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6"/>
  </p:notesMasterIdLst>
  <p:handoutMasterIdLst>
    <p:handoutMasterId r:id="rId17"/>
  </p:handoutMasterIdLst>
  <p:sldIdLst>
    <p:sldId id="2147347501" r:id="rId5"/>
    <p:sldId id="2147347515" r:id="rId6"/>
    <p:sldId id="2147347562" r:id="rId7"/>
    <p:sldId id="2147347560" r:id="rId8"/>
    <p:sldId id="2147347583" r:id="rId9"/>
    <p:sldId id="2147347597" r:id="rId10"/>
    <p:sldId id="2147347598" r:id="rId11"/>
    <p:sldId id="2147347599" r:id="rId12"/>
    <p:sldId id="2147347600" r:id="rId13"/>
    <p:sldId id="2147347601" r:id="rId14"/>
    <p:sldId id="578" r:id="rId15"/>
  </p:sldIdLst>
  <p:sldSz cx="9144000" cy="5143500" type="screen16x9"/>
  <p:notesSz cx="9144000" cy="6858000"/>
  <p:defaultTex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72" userDrawn="1">
          <p15:clr>
            <a:srgbClr val="A4A3A4"/>
          </p15:clr>
        </p15:guide>
        <p15:guide id="2" pos="2880">
          <p15:clr>
            <a:srgbClr val="A4A3A4"/>
          </p15:clr>
        </p15:guide>
        <p15:guide id="3" pos="567" userDrawn="1">
          <p15:clr>
            <a:srgbClr val="A4A3A4"/>
          </p15:clr>
        </p15:guide>
        <p15:guide id="4" pos="703" userDrawn="1">
          <p15:clr>
            <a:srgbClr val="A4A3A4"/>
          </p15:clr>
        </p15:guide>
        <p15:guide id="5" pos="1020" userDrawn="1">
          <p15:clr>
            <a:srgbClr val="A4A3A4"/>
          </p15:clr>
        </p15:guide>
        <p15:guide id="6" pos="1156" userDrawn="1">
          <p15:clr>
            <a:srgbClr val="A4A3A4"/>
          </p15:clr>
        </p15:guide>
        <p15:guide id="7" pos="1474" userDrawn="1">
          <p15:clr>
            <a:srgbClr val="A4A3A4"/>
          </p15:clr>
        </p15:guide>
        <p15:guide id="8" pos="1610" userDrawn="1">
          <p15:clr>
            <a:srgbClr val="A4A3A4"/>
          </p15:clr>
        </p15:guide>
        <p15:guide id="9" pos="1905" userDrawn="1">
          <p15:clr>
            <a:srgbClr val="A4A3A4"/>
          </p15:clr>
        </p15:guide>
        <p15:guide id="10" pos="2041" userDrawn="1">
          <p15:clr>
            <a:srgbClr val="A4A3A4"/>
          </p15:clr>
        </p15:guide>
        <p15:guide id="11" pos="2358" userDrawn="1">
          <p15:clr>
            <a:srgbClr val="A4A3A4"/>
          </p15:clr>
        </p15:guide>
        <p15:guide id="12" pos="2494" userDrawn="1">
          <p15:clr>
            <a:srgbClr val="A4A3A4"/>
          </p15:clr>
        </p15:guide>
        <p15:guide id="13" pos="3266" userDrawn="1">
          <p15:clr>
            <a:srgbClr val="A4A3A4"/>
          </p15:clr>
        </p15:guide>
        <p15:guide id="14" pos="3402" userDrawn="1">
          <p15:clr>
            <a:srgbClr val="A4A3A4"/>
          </p15:clr>
        </p15:guide>
        <p15:guide id="15" pos="3696" userDrawn="1">
          <p15:clr>
            <a:srgbClr val="A4A3A4"/>
          </p15:clr>
        </p15:guide>
        <p15:guide id="16" pos="3833" userDrawn="1">
          <p15:clr>
            <a:srgbClr val="A4A3A4"/>
          </p15:clr>
        </p15:guide>
        <p15:guide id="17" pos="4150" userDrawn="1">
          <p15:clr>
            <a:srgbClr val="A4A3A4"/>
          </p15:clr>
        </p15:guide>
        <p15:guide id="18" pos="4286" userDrawn="1">
          <p15:clr>
            <a:srgbClr val="A4A3A4"/>
          </p15:clr>
        </p15:guide>
        <p15:guide id="19" pos="4604" userDrawn="1">
          <p15:clr>
            <a:srgbClr val="A4A3A4"/>
          </p15:clr>
        </p15:guide>
        <p15:guide id="20" pos="4740" userDrawn="1">
          <p15:clr>
            <a:srgbClr val="A4A3A4"/>
          </p15:clr>
        </p15:guide>
        <p15:guide id="21" pos="5057" userDrawn="1">
          <p15:clr>
            <a:srgbClr val="A4A3A4"/>
          </p15:clr>
        </p15:guide>
        <p15:guide id="22" pos="5171"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CF5F"/>
    <a:srgbClr val="FCBA22"/>
    <a:srgbClr val="00B9F5"/>
    <a:srgbClr val="FF3B65"/>
    <a:srgbClr val="A973FA"/>
    <a:srgbClr val="A177FB"/>
    <a:srgbClr val="121212"/>
    <a:srgbClr val="000000"/>
    <a:srgbClr val="F2F2F2"/>
    <a:srgbClr val="FF3A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CF1B7-328F-4DC1-9732-EA80761346F4}" v="97" dt="2021-07-20T09:33:42.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2" autoAdjust="0"/>
    <p:restoredTop sz="96713" autoAdjust="0"/>
  </p:normalViewPr>
  <p:slideViewPr>
    <p:cSldViewPr snapToGrid="0" snapToObjects="1">
      <p:cViewPr varScale="1">
        <p:scale>
          <a:sx n="171" d="100"/>
          <a:sy n="171" d="100"/>
        </p:scale>
        <p:origin x="968" y="168"/>
      </p:cViewPr>
      <p:guideLst>
        <p:guide orient="horz" pos="872"/>
        <p:guide pos="2880"/>
        <p:guide pos="567"/>
        <p:guide pos="703"/>
        <p:guide pos="1020"/>
        <p:guide pos="1156"/>
        <p:guide pos="1474"/>
        <p:guide pos="1610"/>
        <p:guide pos="1905"/>
        <p:guide pos="2041"/>
        <p:guide pos="2358"/>
        <p:guide pos="2494"/>
        <p:guide pos="3266"/>
        <p:guide pos="3402"/>
        <p:guide pos="3696"/>
        <p:guide pos="3833"/>
        <p:guide pos="4150"/>
        <p:guide pos="4286"/>
        <p:guide pos="4604"/>
        <p:guide pos="4740"/>
        <p:guide pos="5057"/>
        <p:guide pos="5171"/>
      </p:guideLst>
    </p:cSldViewPr>
  </p:slideViewPr>
  <p:outlineViewPr>
    <p:cViewPr>
      <p:scale>
        <a:sx n="33" d="100"/>
        <a:sy n="33" d="100"/>
      </p:scale>
      <p:origin x="0" y="-39144"/>
    </p:cViewPr>
  </p:outlineViewPr>
  <p:notesTextViewPr>
    <p:cViewPr>
      <p:scale>
        <a:sx n="3" d="2"/>
        <a:sy n="3" d="2"/>
      </p:scale>
      <p:origin x="0" y="0"/>
    </p:cViewPr>
  </p:notesTextViewPr>
  <p:sorterViewPr>
    <p:cViewPr>
      <p:scale>
        <a:sx n="97" d="100"/>
        <a:sy n="97" d="100"/>
      </p:scale>
      <p:origin x="0" y="0"/>
    </p:cViewPr>
  </p:sorterViewPr>
  <p:notesViewPr>
    <p:cSldViewPr snapToGrid="0" snapToObjects="1" showGuides="1">
      <p:cViewPr varScale="1">
        <p:scale>
          <a:sx n="198" d="100"/>
          <a:sy n="198" d="100"/>
        </p:scale>
        <p:origin x="92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Menzies" userId="OSsR+zmc5k2KU52Ar9rvNIPy5CPnQGxz7ZYIyld8kqs=" providerId="None" clId="Web-{03ACF1B7-328F-4DC1-9732-EA80761346F4}"/>
    <pc:docChg chg="modSld">
      <pc:chgData name="Lee Menzies" userId="OSsR+zmc5k2KU52Ar9rvNIPy5CPnQGxz7ZYIyld8kqs=" providerId="None" clId="Web-{03ACF1B7-328F-4DC1-9732-EA80761346F4}" dt="2021-07-20T09:33:40.103" v="21"/>
      <pc:docMkLst>
        <pc:docMk/>
      </pc:docMkLst>
      <pc:sldChg chg="modSp">
        <pc:chgData name="Lee Menzies" userId="OSsR+zmc5k2KU52Ar9rvNIPy5CPnQGxz7ZYIyld8kqs=" providerId="None" clId="Web-{03ACF1B7-328F-4DC1-9732-EA80761346F4}" dt="2021-07-20T09:33:40.103" v="21"/>
        <pc:sldMkLst>
          <pc:docMk/>
          <pc:sldMk cId="3651792913" sldId="2147347599"/>
        </pc:sldMkLst>
        <pc:graphicFrameChg chg="mod modGraphic">
          <ac:chgData name="Lee Menzies" userId="OSsR+zmc5k2KU52Ar9rvNIPy5CPnQGxz7ZYIyld8kqs=" providerId="None" clId="Web-{03ACF1B7-328F-4DC1-9732-EA80761346F4}" dt="2021-07-20T09:33:40.103" v="21"/>
          <ac:graphicFrameMkLst>
            <pc:docMk/>
            <pc:sldMk cId="3651792913" sldId="2147347599"/>
            <ac:graphicFrameMk id="11" creationId="{46808286-60FA-5340-8868-F85DD808F10C}"/>
          </ac:graphicFrameMkLst>
        </pc:graphicFrameChg>
      </pc:sldChg>
      <pc:sldChg chg="modSp">
        <pc:chgData name="Lee Menzies" userId="OSsR+zmc5k2KU52Ar9rvNIPy5CPnQGxz7ZYIyld8kqs=" providerId="None" clId="Web-{03ACF1B7-328F-4DC1-9732-EA80761346F4}" dt="2021-07-20T09:33:01.274" v="15"/>
        <pc:sldMkLst>
          <pc:docMk/>
          <pc:sldMk cId="3453434045" sldId="2147347600"/>
        </pc:sldMkLst>
        <pc:graphicFrameChg chg="mod modGraphic">
          <ac:chgData name="Lee Menzies" userId="OSsR+zmc5k2KU52Ar9rvNIPy5CPnQGxz7ZYIyld8kqs=" providerId="None" clId="Web-{03ACF1B7-328F-4DC1-9732-EA80761346F4}" dt="2021-07-20T09:33:01.274" v="15"/>
          <ac:graphicFrameMkLst>
            <pc:docMk/>
            <pc:sldMk cId="3453434045" sldId="2147347600"/>
            <ac:graphicFrameMk id="13" creationId="{B6DC67ED-107A-BD4F-B51E-7C157CBDB919}"/>
          </ac:graphicFrameMkLst>
        </pc:graphicFrameChg>
      </pc:sldChg>
      <pc:sldChg chg="modSp">
        <pc:chgData name="Lee Menzies" userId="OSsR+zmc5k2KU52Ar9rvNIPy5CPnQGxz7ZYIyld8kqs=" providerId="None" clId="Web-{03ACF1B7-328F-4DC1-9732-EA80761346F4}" dt="2021-07-20T09:33:36.275" v="17"/>
        <pc:sldMkLst>
          <pc:docMk/>
          <pc:sldMk cId="3289618540" sldId="2147347601"/>
        </pc:sldMkLst>
        <pc:graphicFrameChg chg="mod modGraphic">
          <ac:chgData name="Lee Menzies" userId="OSsR+zmc5k2KU52Ar9rvNIPy5CPnQGxz7ZYIyld8kqs=" providerId="None" clId="Web-{03ACF1B7-328F-4DC1-9732-EA80761346F4}" dt="2021-07-20T09:33:36.275" v="17"/>
          <ac:graphicFrameMkLst>
            <pc:docMk/>
            <pc:sldMk cId="3289618540" sldId="2147347601"/>
            <ac:graphicFrameMk id="10" creationId="{AFFB1685-79FA-9F44-A726-FE86EC231077}"/>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sz="1862" b="0" i="0" u="none" strike="noStrike" baseline="0" dirty="0">
              <a:solidFill>
                <a:srgbClr val="FFFFFF">
                  <a:lumMod val="65000"/>
                  <a:lumOff val="35000"/>
                </a:srgbClr>
              </a:solidFill>
              <a:latin typeface="CiscoSansTT Light"/>
            </a:endParaRPr>
          </a:p>
        </c:rich>
      </c:tx>
      <c:layout>
        <c:manualLayout>
          <c:xMode val="edge"/>
          <c:yMode val="edge"/>
          <c:x val="0.35551885631361929"/>
          <c:y val="3.2824086159349307E-2"/>
        </c:manualLayout>
      </c:layout>
      <c:overlay val="0"/>
      <c:spPr>
        <a:noFill/>
        <a:ln>
          <a:noFill/>
        </a:ln>
        <a:effectLst/>
      </c:spPr>
      <c:txPr>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Sheet1!$D$1</c:f>
              <c:strCache>
                <c:ptCount val="1"/>
                <c:pt idx="0">
                  <c:v>Series1</c:v>
                </c:pt>
              </c:strCache>
            </c:strRef>
          </c:tx>
          <c:spPr>
            <a:ln>
              <a:noFill/>
            </a:ln>
          </c:spPr>
          <c:dPt>
            <c:idx val="0"/>
            <c:bubble3D val="0"/>
            <c:spPr>
              <a:gradFill>
                <a:gsLst>
                  <a:gs pos="0">
                    <a:schemeClr val="accent1">
                      <a:lumMod val="60000"/>
                      <a:lumOff val="40000"/>
                    </a:schemeClr>
                  </a:gs>
                  <a:gs pos="99000">
                    <a:schemeClr val="accent2">
                      <a:lumMod val="60000"/>
                      <a:lumOff val="40000"/>
                    </a:schemeClr>
                  </a:gs>
                </a:gsLst>
                <a:lin ang="5400000" scaled="1"/>
              </a:gradFill>
              <a:ln w="19050">
                <a:noFill/>
              </a:ln>
              <a:effectLst/>
            </c:spPr>
            <c:extLst>
              <c:ext xmlns:c16="http://schemas.microsoft.com/office/drawing/2014/chart" uri="{C3380CC4-5D6E-409C-BE32-E72D297353CC}">
                <c16:uniqueId val="{00000001-4226-CE4E-9590-93E91F9AF6C5}"/>
              </c:ext>
            </c:extLst>
          </c:dPt>
          <c:dPt>
            <c:idx val="1"/>
            <c:bubble3D val="0"/>
            <c:spPr>
              <a:solidFill>
                <a:schemeClr val="tx1">
                  <a:lumMod val="95000"/>
                </a:schemeClr>
              </a:solidFill>
              <a:ln w="19050">
                <a:noFill/>
              </a:ln>
              <a:effectLst/>
            </c:spPr>
            <c:extLst>
              <c:ext xmlns:c16="http://schemas.microsoft.com/office/drawing/2014/chart" uri="{C3380CC4-5D6E-409C-BE32-E72D297353CC}">
                <c16:uniqueId val="{00000003-4226-CE4E-9590-93E91F9AF6C5}"/>
              </c:ext>
            </c:extLst>
          </c:dPt>
          <c:dPt>
            <c:idx val="2"/>
            <c:bubble3D val="0"/>
            <c:spPr>
              <a:solidFill>
                <a:schemeClr val="accent3"/>
              </a:solidFill>
              <a:ln w="19050">
                <a:noFill/>
              </a:ln>
              <a:effectLst/>
            </c:spPr>
            <c:extLst>
              <c:ext xmlns:c16="http://schemas.microsoft.com/office/drawing/2014/chart" uri="{C3380CC4-5D6E-409C-BE32-E72D297353CC}">
                <c16:uniqueId val="{00000005-4226-CE4E-9590-93E91F9AF6C5}"/>
              </c:ext>
            </c:extLst>
          </c:dPt>
          <c:dPt>
            <c:idx val="3"/>
            <c:bubble3D val="0"/>
            <c:spPr>
              <a:solidFill>
                <a:schemeClr val="accent4"/>
              </a:solidFill>
              <a:ln w="19050">
                <a:noFill/>
              </a:ln>
              <a:effectLst/>
            </c:spPr>
            <c:extLst>
              <c:ext xmlns:c16="http://schemas.microsoft.com/office/drawing/2014/chart" uri="{C3380CC4-5D6E-409C-BE32-E72D297353CC}">
                <c16:uniqueId val="{00000007-4226-CE4E-9590-93E91F9AF6C5}"/>
              </c:ext>
            </c:extLst>
          </c:dPt>
          <c:dPt>
            <c:idx val="4"/>
            <c:bubble3D val="0"/>
            <c:spPr>
              <a:solidFill>
                <a:schemeClr val="accent5"/>
              </a:solidFill>
              <a:ln w="19050">
                <a:noFill/>
              </a:ln>
              <a:effectLst/>
            </c:spPr>
            <c:extLst>
              <c:ext xmlns:c16="http://schemas.microsoft.com/office/drawing/2014/chart" uri="{C3380CC4-5D6E-409C-BE32-E72D297353CC}">
                <c16:uniqueId val="{00000009-4226-CE4E-9590-93E91F9AF6C5}"/>
              </c:ext>
            </c:extLst>
          </c:dPt>
          <c:dPt>
            <c:idx val="5"/>
            <c:bubble3D val="0"/>
            <c:spPr>
              <a:solidFill>
                <a:schemeClr val="accent6"/>
              </a:solidFill>
              <a:ln w="19050">
                <a:noFill/>
              </a:ln>
              <a:effectLst/>
            </c:spPr>
            <c:extLst>
              <c:ext xmlns:c16="http://schemas.microsoft.com/office/drawing/2014/chart" uri="{C3380CC4-5D6E-409C-BE32-E72D297353CC}">
                <c16:uniqueId val="{0000000B-4226-CE4E-9590-93E91F9AF6C5}"/>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4226-CE4E-9590-93E91F9AF6C5}"/>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4226-CE4E-9590-93E91F9AF6C5}"/>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4226-CE4E-9590-93E91F9AF6C5}"/>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4226-CE4E-9590-93E91F9AF6C5}"/>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4226-CE4E-9590-93E91F9AF6C5}"/>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4226-CE4E-9590-93E91F9AF6C5}"/>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4226-CE4E-9590-93E91F9AF6C5}"/>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4226-CE4E-9590-93E91F9AF6C5}"/>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4226-CE4E-9590-93E91F9AF6C5}"/>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4226-CE4E-9590-93E91F9AF6C5}"/>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4226-CE4E-9590-93E91F9AF6C5}"/>
                </c:ext>
              </c:extLst>
            </c:dLbl>
            <c:dLbl>
              <c:idx val="1"/>
              <c:delete val="1"/>
              <c:extLst>
                <c:ext xmlns:c15="http://schemas.microsoft.com/office/drawing/2012/chart" uri="{CE6537A1-D6FC-4f65-9D91-7224C49458BB}"/>
                <c:ext xmlns:c16="http://schemas.microsoft.com/office/drawing/2014/chart" uri="{C3380CC4-5D6E-409C-BE32-E72D297353CC}">
                  <c16:uniqueId val="{00000003-4226-CE4E-9590-93E91F9AF6C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Sheet1!$A$2:$C$17</c:f>
              <c:strCache>
                <c:ptCount val="2"/>
                <c:pt idx="0">
                  <c:v>Branch 1</c:v>
                </c:pt>
                <c:pt idx="1">
                  <c:v>Branch 1</c:v>
                </c:pt>
              </c:strCache>
            </c:strRef>
          </c:cat>
          <c:val>
            <c:numRef>
              <c:f>Sheet1!$D$2:$D$17</c:f>
              <c:numCache>
                <c:formatCode>General</c:formatCode>
                <c:ptCount val="16"/>
                <c:pt idx="0">
                  <c:v>67</c:v>
                </c:pt>
                <c:pt idx="1">
                  <c:v>33</c:v>
                </c:pt>
              </c:numCache>
            </c:numRef>
          </c:val>
          <c:extLst>
            <c:ext xmlns:c16="http://schemas.microsoft.com/office/drawing/2014/chart" uri="{C3380CC4-5D6E-409C-BE32-E72D297353CC}">
              <c16:uniqueId val="{00000020-4226-CE4E-9590-93E91F9AF6C5}"/>
            </c:ext>
          </c:extLst>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sz="1862" b="0" i="0" u="none" strike="noStrike" baseline="0" dirty="0">
              <a:solidFill>
                <a:srgbClr val="FFFFFF">
                  <a:lumMod val="65000"/>
                  <a:lumOff val="35000"/>
                </a:srgbClr>
              </a:solidFill>
              <a:latin typeface="CiscoSansTT Light"/>
            </a:endParaRPr>
          </a:p>
        </c:rich>
      </c:tx>
      <c:layout>
        <c:manualLayout>
          <c:xMode val="edge"/>
          <c:yMode val="edge"/>
          <c:x val="0.35551885631361929"/>
          <c:y val="3.2824086159349307E-2"/>
        </c:manualLayout>
      </c:layout>
      <c:overlay val="0"/>
      <c:spPr>
        <a:noFill/>
        <a:ln>
          <a:noFill/>
        </a:ln>
        <a:effectLst/>
      </c:spPr>
      <c:txPr>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Sheet1!$D$1</c:f>
              <c:strCache>
                <c:ptCount val="1"/>
                <c:pt idx="0">
                  <c:v>Series1</c:v>
                </c:pt>
              </c:strCache>
            </c:strRef>
          </c:tx>
          <c:spPr>
            <a:ln>
              <a:noFill/>
            </a:ln>
          </c:spPr>
          <c:dPt>
            <c:idx val="0"/>
            <c:bubble3D val="0"/>
            <c:spPr>
              <a:gradFill>
                <a:gsLst>
                  <a:gs pos="0">
                    <a:schemeClr val="accent1">
                      <a:lumMod val="60000"/>
                      <a:lumOff val="40000"/>
                    </a:schemeClr>
                  </a:gs>
                  <a:gs pos="99000">
                    <a:schemeClr val="accent2">
                      <a:lumMod val="60000"/>
                      <a:lumOff val="40000"/>
                    </a:schemeClr>
                  </a:gs>
                </a:gsLst>
                <a:lin ang="5400000" scaled="1"/>
              </a:gradFill>
              <a:ln w="19050">
                <a:noFill/>
              </a:ln>
              <a:effectLst/>
            </c:spPr>
            <c:extLst>
              <c:ext xmlns:c16="http://schemas.microsoft.com/office/drawing/2014/chart" uri="{C3380CC4-5D6E-409C-BE32-E72D297353CC}">
                <c16:uniqueId val="{00000001-8706-504D-A815-A8C0ED13B912}"/>
              </c:ext>
            </c:extLst>
          </c:dPt>
          <c:dPt>
            <c:idx val="1"/>
            <c:bubble3D val="0"/>
            <c:spPr>
              <a:solidFill>
                <a:schemeClr val="tx1">
                  <a:lumMod val="95000"/>
                </a:schemeClr>
              </a:solidFill>
              <a:ln w="19050">
                <a:noFill/>
              </a:ln>
              <a:effectLst/>
            </c:spPr>
            <c:extLst>
              <c:ext xmlns:c16="http://schemas.microsoft.com/office/drawing/2014/chart" uri="{C3380CC4-5D6E-409C-BE32-E72D297353CC}">
                <c16:uniqueId val="{00000003-8706-504D-A815-A8C0ED13B912}"/>
              </c:ext>
            </c:extLst>
          </c:dPt>
          <c:dPt>
            <c:idx val="2"/>
            <c:bubble3D val="0"/>
            <c:spPr>
              <a:solidFill>
                <a:schemeClr val="accent3"/>
              </a:solidFill>
              <a:ln w="19050">
                <a:noFill/>
              </a:ln>
              <a:effectLst/>
            </c:spPr>
            <c:extLst>
              <c:ext xmlns:c16="http://schemas.microsoft.com/office/drawing/2014/chart" uri="{C3380CC4-5D6E-409C-BE32-E72D297353CC}">
                <c16:uniqueId val="{00000005-8706-504D-A815-A8C0ED13B912}"/>
              </c:ext>
            </c:extLst>
          </c:dPt>
          <c:dPt>
            <c:idx val="3"/>
            <c:bubble3D val="0"/>
            <c:spPr>
              <a:solidFill>
                <a:schemeClr val="accent4"/>
              </a:solidFill>
              <a:ln w="19050">
                <a:noFill/>
              </a:ln>
              <a:effectLst/>
            </c:spPr>
            <c:extLst>
              <c:ext xmlns:c16="http://schemas.microsoft.com/office/drawing/2014/chart" uri="{C3380CC4-5D6E-409C-BE32-E72D297353CC}">
                <c16:uniqueId val="{00000007-8706-504D-A815-A8C0ED13B912}"/>
              </c:ext>
            </c:extLst>
          </c:dPt>
          <c:dPt>
            <c:idx val="4"/>
            <c:bubble3D val="0"/>
            <c:spPr>
              <a:solidFill>
                <a:schemeClr val="accent5"/>
              </a:solidFill>
              <a:ln w="19050">
                <a:noFill/>
              </a:ln>
              <a:effectLst/>
            </c:spPr>
            <c:extLst>
              <c:ext xmlns:c16="http://schemas.microsoft.com/office/drawing/2014/chart" uri="{C3380CC4-5D6E-409C-BE32-E72D297353CC}">
                <c16:uniqueId val="{00000009-8706-504D-A815-A8C0ED13B912}"/>
              </c:ext>
            </c:extLst>
          </c:dPt>
          <c:dPt>
            <c:idx val="5"/>
            <c:bubble3D val="0"/>
            <c:spPr>
              <a:solidFill>
                <a:schemeClr val="accent6"/>
              </a:solidFill>
              <a:ln w="19050">
                <a:noFill/>
              </a:ln>
              <a:effectLst/>
            </c:spPr>
            <c:extLst>
              <c:ext xmlns:c16="http://schemas.microsoft.com/office/drawing/2014/chart" uri="{C3380CC4-5D6E-409C-BE32-E72D297353CC}">
                <c16:uniqueId val="{0000000B-8706-504D-A815-A8C0ED13B912}"/>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8706-504D-A815-A8C0ED13B912}"/>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8706-504D-A815-A8C0ED13B912}"/>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8706-504D-A815-A8C0ED13B912}"/>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8706-504D-A815-A8C0ED13B912}"/>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8706-504D-A815-A8C0ED13B912}"/>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8706-504D-A815-A8C0ED13B912}"/>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8706-504D-A815-A8C0ED13B912}"/>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8706-504D-A815-A8C0ED13B912}"/>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8706-504D-A815-A8C0ED13B912}"/>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8706-504D-A815-A8C0ED13B912}"/>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8706-504D-A815-A8C0ED13B912}"/>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8706-504D-A815-A8C0ED13B9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Sheet1!$A$2:$C$17</c:f>
              <c:strCache>
                <c:ptCount val="2"/>
                <c:pt idx="0">
                  <c:v>Branch 1</c:v>
                </c:pt>
                <c:pt idx="1">
                  <c:v>Branch 1</c:v>
                </c:pt>
              </c:strCache>
            </c:strRef>
          </c:cat>
          <c:val>
            <c:numRef>
              <c:f>Sheet1!$D$2:$D$17</c:f>
              <c:numCache>
                <c:formatCode>General</c:formatCode>
                <c:ptCount val="16"/>
                <c:pt idx="0">
                  <c:v>50</c:v>
                </c:pt>
                <c:pt idx="1">
                  <c:v>50</c:v>
                </c:pt>
              </c:numCache>
            </c:numRef>
          </c:val>
          <c:extLst>
            <c:ext xmlns:c16="http://schemas.microsoft.com/office/drawing/2014/chart" uri="{C3380CC4-5D6E-409C-BE32-E72D297353CC}">
              <c16:uniqueId val="{00000020-8706-504D-A815-A8C0ED13B912}"/>
            </c:ext>
          </c:extLst>
        </c:ser>
        <c:dLbls>
          <c:showLegendKey val="0"/>
          <c:showVal val="0"/>
          <c:showCatName val="0"/>
          <c:showSerName val="0"/>
          <c:showPercent val="0"/>
          <c:showBubbleSize val="0"/>
          <c:showLeaderLines val="0"/>
        </c:dLbls>
        <c:firstSliceAng val="0"/>
        <c:holeSize val="8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sz="1862" b="0" i="0" u="none" strike="noStrike" baseline="0" dirty="0">
              <a:solidFill>
                <a:srgbClr val="FFFFFF">
                  <a:lumMod val="65000"/>
                  <a:lumOff val="35000"/>
                </a:srgbClr>
              </a:solidFill>
              <a:latin typeface="CiscoSansTT Light"/>
            </a:endParaRPr>
          </a:p>
        </c:rich>
      </c:tx>
      <c:layout>
        <c:manualLayout>
          <c:xMode val="edge"/>
          <c:yMode val="edge"/>
          <c:x val="0.35551885631361929"/>
          <c:y val="3.2824086159349307E-2"/>
        </c:manualLayout>
      </c:layout>
      <c:overlay val="0"/>
      <c:spPr>
        <a:noFill/>
        <a:ln>
          <a:noFill/>
        </a:ln>
        <a:effectLst/>
      </c:spPr>
      <c:txPr>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Sheet1!$D$1</c:f>
              <c:strCache>
                <c:ptCount val="1"/>
                <c:pt idx="0">
                  <c:v>Series1</c:v>
                </c:pt>
              </c:strCache>
            </c:strRef>
          </c:tx>
          <c:spPr>
            <a:ln>
              <a:noFill/>
            </a:ln>
          </c:spPr>
          <c:dPt>
            <c:idx val="0"/>
            <c:bubble3D val="0"/>
            <c:spPr>
              <a:gradFill>
                <a:gsLst>
                  <a:gs pos="0">
                    <a:schemeClr val="accent1">
                      <a:lumMod val="60000"/>
                      <a:lumOff val="40000"/>
                    </a:schemeClr>
                  </a:gs>
                  <a:gs pos="99000">
                    <a:schemeClr val="accent2">
                      <a:lumMod val="60000"/>
                      <a:lumOff val="40000"/>
                    </a:schemeClr>
                  </a:gs>
                </a:gsLst>
                <a:lin ang="5400000" scaled="1"/>
              </a:gradFill>
              <a:ln w="19050">
                <a:noFill/>
              </a:ln>
              <a:effectLst/>
            </c:spPr>
            <c:extLst>
              <c:ext xmlns:c16="http://schemas.microsoft.com/office/drawing/2014/chart" uri="{C3380CC4-5D6E-409C-BE32-E72D297353CC}">
                <c16:uniqueId val="{00000001-C435-EB45-B113-D8DC27F25215}"/>
              </c:ext>
            </c:extLst>
          </c:dPt>
          <c:dPt>
            <c:idx val="1"/>
            <c:bubble3D val="0"/>
            <c:spPr>
              <a:solidFill>
                <a:schemeClr val="tx1">
                  <a:lumMod val="95000"/>
                </a:schemeClr>
              </a:solidFill>
              <a:ln w="19050">
                <a:noFill/>
              </a:ln>
              <a:effectLst/>
            </c:spPr>
            <c:extLst>
              <c:ext xmlns:c16="http://schemas.microsoft.com/office/drawing/2014/chart" uri="{C3380CC4-5D6E-409C-BE32-E72D297353CC}">
                <c16:uniqueId val="{00000003-C435-EB45-B113-D8DC27F25215}"/>
              </c:ext>
            </c:extLst>
          </c:dPt>
          <c:dPt>
            <c:idx val="2"/>
            <c:bubble3D val="0"/>
            <c:spPr>
              <a:solidFill>
                <a:schemeClr val="accent3"/>
              </a:solidFill>
              <a:ln w="19050">
                <a:noFill/>
              </a:ln>
              <a:effectLst/>
            </c:spPr>
            <c:extLst>
              <c:ext xmlns:c16="http://schemas.microsoft.com/office/drawing/2014/chart" uri="{C3380CC4-5D6E-409C-BE32-E72D297353CC}">
                <c16:uniqueId val="{00000005-C435-EB45-B113-D8DC27F25215}"/>
              </c:ext>
            </c:extLst>
          </c:dPt>
          <c:dPt>
            <c:idx val="3"/>
            <c:bubble3D val="0"/>
            <c:spPr>
              <a:solidFill>
                <a:schemeClr val="accent4"/>
              </a:solidFill>
              <a:ln w="19050">
                <a:noFill/>
              </a:ln>
              <a:effectLst/>
            </c:spPr>
            <c:extLst>
              <c:ext xmlns:c16="http://schemas.microsoft.com/office/drawing/2014/chart" uri="{C3380CC4-5D6E-409C-BE32-E72D297353CC}">
                <c16:uniqueId val="{00000007-C435-EB45-B113-D8DC27F25215}"/>
              </c:ext>
            </c:extLst>
          </c:dPt>
          <c:dPt>
            <c:idx val="4"/>
            <c:bubble3D val="0"/>
            <c:spPr>
              <a:solidFill>
                <a:schemeClr val="accent5"/>
              </a:solidFill>
              <a:ln w="19050">
                <a:noFill/>
              </a:ln>
              <a:effectLst/>
            </c:spPr>
            <c:extLst>
              <c:ext xmlns:c16="http://schemas.microsoft.com/office/drawing/2014/chart" uri="{C3380CC4-5D6E-409C-BE32-E72D297353CC}">
                <c16:uniqueId val="{00000009-C435-EB45-B113-D8DC27F25215}"/>
              </c:ext>
            </c:extLst>
          </c:dPt>
          <c:dPt>
            <c:idx val="5"/>
            <c:bubble3D val="0"/>
            <c:spPr>
              <a:solidFill>
                <a:schemeClr val="accent6"/>
              </a:solidFill>
              <a:ln w="19050">
                <a:noFill/>
              </a:ln>
              <a:effectLst/>
            </c:spPr>
            <c:extLst>
              <c:ext xmlns:c16="http://schemas.microsoft.com/office/drawing/2014/chart" uri="{C3380CC4-5D6E-409C-BE32-E72D297353CC}">
                <c16:uniqueId val="{0000000B-C435-EB45-B113-D8DC27F25215}"/>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435-EB45-B113-D8DC27F25215}"/>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435-EB45-B113-D8DC27F25215}"/>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435-EB45-B113-D8DC27F25215}"/>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435-EB45-B113-D8DC27F25215}"/>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C435-EB45-B113-D8DC27F25215}"/>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C435-EB45-B113-D8DC27F25215}"/>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C435-EB45-B113-D8DC27F25215}"/>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C435-EB45-B113-D8DC27F25215}"/>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C435-EB45-B113-D8DC27F25215}"/>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C435-EB45-B113-D8DC27F25215}"/>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C435-EB45-B113-D8DC27F25215}"/>
                </c:ext>
              </c:extLst>
            </c:dLbl>
            <c:dLbl>
              <c:idx val="1"/>
              <c:delete val="1"/>
              <c:extLst>
                <c:ext xmlns:c15="http://schemas.microsoft.com/office/drawing/2012/chart" uri="{CE6537A1-D6FC-4f65-9D91-7224C49458BB}"/>
                <c:ext xmlns:c16="http://schemas.microsoft.com/office/drawing/2014/chart" uri="{C3380CC4-5D6E-409C-BE32-E72D297353CC}">
                  <c16:uniqueId val="{00000003-C435-EB45-B113-D8DC27F2521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Sheet1!$A$2:$C$17</c:f>
              <c:strCache>
                <c:ptCount val="2"/>
                <c:pt idx="0">
                  <c:v>Branch 1</c:v>
                </c:pt>
                <c:pt idx="1">
                  <c:v>Branch 1</c:v>
                </c:pt>
              </c:strCache>
            </c:strRef>
          </c:cat>
          <c:val>
            <c:numRef>
              <c:f>Sheet1!$D$2:$D$17</c:f>
              <c:numCache>
                <c:formatCode>General</c:formatCode>
                <c:ptCount val="16"/>
                <c:pt idx="0">
                  <c:v>80</c:v>
                </c:pt>
                <c:pt idx="1">
                  <c:v>20</c:v>
                </c:pt>
              </c:numCache>
            </c:numRef>
          </c:val>
          <c:extLst>
            <c:ext xmlns:c16="http://schemas.microsoft.com/office/drawing/2014/chart" uri="{C3380CC4-5D6E-409C-BE32-E72D297353CC}">
              <c16:uniqueId val="{00000020-C435-EB45-B113-D8DC27F25215}"/>
            </c:ext>
          </c:extLst>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sz="1862" b="0" i="0" u="none" strike="noStrike" baseline="0" dirty="0">
              <a:solidFill>
                <a:srgbClr val="FFFFFF">
                  <a:lumMod val="65000"/>
                  <a:lumOff val="35000"/>
                </a:srgbClr>
              </a:solidFill>
              <a:latin typeface="CiscoSansTT Light"/>
            </a:endParaRPr>
          </a:p>
        </c:rich>
      </c:tx>
      <c:layout>
        <c:manualLayout>
          <c:xMode val="edge"/>
          <c:yMode val="edge"/>
          <c:x val="0.35551885631361929"/>
          <c:y val="3.2824086159349307E-2"/>
        </c:manualLayout>
      </c:layout>
      <c:overlay val="0"/>
      <c:spPr>
        <a:noFill/>
        <a:ln>
          <a:noFill/>
        </a:ln>
        <a:effectLst/>
      </c:spPr>
      <c:txPr>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Sheet1!$D$1</c:f>
              <c:strCache>
                <c:ptCount val="1"/>
                <c:pt idx="0">
                  <c:v>Series1</c:v>
                </c:pt>
              </c:strCache>
            </c:strRef>
          </c:tx>
          <c:spPr>
            <a:ln>
              <a:noFill/>
            </a:ln>
          </c:spPr>
          <c:dPt>
            <c:idx val="0"/>
            <c:bubble3D val="0"/>
            <c:spPr>
              <a:gradFill>
                <a:gsLst>
                  <a:gs pos="0">
                    <a:schemeClr val="accent1">
                      <a:lumMod val="60000"/>
                      <a:lumOff val="40000"/>
                    </a:schemeClr>
                  </a:gs>
                  <a:gs pos="99000">
                    <a:schemeClr val="accent2">
                      <a:lumMod val="60000"/>
                      <a:lumOff val="40000"/>
                    </a:schemeClr>
                  </a:gs>
                </a:gsLst>
                <a:lin ang="5400000" scaled="1"/>
              </a:gradFill>
              <a:ln w="19050">
                <a:noFill/>
              </a:ln>
              <a:effectLst/>
            </c:spPr>
            <c:extLst>
              <c:ext xmlns:c16="http://schemas.microsoft.com/office/drawing/2014/chart" uri="{C3380CC4-5D6E-409C-BE32-E72D297353CC}">
                <c16:uniqueId val="{00000001-1F99-8449-BFF6-12DE60216413}"/>
              </c:ext>
            </c:extLst>
          </c:dPt>
          <c:dPt>
            <c:idx val="1"/>
            <c:bubble3D val="0"/>
            <c:spPr>
              <a:solidFill>
                <a:schemeClr val="tx1">
                  <a:lumMod val="95000"/>
                </a:schemeClr>
              </a:solidFill>
              <a:ln w="19050">
                <a:noFill/>
              </a:ln>
              <a:effectLst/>
            </c:spPr>
            <c:extLst>
              <c:ext xmlns:c16="http://schemas.microsoft.com/office/drawing/2014/chart" uri="{C3380CC4-5D6E-409C-BE32-E72D297353CC}">
                <c16:uniqueId val="{00000003-1F99-8449-BFF6-12DE60216413}"/>
              </c:ext>
            </c:extLst>
          </c:dPt>
          <c:dPt>
            <c:idx val="2"/>
            <c:bubble3D val="0"/>
            <c:spPr>
              <a:solidFill>
                <a:schemeClr val="accent3"/>
              </a:solidFill>
              <a:ln w="19050">
                <a:noFill/>
              </a:ln>
              <a:effectLst/>
            </c:spPr>
            <c:extLst>
              <c:ext xmlns:c16="http://schemas.microsoft.com/office/drawing/2014/chart" uri="{C3380CC4-5D6E-409C-BE32-E72D297353CC}">
                <c16:uniqueId val="{00000005-1F99-8449-BFF6-12DE60216413}"/>
              </c:ext>
            </c:extLst>
          </c:dPt>
          <c:dPt>
            <c:idx val="3"/>
            <c:bubble3D val="0"/>
            <c:spPr>
              <a:solidFill>
                <a:schemeClr val="accent4"/>
              </a:solidFill>
              <a:ln w="19050">
                <a:noFill/>
              </a:ln>
              <a:effectLst/>
            </c:spPr>
            <c:extLst>
              <c:ext xmlns:c16="http://schemas.microsoft.com/office/drawing/2014/chart" uri="{C3380CC4-5D6E-409C-BE32-E72D297353CC}">
                <c16:uniqueId val="{00000007-1F99-8449-BFF6-12DE60216413}"/>
              </c:ext>
            </c:extLst>
          </c:dPt>
          <c:dPt>
            <c:idx val="4"/>
            <c:bubble3D val="0"/>
            <c:spPr>
              <a:solidFill>
                <a:schemeClr val="accent5"/>
              </a:solidFill>
              <a:ln w="19050">
                <a:noFill/>
              </a:ln>
              <a:effectLst/>
            </c:spPr>
            <c:extLst>
              <c:ext xmlns:c16="http://schemas.microsoft.com/office/drawing/2014/chart" uri="{C3380CC4-5D6E-409C-BE32-E72D297353CC}">
                <c16:uniqueId val="{00000009-1F99-8449-BFF6-12DE60216413}"/>
              </c:ext>
            </c:extLst>
          </c:dPt>
          <c:dPt>
            <c:idx val="5"/>
            <c:bubble3D val="0"/>
            <c:spPr>
              <a:solidFill>
                <a:schemeClr val="accent6"/>
              </a:solidFill>
              <a:ln w="19050">
                <a:noFill/>
              </a:ln>
              <a:effectLst/>
            </c:spPr>
            <c:extLst>
              <c:ext xmlns:c16="http://schemas.microsoft.com/office/drawing/2014/chart" uri="{C3380CC4-5D6E-409C-BE32-E72D297353CC}">
                <c16:uniqueId val="{0000000B-1F99-8449-BFF6-12DE60216413}"/>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1F99-8449-BFF6-12DE60216413}"/>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1F99-8449-BFF6-12DE60216413}"/>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1F99-8449-BFF6-12DE60216413}"/>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1F99-8449-BFF6-12DE60216413}"/>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1F99-8449-BFF6-12DE60216413}"/>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1F99-8449-BFF6-12DE60216413}"/>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1F99-8449-BFF6-12DE60216413}"/>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1F99-8449-BFF6-12DE60216413}"/>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1F99-8449-BFF6-12DE60216413}"/>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1F99-8449-BFF6-12DE6021641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1F99-8449-BFF6-12DE60216413}"/>
                </c:ext>
              </c:extLst>
            </c:dLbl>
            <c:dLbl>
              <c:idx val="1"/>
              <c:delete val="1"/>
              <c:extLst>
                <c:ext xmlns:c15="http://schemas.microsoft.com/office/drawing/2012/chart" uri="{CE6537A1-D6FC-4f65-9D91-7224C49458BB}"/>
                <c:ext xmlns:c16="http://schemas.microsoft.com/office/drawing/2014/chart" uri="{C3380CC4-5D6E-409C-BE32-E72D297353CC}">
                  <c16:uniqueId val="{00000003-1F99-8449-BFF6-12DE602164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Sheet1!$A$2:$C$17</c:f>
              <c:strCache>
                <c:ptCount val="2"/>
                <c:pt idx="0">
                  <c:v>Branch 1</c:v>
                </c:pt>
                <c:pt idx="1">
                  <c:v>Branch 1</c:v>
                </c:pt>
              </c:strCache>
            </c:strRef>
          </c:cat>
          <c:val>
            <c:numRef>
              <c:f>Sheet1!$D$2:$D$17</c:f>
              <c:numCache>
                <c:formatCode>General</c:formatCode>
                <c:ptCount val="16"/>
                <c:pt idx="0">
                  <c:v>65</c:v>
                </c:pt>
                <c:pt idx="1">
                  <c:v>20</c:v>
                </c:pt>
              </c:numCache>
            </c:numRef>
          </c:val>
          <c:extLst>
            <c:ext xmlns:c16="http://schemas.microsoft.com/office/drawing/2014/chart" uri="{C3380CC4-5D6E-409C-BE32-E72D297353CC}">
              <c16:uniqueId val="{00000020-1F99-8449-BFF6-12DE60216413}"/>
            </c:ext>
          </c:extLst>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sz="1862" b="0" i="0" u="none" strike="noStrike" baseline="0" dirty="0">
              <a:solidFill>
                <a:srgbClr val="FFFFFF">
                  <a:lumMod val="65000"/>
                  <a:lumOff val="35000"/>
                </a:srgbClr>
              </a:solidFill>
              <a:latin typeface="CiscoSansTT Light"/>
            </a:endParaRPr>
          </a:p>
        </c:rich>
      </c:tx>
      <c:layout>
        <c:manualLayout>
          <c:xMode val="edge"/>
          <c:yMode val="edge"/>
          <c:x val="0.35551885631361929"/>
          <c:y val="3.2824086159349307E-2"/>
        </c:manualLayout>
      </c:layout>
      <c:overlay val="0"/>
      <c:spPr>
        <a:noFill/>
        <a:ln>
          <a:noFill/>
        </a:ln>
        <a:effectLst/>
      </c:spPr>
      <c:txPr>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Sheet1!$D$1</c:f>
              <c:strCache>
                <c:ptCount val="1"/>
                <c:pt idx="0">
                  <c:v>Series1</c:v>
                </c:pt>
              </c:strCache>
            </c:strRef>
          </c:tx>
          <c:spPr>
            <a:solidFill>
              <a:schemeClr val="accent6"/>
            </a:solidFill>
            <a:ln>
              <a:noFill/>
            </a:ln>
          </c:spPr>
          <c:dPt>
            <c:idx val="0"/>
            <c:bubble3D val="0"/>
            <c:spPr>
              <a:gradFill>
                <a:gsLst>
                  <a:gs pos="0">
                    <a:schemeClr val="accent5">
                      <a:lumMod val="60000"/>
                      <a:lumOff val="40000"/>
                    </a:schemeClr>
                  </a:gs>
                  <a:gs pos="99000">
                    <a:schemeClr val="accent6">
                      <a:lumMod val="60000"/>
                      <a:lumOff val="40000"/>
                    </a:schemeClr>
                  </a:gs>
                </a:gsLst>
                <a:lin ang="5400000" scaled="1"/>
              </a:gradFill>
              <a:ln w="19050">
                <a:noFill/>
              </a:ln>
              <a:effectLst/>
            </c:spPr>
            <c:extLst>
              <c:ext xmlns:c16="http://schemas.microsoft.com/office/drawing/2014/chart" uri="{C3380CC4-5D6E-409C-BE32-E72D297353CC}">
                <c16:uniqueId val="{00000001-1AEF-4B4F-9A81-EF529116AE20}"/>
              </c:ext>
            </c:extLst>
          </c:dPt>
          <c:dPt>
            <c:idx val="1"/>
            <c:bubble3D val="0"/>
            <c:spPr>
              <a:solidFill>
                <a:schemeClr val="tx1">
                  <a:lumMod val="95000"/>
                </a:schemeClr>
              </a:solidFill>
              <a:ln w="19050">
                <a:noFill/>
              </a:ln>
              <a:effectLst/>
            </c:spPr>
            <c:extLst>
              <c:ext xmlns:c16="http://schemas.microsoft.com/office/drawing/2014/chart" uri="{C3380CC4-5D6E-409C-BE32-E72D297353CC}">
                <c16:uniqueId val="{00000003-1AEF-4B4F-9A81-EF529116AE20}"/>
              </c:ext>
            </c:extLst>
          </c:dPt>
          <c:dPt>
            <c:idx val="2"/>
            <c:bubble3D val="0"/>
            <c:spPr>
              <a:solidFill>
                <a:schemeClr val="accent6"/>
              </a:solidFill>
              <a:ln w="19050">
                <a:noFill/>
              </a:ln>
              <a:effectLst/>
            </c:spPr>
            <c:extLst>
              <c:ext xmlns:c16="http://schemas.microsoft.com/office/drawing/2014/chart" uri="{C3380CC4-5D6E-409C-BE32-E72D297353CC}">
                <c16:uniqueId val="{00000005-1AEF-4B4F-9A81-EF529116AE20}"/>
              </c:ext>
            </c:extLst>
          </c:dPt>
          <c:dPt>
            <c:idx val="3"/>
            <c:bubble3D val="0"/>
            <c:spPr>
              <a:solidFill>
                <a:schemeClr val="accent6"/>
              </a:solidFill>
              <a:ln w="19050">
                <a:noFill/>
              </a:ln>
              <a:effectLst/>
            </c:spPr>
            <c:extLst>
              <c:ext xmlns:c16="http://schemas.microsoft.com/office/drawing/2014/chart" uri="{C3380CC4-5D6E-409C-BE32-E72D297353CC}">
                <c16:uniqueId val="{00000007-1AEF-4B4F-9A81-EF529116AE20}"/>
              </c:ext>
            </c:extLst>
          </c:dPt>
          <c:dPt>
            <c:idx val="4"/>
            <c:bubble3D val="0"/>
            <c:spPr>
              <a:solidFill>
                <a:schemeClr val="accent6"/>
              </a:solidFill>
              <a:ln w="19050">
                <a:noFill/>
              </a:ln>
              <a:effectLst/>
            </c:spPr>
            <c:extLst>
              <c:ext xmlns:c16="http://schemas.microsoft.com/office/drawing/2014/chart" uri="{C3380CC4-5D6E-409C-BE32-E72D297353CC}">
                <c16:uniqueId val="{00000009-1AEF-4B4F-9A81-EF529116AE20}"/>
              </c:ext>
            </c:extLst>
          </c:dPt>
          <c:dPt>
            <c:idx val="5"/>
            <c:bubble3D val="0"/>
            <c:spPr>
              <a:solidFill>
                <a:schemeClr val="accent6"/>
              </a:solidFill>
              <a:ln w="19050">
                <a:noFill/>
              </a:ln>
              <a:effectLst/>
            </c:spPr>
            <c:extLst>
              <c:ext xmlns:c16="http://schemas.microsoft.com/office/drawing/2014/chart" uri="{C3380CC4-5D6E-409C-BE32-E72D297353CC}">
                <c16:uniqueId val="{0000000B-1AEF-4B4F-9A81-EF529116AE20}"/>
              </c:ext>
            </c:extLst>
          </c:dPt>
          <c:dPt>
            <c:idx val="6"/>
            <c:bubble3D val="0"/>
            <c:spPr>
              <a:solidFill>
                <a:schemeClr val="accent6"/>
              </a:solidFill>
              <a:ln w="19050">
                <a:noFill/>
              </a:ln>
              <a:effectLst/>
            </c:spPr>
            <c:extLst>
              <c:ext xmlns:c16="http://schemas.microsoft.com/office/drawing/2014/chart" uri="{C3380CC4-5D6E-409C-BE32-E72D297353CC}">
                <c16:uniqueId val="{0000000D-1AEF-4B4F-9A81-EF529116AE20}"/>
              </c:ext>
            </c:extLst>
          </c:dPt>
          <c:dPt>
            <c:idx val="7"/>
            <c:bubble3D val="0"/>
            <c:spPr>
              <a:solidFill>
                <a:schemeClr val="accent6"/>
              </a:solidFill>
              <a:ln w="19050">
                <a:noFill/>
              </a:ln>
              <a:effectLst/>
            </c:spPr>
            <c:extLst>
              <c:ext xmlns:c16="http://schemas.microsoft.com/office/drawing/2014/chart" uri="{C3380CC4-5D6E-409C-BE32-E72D297353CC}">
                <c16:uniqueId val="{0000000F-1AEF-4B4F-9A81-EF529116AE20}"/>
              </c:ext>
            </c:extLst>
          </c:dPt>
          <c:dPt>
            <c:idx val="8"/>
            <c:bubble3D val="0"/>
            <c:spPr>
              <a:solidFill>
                <a:schemeClr val="accent6"/>
              </a:solidFill>
              <a:ln w="19050">
                <a:noFill/>
              </a:ln>
              <a:effectLst/>
            </c:spPr>
            <c:extLst>
              <c:ext xmlns:c16="http://schemas.microsoft.com/office/drawing/2014/chart" uri="{C3380CC4-5D6E-409C-BE32-E72D297353CC}">
                <c16:uniqueId val="{00000011-1AEF-4B4F-9A81-EF529116AE20}"/>
              </c:ext>
            </c:extLst>
          </c:dPt>
          <c:dPt>
            <c:idx val="9"/>
            <c:bubble3D val="0"/>
            <c:spPr>
              <a:solidFill>
                <a:schemeClr val="accent6"/>
              </a:solidFill>
              <a:ln w="19050">
                <a:noFill/>
              </a:ln>
              <a:effectLst/>
            </c:spPr>
            <c:extLst>
              <c:ext xmlns:c16="http://schemas.microsoft.com/office/drawing/2014/chart" uri="{C3380CC4-5D6E-409C-BE32-E72D297353CC}">
                <c16:uniqueId val="{00000013-1AEF-4B4F-9A81-EF529116AE20}"/>
              </c:ext>
            </c:extLst>
          </c:dPt>
          <c:dPt>
            <c:idx val="10"/>
            <c:bubble3D val="0"/>
            <c:spPr>
              <a:solidFill>
                <a:schemeClr val="accent6"/>
              </a:solidFill>
              <a:ln w="19050">
                <a:noFill/>
              </a:ln>
              <a:effectLst/>
            </c:spPr>
            <c:extLst>
              <c:ext xmlns:c16="http://schemas.microsoft.com/office/drawing/2014/chart" uri="{C3380CC4-5D6E-409C-BE32-E72D297353CC}">
                <c16:uniqueId val="{00000015-1AEF-4B4F-9A81-EF529116AE20}"/>
              </c:ext>
            </c:extLst>
          </c:dPt>
          <c:dPt>
            <c:idx val="11"/>
            <c:bubble3D val="0"/>
            <c:spPr>
              <a:solidFill>
                <a:schemeClr val="accent6"/>
              </a:solidFill>
              <a:ln w="19050">
                <a:noFill/>
              </a:ln>
              <a:effectLst/>
            </c:spPr>
            <c:extLst>
              <c:ext xmlns:c16="http://schemas.microsoft.com/office/drawing/2014/chart" uri="{C3380CC4-5D6E-409C-BE32-E72D297353CC}">
                <c16:uniqueId val="{00000017-1AEF-4B4F-9A81-EF529116AE20}"/>
              </c:ext>
            </c:extLst>
          </c:dPt>
          <c:dPt>
            <c:idx val="12"/>
            <c:bubble3D val="0"/>
            <c:spPr>
              <a:solidFill>
                <a:schemeClr val="accent6"/>
              </a:solidFill>
              <a:ln w="19050">
                <a:noFill/>
              </a:ln>
              <a:effectLst/>
            </c:spPr>
            <c:extLst>
              <c:ext xmlns:c16="http://schemas.microsoft.com/office/drawing/2014/chart" uri="{C3380CC4-5D6E-409C-BE32-E72D297353CC}">
                <c16:uniqueId val="{00000019-1AEF-4B4F-9A81-EF529116AE20}"/>
              </c:ext>
            </c:extLst>
          </c:dPt>
          <c:dPt>
            <c:idx val="13"/>
            <c:bubble3D val="0"/>
            <c:spPr>
              <a:solidFill>
                <a:schemeClr val="accent6"/>
              </a:solidFill>
              <a:ln w="19050">
                <a:noFill/>
              </a:ln>
              <a:effectLst/>
            </c:spPr>
            <c:extLst>
              <c:ext xmlns:c16="http://schemas.microsoft.com/office/drawing/2014/chart" uri="{C3380CC4-5D6E-409C-BE32-E72D297353CC}">
                <c16:uniqueId val="{0000001B-1AEF-4B4F-9A81-EF529116AE20}"/>
              </c:ext>
            </c:extLst>
          </c:dPt>
          <c:dPt>
            <c:idx val="14"/>
            <c:bubble3D val="0"/>
            <c:spPr>
              <a:solidFill>
                <a:schemeClr val="accent6"/>
              </a:solidFill>
              <a:ln w="19050">
                <a:noFill/>
              </a:ln>
              <a:effectLst/>
            </c:spPr>
            <c:extLst>
              <c:ext xmlns:c16="http://schemas.microsoft.com/office/drawing/2014/chart" uri="{C3380CC4-5D6E-409C-BE32-E72D297353CC}">
                <c16:uniqueId val="{0000001D-1AEF-4B4F-9A81-EF529116AE20}"/>
              </c:ext>
            </c:extLst>
          </c:dPt>
          <c:dPt>
            <c:idx val="15"/>
            <c:bubble3D val="0"/>
            <c:spPr>
              <a:solidFill>
                <a:schemeClr val="accent6"/>
              </a:solidFill>
              <a:ln w="19050">
                <a:noFill/>
              </a:ln>
              <a:effectLst/>
            </c:spPr>
            <c:extLst>
              <c:ext xmlns:c16="http://schemas.microsoft.com/office/drawing/2014/chart" uri="{C3380CC4-5D6E-409C-BE32-E72D297353CC}">
                <c16:uniqueId val="{0000001F-1AEF-4B4F-9A81-EF529116AE2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1AEF-4B4F-9A81-EF529116AE20}"/>
                </c:ext>
              </c:extLst>
            </c:dLbl>
            <c:dLbl>
              <c:idx val="1"/>
              <c:delete val="1"/>
              <c:extLst>
                <c:ext xmlns:c15="http://schemas.microsoft.com/office/drawing/2012/chart" uri="{CE6537A1-D6FC-4f65-9D91-7224C49458BB}"/>
                <c:ext xmlns:c16="http://schemas.microsoft.com/office/drawing/2014/chart" uri="{C3380CC4-5D6E-409C-BE32-E72D297353CC}">
                  <c16:uniqueId val="{00000003-1AEF-4B4F-9A81-EF529116AE2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Sheet1!$A$2:$C$17</c:f>
              <c:strCache>
                <c:ptCount val="2"/>
                <c:pt idx="0">
                  <c:v>Branch 1</c:v>
                </c:pt>
                <c:pt idx="1">
                  <c:v>Branch 1</c:v>
                </c:pt>
              </c:strCache>
            </c:strRef>
          </c:cat>
          <c:val>
            <c:numRef>
              <c:f>Sheet1!$D$2:$D$17</c:f>
              <c:numCache>
                <c:formatCode>General</c:formatCode>
                <c:ptCount val="16"/>
                <c:pt idx="0">
                  <c:v>90</c:v>
                </c:pt>
                <c:pt idx="1">
                  <c:v>10</c:v>
                </c:pt>
              </c:numCache>
            </c:numRef>
          </c:val>
          <c:extLst>
            <c:ext xmlns:c16="http://schemas.microsoft.com/office/drawing/2014/chart" uri="{C3380CC4-5D6E-409C-BE32-E72D297353CC}">
              <c16:uniqueId val="{00000020-1AEF-4B4F-9A81-EF529116AE20}"/>
            </c:ext>
          </c:extLst>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sz="1862" b="0" i="0" u="none" strike="noStrike" baseline="0" dirty="0">
              <a:solidFill>
                <a:srgbClr val="FFFFFF">
                  <a:lumMod val="65000"/>
                  <a:lumOff val="35000"/>
                </a:srgbClr>
              </a:solidFill>
              <a:latin typeface="CiscoSansTT Light"/>
            </a:endParaRPr>
          </a:p>
        </c:rich>
      </c:tx>
      <c:layout>
        <c:manualLayout>
          <c:xMode val="edge"/>
          <c:yMode val="edge"/>
          <c:x val="0.35551885631361929"/>
          <c:y val="3.2824086159349307E-2"/>
        </c:manualLayout>
      </c:layout>
      <c:overlay val="0"/>
      <c:spPr>
        <a:noFill/>
        <a:ln>
          <a:noFill/>
        </a:ln>
        <a:effectLst/>
      </c:spPr>
      <c:txPr>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Sheet1!$D$1</c:f>
              <c:strCache>
                <c:ptCount val="1"/>
                <c:pt idx="0">
                  <c:v>Series1</c:v>
                </c:pt>
              </c:strCache>
            </c:strRef>
          </c:tx>
          <c:spPr>
            <a:solidFill>
              <a:schemeClr val="accent6"/>
            </a:solidFill>
            <a:ln>
              <a:noFill/>
            </a:ln>
          </c:spPr>
          <c:dPt>
            <c:idx val="0"/>
            <c:bubble3D val="0"/>
            <c:spPr>
              <a:gradFill>
                <a:gsLst>
                  <a:gs pos="0">
                    <a:schemeClr val="accent5">
                      <a:lumMod val="60000"/>
                      <a:lumOff val="40000"/>
                    </a:schemeClr>
                  </a:gs>
                  <a:gs pos="99000">
                    <a:schemeClr val="accent6">
                      <a:lumMod val="60000"/>
                      <a:lumOff val="40000"/>
                    </a:schemeClr>
                  </a:gs>
                </a:gsLst>
                <a:lin ang="5400000" scaled="1"/>
              </a:gradFill>
              <a:ln w="19050">
                <a:noFill/>
              </a:ln>
              <a:effectLst/>
            </c:spPr>
            <c:extLst>
              <c:ext xmlns:c16="http://schemas.microsoft.com/office/drawing/2014/chart" uri="{C3380CC4-5D6E-409C-BE32-E72D297353CC}">
                <c16:uniqueId val="{00000001-DAD4-D845-AA10-CA2E722D93C3}"/>
              </c:ext>
            </c:extLst>
          </c:dPt>
          <c:dPt>
            <c:idx val="1"/>
            <c:bubble3D val="0"/>
            <c:spPr>
              <a:solidFill>
                <a:schemeClr val="tx1">
                  <a:lumMod val="95000"/>
                </a:schemeClr>
              </a:solidFill>
              <a:ln w="19050">
                <a:noFill/>
              </a:ln>
              <a:effectLst/>
            </c:spPr>
            <c:extLst>
              <c:ext xmlns:c16="http://schemas.microsoft.com/office/drawing/2014/chart" uri="{C3380CC4-5D6E-409C-BE32-E72D297353CC}">
                <c16:uniqueId val="{00000003-DAD4-D845-AA10-CA2E722D93C3}"/>
              </c:ext>
            </c:extLst>
          </c:dPt>
          <c:dPt>
            <c:idx val="2"/>
            <c:bubble3D val="0"/>
            <c:spPr>
              <a:solidFill>
                <a:schemeClr val="accent6"/>
              </a:solidFill>
              <a:ln w="19050">
                <a:noFill/>
              </a:ln>
              <a:effectLst/>
            </c:spPr>
            <c:extLst>
              <c:ext xmlns:c16="http://schemas.microsoft.com/office/drawing/2014/chart" uri="{C3380CC4-5D6E-409C-BE32-E72D297353CC}">
                <c16:uniqueId val="{00000005-DAD4-D845-AA10-CA2E722D93C3}"/>
              </c:ext>
            </c:extLst>
          </c:dPt>
          <c:dPt>
            <c:idx val="3"/>
            <c:bubble3D val="0"/>
            <c:spPr>
              <a:solidFill>
                <a:schemeClr val="accent6"/>
              </a:solidFill>
              <a:ln w="19050">
                <a:noFill/>
              </a:ln>
              <a:effectLst/>
            </c:spPr>
            <c:extLst>
              <c:ext xmlns:c16="http://schemas.microsoft.com/office/drawing/2014/chart" uri="{C3380CC4-5D6E-409C-BE32-E72D297353CC}">
                <c16:uniqueId val="{00000007-DAD4-D845-AA10-CA2E722D93C3}"/>
              </c:ext>
            </c:extLst>
          </c:dPt>
          <c:dPt>
            <c:idx val="4"/>
            <c:bubble3D val="0"/>
            <c:spPr>
              <a:solidFill>
                <a:schemeClr val="accent6"/>
              </a:solidFill>
              <a:ln w="19050">
                <a:noFill/>
              </a:ln>
              <a:effectLst/>
            </c:spPr>
            <c:extLst>
              <c:ext xmlns:c16="http://schemas.microsoft.com/office/drawing/2014/chart" uri="{C3380CC4-5D6E-409C-BE32-E72D297353CC}">
                <c16:uniqueId val="{00000009-DAD4-D845-AA10-CA2E722D93C3}"/>
              </c:ext>
            </c:extLst>
          </c:dPt>
          <c:dPt>
            <c:idx val="5"/>
            <c:bubble3D val="0"/>
            <c:spPr>
              <a:solidFill>
                <a:schemeClr val="accent6"/>
              </a:solidFill>
              <a:ln w="19050">
                <a:noFill/>
              </a:ln>
              <a:effectLst/>
            </c:spPr>
            <c:extLst>
              <c:ext xmlns:c16="http://schemas.microsoft.com/office/drawing/2014/chart" uri="{C3380CC4-5D6E-409C-BE32-E72D297353CC}">
                <c16:uniqueId val="{0000000B-DAD4-D845-AA10-CA2E722D93C3}"/>
              </c:ext>
            </c:extLst>
          </c:dPt>
          <c:dPt>
            <c:idx val="6"/>
            <c:bubble3D val="0"/>
            <c:spPr>
              <a:solidFill>
                <a:schemeClr val="accent6"/>
              </a:solidFill>
              <a:ln w="19050">
                <a:noFill/>
              </a:ln>
              <a:effectLst/>
            </c:spPr>
            <c:extLst>
              <c:ext xmlns:c16="http://schemas.microsoft.com/office/drawing/2014/chart" uri="{C3380CC4-5D6E-409C-BE32-E72D297353CC}">
                <c16:uniqueId val="{0000000D-DAD4-D845-AA10-CA2E722D93C3}"/>
              </c:ext>
            </c:extLst>
          </c:dPt>
          <c:dPt>
            <c:idx val="7"/>
            <c:bubble3D val="0"/>
            <c:spPr>
              <a:solidFill>
                <a:schemeClr val="accent6"/>
              </a:solidFill>
              <a:ln w="19050">
                <a:noFill/>
              </a:ln>
              <a:effectLst/>
            </c:spPr>
            <c:extLst>
              <c:ext xmlns:c16="http://schemas.microsoft.com/office/drawing/2014/chart" uri="{C3380CC4-5D6E-409C-BE32-E72D297353CC}">
                <c16:uniqueId val="{0000000F-DAD4-D845-AA10-CA2E722D93C3}"/>
              </c:ext>
            </c:extLst>
          </c:dPt>
          <c:dPt>
            <c:idx val="8"/>
            <c:bubble3D val="0"/>
            <c:spPr>
              <a:solidFill>
                <a:schemeClr val="accent6"/>
              </a:solidFill>
              <a:ln w="19050">
                <a:noFill/>
              </a:ln>
              <a:effectLst/>
            </c:spPr>
            <c:extLst>
              <c:ext xmlns:c16="http://schemas.microsoft.com/office/drawing/2014/chart" uri="{C3380CC4-5D6E-409C-BE32-E72D297353CC}">
                <c16:uniqueId val="{00000011-DAD4-D845-AA10-CA2E722D93C3}"/>
              </c:ext>
            </c:extLst>
          </c:dPt>
          <c:dPt>
            <c:idx val="9"/>
            <c:bubble3D val="0"/>
            <c:spPr>
              <a:solidFill>
                <a:schemeClr val="accent6"/>
              </a:solidFill>
              <a:ln w="19050">
                <a:noFill/>
              </a:ln>
              <a:effectLst/>
            </c:spPr>
            <c:extLst>
              <c:ext xmlns:c16="http://schemas.microsoft.com/office/drawing/2014/chart" uri="{C3380CC4-5D6E-409C-BE32-E72D297353CC}">
                <c16:uniqueId val="{00000013-DAD4-D845-AA10-CA2E722D93C3}"/>
              </c:ext>
            </c:extLst>
          </c:dPt>
          <c:dPt>
            <c:idx val="10"/>
            <c:bubble3D val="0"/>
            <c:spPr>
              <a:solidFill>
                <a:schemeClr val="accent6"/>
              </a:solidFill>
              <a:ln w="19050">
                <a:noFill/>
              </a:ln>
              <a:effectLst/>
            </c:spPr>
            <c:extLst>
              <c:ext xmlns:c16="http://schemas.microsoft.com/office/drawing/2014/chart" uri="{C3380CC4-5D6E-409C-BE32-E72D297353CC}">
                <c16:uniqueId val="{00000015-DAD4-D845-AA10-CA2E722D93C3}"/>
              </c:ext>
            </c:extLst>
          </c:dPt>
          <c:dPt>
            <c:idx val="11"/>
            <c:bubble3D val="0"/>
            <c:spPr>
              <a:solidFill>
                <a:schemeClr val="accent6"/>
              </a:solidFill>
              <a:ln w="19050">
                <a:noFill/>
              </a:ln>
              <a:effectLst/>
            </c:spPr>
            <c:extLst>
              <c:ext xmlns:c16="http://schemas.microsoft.com/office/drawing/2014/chart" uri="{C3380CC4-5D6E-409C-BE32-E72D297353CC}">
                <c16:uniqueId val="{00000017-DAD4-D845-AA10-CA2E722D93C3}"/>
              </c:ext>
            </c:extLst>
          </c:dPt>
          <c:dPt>
            <c:idx val="12"/>
            <c:bubble3D val="0"/>
            <c:spPr>
              <a:solidFill>
                <a:schemeClr val="accent6"/>
              </a:solidFill>
              <a:ln w="19050">
                <a:noFill/>
              </a:ln>
              <a:effectLst/>
            </c:spPr>
            <c:extLst>
              <c:ext xmlns:c16="http://schemas.microsoft.com/office/drawing/2014/chart" uri="{C3380CC4-5D6E-409C-BE32-E72D297353CC}">
                <c16:uniqueId val="{00000019-DAD4-D845-AA10-CA2E722D93C3}"/>
              </c:ext>
            </c:extLst>
          </c:dPt>
          <c:dPt>
            <c:idx val="13"/>
            <c:bubble3D val="0"/>
            <c:spPr>
              <a:solidFill>
                <a:schemeClr val="accent6"/>
              </a:solidFill>
              <a:ln w="19050">
                <a:noFill/>
              </a:ln>
              <a:effectLst/>
            </c:spPr>
            <c:extLst>
              <c:ext xmlns:c16="http://schemas.microsoft.com/office/drawing/2014/chart" uri="{C3380CC4-5D6E-409C-BE32-E72D297353CC}">
                <c16:uniqueId val="{0000001B-DAD4-D845-AA10-CA2E722D93C3}"/>
              </c:ext>
            </c:extLst>
          </c:dPt>
          <c:dPt>
            <c:idx val="14"/>
            <c:bubble3D val="0"/>
            <c:spPr>
              <a:solidFill>
                <a:schemeClr val="accent6"/>
              </a:solidFill>
              <a:ln w="19050">
                <a:noFill/>
              </a:ln>
              <a:effectLst/>
            </c:spPr>
            <c:extLst>
              <c:ext xmlns:c16="http://schemas.microsoft.com/office/drawing/2014/chart" uri="{C3380CC4-5D6E-409C-BE32-E72D297353CC}">
                <c16:uniqueId val="{0000001D-DAD4-D845-AA10-CA2E722D93C3}"/>
              </c:ext>
            </c:extLst>
          </c:dPt>
          <c:dPt>
            <c:idx val="15"/>
            <c:bubble3D val="0"/>
            <c:spPr>
              <a:solidFill>
                <a:schemeClr val="accent6"/>
              </a:solidFill>
              <a:ln w="19050">
                <a:noFill/>
              </a:ln>
              <a:effectLst/>
            </c:spPr>
            <c:extLst>
              <c:ext xmlns:c16="http://schemas.microsoft.com/office/drawing/2014/chart" uri="{C3380CC4-5D6E-409C-BE32-E72D297353CC}">
                <c16:uniqueId val="{0000001F-DAD4-D845-AA10-CA2E722D93C3}"/>
              </c:ext>
            </c:extLst>
          </c:dPt>
          <c:dLbls>
            <c:dLbl>
              <c:idx val="0"/>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DAD4-D845-AA10-CA2E722D93C3}"/>
                </c:ext>
              </c:extLst>
            </c:dLbl>
            <c:dLbl>
              <c:idx val="1"/>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baseline="0">
                      <a:no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DAD4-D845-AA10-CA2E722D93C3}"/>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Sheet1!$A$2:$C$17</c:f>
              <c:strCache>
                <c:ptCount val="2"/>
                <c:pt idx="0">
                  <c:v>Branch 1</c:v>
                </c:pt>
                <c:pt idx="1">
                  <c:v>Branch 1</c:v>
                </c:pt>
              </c:strCache>
            </c:strRef>
          </c:cat>
          <c:val>
            <c:numRef>
              <c:f>Sheet1!$D$2:$D$17</c:f>
              <c:numCache>
                <c:formatCode>General</c:formatCode>
                <c:ptCount val="16"/>
                <c:pt idx="0">
                  <c:v>50</c:v>
                </c:pt>
                <c:pt idx="1">
                  <c:v>50</c:v>
                </c:pt>
              </c:numCache>
            </c:numRef>
          </c:val>
          <c:extLst>
            <c:ext xmlns:c16="http://schemas.microsoft.com/office/drawing/2014/chart" uri="{C3380CC4-5D6E-409C-BE32-E72D297353CC}">
              <c16:uniqueId val="{00000020-DAD4-D845-AA10-CA2E722D93C3}"/>
            </c:ext>
          </c:extLst>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sz="1862" b="0" i="0" u="none" strike="noStrike" baseline="0" dirty="0">
              <a:solidFill>
                <a:srgbClr val="FFFFFF">
                  <a:lumMod val="65000"/>
                  <a:lumOff val="35000"/>
                </a:srgbClr>
              </a:solidFill>
              <a:latin typeface="CiscoSansTT Light"/>
            </a:endParaRPr>
          </a:p>
        </c:rich>
      </c:tx>
      <c:layout>
        <c:manualLayout>
          <c:xMode val="edge"/>
          <c:yMode val="edge"/>
          <c:x val="0.35551885631361929"/>
          <c:y val="3.2824086159349307E-2"/>
        </c:manualLayout>
      </c:layout>
      <c:overlay val="0"/>
      <c:spPr>
        <a:noFill/>
        <a:ln>
          <a:noFill/>
        </a:ln>
        <a:effectLst/>
      </c:spPr>
      <c:txPr>
        <a:bodyPr rot="0" spcFirstLastPara="1" vertOverflow="ellipsis" vert="horz" wrap="square" anchor="ctr" anchorCtr="1"/>
        <a:lstStyle/>
        <a:p>
          <a:pPr>
            <a:defRPr sz="1862" b="0" i="0" u="none" strike="noStrike"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Sheet1!$D$1</c:f>
              <c:strCache>
                <c:ptCount val="1"/>
                <c:pt idx="0">
                  <c:v>Series1</c:v>
                </c:pt>
              </c:strCache>
            </c:strRef>
          </c:tx>
          <c:spPr>
            <a:ln>
              <a:noFill/>
            </a:ln>
          </c:spPr>
          <c:dPt>
            <c:idx val="0"/>
            <c:bubble3D val="0"/>
            <c:spPr>
              <a:gradFill>
                <a:gsLst>
                  <a:gs pos="0">
                    <a:schemeClr val="accent5">
                      <a:lumMod val="60000"/>
                      <a:lumOff val="40000"/>
                    </a:schemeClr>
                  </a:gs>
                  <a:gs pos="99000">
                    <a:schemeClr val="accent6">
                      <a:lumMod val="60000"/>
                      <a:lumOff val="40000"/>
                    </a:schemeClr>
                  </a:gs>
                </a:gsLst>
                <a:lin ang="5400000" scaled="1"/>
              </a:gradFill>
              <a:ln w="19050">
                <a:noFill/>
              </a:ln>
              <a:effectLst/>
            </c:spPr>
            <c:extLst>
              <c:ext xmlns:c16="http://schemas.microsoft.com/office/drawing/2014/chart" uri="{C3380CC4-5D6E-409C-BE32-E72D297353CC}">
                <c16:uniqueId val="{00000001-2335-1B42-B56A-A56645A54766}"/>
              </c:ext>
            </c:extLst>
          </c:dPt>
          <c:dPt>
            <c:idx val="1"/>
            <c:bubble3D val="0"/>
            <c:spPr>
              <a:solidFill>
                <a:schemeClr val="tx1">
                  <a:lumMod val="95000"/>
                </a:schemeClr>
              </a:solidFill>
              <a:ln w="19050">
                <a:noFill/>
              </a:ln>
              <a:effectLst/>
            </c:spPr>
            <c:extLst>
              <c:ext xmlns:c16="http://schemas.microsoft.com/office/drawing/2014/chart" uri="{C3380CC4-5D6E-409C-BE32-E72D297353CC}">
                <c16:uniqueId val="{00000003-2335-1B42-B56A-A56645A54766}"/>
              </c:ext>
            </c:extLst>
          </c:dPt>
          <c:dPt>
            <c:idx val="2"/>
            <c:bubble3D val="0"/>
            <c:spPr>
              <a:solidFill>
                <a:schemeClr val="accent3"/>
              </a:solidFill>
              <a:ln w="19050">
                <a:noFill/>
              </a:ln>
              <a:effectLst/>
            </c:spPr>
            <c:extLst>
              <c:ext xmlns:c16="http://schemas.microsoft.com/office/drawing/2014/chart" uri="{C3380CC4-5D6E-409C-BE32-E72D297353CC}">
                <c16:uniqueId val="{00000005-2335-1B42-B56A-A56645A54766}"/>
              </c:ext>
            </c:extLst>
          </c:dPt>
          <c:dPt>
            <c:idx val="3"/>
            <c:bubble3D val="0"/>
            <c:spPr>
              <a:solidFill>
                <a:schemeClr val="accent4"/>
              </a:solidFill>
              <a:ln w="19050">
                <a:noFill/>
              </a:ln>
              <a:effectLst/>
            </c:spPr>
            <c:extLst>
              <c:ext xmlns:c16="http://schemas.microsoft.com/office/drawing/2014/chart" uri="{C3380CC4-5D6E-409C-BE32-E72D297353CC}">
                <c16:uniqueId val="{00000007-2335-1B42-B56A-A56645A54766}"/>
              </c:ext>
            </c:extLst>
          </c:dPt>
          <c:dPt>
            <c:idx val="4"/>
            <c:bubble3D val="0"/>
            <c:spPr>
              <a:solidFill>
                <a:schemeClr val="accent5"/>
              </a:solidFill>
              <a:ln w="19050">
                <a:noFill/>
              </a:ln>
              <a:effectLst/>
            </c:spPr>
            <c:extLst>
              <c:ext xmlns:c16="http://schemas.microsoft.com/office/drawing/2014/chart" uri="{C3380CC4-5D6E-409C-BE32-E72D297353CC}">
                <c16:uniqueId val="{00000009-2335-1B42-B56A-A56645A54766}"/>
              </c:ext>
            </c:extLst>
          </c:dPt>
          <c:dPt>
            <c:idx val="5"/>
            <c:bubble3D val="0"/>
            <c:spPr>
              <a:solidFill>
                <a:schemeClr val="accent6"/>
              </a:solidFill>
              <a:ln w="19050">
                <a:noFill/>
              </a:ln>
              <a:effectLst/>
            </c:spPr>
            <c:extLst>
              <c:ext xmlns:c16="http://schemas.microsoft.com/office/drawing/2014/chart" uri="{C3380CC4-5D6E-409C-BE32-E72D297353CC}">
                <c16:uniqueId val="{0000000B-2335-1B42-B56A-A56645A54766}"/>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2335-1B42-B56A-A56645A54766}"/>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2335-1B42-B56A-A56645A54766}"/>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2335-1B42-B56A-A56645A54766}"/>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2335-1B42-B56A-A56645A54766}"/>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2335-1B42-B56A-A56645A54766}"/>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2335-1B42-B56A-A56645A54766}"/>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2335-1B42-B56A-A56645A54766}"/>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2335-1B42-B56A-A56645A54766}"/>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2335-1B42-B56A-A56645A54766}"/>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2335-1B42-B56A-A56645A54766}"/>
              </c:ext>
            </c:extLst>
          </c:dPt>
          <c:dLbls>
            <c:dLbl>
              <c:idx val="0"/>
              <c:delete val="1"/>
              <c:extLst>
                <c:ext xmlns:c15="http://schemas.microsoft.com/office/drawing/2012/chart" uri="{CE6537A1-D6FC-4f65-9D91-7224C49458BB}"/>
                <c:ext xmlns:c16="http://schemas.microsoft.com/office/drawing/2014/chart" uri="{C3380CC4-5D6E-409C-BE32-E72D297353CC}">
                  <c16:uniqueId val="{00000001-2335-1B42-B56A-A56645A54766}"/>
                </c:ext>
              </c:extLst>
            </c:dLbl>
            <c:dLbl>
              <c:idx val="1"/>
              <c:delete val="1"/>
              <c:extLst>
                <c:ext xmlns:c15="http://schemas.microsoft.com/office/drawing/2012/chart" uri="{CE6537A1-D6FC-4f65-9D91-7224C49458BB}"/>
                <c:ext xmlns:c16="http://schemas.microsoft.com/office/drawing/2014/chart" uri="{C3380CC4-5D6E-409C-BE32-E72D297353CC}">
                  <c16:uniqueId val="{00000003-2335-1B42-B56A-A56645A547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Sheet1!$A$2:$C$17</c:f>
              <c:strCache>
                <c:ptCount val="2"/>
                <c:pt idx="0">
                  <c:v>Branch 1</c:v>
                </c:pt>
                <c:pt idx="1">
                  <c:v>Branch 1</c:v>
                </c:pt>
              </c:strCache>
            </c:strRef>
          </c:cat>
          <c:val>
            <c:numRef>
              <c:f>Sheet1!$D$2:$D$17</c:f>
              <c:numCache>
                <c:formatCode>General</c:formatCode>
                <c:ptCount val="16"/>
                <c:pt idx="0">
                  <c:v>65</c:v>
                </c:pt>
                <c:pt idx="1">
                  <c:v>20</c:v>
                </c:pt>
              </c:numCache>
            </c:numRef>
          </c:val>
          <c:extLst>
            <c:ext xmlns:c16="http://schemas.microsoft.com/office/drawing/2014/chart" uri="{C3380CC4-5D6E-409C-BE32-E72D297353CC}">
              <c16:uniqueId val="{00000020-2335-1B42-B56A-A56645A54766}"/>
            </c:ext>
          </c:extLst>
        </c:ser>
        <c:dLbls>
          <c:showLegendKey val="0"/>
          <c:showVal val="0"/>
          <c:showCatName val="0"/>
          <c:showSerName val="0"/>
          <c:showPercent val="0"/>
          <c:showBubbleSize val="0"/>
          <c:showLeaderLines val="1"/>
        </c:dLbls>
        <c:firstSliceAng val="0"/>
        <c:holeSize val="8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648A43-98E0-C341-97DE-A8F07C6EA811}"/>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CiscoSansTT" panose="020B0503020201020303" pitchFamily="34" charset="0"/>
            </a:endParaRPr>
          </a:p>
        </p:txBody>
      </p:sp>
      <p:sp>
        <p:nvSpPr>
          <p:cNvPr id="3" name="Date Placeholder 2">
            <a:extLst>
              <a:ext uri="{FF2B5EF4-FFF2-40B4-BE49-F238E27FC236}">
                <a16:creationId xmlns:a16="http://schemas.microsoft.com/office/drawing/2014/main" id="{5128D7CE-E29D-DA47-B455-486D8AA6493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85E2E18-2456-5743-B9C3-C6EB67CDB13C}" type="datetimeFigureOut">
              <a:rPr lang="en-US" smtClean="0">
                <a:latin typeface="CiscoSansTT" panose="020B0503020201020303" pitchFamily="34" charset="0"/>
              </a:rPr>
              <a:t>7/21/21</a:t>
            </a:fld>
            <a:endParaRPr lang="en-US" dirty="0">
              <a:latin typeface="CiscoSansTT" panose="020B0503020201020303" pitchFamily="34" charset="0"/>
            </a:endParaRPr>
          </a:p>
        </p:txBody>
      </p:sp>
      <p:sp>
        <p:nvSpPr>
          <p:cNvPr id="4" name="Footer Placeholder 3">
            <a:extLst>
              <a:ext uri="{FF2B5EF4-FFF2-40B4-BE49-F238E27FC236}">
                <a16:creationId xmlns:a16="http://schemas.microsoft.com/office/drawing/2014/main" id="{52D897AD-C071-2247-91E8-B5EAF1CBEAF2}"/>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CiscoSansTT" panose="020B0503020201020303" pitchFamily="34" charset="0"/>
            </a:endParaRPr>
          </a:p>
        </p:txBody>
      </p:sp>
      <p:sp>
        <p:nvSpPr>
          <p:cNvPr id="5" name="Slide Number Placeholder 4">
            <a:extLst>
              <a:ext uri="{FF2B5EF4-FFF2-40B4-BE49-F238E27FC236}">
                <a16:creationId xmlns:a16="http://schemas.microsoft.com/office/drawing/2014/main" id="{1567D1CD-6C1A-5E47-BB2E-B8D3BDD777E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6F7D9D7-71C7-A64E-B831-98AFDF51486B}" type="slidenum">
              <a:rPr lang="en-US" smtClean="0">
                <a:latin typeface="CiscoSansTT" panose="020B0503020201020303" pitchFamily="34" charset="0"/>
              </a:rPr>
              <a:t>‹#›</a:t>
            </a:fld>
            <a:endParaRPr lang="en-US" dirty="0">
              <a:latin typeface="CiscoSansTT" panose="020B0503020201020303" pitchFamily="34" charset="0"/>
            </a:endParaRPr>
          </a:p>
        </p:txBody>
      </p:sp>
    </p:spTree>
    <p:extLst>
      <p:ext uri="{BB962C8B-B14F-4D97-AF65-F5344CB8AC3E}">
        <p14:creationId xmlns:p14="http://schemas.microsoft.com/office/powerpoint/2010/main" val="1984463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CiscoSansTT" panose="020B0503020201020303"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CiscoSansTT" panose="020B0503020201020303" pitchFamily="34" charset="0"/>
              </a:defRPr>
            </a:lvl1pPr>
          </a:lstStyle>
          <a:p>
            <a:fld id="{417CD411-C007-B743-A971-7E98FF0666C9}" type="datetimeFigureOut">
              <a:rPr lang="en-US" smtClean="0"/>
              <a:pPr/>
              <a:t>7/21/21</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CiscoSansTT" panose="020B0503020201020303"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CiscoSansTT" panose="020B0503020201020303" pitchFamily="34" charset="0"/>
              </a:defRPr>
            </a:lvl1pPr>
          </a:lstStyle>
          <a:p>
            <a:fld id="{6F06331D-EFA3-0C49-86FC-9D59F4A6C2FE}" type="slidenum">
              <a:rPr lang="en-US" smtClean="0"/>
              <a:pPr/>
              <a:t>‹#›</a:t>
            </a:fld>
            <a:endParaRPr lang="en-US" dirty="0"/>
          </a:p>
        </p:txBody>
      </p:sp>
    </p:spTree>
    <p:extLst>
      <p:ext uri="{BB962C8B-B14F-4D97-AF65-F5344CB8AC3E}">
        <p14:creationId xmlns:p14="http://schemas.microsoft.com/office/powerpoint/2010/main" val="623303293"/>
      </p:ext>
    </p:extLst>
  </p:cSld>
  <p:clrMap bg1="lt1" tx1="dk1" bg2="lt2" tx2="dk2" accent1="accent1" accent2="accent2" accent3="accent3" accent4="accent4" accent5="accent5" accent6="accent6" hlink="hlink" folHlink="folHlink"/>
  <p:notesStyle>
    <a:lvl1pPr marL="0" algn="l" defTabSz="694796" rtl="0" eaLnBrk="1" latinLnBrk="0" hangingPunct="1">
      <a:defRPr sz="912" b="0" i="0" kern="1200">
        <a:solidFill>
          <a:schemeClr val="tx1"/>
        </a:solidFill>
        <a:latin typeface="CiscoSansTT" panose="020B0503020201020303" pitchFamily="34" charset="0"/>
        <a:ea typeface="+mn-ea"/>
        <a:cs typeface="+mn-cs"/>
      </a:defRPr>
    </a:lvl1pPr>
    <a:lvl2pPr marL="347398" algn="l" defTabSz="694796" rtl="0" eaLnBrk="1" latinLnBrk="0" hangingPunct="1">
      <a:defRPr sz="912" b="0" i="0" kern="1200">
        <a:solidFill>
          <a:schemeClr val="tx1"/>
        </a:solidFill>
        <a:latin typeface="CiscoSansTT" panose="020B0503020201020303" pitchFamily="34" charset="0"/>
        <a:ea typeface="+mn-ea"/>
        <a:cs typeface="+mn-cs"/>
      </a:defRPr>
    </a:lvl2pPr>
    <a:lvl3pPr marL="694796" algn="l" defTabSz="694796" rtl="0" eaLnBrk="1" latinLnBrk="0" hangingPunct="1">
      <a:defRPr sz="912" b="0" i="0" kern="1200">
        <a:solidFill>
          <a:schemeClr val="tx1"/>
        </a:solidFill>
        <a:latin typeface="CiscoSansTT" panose="020B0503020201020303" pitchFamily="34" charset="0"/>
        <a:ea typeface="+mn-ea"/>
        <a:cs typeface="+mn-cs"/>
      </a:defRPr>
    </a:lvl3pPr>
    <a:lvl4pPr marL="1042194" algn="l" defTabSz="694796" rtl="0" eaLnBrk="1" latinLnBrk="0" hangingPunct="1">
      <a:defRPr sz="912" b="0" i="0" kern="1200">
        <a:solidFill>
          <a:schemeClr val="tx1"/>
        </a:solidFill>
        <a:latin typeface="CiscoSansTT" panose="020B0503020201020303" pitchFamily="34" charset="0"/>
        <a:ea typeface="+mn-ea"/>
        <a:cs typeface="+mn-cs"/>
      </a:defRPr>
    </a:lvl4pPr>
    <a:lvl5pPr marL="1389592" algn="l" defTabSz="694796" rtl="0" eaLnBrk="1" latinLnBrk="0" hangingPunct="1">
      <a:defRPr sz="912" b="0" i="0" kern="1200">
        <a:solidFill>
          <a:schemeClr val="tx1"/>
        </a:solidFill>
        <a:latin typeface="CiscoSansTT" panose="020B0503020201020303" pitchFamily="34" charset="0"/>
        <a:ea typeface="+mn-ea"/>
        <a:cs typeface="+mn-cs"/>
      </a:defRPr>
    </a:lvl5pPr>
    <a:lvl6pPr marL="1736990" algn="l" defTabSz="694796" rtl="0" eaLnBrk="1" latinLnBrk="0" hangingPunct="1">
      <a:defRPr sz="912" kern="1200">
        <a:solidFill>
          <a:schemeClr val="tx1"/>
        </a:solidFill>
        <a:latin typeface="+mn-lt"/>
        <a:ea typeface="+mn-ea"/>
        <a:cs typeface="+mn-cs"/>
      </a:defRPr>
    </a:lvl6pPr>
    <a:lvl7pPr marL="2084387" algn="l" defTabSz="694796" rtl="0" eaLnBrk="1" latinLnBrk="0" hangingPunct="1">
      <a:defRPr sz="912" kern="1200">
        <a:solidFill>
          <a:schemeClr val="tx1"/>
        </a:solidFill>
        <a:latin typeface="+mn-lt"/>
        <a:ea typeface="+mn-ea"/>
        <a:cs typeface="+mn-cs"/>
      </a:defRPr>
    </a:lvl7pPr>
    <a:lvl8pPr marL="2431785" algn="l" defTabSz="694796" rtl="0" eaLnBrk="1" latinLnBrk="0" hangingPunct="1">
      <a:defRPr sz="912" kern="1200">
        <a:solidFill>
          <a:schemeClr val="tx1"/>
        </a:solidFill>
        <a:latin typeface="+mn-lt"/>
        <a:ea typeface="+mn-ea"/>
        <a:cs typeface="+mn-cs"/>
      </a:defRPr>
    </a:lvl8pPr>
    <a:lvl9pPr marL="2779184" algn="l" defTabSz="694796" rtl="0" eaLnBrk="1" latinLnBrk="0" hangingPunct="1">
      <a:defRPr sz="91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2</a:t>
            </a:fld>
            <a:endParaRPr lang="en-US"/>
          </a:p>
        </p:txBody>
      </p:sp>
    </p:spTree>
    <p:extLst>
      <p:ext uri="{BB962C8B-B14F-4D97-AF65-F5344CB8AC3E}">
        <p14:creationId xmlns:p14="http://schemas.microsoft.com/office/powerpoint/2010/main" val="80841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Goal – Clarify Cisco responsibility </a:t>
            </a:r>
            <a:r>
              <a:rPr lang="en-GB" sz="1200" b="1" i="0" u="none" strike="noStrike" kern="1200" dirty="0" err="1">
                <a:solidFill>
                  <a:schemeClr val="tx1"/>
                </a:solidFill>
                <a:effectLst/>
                <a:latin typeface="+mn-lt"/>
                <a:ea typeface="+mn-ea"/>
                <a:cs typeface="+mn-cs"/>
              </a:rPr>
              <a:t>vrs</a:t>
            </a:r>
            <a:r>
              <a:rPr lang="en-GB" sz="1200" b="1" i="0" u="none" strike="noStrike" kern="1200" dirty="0">
                <a:solidFill>
                  <a:schemeClr val="tx1"/>
                </a:solidFill>
                <a:effectLst/>
                <a:latin typeface="+mn-lt"/>
                <a:ea typeface="+mn-ea"/>
                <a:cs typeface="+mn-cs"/>
              </a:rPr>
              <a:t> what </a:t>
            </a:r>
            <a:r>
              <a:rPr lang="en-GB" sz="1200" b="1" i="0" u="none" strike="noStrike" kern="1200" dirty="0" err="1">
                <a:solidFill>
                  <a:schemeClr val="tx1"/>
                </a:solidFill>
                <a:effectLst/>
                <a:latin typeface="+mn-lt"/>
                <a:ea typeface="+mn-ea"/>
                <a:cs typeface="+mn-cs"/>
              </a:rPr>
              <a:t>cust</a:t>
            </a:r>
            <a:r>
              <a:rPr lang="en-GB" sz="1200" b="1" i="0" u="none" strike="noStrike" kern="1200" dirty="0">
                <a:solidFill>
                  <a:schemeClr val="tx1"/>
                </a:solidFill>
                <a:effectLst/>
                <a:latin typeface="+mn-lt"/>
                <a:ea typeface="+mn-ea"/>
                <a:cs typeface="+mn-cs"/>
              </a:rPr>
              <a:t> needs to do</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Own the complete customer lifecycle of onboarding, adoption, expansion and renewal</a:t>
            </a:r>
          </a:p>
          <a:p>
            <a:r>
              <a:rPr lang="en-GB" sz="1200" b="0" i="0" u="none" strike="noStrike" kern="1200" dirty="0">
                <a:solidFill>
                  <a:schemeClr val="tx1"/>
                </a:solidFill>
                <a:effectLst/>
                <a:latin typeface="+mn-lt"/>
                <a:ea typeface="+mn-ea"/>
                <a:cs typeface="+mn-cs"/>
              </a:rPr>
              <a:t>Strive to continually drive faster “time to value” and improve overall experience for our customers</a:t>
            </a:r>
          </a:p>
          <a:p>
            <a:r>
              <a:rPr lang="en-GB" sz="1200" b="0" i="0" u="none" strike="noStrike" kern="1200" dirty="0">
                <a:solidFill>
                  <a:schemeClr val="tx1"/>
                </a:solidFill>
                <a:effectLst/>
                <a:latin typeface="+mn-lt"/>
                <a:ea typeface="+mn-ea"/>
                <a:cs typeface="+mn-cs"/>
              </a:rPr>
              <a:t>Ensure accurate delivery, onboarding and adoption of products and services, conduct ongoing compliance &amp; health checks</a:t>
            </a:r>
          </a:p>
          <a:p>
            <a:r>
              <a:rPr lang="en-GB" sz="1200" b="0" i="0" u="none" strike="noStrike" kern="1200" dirty="0">
                <a:solidFill>
                  <a:schemeClr val="tx1"/>
                </a:solidFill>
                <a:effectLst/>
                <a:latin typeface="+mn-lt"/>
                <a:ea typeface="+mn-ea"/>
                <a:cs typeface="+mn-cs"/>
              </a:rPr>
              <a:t>See opportunities for upselling and cross selling Cisco cloud collaboration products and services</a:t>
            </a:r>
          </a:p>
          <a:p>
            <a:r>
              <a:rPr lang="en-GB" sz="1200" b="0" i="0" u="none" strike="noStrike" kern="1200" dirty="0">
                <a:solidFill>
                  <a:schemeClr val="tx1"/>
                </a:solidFill>
                <a:effectLst/>
                <a:latin typeface="+mn-lt"/>
                <a:ea typeface="+mn-ea"/>
                <a:cs typeface="+mn-cs"/>
              </a:rPr>
              <a:t>Discover use cases, uncover business need and drive increased adoption</a:t>
            </a:r>
          </a:p>
          <a:p>
            <a:r>
              <a:rPr lang="en-GB" sz="1200" b="0" i="0" u="none" strike="noStrike" kern="1200" dirty="0">
                <a:solidFill>
                  <a:schemeClr val="tx1"/>
                </a:solidFill>
                <a:effectLst/>
                <a:latin typeface="+mn-lt"/>
                <a:ea typeface="+mn-ea"/>
                <a:cs typeface="+mn-cs"/>
              </a:rPr>
              <a:t>Understand customer's internal business goals, culture and challenges</a:t>
            </a:r>
          </a:p>
          <a:p>
            <a:r>
              <a:rPr lang="en-GB" sz="1200" b="0" i="0" u="none" strike="noStrike" kern="1200" dirty="0">
                <a:solidFill>
                  <a:schemeClr val="tx1"/>
                </a:solidFill>
                <a:effectLst/>
                <a:latin typeface="+mn-lt"/>
                <a:ea typeface="+mn-ea"/>
                <a:cs typeface="+mn-cs"/>
              </a:rPr>
              <a:t>Collaborate internally with Sales &amp; broader cross functional groups to drive continuous improvement &amp; provide an outstanding customer experience</a:t>
            </a:r>
          </a:p>
          <a:p>
            <a:r>
              <a:rPr lang="en-GB" sz="1200" b="0" i="0" u="none" strike="noStrike" kern="1200" dirty="0">
                <a:solidFill>
                  <a:schemeClr val="tx1"/>
                </a:solidFill>
                <a:effectLst/>
                <a:latin typeface="+mn-lt"/>
                <a:ea typeface="+mn-ea"/>
                <a:cs typeface="+mn-cs"/>
              </a:rPr>
              <a:t>Identify, build and maintain line of business relationships</a:t>
            </a:r>
          </a:p>
          <a:p>
            <a:r>
              <a:rPr lang="en-GB" sz="1200" b="0" i="0" u="none" strike="noStrike" kern="1200" dirty="0">
                <a:solidFill>
                  <a:schemeClr val="tx1"/>
                </a:solidFill>
                <a:effectLst/>
                <a:latin typeface="+mn-lt"/>
                <a:ea typeface="+mn-ea"/>
                <a:cs typeface="+mn-cs"/>
              </a:rPr>
              <a:t>Frequent customer visits to strengthen relationships, conduct gap analysis, report on usage &amp; lead value realization discussions</a:t>
            </a:r>
          </a:p>
          <a:p>
            <a:r>
              <a:rPr lang="en-GB" sz="1200" b="0" i="0" u="none" strike="noStrike" kern="1200" dirty="0">
                <a:solidFill>
                  <a:schemeClr val="tx1"/>
                </a:solidFill>
                <a:effectLst/>
                <a:latin typeface="+mn-lt"/>
                <a:ea typeface="+mn-ea"/>
                <a:cs typeface="+mn-cs"/>
              </a:rPr>
              <a:t>Partner with customer in achieving goals and overcoming business challenges through Cisco’s collaboration portfolio</a:t>
            </a:r>
          </a:p>
          <a:p>
            <a:r>
              <a:rPr lang="en-GB" sz="1200" b="0" i="0" u="none" strike="noStrike" kern="1200" dirty="0">
                <a:solidFill>
                  <a:schemeClr val="tx1"/>
                </a:solidFill>
                <a:effectLst/>
                <a:latin typeface="+mn-lt"/>
                <a:ea typeface="+mn-ea"/>
                <a:cs typeface="+mn-cs"/>
              </a:rPr>
              <a:t>Meet pre-defined metrics around revenue growth through upsell/cross sell &amp; deep Spark adoption</a:t>
            </a:r>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3</a:t>
            </a:fld>
            <a:endParaRPr lang="en-US"/>
          </a:p>
        </p:txBody>
      </p:sp>
    </p:spTree>
    <p:extLst>
      <p:ext uri="{BB962C8B-B14F-4D97-AF65-F5344CB8AC3E}">
        <p14:creationId xmlns:p14="http://schemas.microsoft.com/office/powerpoint/2010/main" val="12677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5</a:t>
            </a:fld>
            <a:endParaRPr lang="en-US"/>
          </a:p>
        </p:txBody>
      </p:sp>
    </p:spTree>
    <p:extLst>
      <p:ext uri="{BB962C8B-B14F-4D97-AF65-F5344CB8AC3E}">
        <p14:creationId xmlns:p14="http://schemas.microsoft.com/office/powerpoint/2010/main" val="190800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6</a:t>
            </a:fld>
            <a:endParaRPr lang="en-US"/>
          </a:p>
        </p:txBody>
      </p:sp>
    </p:spTree>
    <p:extLst>
      <p:ext uri="{BB962C8B-B14F-4D97-AF65-F5344CB8AC3E}">
        <p14:creationId xmlns:p14="http://schemas.microsoft.com/office/powerpoint/2010/main" val="329440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7</a:t>
            </a:fld>
            <a:endParaRPr lang="en-US"/>
          </a:p>
        </p:txBody>
      </p:sp>
    </p:spTree>
    <p:extLst>
      <p:ext uri="{BB962C8B-B14F-4D97-AF65-F5344CB8AC3E}">
        <p14:creationId xmlns:p14="http://schemas.microsoft.com/office/powerpoint/2010/main" val="143888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8</a:t>
            </a:fld>
            <a:endParaRPr lang="en-US"/>
          </a:p>
        </p:txBody>
      </p:sp>
    </p:spTree>
    <p:extLst>
      <p:ext uri="{BB962C8B-B14F-4D97-AF65-F5344CB8AC3E}">
        <p14:creationId xmlns:p14="http://schemas.microsoft.com/office/powerpoint/2010/main" val="3287610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9</a:t>
            </a:fld>
            <a:endParaRPr lang="en-US"/>
          </a:p>
        </p:txBody>
      </p:sp>
    </p:spTree>
    <p:extLst>
      <p:ext uri="{BB962C8B-B14F-4D97-AF65-F5344CB8AC3E}">
        <p14:creationId xmlns:p14="http://schemas.microsoft.com/office/powerpoint/2010/main" val="1433452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10</a:t>
            </a:fld>
            <a:endParaRPr lang="en-US"/>
          </a:p>
        </p:txBody>
      </p:sp>
    </p:spTree>
    <p:extLst>
      <p:ext uri="{BB962C8B-B14F-4D97-AF65-F5344CB8AC3E}">
        <p14:creationId xmlns:p14="http://schemas.microsoft.com/office/powerpoint/2010/main" val="1527478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B55142-3282-44B4-8B59-4020D50B81F7}"/>
              </a:ext>
            </a:extLst>
          </p:cNvPr>
          <p:cNvPicPr>
            <a:picLocks noChangeAspect="1"/>
          </p:cNvPicPr>
          <p:nvPr userDrawn="1"/>
        </p:nvPicPr>
        <p:blipFill>
          <a:blip r:embed="rId2"/>
          <a:srcRect t="6" b="6"/>
          <a:stretch/>
        </p:blipFill>
        <p:spPr>
          <a:xfrm>
            <a:off x="0" y="0"/>
            <a:ext cx="9144000" cy="5142834"/>
          </a:xfrm>
          <a:prstGeom prst="rect">
            <a:avLst/>
          </a:prstGeom>
        </p:spPr>
      </p:pic>
      <p:pic>
        <p:nvPicPr>
          <p:cNvPr id="13" name="Picture 12">
            <a:extLst>
              <a:ext uri="{FF2B5EF4-FFF2-40B4-BE49-F238E27FC236}">
                <a16:creationId xmlns:a16="http://schemas.microsoft.com/office/drawing/2014/main" id="{177F995B-5AF4-45BF-8B28-CA063BFFEDF8}"/>
              </a:ext>
            </a:extLst>
          </p:cNvPr>
          <p:cNvPicPr>
            <a:picLocks noChangeAspect="1"/>
          </p:cNvPicPr>
          <p:nvPr userDrawn="1"/>
        </p:nvPicPr>
        <p:blipFill>
          <a:blip r:embed="rId3"/>
          <a:srcRect/>
          <a:stretch/>
        </p:blipFill>
        <p:spPr>
          <a:xfrm>
            <a:off x="7560195" y="4661127"/>
            <a:ext cx="1166154" cy="317194"/>
          </a:xfrm>
          <a:prstGeom prst="rect">
            <a:avLst/>
          </a:prstGeom>
        </p:spPr>
      </p:pic>
      <p:sp>
        <p:nvSpPr>
          <p:cNvPr id="10" name="Text Placeholder 3">
            <a:extLst>
              <a:ext uri="{FF2B5EF4-FFF2-40B4-BE49-F238E27FC236}">
                <a16:creationId xmlns:a16="http://schemas.microsoft.com/office/drawing/2014/main" id="{3E283A61-AD01-4A97-AE38-5AFEA6A6D63B}"/>
              </a:ext>
            </a:extLst>
          </p:cNvPr>
          <p:cNvSpPr>
            <a:spLocks noGrp="1"/>
          </p:cNvSpPr>
          <p:nvPr>
            <p:ph type="body" sz="half" idx="2" hasCustomPrompt="1"/>
          </p:nvPr>
        </p:nvSpPr>
        <p:spPr>
          <a:xfrm>
            <a:off x="405856" y="3535354"/>
            <a:ext cx="4736021" cy="383315"/>
          </a:xfrm>
          <a:prstGeom prst="rect">
            <a:avLst/>
          </a:prstGeom>
        </p:spPr>
        <p:txBody>
          <a:bodyPr wrap="square" lIns="0" tIns="0" rIns="0" bIns="0" anchor="b" anchorCtr="0">
            <a:noAutofit/>
          </a:bodyPr>
          <a:lstStyle>
            <a:lvl1pPr marL="0" indent="0">
              <a:lnSpc>
                <a:spcPct val="100000"/>
              </a:lnSpc>
              <a:buNone/>
              <a:defRPr sz="1200" b="0" i="0" spc="0" baseline="0">
                <a:solidFill>
                  <a:schemeClr val="tx1"/>
                </a:soli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Speaker’s Name</a:t>
            </a:r>
          </a:p>
        </p:txBody>
      </p:sp>
      <p:sp>
        <p:nvSpPr>
          <p:cNvPr id="16" name="Text Placeholder 3">
            <a:extLst>
              <a:ext uri="{FF2B5EF4-FFF2-40B4-BE49-F238E27FC236}">
                <a16:creationId xmlns:a16="http://schemas.microsoft.com/office/drawing/2014/main" id="{D9E67138-21CA-4A02-9320-0FBAA2A1C958}"/>
              </a:ext>
            </a:extLst>
          </p:cNvPr>
          <p:cNvSpPr>
            <a:spLocks noGrp="1"/>
          </p:cNvSpPr>
          <p:nvPr>
            <p:ph type="body" sz="half" idx="12" hasCustomPrompt="1"/>
          </p:nvPr>
        </p:nvSpPr>
        <p:spPr>
          <a:xfrm>
            <a:off x="405856" y="3948009"/>
            <a:ext cx="4736021" cy="713118"/>
          </a:xfrm>
          <a:prstGeom prst="rect">
            <a:avLst/>
          </a:prstGeom>
        </p:spPr>
        <p:txBody>
          <a:bodyPr wrap="square" lIns="0" tIns="0" rIns="0" bIns="0">
            <a:noAutofit/>
          </a:bodyPr>
          <a:lstStyle>
            <a:lvl1pPr marL="0" indent="0">
              <a:lnSpc>
                <a:spcPct val="100000"/>
              </a:lnSpc>
              <a:buNone/>
              <a:defRPr sz="900" b="0" i="0" spc="0" baseline="0">
                <a:solidFill>
                  <a:schemeClr val="tx1"/>
                </a:soli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here</a:t>
            </a:r>
          </a:p>
        </p:txBody>
      </p:sp>
      <p:sp>
        <p:nvSpPr>
          <p:cNvPr id="18" name="Title Placeholder 1">
            <a:extLst>
              <a:ext uri="{FF2B5EF4-FFF2-40B4-BE49-F238E27FC236}">
                <a16:creationId xmlns:a16="http://schemas.microsoft.com/office/drawing/2014/main" id="{404DB079-56B9-4942-85BE-AF3DA16F2C2F}"/>
              </a:ext>
            </a:extLst>
          </p:cNvPr>
          <p:cNvSpPr>
            <a:spLocks noGrp="1"/>
          </p:cNvSpPr>
          <p:nvPr>
            <p:ph type="title" hasCustomPrompt="1"/>
          </p:nvPr>
        </p:nvSpPr>
        <p:spPr>
          <a:xfrm>
            <a:off x="405856" y="744915"/>
            <a:ext cx="4734574" cy="1477328"/>
          </a:xfrm>
          <a:prstGeom prst="rect">
            <a:avLst/>
          </a:prstGeom>
        </p:spPr>
        <p:txBody>
          <a:bodyPr vert="horz" wrap="square" lIns="0" tIns="0" rIns="0" bIns="0" rtlCol="0" anchor="b" anchorCtr="0">
            <a:noAutofit/>
          </a:bodyPr>
          <a:lstStyle>
            <a:lvl1pPr>
              <a:defRPr sz="5000" spc="-100" baseline="0">
                <a:solidFill>
                  <a:schemeClr val="tx1"/>
                </a:solidFill>
              </a:defRPr>
            </a:lvl1pPr>
          </a:lstStyle>
          <a:p>
            <a:r>
              <a:rPr lang="en-US" dirty="0"/>
              <a:t>Cover headline sentence case</a:t>
            </a:r>
          </a:p>
        </p:txBody>
      </p:sp>
      <p:sp>
        <p:nvSpPr>
          <p:cNvPr id="19" name="Text Placeholder 3">
            <a:extLst>
              <a:ext uri="{FF2B5EF4-FFF2-40B4-BE49-F238E27FC236}">
                <a16:creationId xmlns:a16="http://schemas.microsoft.com/office/drawing/2014/main" id="{F1684A56-8124-4BB9-8CA6-D228DD4BA230}"/>
              </a:ext>
            </a:extLst>
          </p:cNvPr>
          <p:cNvSpPr>
            <a:spLocks noGrp="1"/>
          </p:cNvSpPr>
          <p:nvPr>
            <p:ph type="body" sz="half" idx="13" hasCustomPrompt="1"/>
          </p:nvPr>
        </p:nvSpPr>
        <p:spPr>
          <a:xfrm>
            <a:off x="405856" y="2262904"/>
            <a:ext cx="4746166" cy="1272450"/>
          </a:xfrm>
          <a:prstGeom prst="rect">
            <a:avLst/>
          </a:prstGeom>
        </p:spPr>
        <p:txBody>
          <a:bodyPr wrap="square" lIns="0" tIns="0" rIns="0" bIns="0">
            <a:noAutofit/>
          </a:bodyPr>
          <a:lstStyle>
            <a:lvl1pPr marL="0" indent="0">
              <a:lnSpc>
                <a:spcPct val="100000"/>
              </a:lnSpc>
              <a:buNone/>
              <a:defRPr sz="2000" b="0" i="0" spc="0" baseline="0">
                <a:solidFill>
                  <a:schemeClr val="tx1"/>
                </a:soli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err="1"/>
              <a:t>Subheadline</a:t>
            </a:r>
            <a:r>
              <a:rPr lang="en-US" dirty="0"/>
              <a:t> in sentence case</a:t>
            </a:r>
          </a:p>
        </p:txBody>
      </p:sp>
      <p:sp>
        <p:nvSpPr>
          <p:cNvPr id="11" name="Footer Placeholder 3">
            <a:extLst>
              <a:ext uri="{FF2B5EF4-FFF2-40B4-BE49-F238E27FC236}">
                <a16:creationId xmlns:a16="http://schemas.microsoft.com/office/drawing/2014/main" id="{FA08DDBA-7B96-42E2-86EA-0C944838814E}"/>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spc="0">
                <a:solidFill>
                  <a:schemeClr val="tx1"/>
                </a:solidFill>
              </a:defRPr>
            </a:lvl1pPr>
          </a:lstStyle>
          <a:p>
            <a:r>
              <a:rPr lang="en-US"/>
              <a:t>© 2021 Cisco and/or its affiliates. All rights reserved. Cisco Confidential</a:t>
            </a:r>
            <a:endParaRPr lang="en-US" dirty="0"/>
          </a:p>
        </p:txBody>
      </p:sp>
      <p:sp>
        <p:nvSpPr>
          <p:cNvPr id="14" name="Text Placeholder 2">
            <a:extLst>
              <a:ext uri="{FF2B5EF4-FFF2-40B4-BE49-F238E27FC236}">
                <a16:creationId xmlns:a16="http://schemas.microsoft.com/office/drawing/2014/main" id="{CE7AC964-20BC-5C44-BB9D-2C010A17A54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altLang="zh-TW" dirty="0"/>
              <a:t>Month</a:t>
            </a:r>
            <a:r>
              <a:rPr lang="zh-TW" altLang="en-US" dirty="0"/>
              <a:t> </a:t>
            </a:r>
            <a:r>
              <a:rPr lang="en-US" altLang="zh-TW" dirty="0"/>
              <a:t>XX,</a:t>
            </a:r>
            <a:r>
              <a:rPr lang="zh-TW" altLang="en-US" dirty="0"/>
              <a:t> </a:t>
            </a:r>
            <a:r>
              <a:rPr lang="en-US" altLang="zh-TW" dirty="0"/>
              <a:t>Year</a:t>
            </a:r>
            <a:endParaRPr lang="en-US" dirty="0"/>
          </a:p>
        </p:txBody>
      </p:sp>
    </p:spTree>
    <p:extLst>
      <p:ext uri="{BB962C8B-B14F-4D97-AF65-F5344CB8AC3E}">
        <p14:creationId xmlns:p14="http://schemas.microsoft.com/office/powerpoint/2010/main" val="2518589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C1BA0-9AAE-4457-AB7A-2225418D150D}"/>
              </a:ext>
            </a:extLst>
          </p:cNvPr>
          <p:cNvSpPr>
            <a:spLocks noGrp="1"/>
          </p:cNvSpPr>
          <p:nvPr>
            <p:ph type="body" idx="1"/>
          </p:nvPr>
        </p:nvSpPr>
        <p:spPr>
          <a:xfrm>
            <a:off x="419101" y="1953816"/>
            <a:ext cx="3368774" cy="617934"/>
          </a:xfr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GB"/>
              <a:t>Click to edit Master text styles</a:t>
            </a:r>
          </a:p>
        </p:txBody>
      </p:sp>
      <p:sp>
        <p:nvSpPr>
          <p:cNvPr id="4" name="Content Placeholder 3">
            <a:extLst>
              <a:ext uri="{FF2B5EF4-FFF2-40B4-BE49-F238E27FC236}">
                <a16:creationId xmlns:a16="http://schemas.microsoft.com/office/drawing/2014/main" id="{0E848AC0-25F2-405D-B9A8-6A6D59BA03A3}"/>
              </a:ext>
            </a:extLst>
          </p:cNvPr>
          <p:cNvSpPr>
            <a:spLocks noGrp="1"/>
          </p:cNvSpPr>
          <p:nvPr>
            <p:ph sz="half" idx="2"/>
          </p:nvPr>
        </p:nvSpPr>
        <p:spPr>
          <a:xfrm>
            <a:off x="416986" y="2707713"/>
            <a:ext cx="3365638" cy="1899623"/>
          </a:xfrm>
        </p:spPr>
        <p:txBody>
          <a:bodyPr>
            <a:noAutofit/>
          </a:bodyPr>
          <a:lstStyle>
            <a:lvl1pPr>
              <a:lnSpc>
                <a:spcPct val="100000"/>
              </a:lnSpc>
              <a:defRPr sz="1050"/>
            </a:lvl1pPr>
            <a:lvl2pPr>
              <a:lnSpc>
                <a:spcPct val="100000"/>
              </a:lnSpc>
              <a:defRPr sz="900"/>
            </a:lvl2pPr>
            <a:lvl3pPr>
              <a:lnSpc>
                <a:spcPct val="100000"/>
              </a:lnSpc>
              <a:defRPr sz="700"/>
            </a:lvl3pPr>
            <a:lvl4pPr>
              <a:lnSpc>
                <a:spcPct val="100000"/>
              </a:lnSpc>
              <a:defRPr sz="400"/>
            </a:lvl4pPr>
            <a:lvl5pPr>
              <a:lnSpc>
                <a:spcPct val="100000"/>
              </a:lnSpc>
              <a:defRPr sz="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93AF116F-80E4-401F-8142-28C0EE2B6E8E}"/>
              </a:ext>
            </a:extLst>
          </p:cNvPr>
          <p:cNvSpPr>
            <a:spLocks noGrp="1"/>
          </p:cNvSpPr>
          <p:nvPr>
            <p:ph type="body" sz="quarter" idx="3"/>
          </p:nvPr>
        </p:nvSpPr>
        <p:spPr>
          <a:xfrm>
            <a:off x="4686300" y="1953816"/>
            <a:ext cx="3385365" cy="617934"/>
          </a:xfrm>
        </p:spPr>
        <p:txBody>
          <a:bodyPr vert="horz" wrap="square" lIns="0" tIns="0" rIns="0" bIns="0" rtlCol="0" anchor="b" anchorCtr="0">
            <a:noAutofit/>
          </a:bodyPr>
          <a:lstStyle>
            <a:lvl1pPr>
              <a:defRPr lang="en-US" sz="1600">
                <a:latin typeface="+mj-lt"/>
                <a:cs typeface="CiscoSansTT" panose="020B0503020201020303" pitchFamily="34" charset="0"/>
              </a:defRPr>
            </a:lvl1pPr>
          </a:lstStyle>
          <a:p>
            <a:pPr lvl="0">
              <a:spcAft>
                <a:spcPts val="0"/>
              </a:spcAft>
              <a:buNone/>
            </a:pPr>
            <a:r>
              <a:rPr lang="en-GB"/>
              <a:t>Click to edit Master text styles</a:t>
            </a:r>
          </a:p>
        </p:txBody>
      </p:sp>
      <p:sp>
        <p:nvSpPr>
          <p:cNvPr id="6" name="Content Placeholder 5">
            <a:extLst>
              <a:ext uri="{FF2B5EF4-FFF2-40B4-BE49-F238E27FC236}">
                <a16:creationId xmlns:a16="http://schemas.microsoft.com/office/drawing/2014/main" id="{6E3511E8-A554-4DB3-8DE9-40E338349FC2}"/>
              </a:ext>
            </a:extLst>
          </p:cNvPr>
          <p:cNvSpPr>
            <a:spLocks noGrp="1"/>
          </p:cNvSpPr>
          <p:nvPr>
            <p:ph sz="quarter" idx="4"/>
          </p:nvPr>
        </p:nvSpPr>
        <p:spPr>
          <a:xfrm>
            <a:off x="4686301" y="2707713"/>
            <a:ext cx="3382213" cy="1899623"/>
          </a:xfrm>
        </p:spPr>
        <p:txBody>
          <a:bodyPr>
            <a:noAutofit/>
          </a:bodyPr>
          <a:lstStyle>
            <a:lvl1pPr>
              <a:lnSpc>
                <a:spcPct val="100000"/>
              </a:lnSpc>
              <a:defRPr sz="1050"/>
            </a:lvl1pPr>
            <a:lvl2pPr>
              <a:lnSpc>
                <a:spcPct val="100000"/>
              </a:lnSpc>
              <a:defRPr sz="900"/>
            </a:lvl2pPr>
            <a:lvl3pPr>
              <a:lnSpc>
                <a:spcPct val="100000"/>
              </a:lnSpc>
              <a:defRPr sz="700"/>
            </a:lvl3pPr>
            <a:lvl4pPr>
              <a:lnSpc>
                <a:spcPct val="100000"/>
              </a:lnSpc>
              <a:defRPr sz="400"/>
            </a:lvl4pPr>
            <a:lvl5pPr>
              <a:lnSpc>
                <a:spcPct val="100000"/>
              </a:lnSpc>
              <a:defRPr sz="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a16="http://schemas.microsoft.com/office/drawing/2014/main" id="{7324A219-BAAE-44FA-9F17-70A08A4E4A9A}"/>
              </a:ext>
            </a:extLst>
          </p:cNvPr>
          <p:cNvSpPr>
            <a:spLocks noGrp="1"/>
          </p:cNvSpPr>
          <p:nvPr>
            <p:ph type="ftr" sz="quarter" idx="11"/>
          </p:nvPr>
        </p:nvSpPr>
        <p:spPr/>
        <p:txBody>
          <a:bodyPr>
            <a:noAutofit/>
          </a:bodyPr>
          <a:lstStyle/>
          <a:p>
            <a:r>
              <a:rPr lang="en-US"/>
              <a:t>© 2021 Cisco and/or its affiliates. All rights reserved. Cisco Confidential</a:t>
            </a:r>
          </a:p>
        </p:txBody>
      </p:sp>
      <p:sp>
        <p:nvSpPr>
          <p:cNvPr id="9" name="Slide Number Placeholder 8">
            <a:extLst>
              <a:ext uri="{FF2B5EF4-FFF2-40B4-BE49-F238E27FC236}">
                <a16:creationId xmlns:a16="http://schemas.microsoft.com/office/drawing/2014/main" id="{E0F9371A-4233-460B-91A9-B91A8429B0F6}"/>
              </a:ext>
            </a:extLst>
          </p:cNvPr>
          <p:cNvSpPr>
            <a:spLocks noGrp="1"/>
          </p:cNvSpPr>
          <p:nvPr>
            <p:ph type="sldNum" sz="quarter" idx="12"/>
          </p:nvPr>
        </p:nvSpPr>
        <p:spPr/>
        <p:txBody>
          <a:bodyPr>
            <a:noAutofit/>
          </a:bodyPr>
          <a:lstStyle/>
          <a:p>
            <a:fld id="{631F93F1-F5D5-44EF-B435-0444DF40D6A6}" type="slidenum">
              <a:rPr lang="en-US" smtClean="0"/>
              <a:t>‹#›</a:t>
            </a:fld>
            <a:endParaRPr lang="en-US"/>
          </a:p>
        </p:txBody>
      </p:sp>
      <p:sp>
        <p:nvSpPr>
          <p:cNvPr id="12" name="Title Placeholder 1">
            <a:extLst>
              <a:ext uri="{FF2B5EF4-FFF2-40B4-BE49-F238E27FC236}">
                <a16:creationId xmlns:a16="http://schemas.microsoft.com/office/drawing/2014/main" id="{E7D2E1E7-3627-C24A-8859-F22E42967D5B}"/>
              </a:ext>
            </a:extLst>
          </p:cNvPr>
          <p:cNvSpPr>
            <a:spLocks noGrp="1"/>
          </p:cNvSpPr>
          <p:nvPr>
            <p:ph type="title" hasCustomPrompt="1"/>
          </p:nvPr>
        </p:nvSpPr>
        <p:spPr>
          <a:xfrm>
            <a:off x="414881" y="744917"/>
            <a:ext cx="7653633"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13" name="Text Placeholder 2">
            <a:extLst>
              <a:ext uri="{FF2B5EF4-FFF2-40B4-BE49-F238E27FC236}">
                <a16:creationId xmlns:a16="http://schemas.microsoft.com/office/drawing/2014/main" id="{DDEBB81F-3B6A-9D42-BBB8-E7239C96535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753350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hoto with capti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324A219-BAAE-44FA-9F17-70A08A4E4A9A}"/>
              </a:ext>
            </a:extLst>
          </p:cNvPr>
          <p:cNvSpPr>
            <a:spLocks noGrp="1"/>
          </p:cNvSpPr>
          <p:nvPr>
            <p:ph type="ftr" sz="quarter" idx="11"/>
          </p:nvPr>
        </p:nvSpPr>
        <p:spPr/>
        <p:txBody>
          <a:bodyPr>
            <a:noAutofit/>
          </a:bodyPr>
          <a:lstStyle/>
          <a:p>
            <a:r>
              <a:rPr lang="en-US"/>
              <a:t>© 2021 Cisco and/or its affiliates. All rights reserved. Cisco Confidential</a:t>
            </a:r>
          </a:p>
        </p:txBody>
      </p:sp>
      <p:sp>
        <p:nvSpPr>
          <p:cNvPr id="9" name="Slide Number Placeholder 8">
            <a:extLst>
              <a:ext uri="{FF2B5EF4-FFF2-40B4-BE49-F238E27FC236}">
                <a16:creationId xmlns:a16="http://schemas.microsoft.com/office/drawing/2014/main" id="{E0F9371A-4233-460B-91A9-B91A8429B0F6}"/>
              </a:ext>
            </a:extLst>
          </p:cNvPr>
          <p:cNvSpPr>
            <a:spLocks noGrp="1"/>
          </p:cNvSpPr>
          <p:nvPr>
            <p:ph type="sldNum" sz="quarter" idx="12"/>
          </p:nvPr>
        </p:nvSpPr>
        <p:spPr/>
        <p:txBody>
          <a:bodyPr>
            <a:noAutofit/>
          </a:bodyPr>
          <a:lstStyle/>
          <a:p>
            <a:fld id="{631F93F1-F5D5-44EF-B435-0444DF40D6A6}" type="slidenum">
              <a:rPr lang="en-US" smtClean="0"/>
              <a:t>‹#›</a:t>
            </a:fld>
            <a:endParaRPr lang="en-US"/>
          </a:p>
        </p:txBody>
      </p:sp>
      <p:sp>
        <p:nvSpPr>
          <p:cNvPr id="10" name="Text Placeholder 9">
            <a:extLst>
              <a:ext uri="{FF2B5EF4-FFF2-40B4-BE49-F238E27FC236}">
                <a16:creationId xmlns:a16="http://schemas.microsoft.com/office/drawing/2014/main" id="{0958696A-2388-495D-981D-050920BB5C78}"/>
              </a:ext>
            </a:extLst>
          </p:cNvPr>
          <p:cNvSpPr>
            <a:spLocks noGrp="1"/>
          </p:cNvSpPr>
          <p:nvPr>
            <p:ph type="body" sz="quarter" idx="13" hasCustomPrompt="1"/>
          </p:nvPr>
        </p:nvSpPr>
        <p:spPr>
          <a:xfrm>
            <a:off x="419100" y="4274167"/>
            <a:ext cx="3744913" cy="438912"/>
          </a:xfrm>
        </p:spPr>
        <p:txBody>
          <a:bodyPr>
            <a:noAutofit/>
          </a:bodyPr>
          <a:lstStyle>
            <a:lvl1pPr marL="0" indent="0">
              <a:buNone/>
              <a:defRPr sz="900"/>
            </a:lvl1pPr>
          </a:lstStyle>
          <a:p>
            <a:pPr lvl="0"/>
            <a:r>
              <a:rPr lang="en-US" dirty="0"/>
              <a:t>Caption</a:t>
            </a:r>
          </a:p>
        </p:txBody>
      </p:sp>
      <p:sp>
        <p:nvSpPr>
          <p:cNvPr id="11" name="Text Placeholder 9">
            <a:extLst>
              <a:ext uri="{FF2B5EF4-FFF2-40B4-BE49-F238E27FC236}">
                <a16:creationId xmlns:a16="http://schemas.microsoft.com/office/drawing/2014/main" id="{FC009990-5F38-4F94-ABE2-44DA301BD2A4}"/>
              </a:ext>
            </a:extLst>
          </p:cNvPr>
          <p:cNvSpPr>
            <a:spLocks noGrp="1"/>
          </p:cNvSpPr>
          <p:nvPr>
            <p:ph type="body" sz="quarter" idx="14" hasCustomPrompt="1"/>
          </p:nvPr>
        </p:nvSpPr>
        <p:spPr>
          <a:xfrm>
            <a:off x="4686300" y="4274167"/>
            <a:ext cx="3744913" cy="438912"/>
          </a:xfrm>
        </p:spPr>
        <p:txBody>
          <a:bodyPr>
            <a:noAutofit/>
          </a:bodyPr>
          <a:lstStyle>
            <a:lvl1pPr marL="0" indent="0">
              <a:buNone/>
              <a:defRPr sz="900"/>
            </a:lvl1pPr>
          </a:lstStyle>
          <a:p>
            <a:pPr lvl="0"/>
            <a:r>
              <a:rPr lang="en-US" dirty="0"/>
              <a:t>Caption</a:t>
            </a:r>
          </a:p>
        </p:txBody>
      </p:sp>
      <p:sp>
        <p:nvSpPr>
          <p:cNvPr id="13" name="Picture Placeholder 12">
            <a:extLst>
              <a:ext uri="{FF2B5EF4-FFF2-40B4-BE49-F238E27FC236}">
                <a16:creationId xmlns:a16="http://schemas.microsoft.com/office/drawing/2014/main" id="{7D01E734-4CA7-4CBD-A769-BCC20375564E}"/>
              </a:ext>
            </a:extLst>
          </p:cNvPr>
          <p:cNvSpPr>
            <a:spLocks noGrp="1"/>
          </p:cNvSpPr>
          <p:nvPr>
            <p:ph type="pic" sz="quarter" idx="15"/>
          </p:nvPr>
        </p:nvSpPr>
        <p:spPr>
          <a:xfrm>
            <a:off x="419100" y="2152650"/>
            <a:ext cx="3771900" cy="1922463"/>
          </a:xfrm>
          <a:solidFill>
            <a:schemeClr val="bg2"/>
          </a:solidFill>
        </p:spPr>
        <p:txBody>
          <a:bodyPr>
            <a:noAutofit/>
          </a:bodyPr>
          <a:lstStyle/>
          <a:p>
            <a:r>
              <a:rPr lang="en-GB"/>
              <a:t>Click icon to add picture</a:t>
            </a:r>
            <a:endParaRPr lang="en-US"/>
          </a:p>
        </p:txBody>
      </p:sp>
      <p:sp>
        <p:nvSpPr>
          <p:cNvPr id="14" name="Picture Placeholder 12">
            <a:extLst>
              <a:ext uri="{FF2B5EF4-FFF2-40B4-BE49-F238E27FC236}">
                <a16:creationId xmlns:a16="http://schemas.microsoft.com/office/drawing/2014/main" id="{E24BD1C9-BB6F-4B1A-B0AC-70FBFBAD0DD6}"/>
              </a:ext>
            </a:extLst>
          </p:cNvPr>
          <p:cNvSpPr>
            <a:spLocks noGrp="1"/>
          </p:cNvSpPr>
          <p:nvPr>
            <p:ph type="pic" sz="quarter" idx="16"/>
          </p:nvPr>
        </p:nvSpPr>
        <p:spPr>
          <a:xfrm>
            <a:off x="4686300" y="2152650"/>
            <a:ext cx="3771900" cy="1922463"/>
          </a:xfrm>
          <a:solidFill>
            <a:schemeClr val="bg2"/>
          </a:solidFill>
        </p:spPr>
        <p:txBody>
          <a:bodyPr>
            <a:noAutofit/>
          </a:bodyPr>
          <a:lstStyle/>
          <a:p>
            <a:r>
              <a:rPr lang="en-GB"/>
              <a:t>Click icon to add picture</a:t>
            </a:r>
            <a:endParaRPr lang="en-US"/>
          </a:p>
        </p:txBody>
      </p:sp>
      <p:sp>
        <p:nvSpPr>
          <p:cNvPr id="16" name="Title Placeholder 1">
            <a:extLst>
              <a:ext uri="{FF2B5EF4-FFF2-40B4-BE49-F238E27FC236}">
                <a16:creationId xmlns:a16="http://schemas.microsoft.com/office/drawing/2014/main" id="{7B77A1AA-FFDB-F549-829A-9D558731DFD6}"/>
              </a:ext>
            </a:extLst>
          </p:cNvPr>
          <p:cNvSpPr>
            <a:spLocks noGrp="1"/>
          </p:cNvSpPr>
          <p:nvPr>
            <p:ph type="title" hasCustomPrompt="1"/>
          </p:nvPr>
        </p:nvSpPr>
        <p:spPr>
          <a:xfrm>
            <a:off x="414881" y="744917"/>
            <a:ext cx="8043319"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17" name="Text Placeholder 2">
            <a:extLst>
              <a:ext uri="{FF2B5EF4-FFF2-40B4-BE49-F238E27FC236}">
                <a16:creationId xmlns:a16="http://schemas.microsoft.com/office/drawing/2014/main" id="{B9FF5CA2-AA5C-A44B-9D30-11F10D000DF5}"/>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871789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baseline="0">
                <a:solidFill>
                  <a:schemeClr val="tx1"/>
                </a:solidFill>
              </a:defRPr>
            </a:lvl1pPr>
          </a:lstStyle>
          <a:p>
            <a:r>
              <a:rPr lang="en-US" dirty="0"/>
              <a:t>Chapter title</a:t>
            </a:r>
          </a:p>
        </p:txBody>
      </p:sp>
      <p:sp>
        <p:nvSpPr>
          <p:cNvPr id="5" name="Footer Placeholder 3">
            <a:extLst>
              <a:ext uri="{FF2B5EF4-FFF2-40B4-BE49-F238E27FC236}">
                <a16:creationId xmlns:a16="http://schemas.microsoft.com/office/drawing/2014/main" id="{B01829FA-66B0-49C8-B058-0609184429C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AFEEC4E5-C9B5-4809-A3AF-A1BF455A6DD9}"/>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7" name="Text Placeholder 2">
            <a:extLst>
              <a:ext uri="{FF2B5EF4-FFF2-40B4-BE49-F238E27FC236}">
                <a16:creationId xmlns:a16="http://schemas.microsoft.com/office/drawing/2014/main" id="{15AC6BC3-E361-426B-A484-414155D5E00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Tree>
    <p:extLst>
      <p:ext uri="{BB962C8B-B14F-4D97-AF65-F5344CB8AC3E}">
        <p14:creationId xmlns:p14="http://schemas.microsoft.com/office/powerpoint/2010/main" val="400766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ligh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2EFE5-F3AD-466D-A810-5721563A61FC}"/>
              </a:ext>
            </a:extLst>
          </p:cNvPr>
          <p:cNvPicPr>
            <a:picLocks noChangeAspect="1"/>
          </p:cNvPicPr>
          <p:nvPr userDrawn="1"/>
        </p:nvPicPr>
        <p:blipFill rotWithShape="1">
          <a:blip r:embed="rId2"/>
          <a:srcRect r="42969"/>
          <a:stretch/>
        </p:blipFill>
        <p:spPr>
          <a:xfrm>
            <a:off x="0" y="0"/>
            <a:ext cx="9144000" cy="5153565"/>
          </a:xfrm>
          <a:prstGeom prst="rect">
            <a:avLst/>
          </a:prstGeom>
        </p:spPr>
      </p:pic>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bg2"/>
                </a:solidFill>
              </a:defRPr>
            </a:lvl1pPr>
          </a:lstStyle>
          <a:p>
            <a:r>
              <a:rPr lang="en-US" dirty="0"/>
              <a:t>Chapter title</a:t>
            </a:r>
          </a:p>
        </p:txBody>
      </p:sp>
      <p:sp>
        <p:nvSpPr>
          <p:cNvPr id="4" name="Footer Placeholder 3">
            <a:extLst>
              <a:ext uri="{FF2B5EF4-FFF2-40B4-BE49-F238E27FC236}">
                <a16:creationId xmlns:a16="http://schemas.microsoft.com/office/drawing/2014/main" id="{3EC5A7B1-F776-4AEB-A138-D3C83604F045}"/>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bg2"/>
                </a:solidFill>
              </a:defRPr>
            </a:lvl1pPr>
          </a:lstStyle>
          <a:p>
            <a:r>
              <a:rPr lang="en-US"/>
              <a:t>© 2021 Cisco and/or its affiliates. All rights reserved. Cisco Confidential</a:t>
            </a:r>
            <a:endParaRPr lang="en-US" dirty="0"/>
          </a:p>
        </p:txBody>
      </p:sp>
      <p:sp>
        <p:nvSpPr>
          <p:cNvPr id="5" name="Slide Number Placeholder 4">
            <a:extLst>
              <a:ext uri="{FF2B5EF4-FFF2-40B4-BE49-F238E27FC236}">
                <a16:creationId xmlns:a16="http://schemas.microsoft.com/office/drawing/2014/main" id="{0F871DBA-F007-46A1-A631-B39FF8048414}"/>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2"/>
                </a:solidFill>
              </a:defRPr>
            </a:lvl1pPr>
          </a:lstStyle>
          <a:p>
            <a:fld id="{36F82149-F45F-43B8-A3A4-A806FF41D823}" type="slidenum">
              <a:rPr lang="en-US" smtClean="0"/>
              <a:pPr/>
              <a:t>‹#›</a:t>
            </a:fld>
            <a:endParaRPr lang="en-US" dirty="0"/>
          </a:p>
        </p:txBody>
      </p:sp>
      <p:pic>
        <p:nvPicPr>
          <p:cNvPr id="7" name="Picture 6">
            <a:extLst>
              <a:ext uri="{FF2B5EF4-FFF2-40B4-BE49-F238E27FC236}">
                <a16:creationId xmlns:a16="http://schemas.microsoft.com/office/drawing/2014/main" id="{F41D7A26-8D16-41D3-9962-58AF73F09FAC}"/>
              </a:ext>
            </a:extLst>
          </p:cNvPr>
          <p:cNvPicPr>
            <a:picLocks noChangeAspect="1"/>
          </p:cNvPicPr>
          <p:nvPr userDrawn="1"/>
        </p:nvPicPr>
        <p:blipFill>
          <a:blip r:embed="rId3"/>
          <a:srcRect/>
          <a:stretch/>
        </p:blipFill>
        <p:spPr>
          <a:xfrm>
            <a:off x="8446952" y="4792952"/>
            <a:ext cx="287210" cy="69888"/>
          </a:xfrm>
          <a:prstGeom prst="rect">
            <a:avLst/>
          </a:prstGeom>
        </p:spPr>
      </p:pic>
      <p:sp>
        <p:nvSpPr>
          <p:cNvPr id="10" name="Text Placeholder 2">
            <a:extLst>
              <a:ext uri="{FF2B5EF4-FFF2-40B4-BE49-F238E27FC236}">
                <a16:creationId xmlns:a16="http://schemas.microsoft.com/office/drawing/2014/main" id="{BDCAF470-2A1A-492F-A797-E4EF9D10BED9}"/>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bg2"/>
                </a:solidFill>
              </a:defRPr>
            </a:lvl1pPr>
          </a:lstStyle>
          <a:p>
            <a:pPr lvl="0"/>
            <a:r>
              <a:rPr lang="en-US" dirty="0"/>
              <a:t>Presentation title or header if needed</a:t>
            </a:r>
          </a:p>
        </p:txBody>
      </p:sp>
    </p:spTree>
    <p:extLst>
      <p:ext uri="{BB962C8B-B14F-4D97-AF65-F5344CB8AC3E}">
        <p14:creationId xmlns:p14="http://schemas.microsoft.com/office/powerpoint/2010/main" val="68578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tx1"/>
                </a:solidFill>
              </a:defRPr>
            </a:lvl1pPr>
          </a:lstStyle>
          <a:p>
            <a:r>
              <a:rPr lang="en-US" dirty="0"/>
              <a:t>Chapter title</a:t>
            </a:r>
          </a:p>
        </p:txBody>
      </p:sp>
      <p:pic>
        <p:nvPicPr>
          <p:cNvPr id="9" name="Picture 8">
            <a:extLst>
              <a:ext uri="{FF2B5EF4-FFF2-40B4-BE49-F238E27FC236}">
                <a16:creationId xmlns:a16="http://schemas.microsoft.com/office/drawing/2014/main" id="{11A832AD-9020-43CC-9118-CF9573E36137}"/>
              </a:ext>
            </a:extLst>
          </p:cNvPr>
          <p:cNvPicPr>
            <a:picLocks noChangeAspect="1"/>
          </p:cNvPicPr>
          <p:nvPr userDrawn="1"/>
        </p:nvPicPr>
        <p:blipFill>
          <a:blip r:embed="rId3"/>
          <a:srcRect/>
          <a:stretch/>
        </p:blipFill>
        <p:spPr>
          <a:xfrm>
            <a:off x="8446952" y="4792952"/>
            <a:ext cx="287210" cy="69887"/>
          </a:xfrm>
          <a:prstGeom prst="rect">
            <a:avLst/>
          </a:prstGeom>
        </p:spPr>
      </p:pic>
      <p:sp>
        <p:nvSpPr>
          <p:cNvPr id="5" name="Footer Placeholder 3">
            <a:extLst>
              <a:ext uri="{FF2B5EF4-FFF2-40B4-BE49-F238E27FC236}">
                <a16:creationId xmlns:a16="http://schemas.microsoft.com/office/drawing/2014/main" id="{F9C3388C-D351-41C3-8A5A-719088525C8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8FF48E17-5F97-4F10-BA4E-743A412EE49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7" name="Text Placeholder 2">
            <a:extLst>
              <a:ext uri="{FF2B5EF4-FFF2-40B4-BE49-F238E27FC236}">
                <a16:creationId xmlns:a16="http://schemas.microsoft.com/office/drawing/2014/main" id="{C378C9D1-477C-4088-B4A6-993E397641F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Tree>
    <p:extLst>
      <p:ext uri="{BB962C8B-B14F-4D97-AF65-F5344CB8AC3E}">
        <p14:creationId xmlns:p14="http://schemas.microsoft.com/office/powerpoint/2010/main" val="3446583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tx1"/>
                </a:solidFill>
              </a:defRPr>
            </a:lvl1pPr>
          </a:lstStyle>
          <a:p>
            <a:r>
              <a:rPr lang="en-US" dirty="0"/>
              <a:t>Chapter title</a:t>
            </a:r>
          </a:p>
        </p:txBody>
      </p:sp>
      <p:pic>
        <p:nvPicPr>
          <p:cNvPr id="9" name="Picture 8">
            <a:extLst>
              <a:ext uri="{FF2B5EF4-FFF2-40B4-BE49-F238E27FC236}">
                <a16:creationId xmlns:a16="http://schemas.microsoft.com/office/drawing/2014/main" id="{6568E111-65BF-4A46-8EAE-312C901D58C9}"/>
              </a:ext>
            </a:extLst>
          </p:cNvPr>
          <p:cNvPicPr>
            <a:picLocks noChangeAspect="1"/>
          </p:cNvPicPr>
          <p:nvPr userDrawn="1"/>
        </p:nvPicPr>
        <p:blipFill>
          <a:blip r:embed="rId3"/>
          <a:srcRect/>
          <a:stretch/>
        </p:blipFill>
        <p:spPr>
          <a:xfrm>
            <a:off x="8446952" y="4792952"/>
            <a:ext cx="287210" cy="69887"/>
          </a:xfrm>
          <a:prstGeom prst="rect">
            <a:avLst/>
          </a:prstGeom>
        </p:spPr>
      </p:pic>
      <p:sp>
        <p:nvSpPr>
          <p:cNvPr id="7" name="Text Placeholder 2">
            <a:extLst>
              <a:ext uri="{FF2B5EF4-FFF2-40B4-BE49-F238E27FC236}">
                <a16:creationId xmlns:a16="http://schemas.microsoft.com/office/drawing/2014/main" id="{C1D93D2D-5BCB-4781-AF52-A821F4FEE7EF}"/>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
        <p:nvSpPr>
          <p:cNvPr id="10" name="Footer Placeholder 2">
            <a:extLst>
              <a:ext uri="{FF2B5EF4-FFF2-40B4-BE49-F238E27FC236}">
                <a16:creationId xmlns:a16="http://schemas.microsoft.com/office/drawing/2014/main" id="{70D0B5B6-0FE1-7E44-B977-43F652849985}"/>
              </a:ext>
            </a:extLst>
          </p:cNvPr>
          <p:cNvSpPr>
            <a:spLocks noGrp="1"/>
          </p:cNvSpPr>
          <p:nvPr>
            <p:ph type="ftr" sz="quarter" idx="3"/>
          </p:nvPr>
        </p:nvSpPr>
        <p:spPr>
          <a:xfrm>
            <a:off x="419100" y="4798613"/>
            <a:ext cx="5522817" cy="90486"/>
          </a:xfrm>
        </p:spPr>
        <p:txBody>
          <a:bodyPr/>
          <a:lstStyle>
            <a:lvl1pPr>
              <a:defRPr>
                <a:solidFill>
                  <a:schemeClr val="tx2">
                    <a:lumMod val="75000"/>
                  </a:schemeClr>
                </a:solidFill>
              </a:defRPr>
            </a:lvl1pPr>
          </a:lstStyle>
          <a:p>
            <a:r>
              <a:rPr lang="en-US" dirty="0"/>
              <a:t>© 2021 Cisco and/or its affiliates. All rights reserved. Cisco Confidential</a:t>
            </a:r>
          </a:p>
        </p:txBody>
      </p:sp>
      <p:sp>
        <p:nvSpPr>
          <p:cNvPr id="11" name="Slide Number Placeholder 5">
            <a:extLst>
              <a:ext uri="{FF2B5EF4-FFF2-40B4-BE49-F238E27FC236}">
                <a16:creationId xmlns:a16="http://schemas.microsoft.com/office/drawing/2014/main" id="{01E84CE1-F2F1-6F4E-A470-F68885B98589}"/>
              </a:ext>
            </a:extLst>
          </p:cNvPr>
          <p:cNvSpPr txBox="1">
            <a:spLocks/>
          </p:cNvSpPr>
          <p:nvPr userDrawn="1"/>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75000"/>
                  </a:schemeClr>
                </a:solidFill>
              </a:rPr>
              <a:pPr algn="r"/>
              <a:t>‹#›</a:t>
            </a:fld>
            <a:endParaRPr lang="en-US" sz="600" dirty="0">
              <a:solidFill>
                <a:schemeClr val="tx2">
                  <a:lumMod val="75000"/>
                </a:schemeClr>
              </a:solidFill>
            </a:endParaRPr>
          </a:p>
        </p:txBody>
      </p:sp>
    </p:spTree>
    <p:extLst>
      <p:ext uri="{BB962C8B-B14F-4D97-AF65-F5344CB8AC3E}">
        <p14:creationId xmlns:p14="http://schemas.microsoft.com/office/powerpoint/2010/main" val="295224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tx1"/>
                </a:solidFill>
              </a:defRPr>
            </a:lvl1pPr>
          </a:lstStyle>
          <a:p>
            <a:r>
              <a:rPr lang="en-US" dirty="0"/>
              <a:t>Chapter title</a:t>
            </a:r>
          </a:p>
        </p:txBody>
      </p:sp>
      <p:pic>
        <p:nvPicPr>
          <p:cNvPr id="19" name="Picture 18">
            <a:extLst>
              <a:ext uri="{FF2B5EF4-FFF2-40B4-BE49-F238E27FC236}">
                <a16:creationId xmlns:a16="http://schemas.microsoft.com/office/drawing/2014/main" id="{2BFC48DC-824F-D44A-AB16-F590AD9FBE6F}"/>
              </a:ext>
            </a:extLst>
          </p:cNvPr>
          <p:cNvPicPr>
            <a:picLocks noChangeAspect="1"/>
          </p:cNvPicPr>
          <p:nvPr userDrawn="1"/>
        </p:nvPicPr>
        <p:blipFill>
          <a:blip r:embed="rId3"/>
          <a:srcRect/>
          <a:stretch/>
        </p:blipFill>
        <p:spPr>
          <a:xfrm>
            <a:off x="8446952" y="4792952"/>
            <a:ext cx="287210" cy="69887"/>
          </a:xfrm>
          <a:prstGeom prst="rect">
            <a:avLst/>
          </a:prstGeom>
        </p:spPr>
      </p:pic>
      <p:sp>
        <p:nvSpPr>
          <p:cNvPr id="5" name="Footer Placeholder 3">
            <a:extLst>
              <a:ext uri="{FF2B5EF4-FFF2-40B4-BE49-F238E27FC236}">
                <a16:creationId xmlns:a16="http://schemas.microsoft.com/office/drawing/2014/main" id="{F3297E32-6352-4D99-9949-266620911B7A}"/>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9893F2BD-54CB-4DEA-A29C-C6C514A756B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0" name="Text Placeholder 2">
            <a:extLst>
              <a:ext uri="{FF2B5EF4-FFF2-40B4-BE49-F238E27FC236}">
                <a16:creationId xmlns:a16="http://schemas.microsoft.com/office/drawing/2014/main" id="{E0E3BE08-F150-4EA2-BBA1-E1E7F0597478}"/>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Tree>
    <p:extLst>
      <p:ext uri="{BB962C8B-B14F-4D97-AF65-F5344CB8AC3E}">
        <p14:creationId xmlns:p14="http://schemas.microsoft.com/office/powerpoint/2010/main" val="2230388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idea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2" y="737979"/>
            <a:ext cx="6053846" cy="500272"/>
          </a:xfrm>
          <a:prstGeom prst="rect">
            <a:avLst/>
          </a:prstGeom>
        </p:spPr>
        <p:txBody>
          <a:bodyPr vert="horz" lIns="0" tIns="45720" rIns="0" bIns="45720" rtlCol="0" anchor="t" anchorCtr="0">
            <a:noAutofit/>
          </a:bodyPr>
          <a:lstStyle>
            <a:lvl1pPr>
              <a:defRPr lang="en-US" sz="1800" spc="0" dirty="0">
                <a:solidFill>
                  <a:schemeClr val="accent5"/>
                </a:solidFill>
                <a:cs typeface="CiscoSansTT" panose="020B0503020201020303" pitchFamily="34" charset="0"/>
              </a:defRPr>
            </a:lvl1pPr>
          </a:lstStyle>
          <a:p>
            <a:pPr marL="0"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5" name="Text Placeholder 14">
            <a:extLst>
              <a:ext uri="{FF2B5EF4-FFF2-40B4-BE49-F238E27FC236}">
                <a16:creationId xmlns:a16="http://schemas.microsoft.com/office/drawing/2014/main" id="{B75BB999-B759-4029-B296-14C2F167911F}"/>
              </a:ext>
            </a:extLst>
          </p:cNvPr>
          <p:cNvSpPr>
            <a:spLocks noGrp="1"/>
          </p:cNvSpPr>
          <p:nvPr>
            <p:ph type="body" sz="quarter" idx="46"/>
          </p:nvPr>
        </p:nvSpPr>
        <p:spPr>
          <a:xfrm>
            <a:off x="409575" y="1358900"/>
            <a:ext cx="6059153" cy="3160713"/>
          </a:xfrm>
        </p:spPr>
        <p:txBody>
          <a:bodyPr/>
          <a:lstStyle>
            <a:lvl1pPr marL="0" indent="0">
              <a:lnSpc>
                <a:spcPct val="90000"/>
              </a:lnSpc>
              <a:buNone/>
              <a:defRPr sz="2800">
                <a:latin typeface="+mj-lt"/>
              </a:defRPr>
            </a:lvl1pPr>
            <a:lvl2pPr>
              <a:lnSpc>
                <a:spcPct val="90000"/>
              </a:lnSpc>
              <a:defRPr sz="2000">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005652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and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0E52D-C721-4650-9C0F-6736A8356BDD}"/>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2" y="737979"/>
            <a:ext cx="3736409" cy="500272"/>
          </a:xfrm>
          <a:prstGeom prst="rect">
            <a:avLst/>
          </a:prstGeom>
        </p:spPr>
        <p:txBody>
          <a:bodyPr vert="horz" lIns="0" tIns="45720" rIns="0" bIns="45720" rtlCol="0" anchor="t" anchorCtr="0">
            <a:noAutofit/>
          </a:bodyPr>
          <a:lstStyle>
            <a:lvl1pPr>
              <a:defRPr lang="en-US" sz="1800" spc="0" dirty="0">
                <a:solidFill>
                  <a:schemeClr val="accent5"/>
                </a:solidFill>
                <a:cs typeface="CiscoSansTT" panose="020B0503020201020303" pitchFamily="34" charset="0"/>
              </a:defRPr>
            </a:lvl1pPr>
          </a:lstStyle>
          <a:p>
            <a:pPr marL="0"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4" name="Text Placeholder 3">
            <a:extLst>
              <a:ext uri="{FF2B5EF4-FFF2-40B4-BE49-F238E27FC236}">
                <a16:creationId xmlns:a16="http://schemas.microsoft.com/office/drawing/2014/main" id="{92127894-6416-466C-BB1B-398D49613D6C}"/>
              </a:ext>
            </a:extLst>
          </p:cNvPr>
          <p:cNvSpPr>
            <a:spLocks noGrp="1"/>
          </p:cNvSpPr>
          <p:nvPr>
            <p:ph type="body" sz="quarter" idx="45" hasCustomPrompt="1"/>
          </p:nvPr>
        </p:nvSpPr>
        <p:spPr>
          <a:xfrm>
            <a:off x="4897918" y="736601"/>
            <a:ext cx="3664487" cy="501650"/>
          </a:xfrm>
        </p:spPr>
        <p:txBody>
          <a:bodyPr vert="horz" lIns="0" tIns="45720" rIns="0" bIns="45720" rtlCol="0" anchor="t" anchorCtr="0">
            <a:noAutofit/>
          </a:bodyPr>
          <a:lstStyle>
            <a:lvl1pPr marL="0" indent="0">
              <a:buNone/>
              <a:defRPr lang="en-US" sz="1800" kern="100" dirty="0" smtClean="0">
                <a:solidFill>
                  <a:schemeClr val="accent5"/>
                </a:solidFill>
                <a:latin typeface="CiscoSansTT" panose="020B0503020201020303" pitchFamily="34" charset="0"/>
                <a:ea typeface="+mj-ea"/>
                <a:cs typeface="CiscoSansTT" panose="020B0503020201020303" pitchFamily="34" charset="0"/>
              </a:defRPr>
            </a:lvl1pPr>
            <a:lvl2pPr>
              <a:defRPr lang="en-US" dirty="0"/>
            </a:lvl2pPr>
          </a:lstStyle>
          <a:p>
            <a:pPr marL="58737" lvl="0" indent="-285750">
              <a:lnSpc>
                <a:spcPct val="90000"/>
              </a:lnSpc>
              <a:spcBef>
                <a:spcPct val="0"/>
              </a:spcBef>
            </a:pPr>
            <a:r>
              <a:rPr lang="en-US" dirty="0"/>
              <a:t>Headline here</a:t>
            </a:r>
          </a:p>
        </p:txBody>
      </p:sp>
      <p:pic>
        <p:nvPicPr>
          <p:cNvPr id="14" name="Picture 13">
            <a:extLst>
              <a:ext uri="{FF2B5EF4-FFF2-40B4-BE49-F238E27FC236}">
                <a16:creationId xmlns:a16="http://schemas.microsoft.com/office/drawing/2014/main" id="{5BC4757B-926E-4069-B78F-E73CDA44A44E}"/>
              </a:ext>
            </a:extLst>
          </p:cNvPr>
          <p:cNvPicPr>
            <a:picLocks noChangeAspect="1"/>
          </p:cNvPicPr>
          <p:nvPr userDrawn="1"/>
        </p:nvPicPr>
        <p:blipFill>
          <a:blip r:embed="rId2"/>
          <a:srcRect/>
          <a:stretch/>
        </p:blipFill>
        <p:spPr>
          <a:xfrm>
            <a:off x="8446952" y="4792952"/>
            <a:ext cx="287210" cy="69888"/>
          </a:xfrm>
          <a:prstGeom prst="rect">
            <a:avLst/>
          </a:prstGeom>
        </p:spPr>
      </p:pic>
      <p:sp>
        <p:nvSpPr>
          <p:cNvPr id="15" name="Text Placeholder 14">
            <a:extLst>
              <a:ext uri="{FF2B5EF4-FFF2-40B4-BE49-F238E27FC236}">
                <a16:creationId xmlns:a16="http://schemas.microsoft.com/office/drawing/2014/main" id="{10496176-F129-4881-B78D-72B2E47446FA}"/>
              </a:ext>
            </a:extLst>
          </p:cNvPr>
          <p:cNvSpPr>
            <a:spLocks noGrp="1"/>
          </p:cNvSpPr>
          <p:nvPr>
            <p:ph type="body" sz="quarter" idx="46"/>
          </p:nvPr>
        </p:nvSpPr>
        <p:spPr>
          <a:xfrm>
            <a:off x="409575" y="1358900"/>
            <a:ext cx="3741479" cy="3160713"/>
          </a:xfrm>
        </p:spPr>
        <p:txBody>
          <a:bodyPr/>
          <a:lstStyle>
            <a:lvl1pPr marL="0" indent="0">
              <a:lnSpc>
                <a:spcPct val="90000"/>
              </a:lnSpc>
              <a:buNone/>
              <a:defRPr sz="2400">
                <a:latin typeface="+mj-lt"/>
              </a:defRPr>
            </a:lvl1pPr>
            <a:lvl2pPr>
              <a:lnSpc>
                <a:spcPct val="90000"/>
              </a:lnSpc>
              <a:defRPr sz="1800">
                <a:latin typeface="+mj-lt"/>
              </a:defRPr>
            </a:lvl2pPr>
          </a:lstStyle>
          <a:p>
            <a:pPr lvl="0"/>
            <a:r>
              <a:rPr lang="en-GB"/>
              <a:t>Click to edit Master text styles</a:t>
            </a:r>
          </a:p>
          <a:p>
            <a:pPr lvl="1"/>
            <a:r>
              <a:rPr lang="en-GB"/>
              <a:t>Second level</a:t>
            </a:r>
          </a:p>
        </p:txBody>
      </p:sp>
      <p:sp>
        <p:nvSpPr>
          <p:cNvPr id="16" name="Text Placeholder 14">
            <a:extLst>
              <a:ext uri="{FF2B5EF4-FFF2-40B4-BE49-F238E27FC236}">
                <a16:creationId xmlns:a16="http://schemas.microsoft.com/office/drawing/2014/main" id="{CC9A2F0E-BF59-44DA-B575-55D071F77A76}"/>
              </a:ext>
            </a:extLst>
          </p:cNvPr>
          <p:cNvSpPr>
            <a:spLocks noGrp="1"/>
          </p:cNvSpPr>
          <p:nvPr>
            <p:ph type="body" sz="quarter" idx="47"/>
          </p:nvPr>
        </p:nvSpPr>
        <p:spPr>
          <a:xfrm>
            <a:off x="4897920" y="1358900"/>
            <a:ext cx="3655640" cy="3160713"/>
          </a:xfrm>
        </p:spPr>
        <p:txBody>
          <a:bodyPr/>
          <a:lstStyle>
            <a:lvl1pPr marL="0" indent="0">
              <a:lnSpc>
                <a:spcPct val="90000"/>
              </a:lnSpc>
              <a:buNone/>
              <a:defRPr sz="2400">
                <a:solidFill>
                  <a:schemeClr val="bg1"/>
                </a:solidFill>
                <a:latin typeface="+mj-lt"/>
              </a:defRPr>
            </a:lvl1pPr>
            <a:lvl2pPr>
              <a:lnSpc>
                <a:spcPct val="90000"/>
              </a:lnSpc>
              <a:defRPr sz="1800">
                <a:solidFill>
                  <a:schemeClr val="bg1"/>
                </a:solidFill>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709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Content Placeholder 6">
            <a:extLst>
              <a:ext uri="{FF2B5EF4-FFF2-40B4-BE49-F238E27FC236}">
                <a16:creationId xmlns:a16="http://schemas.microsoft.com/office/drawing/2014/main" id="{FBA091B5-A806-4305-BC24-7E50D3D4B3AA}"/>
              </a:ext>
            </a:extLst>
          </p:cNvPr>
          <p:cNvSpPr>
            <a:spLocks noGrp="1"/>
          </p:cNvSpPr>
          <p:nvPr>
            <p:ph sz="quarter" idx="20"/>
          </p:nvPr>
        </p:nvSpPr>
        <p:spPr>
          <a:xfrm>
            <a:off x="419100" y="2152650"/>
            <a:ext cx="3771900" cy="2577160"/>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itle Placeholder 1">
            <a:extLst>
              <a:ext uri="{FF2B5EF4-FFF2-40B4-BE49-F238E27FC236}">
                <a16:creationId xmlns:a16="http://schemas.microsoft.com/office/drawing/2014/main" id="{7848DCA2-1B24-46EE-95C8-6D3E57E0DDD4}"/>
              </a:ext>
            </a:extLst>
          </p:cNvPr>
          <p:cNvSpPr>
            <a:spLocks noGrp="1"/>
          </p:cNvSpPr>
          <p:nvPr>
            <p:ph type="title" hasCustomPrompt="1"/>
          </p:nvPr>
        </p:nvSpPr>
        <p:spPr>
          <a:xfrm>
            <a:off x="414879" y="742949"/>
            <a:ext cx="3776121" cy="1216479"/>
          </a:xfrm>
          <a:prstGeom prst="rect">
            <a:avLst/>
          </a:prstGeom>
        </p:spPr>
        <p:txBody>
          <a:bodyPr vert="horz" lIns="0" tIns="45720" rIns="0" bIns="45720" rtlCol="0" anchor="t" anchorCtr="0">
            <a:noAutofit/>
          </a:bodyPr>
          <a:lstStyle>
            <a:lvl1pPr>
              <a:defRPr lang="en-US" spc="-100" baseline="0" dirty="0"/>
            </a:lvl1pPr>
          </a:lstStyle>
          <a:p>
            <a:pPr lvl="0"/>
            <a:r>
              <a:rPr lang="en-US" dirty="0"/>
              <a:t>Summary headline here 2-column</a:t>
            </a:r>
          </a:p>
        </p:txBody>
      </p:sp>
      <p:sp>
        <p:nvSpPr>
          <p:cNvPr id="10" name="Footer Placeholder 3">
            <a:extLst>
              <a:ext uri="{FF2B5EF4-FFF2-40B4-BE49-F238E27FC236}">
                <a16:creationId xmlns:a16="http://schemas.microsoft.com/office/drawing/2014/main" id="{813C221C-310C-4FD1-A99C-046A2149E8FD}"/>
              </a:ext>
            </a:extLst>
          </p:cNvPr>
          <p:cNvSpPr>
            <a:spLocks noGrp="1"/>
          </p:cNvSpPr>
          <p:nvPr>
            <p:ph type="ftr" sz="quarter" idx="3"/>
          </p:nvPr>
        </p:nvSpPr>
        <p:spPr>
          <a:xfrm>
            <a:off x="409839" y="4781934"/>
            <a:ext cx="4039916"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1" name="Slide Number Placeholder 4">
            <a:extLst>
              <a:ext uri="{FF2B5EF4-FFF2-40B4-BE49-F238E27FC236}">
                <a16:creationId xmlns:a16="http://schemas.microsoft.com/office/drawing/2014/main" id="{D99F7D69-A9F4-4F01-BFAC-42E7473B36A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3" name="Content Placeholder 4">
            <a:extLst>
              <a:ext uri="{FF2B5EF4-FFF2-40B4-BE49-F238E27FC236}">
                <a16:creationId xmlns:a16="http://schemas.microsoft.com/office/drawing/2014/main" id="{1E1BB935-C530-47D2-883E-00828E3A8FC8}"/>
              </a:ext>
            </a:extLst>
          </p:cNvPr>
          <p:cNvSpPr>
            <a:spLocks noGrp="1"/>
          </p:cNvSpPr>
          <p:nvPr>
            <p:ph sz="quarter" idx="21"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14" name="Text Placeholder 2">
            <a:extLst>
              <a:ext uri="{FF2B5EF4-FFF2-40B4-BE49-F238E27FC236}">
                <a16:creationId xmlns:a16="http://schemas.microsoft.com/office/drawing/2014/main" id="{A45D52EC-26A2-4717-A839-1CB71E6AF425}"/>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pic>
        <p:nvPicPr>
          <p:cNvPr id="15" name="Picture 14">
            <a:extLst>
              <a:ext uri="{FF2B5EF4-FFF2-40B4-BE49-F238E27FC236}">
                <a16:creationId xmlns:a16="http://schemas.microsoft.com/office/drawing/2014/main" id="{2ADC0D05-BC65-421F-926D-B535B5CE43F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2889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up to 5 ">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81" y="744916"/>
            <a:ext cx="3388771" cy="1540349"/>
          </a:xfrm>
          <a:prstGeom prst="rect">
            <a:avLst/>
          </a:prstGeom>
        </p:spPr>
        <p:txBody>
          <a:bodyPr vert="horz" lIns="0" tIns="45720" rIns="0" bIns="45720" rtlCol="0" anchor="t" anchorCtr="0">
            <a:noAutofit/>
          </a:bodyPr>
          <a:lstStyle>
            <a:lvl1pPr>
              <a:defRPr lang="en-US" dirty="0"/>
            </a:lvl1pPr>
          </a:lstStyle>
          <a:p>
            <a:pPr lvl="0"/>
            <a:r>
              <a:rPr lang="en-US" dirty="0"/>
              <a:t>Contents</a:t>
            </a:r>
          </a:p>
        </p:txBody>
      </p:sp>
      <p:sp>
        <p:nvSpPr>
          <p:cNvPr id="34" name="Text Placeholder 3">
            <a:extLst>
              <a:ext uri="{FF2B5EF4-FFF2-40B4-BE49-F238E27FC236}">
                <a16:creationId xmlns:a16="http://schemas.microsoft.com/office/drawing/2014/main" id="{F3B1879A-B619-984E-82C7-4434B9F2A25C}"/>
              </a:ext>
            </a:extLst>
          </p:cNvPr>
          <p:cNvSpPr>
            <a:spLocks noGrp="1"/>
          </p:cNvSpPr>
          <p:nvPr>
            <p:ph type="body" sz="half" idx="26" hasCustomPrompt="1"/>
          </p:nvPr>
        </p:nvSpPr>
        <p:spPr>
          <a:xfrm>
            <a:off x="4336897" y="75889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01</a:t>
            </a:r>
          </a:p>
        </p:txBody>
      </p:sp>
      <p:sp>
        <p:nvSpPr>
          <p:cNvPr id="35" name="Text Placeholder 2">
            <a:extLst>
              <a:ext uri="{FF2B5EF4-FFF2-40B4-BE49-F238E27FC236}">
                <a16:creationId xmlns:a16="http://schemas.microsoft.com/office/drawing/2014/main" id="{4BD297AF-7D2D-D94D-B0E8-94538FF52057}"/>
              </a:ext>
            </a:extLst>
          </p:cNvPr>
          <p:cNvSpPr>
            <a:spLocks noGrp="1"/>
          </p:cNvSpPr>
          <p:nvPr>
            <p:ph type="body" sz="half" idx="27" hasCustomPrompt="1"/>
          </p:nvPr>
        </p:nvSpPr>
        <p:spPr>
          <a:xfrm>
            <a:off x="4933643" y="1860361"/>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6" name="Text Placeholder 3">
            <a:extLst>
              <a:ext uri="{FF2B5EF4-FFF2-40B4-BE49-F238E27FC236}">
                <a16:creationId xmlns:a16="http://schemas.microsoft.com/office/drawing/2014/main" id="{EB822921-0C8E-3C44-A1CD-F57BC9505616}"/>
              </a:ext>
            </a:extLst>
          </p:cNvPr>
          <p:cNvSpPr>
            <a:spLocks noGrp="1"/>
          </p:cNvSpPr>
          <p:nvPr>
            <p:ph type="body" sz="half" idx="29" hasCustomPrompt="1"/>
          </p:nvPr>
        </p:nvSpPr>
        <p:spPr>
          <a:xfrm>
            <a:off x="4336897" y="1565346"/>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02</a:t>
            </a:r>
          </a:p>
        </p:txBody>
      </p:sp>
      <p:sp>
        <p:nvSpPr>
          <p:cNvPr id="37" name="Text Placeholder 2">
            <a:extLst>
              <a:ext uri="{FF2B5EF4-FFF2-40B4-BE49-F238E27FC236}">
                <a16:creationId xmlns:a16="http://schemas.microsoft.com/office/drawing/2014/main" id="{2DA9D4E5-FBBF-994F-AA3B-A8FD8ADBD704}"/>
              </a:ext>
            </a:extLst>
          </p:cNvPr>
          <p:cNvSpPr>
            <a:spLocks noGrp="1"/>
          </p:cNvSpPr>
          <p:nvPr>
            <p:ph type="body" sz="half" idx="30" hasCustomPrompt="1"/>
          </p:nvPr>
        </p:nvSpPr>
        <p:spPr>
          <a:xfrm>
            <a:off x="4933643" y="2667495"/>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8" name="Text Placeholder 3">
            <a:extLst>
              <a:ext uri="{FF2B5EF4-FFF2-40B4-BE49-F238E27FC236}">
                <a16:creationId xmlns:a16="http://schemas.microsoft.com/office/drawing/2014/main" id="{FB03C4A2-7938-6849-8D46-277EC2DB2F8E}"/>
              </a:ext>
            </a:extLst>
          </p:cNvPr>
          <p:cNvSpPr>
            <a:spLocks noGrp="1"/>
          </p:cNvSpPr>
          <p:nvPr>
            <p:ph type="body" sz="half" idx="31" hasCustomPrompt="1"/>
          </p:nvPr>
        </p:nvSpPr>
        <p:spPr>
          <a:xfrm>
            <a:off x="4933643" y="2351704"/>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9" name="Text Placeholder 3">
            <a:extLst>
              <a:ext uri="{FF2B5EF4-FFF2-40B4-BE49-F238E27FC236}">
                <a16:creationId xmlns:a16="http://schemas.microsoft.com/office/drawing/2014/main" id="{5E9B8D30-521D-864E-AAD2-9AB01D6BBF2E}"/>
              </a:ext>
            </a:extLst>
          </p:cNvPr>
          <p:cNvSpPr>
            <a:spLocks noGrp="1"/>
          </p:cNvSpPr>
          <p:nvPr>
            <p:ph type="body" sz="half" idx="32" hasCustomPrompt="1"/>
          </p:nvPr>
        </p:nvSpPr>
        <p:spPr>
          <a:xfrm>
            <a:off x="4336897" y="236544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03</a:t>
            </a:r>
          </a:p>
        </p:txBody>
      </p:sp>
      <p:sp>
        <p:nvSpPr>
          <p:cNvPr id="40" name="Text Placeholder 2">
            <a:extLst>
              <a:ext uri="{FF2B5EF4-FFF2-40B4-BE49-F238E27FC236}">
                <a16:creationId xmlns:a16="http://schemas.microsoft.com/office/drawing/2014/main" id="{5CF377F4-3F0E-754A-84E9-8885433BCA73}"/>
              </a:ext>
            </a:extLst>
          </p:cNvPr>
          <p:cNvSpPr>
            <a:spLocks noGrp="1"/>
          </p:cNvSpPr>
          <p:nvPr>
            <p:ph type="body" sz="half" idx="33" hasCustomPrompt="1"/>
          </p:nvPr>
        </p:nvSpPr>
        <p:spPr>
          <a:xfrm>
            <a:off x="4933643" y="3467596"/>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41" name="Text Placeholder 3">
            <a:extLst>
              <a:ext uri="{FF2B5EF4-FFF2-40B4-BE49-F238E27FC236}">
                <a16:creationId xmlns:a16="http://schemas.microsoft.com/office/drawing/2014/main" id="{8B6D2346-F32B-6245-ABF4-0D656814BDAC}"/>
              </a:ext>
            </a:extLst>
          </p:cNvPr>
          <p:cNvSpPr>
            <a:spLocks noGrp="1"/>
          </p:cNvSpPr>
          <p:nvPr>
            <p:ph type="body" sz="half" idx="34" hasCustomPrompt="1"/>
          </p:nvPr>
        </p:nvSpPr>
        <p:spPr>
          <a:xfrm>
            <a:off x="4933643" y="3151804"/>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2" name="Text Placeholder 3">
            <a:extLst>
              <a:ext uri="{FF2B5EF4-FFF2-40B4-BE49-F238E27FC236}">
                <a16:creationId xmlns:a16="http://schemas.microsoft.com/office/drawing/2014/main" id="{90907DA3-7813-1343-BE3E-5E4707F98652}"/>
              </a:ext>
            </a:extLst>
          </p:cNvPr>
          <p:cNvSpPr>
            <a:spLocks noGrp="1"/>
          </p:cNvSpPr>
          <p:nvPr>
            <p:ph type="body" sz="half" idx="35" hasCustomPrompt="1"/>
          </p:nvPr>
        </p:nvSpPr>
        <p:spPr>
          <a:xfrm>
            <a:off x="4336897" y="316554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04</a:t>
            </a:r>
          </a:p>
        </p:txBody>
      </p:sp>
      <p:sp>
        <p:nvSpPr>
          <p:cNvPr id="43" name="Text Placeholder 2">
            <a:extLst>
              <a:ext uri="{FF2B5EF4-FFF2-40B4-BE49-F238E27FC236}">
                <a16:creationId xmlns:a16="http://schemas.microsoft.com/office/drawing/2014/main" id="{4357F977-9E83-FB43-A933-EBF86645182F}"/>
              </a:ext>
            </a:extLst>
          </p:cNvPr>
          <p:cNvSpPr>
            <a:spLocks noGrp="1"/>
          </p:cNvSpPr>
          <p:nvPr>
            <p:ph type="body" sz="half" idx="36" hasCustomPrompt="1"/>
          </p:nvPr>
        </p:nvSpPr>
        <p:spPr>
          <a:xfrm>
            <a:off x="4933643" y="4248645"/>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44" name="Text Placeholder 3">
            <a:extLst>
              <a:ext uri="{FF2B5EF4-FFF2-40B4-BE49-F238E27FC236}">
                <a16:creationId xmlns:a16="http://schemas.microsoft.com/office/drawing/2014/main" id="{43AE9062-3EA5-8441-A358-162479B3E4C4}"/>
              </a:ext>
            </a:extLst>
          </p:cNvPr>
          <p:cNvSpPr>
            <a:spLocks noGrp="1"/>
          </p:cNvSpPr>
          <p:nvPr>
            <p:ph type="body" sz="half" idx="37" hasCustomPrompt="1"/>
          </p:nvPr>
        </p:nvSpPr>
        <p:spPr>
          <a:xfrm>
            <a:off x="4933643" y="3932853"/>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5" name="Text Placeholder 3">
            <a:extLst>
              <a:ext uri="{FF2B5EF4-FFF2-40B4-BE49-F238E27FC236}">
                <a16:creationId xmlns:a16="http://schemas.microsoft.com/office/drawing/2014/main" id="{B32ED203-88E4-614B-AB16-C784FB6AAEC2}"/>
              </a:ext>
            </a:extLst>
          </p:cNvPr>
          <p:cNvSpPr>
            <a:spLocks noGrp="1"/>
          </p:cNvSpPr>
          <p:nvPr>
            <p:ph type="body" sz="half" idx="38" hasCustomPrompt="1"/>
          </p:nvPr>
        </p:nvSpPr>
        <p:spPr>
          <a:xfrm>
            <a:off x="4336897" y="394659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05</a:t>
            </a:r>
          </a:p>
        </p:txBody>
      </p:sp>
      <p:sp>
        <p:nvSpPr>
          <p:cNvPr id="46" name="Text Placeholder 3">
            <a:extLst>
              <a:ext uri="{FF2B5EF4-FFF2-40B4-BE49-F238E27FC236}">
                <a16:creationId xmlns:a16="http://schemas.microsoft.com/office/drawing/2014/main" id="{FB49C323-7C7D-804E-82D9-2045EA5F8DCA}"/>
              </a:ext>
            </a:extLst>
          </p:cNvPr>
          <p:cNvSpPr>
            <a:spLocks noGrp="1"/>
          </p:cNvSpPr>
          <p:nvPr>
            <p:ph type="body" sz="half" idx="39" hasCustomPrompt="1"/>
          </p:nvPr>
        </p:nvSpPr>
        <p:spPr>
          <a:xfrm>
            <a:off x="4933643" y="733919"/>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7" name="Text Placeholder 3">
            <a:extLst>
              <a:ext uri="{FF2B5EF4-FFF2-40B4-BE49-F238E27FC236}">
                <a16:creationId xmlns:a16="http://schemas.microsoft.com/office/drawing/2014/main" id="{36E9A218-B974-1D4F-81D6-6E343885F274}"/>
              </a:ext>
            </a:extLst>
          </p:cNvPr>
          <p:cNvSpPr>
            <a:spLocks noGrp="1"/>
          </p:cNvSpPr>
          <p:nvPr>
            <p:ph type="body" sz="half" idx="40" hasCustomPrompt="1"/>
          </p:nvPr>
        </p:nvSpPr>
        <p:spPr>
          <a:xfrm>
            <a:off x="4933643" y="1542812"/>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8" name="Text Placeholder 2">
            <a:extLst>
              <a:ext uri="{FF2B5EF4-FFF2-40B4-BE49-F238E27FC236}">
                <a16:creationId xmlns:a16="http://schemas.microsoft.com/office/drawing/2014/main" id="{84E0C9FA-1CEF-D442-805C-B1304D12773B}"/>
              </a:ext>
            </a:extLst>
          </p:cNvPr>
          <p:cNvSpPr>
            <a:spLocks noGrp="1"/>
          </p:cNvSpPr>
          <p:nvPr>
            <p:ph type="body" sz="half" idx="41" hasCustomPrompt="1"/>
          </p:nvPr>
        </p:nvSpPr>
        <p:spPr>
          <a:xfrm>
            <a:off x="4933643" y="1051468"/>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0" name="Footer Placeholder 3">
            <a:extLst>
              <a:ext uri="{FF2B5EF4-FFF2-40B4-BE49-F238E27FC236}">
                <a16:creationId xmlns:a16="http://schemas.microsoft.com/office/drawing/2014/main" id="{3EA9F760-54C7-4D39-BFBE-CB5FEB9E612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spc="0">
                <a:solidFill>
                  <a:schemeClr val="tx1"/>
                </a:solidFill>
              </a:defRPr>
            </a:lvl1pPr>
          </a:lstStyle>
          <a:p>
            <a:r>
              <a:rPr lang="en-US"/>
              <a:t>© 2021 Cisco and/or its affiliates. All rights reserved. Cisco Confidential</a:t>
            </a:r>
            <a:endParaRPr lang="en-US" dirty="0"/>
          </a:p>
        </p:txBody>
      </p:sp>
      <p:sp>
        <p:nvSpPr>
          <p:cNvPr id="21" name="Slide Number Placeholder 4">
            <a:extLst>
              <a:ext uri="{FF2B5EF4-FFF2-40B4-BE49-F238E27FC236}">
                <a16:creationId xmlns:a16="http://schemas.microsoft.com/office/drawing/2014/main" id="{71820893-9915-4BFA-B034-1C8F63FF81A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lnSpc>
                <a:spcPct val="100000"/>
              </a:lnSpc>
              <a:defRPr sz="600" spc="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1FFD397-3600-4EC8-8694-6DE9A09E921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Tree>
    <p:extLst>
      <p:ext uri="{BB962C8B-B14F-4D97-AF65-F5344CB8AC3E}">
        <p14:creationId xmlns:p14="http://schemas.microsoft.com/office/powerpoint/2010/main" val="1215103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905BFD70-60D5-4954-9D81-85903F6F14BB}"/>
              </a:ext>
            </a:extLst>
          </p:cNvPr>
          <p:cNvSpPr>
            <a:spLocks noGrp="1"/>
          </p:cNvSpPr>
          <p:nvPr>
            <p:ph type="pic" sz="quarter" idx="22"/>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a:solidFill>
                  <a:schemeClr val="tx1"/>
                </a:solidFill>
              </a:defRPr>
            </a:lvl1pPr>
          </a:lstStyle>
          <a:p>
            <a:pPr marL="0" lvl="0" indent="0" algn="ctr" defTabSz="694796">
              <a:lnSpc>
                <a:spcPct val="140000"/>
              </a:lnSpc>
              <a:buNone/>
            </a:pPr>
            <a:r>
              <a:rPr lang="en-GB"/>
              <a:t>Click icon to add picture</a:t>
            </a:r>
            <a:endParaRPr lang="en-US"/>
          </a:p>
        </p:txBody>
      </p:sp>
      <p:sp>
        <p:nvSpPr>
          <p:cNvPr id="7" name="Content Placeholder 6">
            <a:extLst>
              <a:ext uri="{FF2B5EF4-FFF2-40B4-BE49-F238E27FC236}">
                <a16:creationId xmlns:a16="http://schemas.microsoft.com/office/drawing/2014/main" id="{FBA091B5-A806-4305-BC24-7E50D3D4B3AA}"/>
              </a:ext>
            </a:extLst>
          </p:cNvPr>
          <p:cNvSpPr>
            <a:spLocks noGrp="1"/>
          </p:cNvSpPr>
          <p:nvPr>
            <p:ph sz="quarter" idx="20"/>
          </p:nvPr>
        </p:nvSpPr>
        <p:spPr>
          <a:xfrm>
            <a:off x="419101" y="2152651"/>
            <a:ext cx="3771900" cy="2566710"/>
          </a:xfrm>
        </p:spPr>
        <p:txBody>
          <a:bodyPr vert="horz" lIns="0" tIns="0" rIns="0" bIns="0" rtlCol="0">
            <a:noAutofit/>
          </a:bodyPr>
          <a:lstStyle>
            <a:lvl1pPr>
              <a:defRPr lang="en-US" sz="1000" dirty="0"/>
            </a:lvl1pPr>
            <a:lvl2pPr>
              <a:defRPr lang="en-US" sz="800" dirty="0"/>
            </a:lvl2pPr>
            <a:lvl3pPr>
              <a:defRPr lang="en-US" sz="600" dirty="0"/>
            </a:lvl3pPr>
            <a:lvl4pPr>
              <a:defRPr lang="en-US" sz="300" dirty="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8" name="Title Placeholder 1">
            <a:extLst>
              <a:ext uri="{FF2B5EF4-FFF2-40B4-BE49-F238E27FC236}">
                <a16:creationId xmlns:a16="http://schemas.microsoft.com/office/drawing/2014/main" id="{7848DCA2-1B24-46EE-95C8-6D3E57E0DDD4}"/>
              </a:ext>
            </a:extLst>
          </p:cNvPr>
          <p:cNvSpPr>
            <a:spLocks noGrp="1"/>
          </p:cNvSpPr>
          <p:nvPr>
            <p:ph type="title" hasCustomPrompt="1"/>
          </p:nvPr>
        </p:nvSpPr>
        <p:spPr>
          <a:xfrm>
            <a:off x="414881" y="742949"/>
            <a:ext cx="3776120" cy="1263506"/>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1" name="Slide Number Placeholder 4">
            <a:extLst>
              <a:ext uri="{FF2B5EF4-FFF2-40B4-BE49-F238E27FC236}">
                <a16:creationId xmlns:a16="http://schemas.microsoft.com/office/drawing/2014/main" id="{D99F7D69-A9F4-4F01-BFAC-42E7473B36A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470E4E8C-5C8A-4A5C-9CB6-21983AE4806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174B9545-8347-4FBE-AFB1-341783CD09C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779777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D667F840-8562-40AC-BE3D-8404AB46EDF1}"/>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13984B84-E026-4120-A200-04C1B3AFF2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8" name="Text Placeholder 2">
            <a:extLst>
              <a:ext uri="{FF2B5EF4-FFF2-40B4-BE49-F238E27FC236}">
                <a16:creationId xmlns:a16="http://schemas.microsoft.com/office/drawing/2014/main" id="{33ADC711-D282-4C9D-AD92-4B5C00C5CDD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3653573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umn with graphic">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12B4B-CA11-4116-8559-6D5A2D1AD8D5}"/>
              </a:ext>
            </a:extLst>
          </p:cNvPr>
          <p:cNvSpPr>
            <a:spLocks noGrp="1"/>
          </p:cNvSpPr>
          <p:nvPr>
            <p:ph sz="quarter" idx="20"/>
          </p:nvPr>
        </p:nvSpPr>
        <p:spPr>
          <a:xfrm>
            <a:off x="419100" y="2152650"/>
            <a:ext cx="4038600" cy="250783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79" y="742949"/>
            <a:ext cx="4042821" cy="1164227"/>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5" name="Footer Placeholder 3">
            <a:extLst>
              <a:ext uri="{FF2B5EF4-FFF2-40B4-BE49-F238E27FC236}">
                <a16:creationId xmlns:a16="http://schemas.microsoft.com/office/drawing/2014/main" id="{D667F840-8562-40AC-BE3D-8404AB46EDF1}"/>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13984B84-E026-4120-A200-04C1B3AFF2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8" name="Text Placeholder 2">
            <a:extLst>
              <a:ext uri="{FF2B5EF4-FFF2-40B4-BE49-F238E27FC236}">
                <a16:creationId xmlns:a16="http://schemas.microsoft.com/office/drawing/2014/main" id="{33ADC711-D282-4C9D-AD92-4B5C00C5CDD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121564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with graphi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2E6C41-3632-4791-A76B-5B35DCA25DAF}"/>
              </a:ext>
            </a:extLst>
          </p:cNvPr>
          <p:cNvSpPr/>
          <p:nvPr userDrawn="1"/>
        </p:nvSpPr>
        <p:spPr>
          <a:xfrm>
            <a:off x="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Content Placeholder 4">
            <a:extLst>
              <a:ext uri="{FF2B5EF4-FFF2-40B4-BE49-F238E27FC236}">
                <a16:creationId xmlns:a16="http://schemas.microsoft.com/office/drawing/2014/main" id="{189A80C0-FE7D-436D-94CB-79A4952FA349}"/>
              </a:ext>
            </a:extLst>
          </p:cNvPr>
          <p:cNvSpPr>
            <a:spLocks noGrp="1"/>
          </p:cNvSpPr>
          <p:nvPr>
            <p:ph sz="quarter" idx="21" hasCustomPrompt="1"/>
          </p:nvPr>
        </p:nvSpPr>
        <p:spPr>
          <a:xfrm>
            <a:off x="342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9" name="Content Placeholder 6">
            <a:extLst>
              <a:ext uri="{FF2B5EF4-FFF2-40B4-BE49-F238E27FC236}">
                <a16:creationId xmlns:a16="http://schemas.microsoft.com/office/drawing/2014/main" id="{EFB02FA9-F74D-409A-AE50-03692123A909}"/>
              </a:ext>
            </a:extLst>
          </p:cNvPr>
          <p:cNvSpPr>
            <a:spLocks noGrp="1"/>
          </p:cNvSpPr>
          <p:nvPr>
            <p:ph sz="quarter" idx="20"/>
          </p:nvPr>
        </p:nvSpPr>
        <p:spPr>
          <a:xfrm>
            <a:off x="4859382" y="2152650"/>
            <a:ext cx="3865641" cy="2705100"/>
          </a:xfrm>
        </p:spPr>
        <p:txBody>
          <a:bodyPr vert="horz" lIns="0" tIns="0" rIns="0" bIns="0" rtlCol="0">
            <a:noAutofit/>
          </a:bodyPr>
          <a:lstStyle>
            <a:lvl1pPr>
              <a:defRPr lang="en-US" sz="1000" dirty="0"/>
            </a:lvl1pPr>
            <a:lvl2pPr>
              <a:defRPr lang="en-US" sz="800" dirty="0"/>
            </a:lvl2pPr>
            <a:lvl3pPr>
              <a:defRPr lang="en-US" sz="600" dirty="0"/>
            </a:lvl3pPr>
            <a:lvl4pPr>
              <a:defRPr lang="en-US" sz="300" dirty="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10" name="Title Placeholder 1">
            <a:extLst>
              <a:ext uri="{FF2B5EF4-FFF2-40B4-BE49-F238E27FC236}">
                <a16:creationId xmlns:a16="http://schemas.microsoft.com/office/drawing/2014/main" id="{A66571F9-8F5F-4F9C-B69D-8194767FDE89}"/>
              </a:ext>
            </a:extLst>
          </p:cNvPr>
          <p:cNvSpPr>
            <a:spLocks noGrp="1"/>
          </p:cNvSpPr>
          <p:nvPr>
            <p:ph type="title" hasCustomPrompt="1"/>
          </p:nvPr>
        </p:nvSpPr>
        <p:spPr>
          <a:xfrm>
            <a:off x="4859381" y="591670"/>
            <a:ext cx="3865519" cy="1103780"/>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2" name="Slide Number Placeholder 4">
            <a:extLst>
              <a:ext uri="{FF2B5EF4-FFF2-40B4-BE49-F238E27FC236}">
                <a16:creationId xmlns:a16="http://schemas.microsoft.com/office/drawing/2014/main" id="{357B425C-8918-4CBA-983D-64802070691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0DAE731F-CEF1-4611-A55D-062453F80F69}"/>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3" name="Footer Placeholder 3">
            <a:extLst>
              <a:ext uri="{FF2B5EF4-FFF2-40B4-BE49-F238E27FC236}">
                <a16:creationId xmlns:a16="http://schemas.microsoft.com/office/drawing/2014/main" id="{17F00142-F1DD-4B1E-A9C4-C526A674695C}"/>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919650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sm column with graphic 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6A8E52-E098-4BEB-8F13-22E14C2A0F4D}"/>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Title Placeholder 1">
            <a:extLst>
              <a:ext uri="{FF2B5EF4-FFF2-40B4-BE49-F238E27FC236}">
                <a16:creationId xmlns:a16="http://schemas.microsoft.com/office/drawing/2014/main" id="{867566B7-7005-4688-80F7-DA1BD8DAD937}"/>
              </a:ext>
            </a:extLst>
          </p:cNvPr>
          <p:cNvSpPr>
            <a:spLocks noGrp="1"/>
          </p:cNvSpPr>
          <p:nvPr>
            <p:ph type="title" hasCustomPrompt="1"/>
          </p:nvPr>
        </p:nvSpPr>
        <p:spPr>
          <a:xfrm>
            <a:off x="414880" y="742949"/>
            <a:ext cx="3776120" cy="1195579"/>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7" name="Text Placeholder 3">
            <a:extLst>
              <a:ext uri="{FF2B5EF4-FFF2-40B4-BE49-F238E27FC236}">
                <a16:creationId xmlns:a16="http://schemas.microsoft.com/office/drawing/2014/main" id="{10A1CBFF-FEB1-426F-8ABF-7C8FF483E898}"/>
              </a:ext>
            </a:extLst>
          </p:cNvPr>
          <p:cNvSpPr>
            <a:spLocks noGrp="1"/>
          </p:cNvSpPr>
          <p:nvPr>
            <p:ph type="body" sz="half" idx="2" hasCustomPrompt="1"/>
          </p:nvPr>
        </p:nvSpPr>
        <p:spPr>
          <a:xfrm>
            <a:off x="422929" y="2006455"/>
            <a:ext cx="1765432" cy="565295"/>
          </a:xfrm>
          <a:prstGeom prst="rect">
            <a:avLst/>
          </a:prstGeom>
        </p:spPr>
        <p:txBody>
          <a:bodyPr vert="horz" wrap="square" lIns="0" tIns="0" rIns="0" bIns="0" rtlCol="0" anchor="b" anchorCtr="0">
            <a:noAutofit/>
          </a:bodyPr>
          <a:lstStyle>
            <a:lvl1pPr marL="0" indent="0">
              <a:lnSpc>
                <a:spcPct val="100000"/>
              </a:lnSpc>
              <a:spcAft>
                <a:spcPts val="0"/>
              </a:spcAft>
              <a:buFont typeface="Arial" panose="020B0604020202020204" pitchFamily="34" charset="0"/>
              <a:buNone/>
              <a:defRPr lang="en-US" sz="1400" spc="-60" dirty="0">
                <a:latin typeface="CiscoSansTT" panose="020B0503020201020303" pitchFamily="34" charset="0"/>
                <a:cs typeface="CiscoSansTT" panose="020B0503020201020303" pitchFamily="34" charset="0"/>
              </a:defRPr>
            </a:lvl1pPr>
          </a:lstStyle>
          <a:p>
            <a:pPr marL="227013" lvl="0" indent="-227013"/>
            <a:r>
              <a:rPr lang="en-US" dirty="0"/>
              <a:t>Subtitle</a:t>
            </a:r>
          </a:p>
        </p:txBody>
      </p:sp>
      <p:sp>
        <p:nvSpPr>
          <p:cNvPr id="21" name="Text Placeholder 3">
            <a:extLst>
              <a:ext uri="{FF2B5EF4-FFF2-40B4-BE49-F238E27FC236}">
                <a16:creationId xmlns:a16="http://schemas.microsoft.com/office/drawing/2014/main" id="{1E2F20EC-16BD-48F7-86D9-438E0739413D}"/>
              </a:ext>
            </a:extLst>
          </p:cNvPr>
          <p:cNvSpPr>
            <a:spLocks noGrp="1"/>
          </p:cNvSpPr>
          <p:nvPr>
            <p:ph type="body" sz="half" idx="21" hasCustomPrompt="1"/>
          </p:nvPr>
        </p:nvSpPr>
        <p:spPr>
          <a:xfrm>
            <a:off x="2425569" y="2006455"/>
            <a:ext cx="1765432" cy="565295"/>
          </a:xfrm>
          <a:prstGeom prst="rect">
            <a:avLst/>
          </a:prstGeom>
        </p:spPr>
        <p:txBody>
          <a:bodyPr vert="horz" wrap="square" lIns="0" tIns="0" rIns="0" bIns="0" rtlCol="0" anchor="b" anchorCtr="0">
            <a:noAutofit/>
          </a:bodyPr>
          <a:lstStyle>
            <a:lvl1pPr marL="0" indent="0">
              <a:lnSpc>
                <a:spcPct val="100000"/>
              </a:lnSpc>
              <a:spcAft>
                <a:spcPts val="0"/>
              </a:spcAft>
              <a:buFont typeface="Arial" panose="020B0604020202020204" pitchFamily="34" charset="0"/>
              <a:buNone/>
              <a:defRPr lang="en-US" sz="1400" spc="-60" dirty="0">
                <a:latin typeface="CiscoSansTT" panose="020B0503020201020303" pitchFamily="34" charset="0"/>
                <a:cs typeface="CiscoSansTT" panose="020B0503020201020303" pitchFamily="34" charset="0"/>
              </a:defRPr>
            </a:lvl1pPr>
          </a:lstStyle>
          <a:p>
            <a:pPr marL="227013" lvl="0" indent="-227013"/>
            <a:r>
              <a:rPr lang="en-US" dirty="0"/>
              <a:t>Subtitle</a:t>
            </a:r>
          </a:p>
        </p:txBody>
      </p:sp>
      <p:sp>
        <p:nvSpPr>
          <p:cNvPr id="3" name="Text Placeholder 2">
            <a:extLst>
              <a:ext uri="{FF2B5EF4-FFF2-40B4-BE49-F238E27FC236}">
                <a16:creationId xmlns:a16="http://schemas.microsoft.com/office/drawing/2014/main" id="{C261A4FF-001F-46B0-B50B-76B7ADF0DBFA}"/>
              </a:ext>
            </a:extLst>
          </p:cNvPr>
          <p:cNvSpPr>
            <a:spLocks noGrp="1"/>
          </p:cNvSpPr>
          <p:nvPr>
            <p:ph type="body" sz="quarter" idx="28"/>
          </p:nvPr>
        </p:nvSpPr>
        <p:spPr>
          <a:xfrm>
            <a:off x="422929" y="2763019"/>
            <a:ext cx="1765432" cy="1903737"/>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23" name="Text Placeholder 2">
            <a:extLst>
              <a:ext uri="{FF2B5EF4-FFF2-40B4-BE49-F238E27FC236}">
                <a16:creationId xmlns:a16="http://schemas.microsoft.com/office/drawing/2014/main" id="{5DC8C8FE-D77A-44F7-8C57-F06010945CF5}"/>
              </a:ext>
            </a:extLst>
          </p:cNvPr>
          <p:cNvSpPr>
            <a:spLocks noGrp="1"/>
          </p:cNvSpPr>
          <p:nvPr>
            <p:ph type="body" sz="quarter" idx="29"/>
          </p:nvPr>
        </p:nvSpPr>
        <p:spPr>
          <a:xfrm>
            <a:off x="2425569" y="2763019"/>
            <a:ext cx="1765432" cy="1903737"/>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24" name="Slide Number Placeholder 4">
            <a:extLst>
              <a:ext uri="{FF2B5EF4-FFF2-40B4-BE49-F238E27FC236}">
                <a16:creationId xmlns:a16="http://schemas.microsoft.com/office/drawing/2014/main" id="{AC2492A7-148D-4E60-BDC4-A6493F242C6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6" name="Content Placeholder 4">
            <a:extLst>
              <a:ext uri="{FF2B5EF4-FFF2-40B4-BE49-F238E27FC236}">
                <a16:creationId xmlns:a16="http://schemas.microsoft.com/office/drawing/2014/main" id="{CDD052D2-0346-4769-8167-74B8A275E9F9}"/>
              </a:ext>
            </a:extLst>
          </p:cNvPr>
          <p:cNvSpPr>
            <a:spLocks noGrp="1"/>
          </p:cNvSpPr>
          <p:nvPr>
            <p:ph sz="quarter" idx="30"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18" name="Text Placeholder 2">
            <a:extLst>
              <a:ext uri="{FF2B5EF4-FFF2-40B4-BE49-F238E27FC236}">
                <a16:creationId xmlns:a16="http://schemas.microsoft.com/office/drawing/2014/main" id="{059658CE-4B1C-4ADA-AC3D-EFB1CD9C4458}"/>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0" name="Footer Placeholder 3">
            <a:extLst>
              <a:ext uri="{FF2B5EF4-FFF2-40B4-BE49-F238E27FC236}">
                <a16:creationId xmlns:a16="http://schemas.microsoft.com/office/drawing/2014/main" id="{74606954-118C-4C45-80E6-C37F9445AA68}"/>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pic>
        <p:nvPicPr>
          <p:cNvPr id="13" name="Picture 12">
            <a:extLst>
              <a:ext uri="{FF2B5EF4-FFF2-40B4-BE49-F238E27FC236}">
                <a16:creationId xmlns:a16="http://schemas.microsoft.com/office/drawing/2014/main" id="{F96121D6-85B1-4C28-AC8D-3F3FE793177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387337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m column icons - Graphic 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D1492D-5902-43CB-8931-D377D390098C}"/>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ext Placeholder 3">
            <a:extLst>
              <a:ext uri="{FF2B5EF4-FFF2-40B4-BE49-F238E27FC236}">
                <a16:creationId xmlns:a16="http://schemas.microsoft.com/office/drawing/2014/main" id="{E98C8BEA-B15D-4061-953B-D90FCE37158F}"/>
              </a:ext>
            </a:extLst>
          </p:cNvPr>
          <p:cNvSpPr>
            <a:spLocks noGrp="1"/>
          </p:cNvSpPr>
          <p:nvPr>
            <p:ph type="body" sz="half" idx="2" hasCustomPrompt="1"/>
          </p:nvPr>
        </p:nvSpPr>
        <p:spPr>
          <a:xfrm>
            <a:off x="422928" y="2476718"/>
            <a:ext cx="1708939" cy="485301"/>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0" name="Text Placeholder 3">
            <a:extLst>
              <a:ext uri="{FF2B5EF4-FFF2-40B4-BE49-F238E27FC236}">
                <a16:creationId xmlns:a16="http://schemas.microsoft.com/office/drawing/2014/main" id="{DB00627B-8E9E-451B-8924-7096742DBBB8}"/>
              </a:ext>
            </a:extLst>
          </p:cNvPr>
          <p:cNvSpPr>
            <a:spLocks noGrp="1"/>
          </p:cNvSpPr>
          <p:nvPr>
            <p:ph type="body" sz="half" idx="22" hasCustomPrompt="1"/>
          </p:nvPr>
        </p:nvSpPr>
        <p:spPr>
          <a:xfrm>
            <a:off x="2490110" y="2476718"/>
            <a:ext cx="1708939" cy="485301"/>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3" name="Title Placeholder 1">
            <a:extLst>
              <a:ext uri="{FF2B5EF4-FFF2-40B4-BE49-F238E27FC236}">
                <a16:creationId xmlns:a16="http://schemas.microsoft.com/office/drawing/2014/main" id="{71D6F508-837A-4CD5-AC3A-FF7EE23D058E}"/>
              </a:ext>
            </a:extLst>
          </p:cNvPr>
          <p:cNvSpPr>
            <a:spLocks noGrp="1"/>
          </p:cNvSpPr>
          <p:nvPr>
            <p:ph type="title" hasCustomPrompt="1"/>
          </p:nvPr>
        </p:nvSpPr>
        <p:spPr>
          <a:xfrm>
            <a:off x="414880" y="742949"/>
            <a:ext cx="3784169" cy="1284405"/>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2-column with icons</a:t>
            </a:r>
          </a:p>
        </p:txBody>
      </p:sp>
      <p:sp>
        <p:nvSpPr>
          <p:cNvPr id="16" name="Text Placeholder 2">
            <a:extLst>
              <a:ext uri="{FF2B5EF4-FFF2-40B4-BE49-F238E27FC236}">
                <a16:creationId xmlns:a16="http://schemas.microsoft.com/office/drawing/2014/main" id="{6C411F75-6788-47F4-9D8B-6D1716F8EC07}"/>
              </a:ext>
            </a:extLst>
          </p:cNvPr>
          <p:cNvSpPr>
            <a:spLocks noGrp="1"/>
          </p:cNvSpPr>
          <p:nvPr>
            <p:ph type="body" sz="quarter" idx="28"/>
          </p:nvPr>
        </p:nvSpPr>
        <p:spPr>
          <a:xfrm>
            <a:off x="422928" y="3184183"/>
            <a:ext cx="1708939" cy="1492319"/>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17" name="Text Placeholder 2">
            <a:extLst>
              <a:ext uri="{FF2B5EF4-FFF2-40B4-BE49-F238E27FC236}">
                <a16:creationId xmlns:a16="http://schemas.microsoft.com/office/drawing/2014/main" id="{7B962768-3C7E-49E5-AC1D-7730E96FE840}"/>
              </a:ext>
            </a:extLst>
          </p:cNvPr>
          <p:cNvSpPr>
            <a:spLocks noGrp="1"/>
          </p:cNvSpPr>
          <p:nvPr>
            <p:ph type="body" sz="quarter" idx="29"/>
          </p:nvPr>
        </p:nvSpPr>
        <p:spPr>
          <a:xfrm>
            <a:off x="2482061" y="3184183"/>
            <a:ext cx="1708939" cy="1492319"/>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18" name="Slide Number Placeholder 4">
            <a:extLst>
              <a:ext uri="{FF2B5EF4-FFF2-40B4-BE49-F238E27FC236}">
                <a16:creationId xmlns:a16="http://schemas.microsoft.com/office/drawing/2014/main" id="{A84CF3E9-1E0B-46B7-BF52-271009164E71}"/>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F63D291-DE41-4BB4-9E4C-30D49C50E581}"/>
              </a:ext>
            </a:extLst>
          </p:cNvPr>
          <p:cNvSpPr>
            <a:spLocks noGrp="1"/>
          </p:cNvSpPr>
          <p:nvPr>
            <p:ph type="body" sz="quarter" idx="36" hasCustomPrompt="1"/>
          </p:nvPr>
        </p:nvSpPr>
        <p:spPr>
          <a:xfrm>
            <a:off x="422928" y="225552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20" name="Text Placeholder 2">
            <a:extLst>
              <a:ext uri="{FF2B5EF4-FFF2-40B4-BE49-F238E27FC236}">
                <a16:creationId xmlns:a16="http://schemas.microsoft.com/office/drawing/2014/main" id="{DDA18A8E-48CB-4C25-A5F2-E849DDAE33AB}"/>
              </a:ext>
            </a:extLst>
          </p:cNvPr>
          <p:cNvSpPr>
            <a:spLocks noGrp="1"/>
          </p:cNvSpPr>
          <p:nvPr>
            <p:ph type="body" sz="quarter" idx="37" hasCustomPrompt="1"/>
          </p:nvPr>
        </p:nvSpPr>
        <p:spPr>
          <a:xfrm>
            <a:off x="2490110" y="225552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14" name="Content Placeholder 4">
            <a:extLst>
              <a:ext uri="{FF2B5EF4-FFF2-40B4-BE49-F238E27FC236}">
                <a16:creationId xmlns:a16="http://schemas.microsoft.com/office/drawing/2014/main" id="{1C4A4C9F-D416-40E3-B8EA-2BD12E0C07DC}"/>
              </a:ext>
            </a:extLst>
          </p:cNvPr>
          <p:cNvSpPr>
            <a:spLocks noGrp="1"/>
          </p:cNvSpPr>
          <p:nvPr>
            <p:ph sz="quarter" idx="21"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19" name="Text Placeholder 2">
            <a:extLst>
              <a:ext uri="{FF2B5EF4-FFF2-40B4-BE49-F238E27FC236}">
                <a16:creationId xmlns:a16="http://schemas.microsoft.com/office/drawing/2014/main" id="{CA9374F8-EA98-413F-93D6-9F08CC6F089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2" name="Footer Placeholder 3">
            <a:extLst>
              <a:ext uri="{FF2B5EF4-FFF2-40B4-BE49-F238E27FC236}">
                <a16:creationId xmlns:a16="http://schemas.microsoft.com/office/drawing/2014/main" id="{DD9EF6ED-0BDB-4440-A26F-732B64458880}"/>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pic>
        <p:nvPicPr>
          <p:cNvPr id="21" name="Picture 20">
            <a:extLst>
              <a:ext uri="{FF2B5EF4-FFF2-40B4-BE49-F238E27FC236}">
                <a16:creationId xmlns:a16="http://schemas.microsoft.com/office/drawing/2014/main" id="{10DA2899-5C85-403B-9BD6-F6A2C1003C7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380553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sm column icons - Graphic rt">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ADFF45C6-46F9-8640-A5F1-11290FCEA3EC}"/>
              </a:ext>
            </a:extLst>
          </p:cNvPr>
          <p:cNvSpPr>
            <a:spLocks noGrp="1"/>
          </p:cNvSpPr>
          <p:nvPr>
            <p:ph type="body" sz="half" idx="24" hasCustomPrompt="1"/>
          </p:nvPr>
        </p:nvSpPr>
        <p:spPr>
          <a:xfrm>
            <a:off x="422927" y="2241587"/>
            <a:ext cx="1693256"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1" name="Text Placeholder 3">
            <a:extLst>
              <a:ext uri="{FF2B5EF4-FFF2-40B4-BE49-F238E27FC236}">
                <a16:creationId xmlns:a16="http://schemas.microsoft.com/office/drawing/2014/main" id="{429BA22C-8830-7E4A-B1E1-AC3DC42388CA}"/>
              </a:ext>
            </a:extLst>
          </p:cNvPr>
          <p:cNvSpPr>
            <a:spLocks noGrp="1"/>
          </p:cNvSpPr>
          <p:nvPr>
            <p:ph type="body" sz="half" idx="36" hasCustomPrompt="1"/>
          </p:nvPr>
        </p:nvSpPr>
        <p:spPr>
          <a:xfrm>
            <a:off x="422927" y="3651659"/>
            <a:ext cx="1693256"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9" name="Text Placeholder 3">
            <a:extLst>
              <a:ext uri="{FF2B5EF4-FFF2-40B4-BE49-F238E27FC236}">
                <a16:creationId xmlns:a16="http://schemas.microsoft.com/office/drawing/2014/main" id="{A6A5AFD9-009A-4A4C-94F4-05A23B341CF2}"/>
              </a:ext>
            </a:extLst>
          </p:cNvPr>
          <p:cNvSpPr>
            <a:spLocks noGrp="1"/>
          </p:cNvSpPr>
          <p:nvPr>
            <p:ph type="body" sz="half" idx="41" hasCustomPrompt="1"/>
          </p:nvPr>
        </p:nvSpPr>
        <p:spPr>
          <a:xfrm>
            <a:off x="2453112" y="2241587"/>
            <a:ext cx="1737888"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42" name="Text Placeholder 3">
            <a:extLst>
              <a:ext uri="{FF2B5EF4-FFF2-40B4-BE49-F238E27FC236}">
                <a16:creationId xmlns:a16="http://schemas.microsoft.com/office/drawing/2014/main" id="{8930094A-C63F-1B4B-8A52-5C7320E7BE21}"/>
              </a:ext>
            </a:extLst>
          </p:cNvPr>
          <p:cNvSpPr>
            <a:spLocks noGrp="1"/>
          </p:cNvSpPr>
          <p:nvPr>
            <p:ph type="body" sz="half" idx="44" hasCustomPrompt="1"/>
          </p:nvPr>
        </p:nvSpPr>
        <p:spPr>
          <a:xfrm>
            <a:off x="2453112" y="3651659"/>
            <a:ext cx="1737888"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20" name="Rectangle 19">
            <a:extLst>
              <a:ext uri="{FF2B5EF4-FFF2-40B4-BE49-F238E27FC236}">
                <a16:creationId xmlns:a16="http://schemas.microsoft.com/office/drawing/2014/main" id="{4C085B0A-AD7F-468E-9CC5-0FE40B937CB6}"/>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itle Placeholder 1">
            <a:extLst>
              <a:ext uri="{FF2B5EF4-FFF2-40B4-BE49-F238E27FC236}">
                <a16:creationId xmlns:a16="http://schemas.microsoft.com/office/drawing/2014/main" id="{19A47C88-6D77-40E6-9F1E-6FF92AB2F8C4}"/>
              </a:ext>
            </a:extLst>
          </p:cNvPr>
          <p:cNvSpPr>
            <a:spLocks noGrp="1"/>
          </p:cNvSpPr>
          <p:nvPr>
            <p:ph type="title" hasCustomPrompt="1"/>
          </p:nvPr>
        </p:nvSpPr>
        <p:spPr>
          <a:xfrm>
            <a:off x="414879" y="742950"/>
            <a:ext cx="3776121" cy="111197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icons</a:t>
            </a:r>
          </a:p>
        </p:txBody>
      </p:sp>
      <p:sp>
        <p:nvSpPr>
          <p:cNvPr id="26" name="Text Placeholder 2">
            <a:extLst>
              <a:ext uri="{FF2B5EF4-FFF2-40B4-BE49-F238E27FC236}">
                <a16:creationId xmlns:a16="http://schemas.microsoft.com/office/drawing/2014/main" id="{986AA7C8-7D59-46CE-A267-59CE001AF214}"/>
              </a:ext>
            </a:extLst>
          </p:cNvPr>
          <p:cNvSpPr>
            <a:spLocks noGrp="1"/>
          </p:cNvSpPr>
          <p:nvPr>
            <p:ph type="body" sz="quarter" idx="28"/>
          </p:nvPr>
        </p:nvSpPr>
        <p:spPr>
          <a:xfrm>
            <a:off x="422929" y="2795316"/>
            <a:ext cx="1700339"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28" name="Text Placeholder 2">
            <a:extLst>
              <a:ext uri="{FF2B5EF4-FFF2-40B4-BE49-F238E27FC236}">
                <a16:creationId xmlns:a16="http://schemas.microsoft.com/office/drawing/2014/main" id="{6D602771-5223-47EB-BA07-406BD8C69428}"/>
              </a:ext>
            </a:extLst>
          </p:cNvPr>
          <p:cNvSpPr>
            <a:spLocks noGrp="1"/>
          </p:cNvSpPr>
          <p:nvPr>
            <p:ph type="body" sz="quarter" idx="29"/>
          </p:nvPr>
        </p:nvSpPr>
        <p:spPr>
          <a:xfrm>
            <a:off x="2445843" y="2795316"/>
            <a:ext cx="1745158"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34" name="Text Placeholder 2">
            <a:extLst>
              <a:ext uri="{FF2B5EF4-FFF2-40B4-BE49-F238E27FC236}">
                <a16:creationId xmlns:a16="http://schemas.microsoft.com/office/drawing/2014/main" id="{D47C9E04-F2BD-40A7-B46E-117AEBB53AF0}"/>
              </a:ext>
            </a:extLst>
          </p:cNvPr>
          <p:cNvSpPr>
            <a:spLocks noGrp="1"/>
          </p:cNvSpPr>
          <p:nvPr>
            <p:ph type="body" sz="quarter" idx="46"/>
          </p:nvPr>
        </p:nvSpPr>
        <p:spPr>
          <a:xfrm>
            <a:off x="422929" y="4212715"/>
            <a:ext cx="1700339"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36" name="Text Placeholder 2">
            <a:extLst>
              <a:ext uri="{FF2B5EF4-FFF2-40B4-BE49-F238E27FC236}">
                <a16:creationId xmlns:a16="http://schemas.microsoft.com/office/drawing/2014/main" id="{CE5E9F3F-438C-4859-85E0-F4A6C4DAF8D7}"/>
              </a:ext>
            </a:extLst>
          </p:cNvPr>
          <p:cNvSpPr>
            <a:spLocks noGrp="1"/>
          </p:cNvSpPr>
          <p:nvPr>
            <p:ph type="body" sz="quarter" idx="47"/>
          </p:nvPr>
        </p:nvSpPr>
        <p:spPr>
          <a:xfrm>
            <a:off x="2445843" y="4212715"/>
            <a:ext cx="1745158"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37" name="Slide Number Placeholder 4">
            <a:extLst>
              <a:ext uri="{FF2B5EF4-FFF2-40B4-BE49-F238E27FC236}">
                <a16:creationId xmlns:a16="http://schemas.microsoft.com/office/drawing/2014/main" id="{89496E11-838C-4853-9266-14C470B1EBBE}"/>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45" name="Text Placeholder 2">
            <a:extLst>
              <a:ext uri="{FF2B5EF4-FFF2-40B4-BE49-F238E27FC236}">
                <a16:creationId xmlns:a16="http://schemas.microsoft.com/office/drawing/2014/main" id="{1DD1BAC7-1730-495E-82FF-94326537FCF9}"/>
              </a:ext>
            </a:extLst>
          </p:cNvPr>
          <p:cNvSpPr>
            <a:spLocks noGrp="1"/>
          </p:cNvSpPr>
          <p:nvPr>
            <p:ph type="body" sz="quarter" idx="48" hasCustomPrompt="1"/>
          </p:nvPr>
        </p:nvSpPr>
        <p:spPr>
          <a:xfrm>
            <a:off x="422929" y="208301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46" name="Text Placeholder 2">
            <a:extLst>
              <a:ext uri="{FF2B5EF4-FFF2-40B4-BE49-F238E27FC236}">
                <a16:creationId xmlns:a16="http://schemas.microsoft.com/office/drawing/2014/main" id="{8434F53B-C383-4B15-BF37-0278F10B6C4A}"/>
              </a:ext>
            </a:extLst>
          </p:cNvPr>
          <p:cNvSpPr>
            <a:spLocks noGrp="1"/>
          </p:cNvSpPr>
          <p:nvPr>
            <p:ph type="body" sz="quarter" idx="37" hasCustomPrompt="1"/>
          </p:nvPr>
        </p:nvSpPr>
        <p:spPr>
          <a:xfrm>
            <a:off x="2453892" y="208301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47" name="Text Placeholder 2">
            <a:extLst>
              <a:ext uri="{FF2B5EF4-FFF2-40B4-BE49-F238E27FC236}">
                <a16:creationId xmlns:a16="http://schemas.microsoft.com/office/drawing/2014/main" id="{D830F54C-BE4C-4892-AF17-69FB7EE275D7}"/>
              </a:ext>
            </a:extLst>
          </p:cNvPr>
          <p:cNvSpPr>
            <a:spLocks noGrp="1"/>
          </p:cNvSpPr>
          <p:nvPr>
            <p:ph type="body" sz="quarter" idx="49" hasCustomPrompt="1"/>
          </p:nvPr>
        </p:nvSpPr>
        <p:spPr>
          <a:xfrm>
            <a:off x="422929" y="3490347"/>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48" name="Text Placeholder 2">
            <a:extLst>
              <a:ext uri="{FF2B5EF4-FFF2-40B4-BE49-F238E27FC236}">
                <a16:creationId xmlns:a16="http://schemas.microsoft.com/office/drawing/2014/main" id="{743047EE-B643-4307-9434-A43A6442CEA0}"/>
              </a:ext>
            </a:extLst>
          </p:cNvPr>
          <p:cNvSpPr>
            <a:spLocks noGrp="1"/>
          </p:cNvSpPr>
          <p:nvPr>
            <p:ph type="body" sz="quarter" idx="50" hasCustomPrompt="1"/>
          </p:nvPr>
        </p:nvSpPr>
        <p:spPr>
          <a:xfrm>
            <a:off x="2453892" y="3490347"/>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25" name="Content Placeholder 4">
            <a:extLst>
              <a:ext uri="{FF2B5EF4-FFF2-40B4-BE49-F238E27FC236}">
                <a16:creationId xmlns:a16="http://schemas.microsoft.com/office/drawing/2014/main" id="{00863BCC-B5EC-45FB-844E-7C3682179BE3}"/>
              </a:ext>
            </a:extLst>
          </p:cNvPr>
          <p:cNvSpPr>
            <a:spLocks noGrp="1"/>
          </p:cNvSpPr>
          <p:nvPr>
            <p:ph sz="quarter" idx="21"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27" name="Text Placeholder 2">
            <a:extLst>
              <a:ext uri="{FF2B5EF4-FFF2-40B4-BE49-F238E27FC236}">
                <a16:creationId xmlns:a16="http://schemas.microsoft.com/office/drawing/2014/main" id="{4D616B35-E779-4164-BE39-DCA9FA45914B}"/>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9" name="Footer Placeholder 3">
            <a:extLst>
              <a:ext uri="{FF2B5EF4-FFF2-40B4-BE49-F238E27FC236}">
                <a16:creationId xmlns:a16="http://schemas.microsoft.com/office/drawing/2014/main" id="{7ADC0998-FC91-48CB-BBA2-E75826EA354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pic>
        <p:nvPicPr>
          <p:cNvPr id="21" name="Picture 20">
            <a:extLst>
              <a:ext uri="{FF2B5EF4-FFF2-40B4-BE49-F238E27FC236}">
                <a16:creationId xmlns:a16="http://schemas.microsoft.com/office/drawing/2014/main" id="{6FD7FD53-D3AF-41DB-B84F-D4E80412D91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60055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with transparent photo">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905BFD70-60D5-4954-9D81-85903F6F14BB}"/>
              </a:ext>
            </a:extLst>
          </p:cNvPr>
          <p:cNvSpPr>
            <a:spLocks noGrp="1"/>
          </p:cNvSpPr>
          <p:nvPr>
            <p:ph type="pic" sz="quarter" idx="22"/>
          </p:nvPr>
        </p:nvSpPr>
        <p:spPr>
          <a:xfrm>
            <a:off x="4572000" y="0"/>
            <a:ext cx="4572000" cy="5143500"/>
          </a:xfr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a:solidFill>
                  <a:schemeClr val="tx1"/>
                </a:solidFill>
              </a:defRPr>
            </a:lvl1pPr>
          </a:lstStyle>
          <a:p>
            <a:pPr marL="0" lvl="0" indent="0" algn="ctr" defTabSz="694796">
              <a:lnSpc>
                <a:spcPct val="140000"/>
              </a:lnSpc>
              <a:buNone/>
            </a:pPr>
            <a:r>
              <a:rPr lang="en-GB"/>
              <a:t>Click icon to add picture</a:t>
            </a:r>
            <a:endParaRPr lang="en-US"/>
          </a:p>
        </p:txBody>
      </p:sp>
      <p:sp>
        <p:nvSpPr>
          <p:cNvPr id="7" name="Content Placeholder 6">
            <a:extLst>
              <a:ext uri="{FF2B5EF4-FFF2-40B4-BE49-F238E27FC236}">
                <a16:creationId xmlns:a16="http://schemas.microsoft.com/office/drawing/2014/main" id="{FBA091B5-A806-4305-BC24-7E50D3D4B3AA}"/>
              </a:ext>
            </a:extLst>
          </p:cNvPr>
          <p:cNvSpPr>
            <a:spLocks noGrp="1"/>
          </p:cNvSpPr>
          <p:nvPr>
            <p:ph sz="quarter" idx="20"/>
          </p:nvPr>
        </p:nvSpPr>
        <p:spPr>
          <a:xfrm>
            <a:off x="419100" y="2152651"/>
            <a:ext cx="3771900" cy="2566710"/>
          </a:xfrm>
        </p:spPr>
        <p:txBody>
          <a:bodyPr vert="horz" lIns="0" tIns="0" rIns="0" bIns="0" rtlCol="0">
            <a:noAutofit/>
          </a:bodyPr>
          <a:lstStyle>
            <a:lvl1pPr>
              <a:defRPr lang="en-US" sz="1000" dirty="0"/>
            </a:lvl1pPr>
            <a:lvl2pPr>
              <a:defRPr lang="en-US" sz="800" dirty="0"/>
            </a:lvl2pPr>
            <a:lvl3pPr>
              <a:defRPr lang="en-US" sz="600" dirty="0"/>
            </a:lvl3pPr>
            <a:lvl4pPr>
              <a:defRPr lang="en-US" sz="300" dirty="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8" name="Title Placeholder 1">
            <a:extLst>
              <a:ext uri="{FF2B5EF4-FFF2-40B4-BE49-F238E27FC236}">
                <a16:creationId xmlns:a16="http://schemas.microsoft.com/office/drawing/2014/main" id="{7848DCA2-1B24-46EE-95C8-6D3E57E0DDD4}"/>
              </a:ext>
            </a:extLst>
          </p:cNvPr>
          <p:cNvSpPr>
            <a:spLocks noGrp="1"/>
          </p:cNvSpPr>
          <p:nvPr>
            <p:ph type="title" hasCustomPrompt="1"/>
          </p:nvPr>
        </p:nvSpPr>
        <p:spPr>
          <a:xfrm>
            <a:off x="414880" y="742949"/>
            <a:ext cx="3776120" cy="1263506"/>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1" name="Slide Number Placeholder 4">
            <a:extLst>
              <a:ext uri="{FF2B5EF4-FFF2-40B4-BE49-F238E27FC236}">
                <a16:creationId xmlns:a16="http://schemas.microsoft.com/office/drawing/2014/main" id="{D99F7D69-A9F4-4F01-BFAC-42E7473B36A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4E7FC8E3-F8D5-4DC5-9A71-8969BF71007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85E86296-46B5-4176-82D9-9548F258FF3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279680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with photo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C8C1DAE-07C6-4799-AB2A-6BC4035F1F94}"/>
              </a:ext>
            </a:extLst>
          </p:cNvPr>
          <p:cNvSpPr>
            <a:spLocks noGrp="1"/>
          </p:cNvSpPr>
          <p:nvPr>
            <p:ph type="pic" sz="quarter" idx="22"/>
          </p:nvPr>
        </p:nvSpPr>
        <p:spPr>
          <a:xfrm>
            <a:off x="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a:solidFill>
                  <a:schemeClr val="tx1"/>
                </a:solidFill>
              </a:defRPr>
            </a:lvl1pPr>
          </a:lstStyle>
          <a:p>
            <a:pPr marL="0" lvl="0" indent="0" algn="ctr" defTabSz="694796">
              <a:lnSpc>
                <a:spcPct val="140000"/>
              </a:lnSpc>
              <a:buNone/>
            </a:pPr>
            <a:r>
              <a:rPr lang="en-GB"/>
              <a:t>Click icon to add picture</a:t>
            </a:r>
            <a:endParaRPr lang="en-US"/>
          </a:p>
        </p:txBody>
      </p:sp>
      <p:sp>
        <p:nvSpPr>
          <p:cNvPr id="9" name="Content Placeholder 6">
            <a:extLst>
              <a:ext uri="{FF2B5EF4-FFF2-40B4-BE49-F238E27FC236}">
                <a16:creationId xmlns:a16="http://schemas.microsoft.com/office/drawing/2014/main" id="{EFB02FA9-F74D-409A-AE50-03692123A909}"/>
              </a:ext>
            </a:extLst>
          </p:cNvPr>
          <p:cNvSpPr>
            <a:spLocks noGrp="1"/>
          </p:cNvSpPr>
          <p:nvPr>
            <p:ph sz="quarter" idx="20"/>
          </p:nvPr>
        </p:nvSpPr>
        <p:spPr>
          <a:xfrm>
            <a:off x="4859382" y="2152650"/>
            <a:ext cx="3865641" cy="2705099"/>
          </a:xfrm>
        </p:spPr>
        <p:txBody>
          <a:bodyPr>
            <a:noAutofit/>
          </a:bodyPr>
          <a:lstStyle>
            <a:lvl1pPr marL="171450" indent="-171450">
              <a:lnSpc>
                <a:spcPct val="100000"/>
              </a:lnSpc>
              <a:buFont typeface="Arial" panose="020B0604020202020204" pitchFamily="34" charset="0"/>
              <a:buChar char="•"/>
              <a:defRPr sz="1000"/>
            </a:lvl1pPr>
            <a:lvl2pPr>
              <a:lnSpc>
                <a:spcPct val="100000"/>
              </a:lnSpc>
              <a:defRPr sz="800"/>
            </a:lvl2pPr>
            <a:lvl3pPr>
              <a:lnSpc>
                <a:spcPct val="100000"/>
              </a:lnSpc>
              <a:defRPr sz="600"/>
            </a:lvl3pPr>
            <a:lvl4pPr>
              <a:lnSpc>
                <a:spcPct val="100000"/>
              </a:lnSpc>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itle Placeholder 1">
            <a:extLst>
              <a:ext uri="{FF2B5EF4-FFF2-40B4-BE49-F238E27FC236}">
                <a16:creationId xmlns:a16="http://schemas.microsoft.com/office/drawing/2014/main" id="{A66571F9-8F5F-4F9C-B69D-8194767FDE89}"/>
              </a:ext>
            </a:extLst>
          </p:cNvPr>
          <p:cNvSpPr>
            <a:spLocks noGrp="1"/>
          </p:cNvSpPr>
          <p:nvPr>
            <p:ph type="title" hasCustomPrompt="1"/>
          </p:nvPr>
        </p:nvSpPr>
        <p:spPr>
          <a:xfrm>
            <a:off x="4859381" y="742950"/>
            <a:ext cx="3865519" cy="1206028"/>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2" name="Slide Number Placeholder 4">
            <a:extLst>
              <a:ext uri="{FF2B5EF4-FFF2-40B4-BE49-F238E27FC236}">
                <a16:creationId xmlns:a16="http://schemas.microsoft.com/office/drawing/2014/main" id="{357B425C-8918-4CBA-983D-64802070691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Tree>
    <p:extLst>
      <p:ext uri="{BB962C8B-B14F-4D97-AF65-F5344CB8AC3E}">
        <p14:creationId xmlns:p14="http://schemas.microsoft.com/office/powerpoint/2010/main" val="3539525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sm column with photo">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A3358592-959E-4456-B08C-B18561ACD90E}"/>
              </a:ext>
            </a:extLst>
          </p:cNvPr>
          <p:cNvSpPr>
            <a:spLocks noGrp="1"/>
          </p:cNvSpPr>
          <p:nvPr>
            <p:ph type="pic" sz="quarter" idx="22"/>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GB"/>
              <a:t>Click icon to add picture</a:t>
            </a:r>
            <a:endParaRPr lang="en-US" dirty="0"/>
          </a:p>
        </p:txBody>
      </p:sp>
      <p:sp>
        <p:nvSpPr>
          <p:cNvPr id="14" name="Title Placeholder 1">
            <a:extLst>
              <a:ext uri="{FF2B5EF4-FFF2-40B4-BE49-F238E27FC236}">
                <a16:creationId xmlns:a16="http://schemas.microsoft.com/office/drawing/2014/main" id="{867566B7-7005-4688-80F7-DA1BD8DAD937}"/>
              </a:ext>
            </a:extLst>
          </p:cNvPr>
          <p:cNvSpPr>
            <a:spLocks noGrp="1"/>
          </p:cNvSpPr>
          <p:nvPr>
            <p:ph type="title" hasCustomPrompt="1"/>
          </p:nvPr>
        </p:nvSpPr>
        <p:spPr>
          <a:xfrm>
            <a:off x="414879" y="742950"/>
            <a:ext cx="3776121" cy="1096300"/>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7" name="Text Placeholder 3">
            <a:extLst>
              <a:ext uri="{FF2B5EF4-FFF2-40B4-BE49-F238E27FC236}">
                <a16:creationId xmlns:a16="http://schemas.microsoft.com/office/drawing/2014/main" id="{10A1CBFF-FEB1-426F-8ABF-7C8FF483E898}"/>
              </a:ext>
            </a:extLst>
          </p:cNvPr>
          <p:cNvSpPr>
            <a:spLocks noGrp="1"/>
          </p:cNvSpPr>
          <p:nvPr>
            <p:ph type="body" sz="half" idx="2" hasCustomPrompt="1"/>
          </p:nvPr>
        </p:nvSpPr>
        <p:spPr>
          <a:xfrm>
            <a:off x="422929" y="2100507"/>
            <a:ext cx="1741420" cy="581953"/>
          </a:xfrm>
          <a:prstGeom prst="rect">
            <a:avLst/>
          </a:prstGeom>
        </p:spPr>
        <p:txBody>
          <a:bodyPr vert="horz" wrap="square" lIns="0" tIns="0" rIns="0" bIns="0" rtlCol="0" anchor="b" anchorCtr="0">
            <a:noAutofit/>
          </a:bodyPr>
          <a:lstStyle>
            <a:lvl1pPr>
              <a:defRPr lang="en-US" sz="1600" b="0" spc="0" dirty="0">
                <a:latin typeface="+mj-lt"/>
                <a:cs typeface="CiscoSansTT" panose="020B0503020201020303" pitchFamily="34" charset="0"/>
              </a:defRPr>
            </a:lvl1pPr>
          </a:lstStyle>
          <a:p>
            <a:pPr lvl="0">
              <a:lnSpc>
                <a:spcPct val="100000"/>
              </a:lnSpc>
              <a:spcAft>
                <a:spcPts val="0"/>
              </a:spcAft>
              <a:buNone/>
            </a:pPr>
            <a:r>
              <a:rPr lang="en-US" dirty="0"/>
              <a:t>Subtitle</a:t>
            </a:r>
          </a:p>
        </p:txBody>
      </p:sp>
      <p:sp>
        <p:nvSpPr>
          <p:cNvPr id="21" name="Text Placeholder 3">
            <a:extLst>
              <a:ext uri="{FF2B5EF4-FFF2-40B4-BE49-F238E27FC236}">
                <a16:creationId xmlns:a16="http://schemas.microsoft.com/office/drawing/2014/main" id="{1E2F20EC-16BD-48F7-86D9-438E0739413D}"/>
              </a:ext>
            </a:extLst>
          </p:cNvPr>
          <p:cNvSpPr>
            <a:spLocks noGrp="1"/>
          </p:cNvSpPr>
          <p:nvPr>
            <p:ph type="body" sz="half" idx="21" hasCustomPrompt="1"/>
          </p:nvPr>
        </p:nvSpPr>
        <p:spPr>
          <a:xfrm>
            <a:off x="2449580" y="2100507"/>
            <a:ext cx="1741420" cy="581953"/>
          </a:xfrm>
          <a:prstGeom prst="rect">
            <a:avLst/>
          </a:prstGeom>
        </p:spPr>
        <p:txBody>
          <a:bodyPr vert="horz" wrap="square" lIns="0" tIns="0" rIns="0" bIns="0" rtlCol="0" anchor="b" anchorCtr="0">
            <a:noAutofit/>
          </a:bodyPr>
          <a:lstStyle>
            <a:lvl1pPr>
              <a:defRPr lang="en-US" sz="1600" b="0" spc="0" dirty="0">
                <a:latin typeface="+mj-lt"/>
                <a:cs typeface="CiscoSansTT" panose="020B0503020201020303" pitchFamily="34" charset="0"/>
              </a:defRPr>
            </a:lvl1pPr>
          </a:lstStyle>
          <a:p>
            <a:pPr lvl="0">
              <a:lnSpc>
                <a:spcPct val="100000"/>
              </a:lnSpc>
              <a:spcAft>
                <a:spcPts val="0"/>
              </a:spcAft>
              <a:buNone/>
            </a:pPr>
            <a:r>
              <a:rPr lang="en-US" dirty="0"/>
              <a:t>Subtitle</a:t>
            </a:r>
          </a:p>
        </p:txBody>
      </p:sp>
      <p:sp>
        <p:nvSpPr>
          <p:cNvPr id="3" name="Text Placeholder 2">
            <a:extLst>
              <a:ext uri="{FF2B5EF4-FFF2-40B4-BE49-F238E27FC236}">
                <a16:creationId xmlns:a16="http://schemas.microsoft.com/office/drawing/2014/main" id="{C261A4FF-001F-46B0-B50B-76B7ADF0DBFA}"/>
              </a:ext>
            </a:extLst>
          </p:cNvPr>
          <p:cNvSpPr>
            <a:spLocks noGrp="1"/>
          </p:cNvSpPr>
          <p:nvPr>
            <p:ph type="body" sz="quarter" idx="28"/>
          </p:nvPr>
        </p:nvSpPr>
        <p:spPr>
          <a:xfrm>
            <a:off x="422929" y="2763019"/>
            <a:ext cx="1741420" cy="1903737"/>
          </a:xfrm>
        </p:spPr>
        <p:txBody>
          <a:bodyPr vert="horz" lIns="0" tIns="0" rIns="0" bIns="0" rtlCol="0">
            <a:noAutofit/>
          </a:bodyPr>
          <a:lstStyle>
            <a:lvl1pPr>
              <a:defRPr lang="en-US" sz="1000" dirty="0"/>
            </a:lvl1pPr>
            <a:lvl2pPr>
              <a:defRPr lang="en-US" sz="800" dirty="0"/>
            </a:lvl2pPr>
            <a:lvl3pPr>
              <a:defRPr lang="en-US" sz="600" dirty="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23" name="Text Placeholder 2">
            <a:extLst>
              <a:ext uri="{FF2B5EF4-FFF2-40B4-BE49-F238E27FC236}">
                <a16:creationId xmlns:a16="http://schemas.microsoft.com/office/drawing/2014/main" id="{5DC8C8FE-D77A-44F7-8C57-F06010945CF5}"/>
              </a:ext>
            </a:extLst>
          </p:cNvPr>
          <p:cNvSpPr>
            <a:spLocks noGrp="1"/>
          </p:cNvSpPr>
          <p:nvPr>
            <p:ph type="body" sz="quarter" idx="29"/>
          </p:nvPr>
        </p:nvSpPr>
        <p:spPr>
          <a:xfrm>
            <a:off x="2449580" y="2763019"/>
            <a:ext cx="1741420" cy="1903737"/>
          </a:xfrm>
        </p:spPr>
        <p:txBody>
          <a:bodyPr vert="horz" lIns="0" tIns="0" rIns="0" bIns="0" rtlCol="0">
            <a:noAutofit/>
          </a:bodyPr>
          <a:lstStyle>
            <a:lvl1pPr>
              <a:defRPr lang="en-US" sz="1000"/>
            </a:lvl1pPr>
            <a:lvl2pPr>
              <a:defRPr lang="en-US" sz="800"/>
            </a:lvl2pPr>
            <a:lvl3pPr>
              <a:defRPr lang="en-US" sz="60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24" name="Slide Number Placeholder 4">
            <a:extLst>
              <a:ext uri="{FF2B5EF4-FFF2-40B4-BE49-F238E27FC236}">
                <a16:creationId xmlns:a16="http://schemas.microsoft.com/office/drawing/2014/main" id="{AC2492A7-148D-4E60-BDC4-A6493F242C6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91DA0D3C-E618-4E74-AE1A-D790FB5661A6}"/>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2" name="Footer Placeholder 3">
            <a:extLst>
              <a:ext uri="{FF2B5EF4-FFF2-40B4-BE49-F238E27FC236}">
                <a16:creationId xmlns:a16="http://schemas.microsoft.com/office/drawing/2014/main" id="{1208D92E-CD7A-49C0-A704-73CF645867F2}"/>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88130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up to 8">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81" y="744917"/>
            <a:ext cx="4042819"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34" name="Text Placeholder 3">
            <a:extLst>
              <a:ext uri="{FF2B5EF4-FFF2-40B4-BE49-F238E27FC236}">
                <a16:creationId xmlns:a16="http://schemas.microsoft.com/office/drawing/2014/main" id="{F3B1879A-B619-984E-82C7-4434B9F2A25C}"/>
              </a:ext>
            </a:extLst>
          </p:cNvPr>
          <p:cNvSpPr>
            <a:spLocks noGrp="1"/>
          </p:cNvSpPr>
          <p:nvPr>
            <p:ph type="body" sz="half" idx="26" hasCustomPrompt="1"/>
          </p:nvPr>
        </p:nvSpPr>
        <p:spPr>
          <a:xfrm>
            <a:off x="419100" y="1858604"/>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01</a:t>
            </a:r>
          </a:p>
        </p:txBody>
      </p:sp>
      <p:sp>
        <p:nvSpPr>
          <p:cNvPr id="35" name="Text Placeholder 2">
            <a:extLst>
              <a:ext uri="{FF2B5EF4-FFF2-40B4-BE49-F238E27FC236}">
                <a16:creationId xmlns:a16="http://schemas.microsoft.com/office/drawing/2014/main" id="{4BD297AF-7D2D-D94D-B0E8-94538FF52057}"/>
              </a:ext>
            </a:extLst>
          </p:cNvPr>
          <p:cNvSpPr>
            <a:spLocks noGrp="1"/>
          </p:cNvSpPr>
          <p:nvPr>
            <p:ph type="body" sz="half" idx="27" hasCustomPrompt="1"/>
          </p:nvPr>
        </p:nvSpPr>
        <p:spPr>
          <a:xfrm>
            <a:off x="1015846" y="2857734"/>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6" name="Text Placeholder 3">
            <a:extLst>
              <a:ext uri="{FF2B5EF4-FFF2-40B4-BE49-F238E27FC236}">
                <a16:creationId xmlns:a16="http://schemas.microsoft.com/office/drawing/2014/main" id="{EB822921-0C8E-3C44-A1CD-F57BC9505616}"/>
              </a:ext>
            </a:extLst>
          </p:cNvPr>
          <p:cNvSpPr>
            <a:spLocks noGrp="1"/>
          </p:cNvSpPr>
          <p:nvPr>
            <p:ph type="body" sz="half" idx="29" hasCustomPrompt="1"/>
          </p:nvPr>
        </p:nvSpPr>
        <p:spPr>
          <a:xfrm>
            <a:off x="419100" y="2548262"/>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02</a:t>
            </a:r>
          </a:p>
        </p:txBody>
      </p:sp>
      <p:sp>
        <p:nvSpPr>
          <p:cNvPr id="37" name="Text Placeholder 2">
            <a:extLst>
              <a:ext uri="{FF2B5EF4-FFF2-40B4-BE49-F238E27FC236}">
                <a16:creationId xmlns:a16="http://schemas.microsoft.com/office/drawing/2014/main" id="{2DA9D4E5-FBBF-994F-AA3B-A8FD8ADBD704}"/>
              </a:ext>
            </a:extLst>
          </p:cNvPr>
          <p:cNvSpPr>
            <a:spLocks noGrp="1"/>
          </p:cNvSpPr>
          <p:nvPr>
            <p:ph type="body" sz="half" idx="30" hasCustomPrompt="1"/>
          </p:nvPr>
        </p:nvSpPr>
        <p:spPr>
          <a:xfrm>
            <a:off x="1015846" y="3550551"/>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8" name="Text Placeholder 3">
            <a:extLst>
              <a:ext uri="{FF2B5EF4-FFF2-40B4-BE49-F238E27FC236}">
                <a16:creationId xmlns:a16="http://schemas.microsoft.com/office/drawing/2014/main" id="{FB03C4A2-7938-6849-8D46-277EC2DB2F8E}"/>
              </a:ext>
            </a:extLst>
          </p:cNvPr>
          <p:cNvSpPr>
            <a:spLocks noGrp="1"/>
          </p:cNvSpPr>
          <p:nvPr>
            <p:ph type="body" sz="half" idx="31" hasCustomPrompt="1"/>
          </p:nvPr>
        </p:nvSpPr>
        <p:spPr>
          <a:xfrm>
            <a:off x="1015846" y="3234173"/>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9" name="Text Placeholder 3">
            <a:extLst>
              <a:ext uri="{FF2B5EF4-FFF2-40B4-BE49-F238E27FC236}">
                <a16:creationId xmlns:a16="http://schemas.microsoft.com/office/drawing/2014/main" id="{5E9B8D30-521D-864E-AAD2-9AB01D6BBF2E}"/>
              </a:ext>
            </a:extLst>
          </p:cNvPr>
          <p:cNvSpPr>
            <a:spLocks noGrp="1"/>
          </p:cNvSpPr>
          <p:nvPr>
            <p:ph type="body" sz="half" idx="32" hasCustomPrompt="1"/>
          </p:nvPr>
        </p:nvSpPr>
        <p:spPr>
          <a:xfrm>
            <a:off x="419100" y="3237920"/>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03</a:t>
            </a:r>
          </a:p>
        </p:txBody>
      </p:sp>
      <p:sp>
        <p:nvSpPr>
          <p:cNvPr id="40" name="Text Placeholder 2">
            <a:extLst>
              <a:ext uri="{FF2B5EF4-FFF2-40B4-BE49-F238E27FC236}">
                <a16:creationId xmlns:a16="http://schemas.microsoft.com/office/drawing/2014/main" id="{5CF377F4-3F0E-754A-84E9-8885433BCA73}"/>
              </a:ext>
            </a:extLst>
          </p:cNvPr>
          <p:cNvSpPr>
            <a:spLocks noGrp="1"/>
          </p:cNvSpPr>
          <p:nvPr>
            <p:ph type="body" sz="half" idx="33" hasCustomPrompt="1"/>
          </p:nvPr>
        </p:nvSpPr>
        <p:spPr>
          <a:xfrm>
            <a:off x="1006584" y="4243369"/>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41" name="Text Placeholder 3">
            <a:extLst>
              <a:ext uri="{FF2B5EF4-FFF2-40B4-BE49-F238E27FC236}">
                <a16:creationId xmlns:a16="http://schemas.microsoft.com/office/drawing/2014/main" id="{8B6D2346-F32B-6245-ABF4-0D656814BDAC}"/>
              </a:ext>
            </a:extLst>
          </p:cNvPr>
          <p:cNvSpPr>
            <a:spLocks noGrp="1"/>
          </p:cNvSpPr>
          <p:nvPr>
            <p:ph type="body" sz="half" idx="34" hasCustomPrompt="1"/>
          </p:nvPr>
        </p:nvSpPr>
        <p:spPr>
          <a:xfrm>
            <a:off x="1006584" y="3927576"/>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2" name="Text Placeholder 3">
            <a:extLst>
              <a:ext uri="{FF2B5EF4-FFF2-40B4-BE49-F238E27FC236}">
                <a16:creationId xmlns:a16="http://schemas.microsoft.com/office/drawing/2014/main" id="{90907DA3-7813-1343-BE3E-5E4707F98652}"/>
              </a:ext>
            </a:extLst>
          </p:cNvPr>
          <p:cNvSpPr>
            <a:spLocks noGrp="1"/>
          </p:cNvSpPr>
          <p:nvPr>
            <p:ph type="body" sz="half" idx="35" hasCustomPrompt="1"/>
          </p:nvPr>
        </p:nvSpPr>
        <p:spPr>
          <a:xfrm>
            <a:off x="409838" y="3927578"/>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04</a:t>
            </a:r>
          </a:p>
        </p:txBody>
      </p:sp>
      <p:sp>
        <p:nvSpPr>
          <p:cNvPr id="46" name="Text Placeholder 3">
            <a:extLst>
              <a:ext uri="{FF2B5EF4-FFF2-40B4-BE49-F238E27FC236}">
                <a16:creationId xmlns:a16="http://schemas.microsoft.com/office/drawing/2014/main" id="{FB49C323-7C7D-804E-82D9-2045EA5F8DCA}"/>
              </a:ext>
            </a:extLst>
          </p:cNvPr>
          <p:cNvSpPr>
            <a:spLocks noGrp="1"/>
          </p:cNvSpPr>
          <p:nvPr>
            <p:ph type="body" sz="half" idx="39" hasCustomPrompt="1"/>
          </p:nvPr>
        </p:nvSpPr>
        <p:spPr>
          <a:xfrm>
            <a:off x="1015846" y="1847367"/>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7" name="Text Placeholder 3">
            <a:extLst>
              <a:ext uri="{FF2B5EF4-FFF2-40B4-BE49-F238E27FC236}">
                <a16:creationId xmlns:a16="http://schemas.microsoft.com/office/drawing/2014/main" id="{36E9A218-B974-1D4F-81D6-6E343885F274}"/>
              </a:ext>
            </a:extLst>
          </p:cNvPr>
          <p:cNvSpPr>
            <a:spLocks noGrp="1"/>
          </p:cNvSpPr>
          <p:nvPr>
            <p:ph type="body" sz="half" idx="40" hasCustomPrompt="1"/>
          </p:nvPr>
        </p:nvSpPr>
        <p:spPr>
          <a:xfrm>
            <a:off x="1015846" y="2540770"/>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8" name="Text Placeholder 2">
            <a:extLst>
              <a:ext uri="{FF2B5EF4-FFF2-40B4-BE49-F238E27FC236}">
                <a16:creationId xmlns:a16="http://schemas.microsoft.com/office/drawing/2014/main" id="{84E0C9FA-1CEF-D442-805C-B1304D12773B}"/>
              </a:ext>
            </a:extLst>
          </p:cNvPr>
          <p:cNvSpPr>
            <a:spLocks noGrp="1"/>
          </p:cNvSpPr>
          <p:nvPr>
            <p:ph type="body" sz="half" idx="41" hasCustomPrompt="1"/>
          </p:nvPr>
        </p:nvSpPr>
        <p:spPr>
          <a:xfrm>
            <a:off x="1015846" y="2164917"/>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0" name="Footer Placeholder 3">
            <a:extLst>
              <a:ext uri="{FF2B5EF4-FFF2-40B4-BE49-F238E27FC236}">
                <a16:creationId xmlns:a16="http://schemas.microsoft.com/office/drawing/2014/main" id="{3EA9F760-54C7-4D39-BFBE-CB5FEB9E612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spc="0">
                <a:solidFill>
                  <a:schemeClr val="tx1"/>
                </a:solidFill>
              </a:defRPr>
            </a:lvl1pPr>
          </a:lstStyle>
          <a:p>
            <a:r>
              <a:rPr lang="en-US"/>
              <a:t>© 2021 Cisco and/or its affiliates. All rights reserved. Cisco Confidential</a:t>
            </a:r>
            <a:endParaRPr lang="en-US" dirty="0"/>
          </a:p>
        </p:txBody>
      </p:sp>
      <p:sp>
        <p:nvSpPr>
          <p:cNvPr id="21" name="Slide Number Placeholder 4">
            <a:extLst>
              <a:ext uri="{FF2B5EF4-FFF2-40B4-BE49-F238E27FC236}">
                <a16:creationId xmlns:a16="http://schemas.microsoft.com/office/drawing/2014/main" id="{71820893-9915-4BFA-B034-1C8F63FF81A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lnSpc>
                <a:spcPct val="100000"/>
              </a:lnSpc>
              <a:defRPr sz="600" spc="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1FFD397-3600-4EC8-8694-6DE9A09E921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2" name="Text Placeholder 3">
            <a:extLst>
              <a:ext uri="{FF2B5EF4-FFF2-40B4-BE49-F238E27FC236}">
                <a16:creationId xmlns:a16="http://schemas.microsoft.com/office/drawing/2014/main" id="{53C20764-63DC-41E8-9C7F-E25D307EE557}"/>
              </a:ext>
            </a:extLst>
          </p:cNvPr>
          <p:cNvSpPr>
            <a:spLocks noGrp="1"/>
          </p:cNvSpPr>
          <p:nvPr>
            <p:ph type="body" sz="half" idx="43" hasCustomPrompt="1"/>
          </p:nvPr>
        </p:nvSpPr>
        <p:spPr>
          <a:xfrm>
            <a:off x="4698155" y="184736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05</a:t>
            </a:r>
          </a:p>
        </p:txBody>
      </p:sp>
      <p:sp>
        <p:nvSpPr>
          <p:cNvPr id="23" name="Text Placeholder 2">
            <a:extLst>
              <a:ext uri="{FF2B5EF4-FFF2-40B4-BE49-F238E27FC236}">
                <a16:creationId xmlns:a16="http://schemas.microsoft.com/office/drawing/2014/main" id="{D54FF577-772A-41CF-B806-B27FEBD63D74}"/>
              </a:ext>
            </a:extLst>
          </p:cNvPr>
          <p:cNvSpPr>
            <a:spLocks noGrp="1"/>
          </p:cNvSpPr>
          <p:nvPr>
            <p:ph type="body" sz="half" idx="44" hasCustomPrompt="1"/>
          </p:nvPr>
        </p:nvSpPr>
        <p:spPr>
          <a:xfrm>
            <a:off x="5294901" y="2846497"/>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4" name="Text Placeholder 3">
            <a:extLst>
              <a:ext uri="{FF2B5EF4-FFF2-40B4-BE49-F238E27FC236}">
                <a16:creationId xmlns:a16="http://schemas.microsoft.com/office/drawing/2014/main" id="{FB55BF2F-380E-4EFB-B046-8182E6C5D20A}"/>
              </a:ext>
            </a:extLst>
          </p:cNvPr>
          <p:cNvSpPr>
            <a:spLocks noGrp="1"/>
          </p:cNvSpPr>
          <p:nvPr>
            <p:ph type="body" sz="half" idx="45" hasCustomPrompt="1"/>
          </p:nvPr>
        </p:nvSpPr>
        <p:spPr>
          <a:xfrm>
            <a:off x="4698155" y="2537025"/>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06</a:t>
            </a:r>
          </a:p>
        </p:txBody>
      </p:sp>
      <p:sp>
        <p:nvSpPr>
          <p:cNvPr id="26" name="Text Placeholder 2">
            <a:extLst>
              <a:ext uri="{FF2B5EF4-FFF2-40B4-BE49-F238E27FC236}">
                <a16:creationId xmlns:a16="http://schemas.microsoft.com/office/drawing/2014/main" id="{743F57A3-46B0-4550-84B1-CC695920B0EE}"/>
              </a:ext>
            </a:extLst>
          </p:cNvPr>
          <p:cNvSpPr>
            <a:spLocks noGrp="1"/>
          </p:cNvSpPr>
          <p:nvPr>
            <p:ph type="body" sz="half" idx="46" hasCustomPrompt="1"/>
          </p:nvPr>
        </p:nvSpPr>
        <p:spPr>
          <a:xfrm>
            <a:off x="5294901" y="3539314"/>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7" name="Text Placeholder 3">
            <a:extLst>
              <a:ext uri="{FF2B5EF4-FFF2-40B4-BE49-F238E27FC236}">
                <a16:creationId xmlns:a16="http://schemas.microsoft.com/office/drawing/2014/main" id="{53789CA6-53C8-4BAE-954E-06003EB6D646}"/>
              </a:ext>
            </a:extLst>
          </p:cNvPr>
          <p:cNvSpPr>
            <a:spLocks noGrp="1"/>
          </p:cNvSpPr>
          <p:nvPr>
            <p:ph type="body" sz="half" idx="47" hasCustomPrompt="1"/>
          </p:nvPr>
        </p:nvSpPr>
        <p:spPr>
          <a:xfrm>
            <a:off x="5294901" y="3222936"/>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28" name="Text Placeholder 3">
            <a:extLst>
              <a:ext uri="{FF2B5EF4-FFF2-40B4-BE49-F238E27FC236}">
                <a16:creationId xmlns:a16="http://schemas.microsoft.com/office/drawing/2014/main" id="{6496AA22-DA56-4B97-8E59-16462CD7A335}"/>
              </a:ext>
            </a:extLst>
          </p:cNvPr>
          <p:cNvSpPr>
            <a:spLocks noGrp="1"/>
          </p:cNvSpPr>
          <p:nvPr>
            <p:ph type="body" sz="half" idx="48" hasCustomPrompt="1"/>
          </p:nvPr>
        </p:nvSpPr>
        <p:spPr>
          <a:xfrm>
            <a:off x="4698155" y="3226683"/>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06</a:t>
            </a:r>
          </a:p>
        </p:txBody>
      </p:sp>
      <p:sp>
        <p:nvSpPr>
          <p:cNvPr id="29" name="Text Placeholder 2">
            <a:extLst>
              <a:ext uri="{FF2B5EF4-FFF2-40B4-BE49-F238E27FC236}">
                <a16:creationId xmlns:a16="http://schemas.microsoft.com/office/drawing/2014/main" id="{E4C89E3A-AB27-4036-93FF-BD8A83504130}"/>
              </a:ext>
            </a:extLst>
          </p:cNvPr>
          <p:cNvSpPr>
            <a:spLocks noGrp="1"/>
          </p:cNvSpPr>
          <p:nvPr>
            <p:ph type="body" sz="half" idx="49" hasCustomPrompt="1"/>
          </p:nvPr>
        </p:nvSpPr>
        <p:spPr>
          <a:xfrm>
            <a:off x="5285639" y="4232132"/>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0" name="Text Placeholder 3">
            <a:extLst>
              <a:ext uri="{FF2B5EF4-FFF2-40B4-BE49-F238E27FC236}">
                <a16:creationId xmlns:a16="http://schemas.microsoft.com/office/drawing/2014/main" id="{20F66D1C-C372-4707-AA8E-384994CA8FB5}"/>
              </a:ext>
            </a:extLst>
          </p:cNvPr>
          <p:cNvSpPr>
            <a:spLocks noGrp="1"/>
          </p:cNvSpPr>
          <p:nvPr>
            <p:ph type="body" sz="half" idx="50" hasCustomPrompt="1"/>
          </p:nvPr>
        </p:nvSpPr>
        <p:spPr>
          <a:xfrm>
            <a:off x="5285639" y="3916339"/>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1" name="Text Placeholder 3">
            <a:extLst>
              <a:ext uri="{FF2B5EF4-FFF2-40B4-BE49-F238E27FC236}">
                <a16:creationId xmlns:a16="http://schemas.microsoft.com/office/drawing/2014/main" id="{F21B11E7-AF06-4AAF-A83E-878C585EC666}"/>
              </a:ext>
            </a:extLst>
          </p:cNvPr>
          <p:cNvSpPr>
            <a:spLocks noGrp="1"/>
          </p:cNvSpPr>
          <p:nvPr>
            <p:ph type="body" sz="half" idx="51" hasCustomPrompt="1"/>
          </p:nvPr>
        </p:nvSpPr>
        <p:spPr>
          <a:xfrm>
            <a:off x="4688893" y="3916341"/>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08</a:t>
            </a:r>
          </a:p>
        </p:txBody>
      </p:sp>
      <p:sp>
        <p:nvSpPr>
          <p:cNvPr id="32" name="Text Placeholder 3">
            <a:extLst>
              <a:ext uri="{FF2B5EF4-FFF2-40B4-BE49-F238E27FC236}">
                <a16:creationId xmlns:a16="http://schemas.microsoft.com/office/drawing/2014/main" id="{C44A6C6A-3712-4F22-AB73-02EF14791FEB}"/>
              </a:ext>
            </a:extLst>
          </p:cNvPr>
          <p:cNvSpPr>
            <a:spLocks noGrp="1"/>
          </p:cNvSpPr>
          <p:nvPr>
            <p:ph type="body" sz="half" idx="52" hasCustomPrompt="1"/>
          </p:nvPr>
        </p:nvSpPr>
        <p:spPr>
          <a:xfrm>
            <a:off x="5294901" y="1836130"/>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3" name="Text Placeholder 3">
            <a:extLst>
              <a:ext uri="{FF2B5EF4-FFF2-40B4-BE49-F238E27FC236}">
                <a16:creationId xmlns:a16="http://schemas.microsoft.com/office/drawing/2014/main" id="{98A57429-28BA-4B50-8D4B-BE52589BD153}"/>
              </a:ext>
            </a:extLst>
          </p:cNvPr>
          <p:cNvSpPr>
            <a:spLocks noGrp="1"/>
          </p:cNvSpPr>
          <p:nvPr>
            <p:ph type="body" sz="half" idx="53" hasCustomPrompt="1"/>
          </p:nvPr>
        </p:nvSpPr>
        <p:spPr>
          <a:xfrm>
            <a:off x="5294901" y="2529533"/>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9" name="Text Placeholder 2">
            <a:extLst>
              <a:ext uri="{FF2B5EF4-FFF2-40B4-BE49-F238E27FC236}">
                <a16:creationId xmlns:a16="http://schemas.microsoft.com/office/drawing/2014/main" id="{8FE7BF6C-D02D-4BAF-82B1-B39EC24946DD}"/>
              </a:ext>
            </a:extLst>
          </p:cNvPr>
          <p:cNvSpPr>
            <a:spLocks noGrp="1"/>
          </p:cNvSpPr>
          <p:nvPr>
            <p:ph type="body" sz="half" idx="54" hasCustomPrompt="1"/>
          </p:nvPr>
        </p:nvSpPr>
        <p:spPr>
          <a:xfrm>
            <a:off x="5294901" y="2153680"/>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Tree>
    <p:extLst>
      <p:ext uri="{BB962C8B-B14F-4D97-AF65-F5344CB8AC3E}">
        <p14:creationId xmlns:p14="http://schemas.microsoft.com/office/powerpoint/2010/main" val="2412201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sm column icons - photo">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BE8071A5-D2DE-4A93-921A-785E22F45F37}"/>
              </a:ext>
            </a:extLst>
          </p:cNvPr>
          <p:cNvSpPr>
            <a:spLocks noGrp="1"/>
          </p:cNvSpPr>
          <p:nvPr>
            <p:ph type="pic" sz="quarter" idx="38"/>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GB"/>
              <a:t>Click icon to add picture</a:t>
            </a:r>
            <a:endParaRPr lang="en-US" dirty="0"/>
          </a:p>
        </p:txBody>
      </p:sp>
      <p:sp>
        <p:nvSpPr>
          <p:cNvPr id="29" name="Text Placeholder 3">
            <a:extLst>
              <a:ext uri="{FF2B5EF4-FFF2-40B4-BE49-F238E27FC236}">
                <a16:creationId xmlns:a16="http://schemas.microsoft.com/office/drawing/2014/main" id="{E98C8BEA-B15D-4061-953B-D90FCE37158F}"/>
              </a:ext>
            </a:extLst>
          </p:cNvPr>
          <p:cNvSpPr>
            <a:spLocks noGrp="1"/>
          </p:cNvSpPr>
          <p:nvPr>
            <p:ph type="body" sz="half" idx="2" hasCustomPrompt="1"/>
          </p:nvPr>
        </p:nvSpPr>
        <p:spPr>
          <a:xfrm>
            <a:off x="422929" y="2775065"/>
            <a:ext cx="1741742" cy="44452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0" name="Text Placeholder 3">
            <a:extLst>
              <a:ext uri="{FF2B5EF4-FFF2-40B4-BE49-F238E27FC236}">
                <a16:creationId xmlns:a16="http://schemas.microsoft.com/office/drawing/2014/main" id="{DB00627B-8E9E-451B-8924-7096742DBBB8}"/>
              </a:ext>
            </a:extLst>
          </p:cNvPr>
          <p:cNvSpPr>
            <a:spLocks noGrp="1"/>
          </p:cNvSpPr>
          <p:nvPr>
            <p:ph type="body" sz="half" idx="22" hasCustomPrompt="1"/>
          </p:nvPr>
        </p:nvSpPr>
        <p:spPr>
          <a:xfrm>
            <a:off x="2457308" y="2775065"/>
            <a:ext cx="1741742" cy="44452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3" name="Title Placeholder 1">
            <a:extLst>
              <a:ext uri="{FF2B5EF4-FFF2-40B4-BE49-F238E27FC236}">
                <a16:creationId xmlns:a16="http://schemas.microsoft.com/office/drawing/2014/main" id="{71D6F508-837A-4CD5-AC3A-FF7EE23D058E}"/>
              </a:ext>
            </a:extLst>
          </p:cNvPr>
          <p:cNvSpPr>
            <a:spLocks noGrp="1"/>
          </p:cNvSpPr>
          <p:nvPr>
            <p:ph type="title" hasCustomPrompt="1"/>
          </p:nvPr>
        </p:nvSpPr>
        <p:spPr>
          <a:xfrm>
            <a:off x="414880" y="742949"/>
            <a:ext cx="3784170" cy="1174678"/>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2-column with icons</a:t>
            </a:r>
          </a:p>
        </p:txBody>
      </p:sp>
      <p:sp>
        <p:nvSpPr>
          <p:cNvPr id="16" name="Text Placeholder 2">
            <a:extLst>
              <a:ext uri="{FF2B5EF4-FFF2-40B4-BE49-F238E27FC236}">
                <a16:creationId xmlns:a16="http://schemas.microsoft.com/office/drawing/2014/main" id="{6C411F75-6788-47F4-9D8B-6D1716F8EC07}"/>
              </a:ext>
            </a:extLst>
          </p:cNvPr>
          <p:cNvSpPr>
            <a:spLocks noGrp="1"/>
          </p:cNvSpPr>
          <p:nvPr>
            <p:ph type="body" sz="quarter" idx="28"/>
          </p:nvPr>
        </p:nvSpPr>
        <p:spPr>
          <a:xfrm>
            <a:off x="422929" y="3278574"/>
            <a:ext cx="1741742" cy="1388182"/>
          </a:xfrm>
        </p:spPr>
        <p:txBody>
          <a:bodyPr vert="horz" lIns="0" tIns="0" rIns="0" bIns="0" rtlCol="0">
            <a:noAutofit/>
          </a:bodyPr>
          <a:lstStyle>
            <a:lvl1pPr>
              <a:defRPr lang="en-US" sz="1000" dirty="0"/>
            </a:lvl1pPr>
            <a:lvl2pPr>
              <a:defRPr lang="en-US" sz="800" dirty="0"/>
            </a:lvl2pPr>
            <a:lvl3pPr>
              <a:defRPr lang="en-US" sz="600" dirty="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17" name="Text Placeholder 2">
            <a:extLst>
              <a:ext uri="{FF2B5EF4-FFF2-40B4-BE49-F238E27FC236}">
                <a16:creationId xmlns:a16="http://schemas.microsoft.com/office/drawing/2014/main" id="{7B962768-3C7E-49E5-AC1D-7730E96FE840}"/>
              </a:ext>
            </a:extLst>
          </p:cNvPr>
          <p:cNvSpPr>
            <a:spLocks noGrp="1"/>
          </p:cNvSpPr>
          <p:nvPr>
            <p:ph type="body" sz="quarter" idx="29"/>
          </p:nvPr>
        </p:nvSpPr>
        <p:spPr>
          <a:xfrm>
            <a:off x="2449259" y="3278574"/>
            <a:ext cx="1741742" cy="1388182"/>
          </a:xfrm>
        </p:spPr>
        <p:txBody>
          <a:bodyPr vert="horz" lIns="0" tIns="0" rIns="0" bIns="0" rtlCol="0">
            <a:noAutofit/>
          </a:bodyPr>
          <a:lstStyle>
            <a:lvl1pPr>
              <a:defRPr lang="en-US" sz="1000"/>
            </a:lvl1pPr>
            <a:lvl2pPr>
              <a:defRPr lang="en-US" sz="800"/>
            </a:lvl2pPr>
            <a:lvl3pPr>
              <a:defRPr lang="en-US" sz="60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18" name="Slide Number Placeholder 4">
            <a:extLst>
              <a:ext uri="{FF2B5EF4-FFF2-40B4-BE49-F238E27FC236}">
                <a16:creationId xmlns:a16="http://schemas.microsoft.com/office/drawing/2014/main" id="{A84CF3E9-1E0B-46B7-BF52-271009164E71}"/>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F63D291-DE41-4BB4-9E4C-30D49C50E581}"/>
              </a:ext>
            </a:extLst>
          </p:cNvPr>
          <p:cNvSpPr>
            <a:spLocks noGrp="1"/>
          </p:cNvSpPr>
          <p:nvPr>
            <p:ph type="body" sz="quarter" idx="36" hasCustomPrompt="1"/>
          </p:nvPr>
        </p:nvSpPr>
        <p:spPr>
          <a:xfrm>
            <a:off x="422928" y="251309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0" name="Text Placeholder 2">
            <a:extLst>
              <a:ext uri="{FF2B5EF4-FFF2-40B4-BE49-F238E27FC236}">
                <a16:creationId xmlns:a16="http://schemas.microsoft.com/office/drawing/2014/main" id="{DDA18A8E-48CB-4C25-A5F2-E849DDAE33AB}"/>
              </a:ext>
            </a:extLst>
          </p:cNvPr>
          <p:cNvSpPr>
            <a:spLocks noGrp="1"/>
          </p:cNvSpPr>
          <p:nvPr>
            <p:ph type="body" sz="quarter" idx="37" hasCustomPrompt="1"/>
          </p:nvPr>
        </p:nvSpPr>
        <p:spPr>
          <a:xfrm>
            <a:off x="2457307" y="251309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3" name="Text Placeholder 2">
            <a:extLst>
              <a:ext uri="{FF2B5EF4-FFF2-40B4-BE49-F238E27FC236}">
                <a16:creationId xmlns:a16="http://schemas.microsoft.com/office/drawing/2014/main" id="{CC49583F-365C-4C9E-81DD-9046A0055A5E}"/>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4" name="Footer Placeholder 3">
            <a:extLst>
              <a:ext uri="{FF2B5EF4-FFF2-40B4-BE49-F238E27FC236}">
                <a16:creationId xmlns:a16="http://schemas.microsoft.com/office/drawing/2014/main" id="{551AB8E0-3E63-4511-8C72-DE00D1124D4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592875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4 sm column icons - Graphic rt">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965406F-4919-4C06-802B-3D3899E60FAB}"/>
              </a:ext>
            </a:extLst>
          </p:cNvPr>
          <p:cNvSpPr>
            <a:spLocks noGrp="1"/>
          </p:cNvSpPr>
          <p:nvPr>
            <p:ph type="pic" sz="quarter" idx="22"/>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GB"/>
              <a:t>Click icon to add picture</a:t>
            </a:r>
            <a:endParaRPr lang="en-US" dirty="0"/>
          </a:p>
        </p:txBody>
      </p:sp>
      <p:sp>
        <p:nvSpPr>
          <p:cNvPr id="23" name="Text Placeholder 3">
            <a:extLst>
              <a:ext uri="{FF2B5EF4-FFF2-40B4-BE49-F238E27FC236}">
                <a16:creationId xmlns:a16="http://schemas.microsoft.com/office/drawing/2014/main" id="{ADFF45C6-46F9-8640-A5F1-11290FCEA3EC}"/>
              </a:ext>
            </a:extLst>
          </p:cNvPr>
          <p:cNvSpPr>
            <a:spLocks noGrp="1"/>
          </p:cNvSpPr>
          <p:nvPr>
            <p:ph type="body" sz="half" idx="24" hasCustomPrompt="1"/>
          </p:nvPr>
        </p:nvSpPr>
        <p:spPr>
          <a:xfrm>
            <a:off x="422927" y="2275941"/>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1" name="Text Placeholder 3">
            <a:extLst>
              <a:ext uri="{FF2B5EF4-FFF2-40B4-BE49-F238E27FC236}">
                <a16:creationId xmlns:a16="http://schemas.microsoft.com/office/drawing/2014/main" id="{429BA22C-8830-7E4A-B1E1-AC3DC42388CA}"/>
              </a:ext>
            </a:extLst>
          </p:cNvPr>
          <p:cNvSpPr>
            <a:spLocks noGrp="1"/>
          </p:cNvSpPr>
          <p:nvPr>
            <p:ph type="body" sz="half" idx="36" hasCustomPrompt="1"/>
          </p:nvPr>
        </p:nvSpPr>
        <p:spPr>
          <a:xfrm>
            <a:off x="422927" y="3699712"/>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9" name="Text Placeholder 3">
            <a:extLst>
              <a:ext uri="{FF2B5EF4-FFF2-40B4-BE49-F238E27FC236}">
                <a16:creationId xmlns:a16="http://schemas.microsoft.com/office/drawing/2014/main" id="{A6A5AFD9-009A-4A4C-94F4-05A23B341CF2}"/>
              </a:ext>
            </a:extLst>
          </p:cNvPr>
          <p:cNvSpPr>
            <a:spLocks noGrp="1"/>
          </p:cNvSpPr>
          <p:nvPr>
            <p:ph type="body" sz="half" idx="41" hasCustomPrompt="1"/>
          </p:nvPr>
        </p:nvSpPr>
        <p:spPr>
          <a:xfrm>
            <a:off x="2453112" y="2275941"/>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42" name="Text Placeholder 3">
            <a:extLst>
              <a:ext uri="{FF2B5EF4-FFF2-40B4-BE49-F238E27FC236}">
                <a16:creationId xmlns:a16="http://schemas.microsoft.com/office/drawing/2014/main" id="{8930094A-C63F-1B4B-8A52-5C7320E7BE21}"/>
              </a:ext>
            </a:extLst>
          </p:cNvPr>
          <p:cNvSpPr>
            <a:spLocks noGrp="1"/>
          </p:cNvSpPr>
          <p:nvPr>
            <p:ph type="body" sz="half" idx="44" hasCustomPrompt="1"/>
          </p:nvPr>
        </p:nvSpPr>
        <p:spPr>
          <a:xfrm>
            <a:off x="2453112" y="3699712"/>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itle Placeholder 1">
            <a:extLst>
              <a:ext uri="{FF2B5EF4-FFF2-40B4-BE49-F238E27FC236}">
                <a16:creationId xmlns:a16="http://schemas.microsoft.com/office/drawing/2014/main" id="{19A47C88-6D77-40E6-9F1E-6FF92AB2F8C4}"/>
              </a:ext>
            </a:extLst>
          </p:cNvPr>
          <p:cNvSpPr>
            <a:spLocks noGrp="1"/>
          </p:cNvSpPr>
          <p:nvPr>
            <p:ph type="title" hasCustomPrompt="1"/>
          </p:nvPr>
        </p:nvSpPr>
        <p:spPr>
          <a:xfrm>
            <a:off x="414880" y="742950"/>
            <a:ext cx="3776121" cy="112242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icons</a:t>
            </a:r>
          </a:p>
        </p:txBody>
      </p:sp>
      <p:sp>
        <p:nvSpPr>
          <p:cNvPr id="26" name="Text Placeholder 2">
            <a:extLst>
              <a:ext uri="{FF2B5EF4-FFF2-40B4-BE49-F238E27FC236}">
                <a16:creationId xmlns:a16="http://schemas.microsoft.com/office/drawing/2014/main" id="{986AA7C8-7D59-46CE-A267-59CE001AF214}"/>
              </a:ext>
            </a:extLst>
          </p:cNvPr>
          <p:cNvSpPr>
            <a:spLocks noGrp="1"/>
          </p:cNvSpPr>
          <p:nvPr>
            <p:ph type="body" sz="quarter" idx="28"/>
          </p:nvPr>
        </p:nvSpPr>
        <p:spPr>
          <a:xfrm>
            <a:off x="422929" y="2795316"/>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28" name="Text Placeholder 2">
            <a:extLst>
              <a:ext uri="{FF2B5EF4-FFF2-40B4-BE49-F238E27FC236}">
                <a16:creationId xmlns:a16="http://schemas.microsoft.com/office/drawing/2014/main" id="{6D602771-5223-47EB-BA07-406BD8C69428}"/>
              </a:ext>
            </a:extLst>
          </p:cNvPr>
          <p:cNvSpPr>
            <a:spLocks noGrp="1"/>
          </p:cNvSpPr>
          <p:nvPr>
            <p:ph type="body" sz="quarter" idx="29"/>
          </p:nvPr>
        </p:nvSpPr>
        <p:spPr>
          <a:xfrm>
            <a:off x="2445843" y="2795316"/>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34" name="Text Placeholder 2">
            <a:extLst>
              <a:ext uri="{FF2B5EF4-FFF2-40B4-BE49-F238E27FC236}">
                <a16:creationId xmlns:a16="http://schemas.microsoft.com/office/drawing/2014/main" id="{D47C9E04-F2BD-40A7-B46E-117AEBB53AF0}"/>
              </a:ext>
            </a:extLst>
          </p:cNvPr>
          <p:cNvSpPr>
            <a:spLocks noGrp="1"/>
          </p:cNvSpPr>
          <p:nvPr>
            <p:ph type="body" sz="quarter" idx="46"/>
          </p:nvPr>
        </p:nvSpPr>
        <p:spPr>
          <a:xfrm>
            <a:off x="422929" y="4212715"/>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36" name="Text Placeholder 2">
            <a:extLst>
              <a:ext uri="{FF2B5EF4-FFF2-40B4-BE49-F238E27FC236}">
                <a16:creationId xmlns:a16="http://schemas.microsoft.com/office/drawing/2014/main" id="{CE5E9F3F-438C-4859-85E0-F4A6C4DAF8D7}"/>
              </a:ext>
            </a:extLst>
          </p:cNvPr>
          <p:cNvSpPr>
            <a:spLocks noGrp="1"/>
          </p:cNvSpPr>
          <p:nvPr>
            <p:ph type="body" sz="quarter" idx="47"/>
          </p:nvPr>
        </p:nvSpPr>
        <p:spPr>
          <a:xfrm>
            <a:off x="2445843" y="4212715"/>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37" name="Slide Number Placeholder 4">
            <a:extLst>
              <a:ext uri="{FF2B5EF4-FFF2-40B4-BE49-F238E27FC236}">
                <a16:creationId xmlns:a16="http://schemas.microsoft.com/office/drawing/2014/main" id="{89496E11-838C-4853-9266-14C470B1EBBE}"/>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45" name="Text Placeholder 2">
            <a:extLst>
              <a:ext uri="{FF2B5EF4-FFF2-40B4-BE49-F238E27FC236}">
                <a16:creationId xmlns:a16="http://schemas.microsoft.com/office/drawing/2014/main" id="{1DD1BAC7-1730-495E-82FF-94326537FCF9}"/>
              </a:ext>
            </a:extLst>
          </p:cNvPr>
          <p:cNvSpPr>
            <a:spLocks noGrp="1"/>
          </p:cNvSpPr>
          <p:nvPr>
            <p:ph type="body" sz="quarter" idx="48" hasCustomPrompt="1"/>
          </p:nvPr>
        </p:nvSpPr>
        <p:spPr>
          <a:xfrm>
            <a:off x="422929" y="2016701"/>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46" name="Text Placeholder 2">
            <a:extLst>
              <a:ext uri="{FF2B5EF4-FFF2-40B4-BE49-F238E27FC236}">
                <a16:creationId xmlns:a16="http://schemas.microsoft.com/office/drawing/2014/main" id="{8434F53B-C383-4B15-BF37-0278F10B6C4A}"/>
              </a:ext>
            </a:extLst>
          </p:cNvPr>
          <p:cNvSpPr>
            <a:spLocks noGrp="1"/>
          </p:cNvSpPr>
          <p:nvPr>
            <p:ph type="body" sz="quarter" idx="37" hasCustomPrompt="1"/>
          </p:nvPr>
        </p:nvSpPr>
        <p:spPr>
          <a:xfrm>
            <a:off x="2453892" y="2016701"/>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47" name="Text Placeholder 2">
            <a:extLst>
              <a:ext uri="{FF2B5EF4-FFF2-40B4-BE49-F238E27FC236}">
                <a16:creationId xmlns:a16="http://schemas.microsoft.com/office/drawing/2014/main" id="{D830F54C-BE4C-4892-AF17-69FB7EE275D7}"/>
              </a:ext>
            </a:extLst>
          </p:cNvPr>
          <p:cNvSpPr>
            <a:spLocks noGrp="1"/>
          </p:cNvSpPr>
          <p:nvPr>
            <p:ph type="body" sz="quarter" idx="49" hasCustomPrompt="1"/>
          </p:nvPr>
        </p:nvSpPr>
        <p:spPr>
          <a:xfrm>
            <a:off x="422929" y="3437737"/>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48" name="Text Placeholder 2">
            <a:extLst>
              <a:ext uri="{FF2B5EF4-FFF2-40B4-BE49-F238E27FC236}">
                <a16:creationId xmlns:a16="http://schemas.microsoft.com/office/drawing/2014/main" id="{743047EE-B643-4307-9434-A43A6442CEA0}"/>
              </a:ext>
            </a:extLst>
          </p:cNvPr>
          <p:cNvSpPr>
            <a:spLocks noGrp="1"/>
          </p:cNvSpPr>
          <p:nvPr>
            <p:ph type="body" sz="quarter" idx="50" hasCustomPrompt="1"/>
          </p:nvPr>
        </p:nvSpPr>
        <p:spPr>
          <a:xfrm>
            <a:off x="2453892" y="3437737"/>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9" name="Text Placeholder 2">
            <a:extLst>
              <a:ext uri="{FF2B5EF4-FFF2-40B4-BE49-F238E27FC236}">
                <a16:creationId xmlns:a16="http://schemas.microsoft.com/office/drawing/2014/main" id="{036F33AF-48EA-421B-91FF-4AD7EDD725A9}"/>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0" name="Footer Placeholder 3">
            <a:extLst>
              <a:ext uri="{FF2B5EF4-FFF2-40B4-BE49-F238E27FC236}">
                <a16:creationId xmlns:a16="http://schemas.microsoft.com/office/drawing/2014/main" id="{EE29C994-41DB-4E88-8A93-3D10E1A8BA11}"/>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628604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2" name="Content Placeholder 6">
            <a:extLst>
              <a:ext uri="{FF2B5EF4-FFF2-40B4-BE49-F238E27FC236}">
                <a16:creationId xmlns:a16="http://schemas.microsoft.com/office/drawing/2014/main" id="{13E34AB2-EB40-45F2-BAE7-A8136E51FF6C}"/>
              </a:ext>
            </a:extLst>
          </p:cNvPr>
          <p:cNvSpPr>
            <a:spLocks noGrp="1"/>
          </p:cNvSpPr>
          <p:nvPr>
            <p:ph sz="quarter" idx="24"/>
          </p:nvPr>
        </p:nvSpPr>
        <p:spPr>
          <a:xfrm>
            <a:off x="419100" y="2785936"/>
            <a:ext cx="2521433" cy="181922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a:p>
            <a:pPr marL="171450" lvl="3" indent="-171450">
              <a:lnSpc>
                <a:spcPct val="100000"/>
              </a:lnSpc>
            </a:pPr>
            <a:r>
              <a:rPr lang="en-GB"/>
              <a:t>Fourth level</a:t>
            </a:r>
          </a:p>
        </p:txBody>
      </p:sp>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6" y="1962136"/>
            <a:ext cx="2517765" cy="60245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0" name="Text Placeholder 3">
            <a:extLst>
              <a:ext uri="{FF2B5EF4-FFF2-40B4-BE49-F238E27FC236}">
                <a16:creationId xmlns:a16="http://schemas.microsoft.com/office/drawing/2014/main" id="{7EA591F5-58AE-D343-A6EB-87F69740E76D}"/>
              </a:ext>
            </a:extLst>
          </p:cNvPr>
          <p:cNvSpPr>
            <a:spLocks noGrp="1"/>
          </p:cNvSpPr>
          <p:nvPr>
            <p:ph type="body" sz="half" idx="21" hasCustomPrompt="1"/>
          </p:nvPr>
        </p:nvSpPr>
        <p:spPr>
          <a:xfrm>
            <a:off x="3261083" y="1965470"/>
            <a:ext cx="2517765" cy="60245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0" name="Text Placeholder 3">
            <a:extLst>
              <a:ext uri="{FF2B5EF4-FFF2-40B4-BE49-F238E27FC236}">
                <a16:creationId xmlns:a16="http://schemas.microsoft.com/office/drawing/2014/main" id="{B8558003-6140-3442-986E-2C60FA775A53}"/>
              </a:ext>
            </a:extLst>
          </p:cNvPr>
          <p:cNvSpPr>
            <a:spLocks noGrp="1"/>
          </p:cNvSpPr>
          <p:nvPr>
            <p:ph type="body" sz="half" idx="23" hasCustomPrompt="1"/>
          </p:nvPr>
        </p:nvSpPr>
        <p:spPr>
          <a:xfrm>
            <a:off x="6093965" y="1962136"/>
            <a:ext cx="2517765" cy="60245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7" name="Title Placeholder 1">
            <a:extLst>
              <a:ext uri="{FF2B5EF4-FFF2-40B4-BE49-F238E27FC236}">
                <a16:creationId xmlns:a16="http://schemas.microsoft.com/office/drawing/2014/main" id="{FBBB06B7-9478-4C6F-9560-109718AC49B8}"/>
              </a:ext>
            </a:extLst>
          </p:cNvPr>
          <p:cNvSpPr>
            <a:spLocks noGrp="1"/>
          </p:cNvSpPr>
          <p:nvPr>
            <p:ph type="title" hasCustomPrompt="1"/>
          </p:nvPr>
        </p:nvSpPr>
        <p:spPr>
          <a:xfrm>
            <a:off x="414879" y="742950"/>
            <a:ext cx="4042821" cy="112242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a:t>
            </a:r>
          </a:p>
        </p:txBody>
      </p:sp>
      <p:sp>
        <p:nvSpPr>
          <p:cNvPr id="19" name="Slide Number Placeholder 4">
            <a:extLst>
              <a:ext uri="{FF2B5EF4-FFF2-40B4-BE49-F238E27FC236}">
                <a16:creationId xmlns:a16="http://schemas.microsoft.com/office/drawing/2014/main" id="{50389FDF-392D-4049-AC2A-1E9DF184965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23" name="Content Placeholder 6">
            <a:extLst>
              <a:ext uri="{FF2B5EF4-FFF2-40B4-BE49-F238E27FC236}">
                <a16:creationId xmlns:a16="http://schemas.microsoft.com/office/drawing/2014/main" id="{5CF71C16-241D-4C12-986F-49C011B6FB62}"/>
              </a:ext>
            </a:extLst>
          </p:cNvPr>
          <p:cNvSpPr>
            <a:spLocks noGrp="1"/>
          </p:cNvSpPr>
          <p:nvPr>
            <p:ph sz="quarter" idx="25"/>
          </p:nvPr>
        </p:nvSpPr>
        <p:spPr>
          <a:xfrm>
            <a:off x="3261083" y="2785936"/>
            <a:ext cx="2521433" cy="181922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a:p>
            <a:pPr marL="171450" lvl="3" indent="-171450">
              <a:lnSpc>
                <a:spcPct val="100000"/>
              </a:lnSpc>
            </a:pPr>
            <a:r>
              <a:rPr lang="en-GB"/>
              <a:t>Fourth level</a:t>
            </a:r>
          </a:p>
        </p:txBody>
      </p:sp>
      <p:sp>
        <p:nvSpPr>
          <p:cNvPr id="24" name="Content Placeholder 6">
            <a:extLst>
              <a:ext uri="{FF2B5EF4-FFF2-40B4-BE49-F238E27FC236}">
                <a16:creationId xmlns:a16="http://schemas.microsoft.com/office/drawing/2014/main" id="{DF591020-88DC-4E7B-BD72-36E6EB59E14C}"/>
              </a:ext>
            </a:extLst>
          </p:cNvPr>
          <p:cNvSpPr>
            <a:spLocks noGrp="1"/>
          </p:cNvSpPr>
          <p:nvPr>
            <p:ph sz="quarter" idx="26"/>
          </p:nvPr>
        </p:nvSpPr>
        <p:spPr>
          <a:xfrm>
            <a:off x="6094828" y="2785936"/>
            <a:ext cx="2521433" cy="181922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a:p>
            <a:pPr marL="171450" lvl="3" indent="-171450">
              <a:lnSpc>
                <a:spcPct val="100000"/>
              </a:lnSpc>
            </a:pPr>
            <a:r>
              <a:rPr lang="en-GB"/>
              <a:t>Fourth level</a:t>
            </a:r>
          </a:p>
        </p:txBody>
      </p:sp>
      <p:sp>
        <p:nvSpPr>
          <p:cNvPr id="12" name="Text Placeholder 2">
            <a:extLst>
              <a:ext uri="{FF2B5EF4-FFF2-40B4-BE49-F238E27FC236}">
                <a16:creationId xmlns:a16="http://schemas.microsoft.com/office/drawing/2014/main" id="{4383FF70-E831-4747-A153-F9977C8D40C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3" name="Footer Placeholder 3">
            <a:extLst>
              <a:ext uri="{FF2B5EF4-FFF2-40B4-BE49-F238E27FC236}">
                <a16:creationId xmlns:a16="http://schemas.microsoft.com/office/drawing/2014/main" id="{1ACA0FBF-BD85-4A2B-857C-5FEA45B4C494}"/>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030585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with photo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A041BB60-92E2-E24D-A7E4-A3567C28152B}"/>
              </a:ext>
            </a:extLst>
          </p:cNvPr>
          <p:cNvSpPr>
            <a:spLocks noGrp="1"/>
          </p:cNvSpPr>
          <p:nvPr>
            <p:ph type="pic" sz="quarter" idx="26" hasCustomPrompt="1"/>
          </p:nvPr>
        </p:nvSpPr>
        <p:spPr>
          <a:xfrm>
            <a:off x="422926" y="1888672"/>
            <a:ext cx="2626246"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3" name="Text Placeholder 3">
            <a:extLst>
              <a:ext uri="{FF2B5EF4-FFF2-40B4-BE49-F238E27FC236}">
                <a16:creationId xmlns:a16="http://schemas.microsoft.com/office/drawing/2014/main" id="{AEDAD314-6F73-5C4E-93D2-9F6E7C78F6D1}"/>
              </a:ext>
            </a:extLst>
          </p:cNvPr>
          <p:cNvSpPr>
            <a:spLocks noGrp="1"/>
          </p:cNvSpPr>
          <p:nvPr>
            <p:ph type="body" sz="half" idx="2" hasCustomPrompt="1"/>
          </p:nvPr>
        </p:nvSpPr>
        <p:spPr>
          <a:xfrm>
            <a:off x="422926" y="2893229"/>
            <a:ext cx="2522297" cy="38747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7" name="Text Placeholder 3">
            <a:extLst>
              <a:ext uri="{FF2B5EF4-FFF2-40B4-BE49-F238E27FC236}">
                <a16:creationId xmlns:a16="http://schemas.microsoft.com/office/drawing/2014/main" id="{E5D9876C-926F-4148-B388-37AF2EC91BA9}"/>
              </a:ext>
            </a:extLst>
          </p:cNvPr>
          <p:cNvSpPr>
            <a:spLocks noGrp="1"/>
          </p:cNvSpPr>
          <p:nvPr>
            <p:ph type="body" sz="half" idx="21" hasCustomPrompt="1"/>
          </p:nvPr>
        </p:nvSpPr>
        <p:spPr>
          <a:xfrm>
            <a:off x="3261083" y="2893228"/>
            <a:ext cx="2522297" cy="39149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1" name="Text Placeholder 3">
            <a:extLst>
              <a:ext uri="{FF2B5EF4-FFF2-40B4-BE49-F238E27FC236}">
                <a16:creationId xmlns:a16="http://schemas.microsoft.com/office/drawing/2014/main" id="{EA0EB0E0-8003-1149-85CF-5D63FB41C1C8}"/>
              </a:ext>
            </a:extLst>
          </p:cNvPr>
          <p:cNvSpPr>
            <a:spLocks noGrp="1"/>
          </p:cNvSpPr>
          <p:nvPr>
            <p:ph type="body" sz="half" idx="23" hasCustomPrompt="1"/>
          </p:nvPr>
        </p:nvSpPr>
        <p:spPr>
          <a:xfrm>
            <a:off x="6093965" y="2889894"/>
            <a:ext cx="2522297" cy="39149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4" name="Picture Placeholder 2">
            <a:extLst>
              <a:ext uri="{FF2B5EF4-FFF2-40B4-BE49-F238E27FC236}">
                <a16:creationId xmlns:a16="http://schemas.microsoft.com/office/drawing/2014/main" id="{5C20FC9A-2038-AF44-9486-38D2103687A7}"/>
              </a:ext>
            </a:extLst>
          </p:cNvPr>
          <p:cNvSpPr>
            <a:spLocks noGrp="1"/>
          </p:cNvSpPr>
          <p:nvPr>
            <p:ph type="pic" sz="quarter" idx="27" hasCustomPrompt="1"/>
          </p:nvPr>
        </p:nvSpPr>
        <p:spPr>
          <a:xfrm>
            <a:off x="3261083" y="1888672"/>
            <a:ext cx="2626246"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35" name="Picture Placeholder 2">
            <a:extLst>
              <a:ext uri="{FF2B5EF4-FFF2-40B4-BE49-F238E27FC236}">
                <a16:creationId xmlns:a16="http://schemas.microsoft.com/office/drawing/2014/main" id="{14AE4050-3A50-CC40-A2F2-6040AFDD5C2E}"/>
              </a:ext>
            </a:extLst>
          </p:cNvPr>
          <p:cNvSpPr>
            <a:spLocks noGrp="1"/>
          </p:cNvSpPr>
          <p:nvPr>
            <p:ph type="pic" sz="quarter" idx="28" hasCustomPrompt="1"/>
          </p:nvPr>
        </p:nvSpPr>
        <p:spPr>
          <a:xfrm>
            <a:off x="6099240" y="1888672"/>
            <a:ext cx="2620970"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7" name="Title Placeholder 1">
            <a:extLst>
              <a:ext uri="{FF2B5EF4-FFF2-40B4-BE49-F238E27FC236}">
                <a16:creationId xmlns:a16="http://schemas.microsoft.com/office/drawing/2014/main" id="{664EEB71-E7FA-45C6-8549-2F56C38185D7}"/>
              </a:ext>
            </a:extLst>
          </p:cNvPr>
          <p:cNvSpPr>
            <a:spLocks noGrp="1"/>
          </p:cNvSpPr>
          <p:nvPr>
            <p:ph type="title" hasCustomPrompt="1"/>
          </p:nvPr>
        </p:nvSpPr>
        <p:spPr>
          <a:xfrm>
            <a:off x="414879" y="742950"/>
            <a:ext cx="4042821" cy="1075400"/>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images</a:t>
            </a:r>
          </a:p>
        </p:txBody>
      </p:sp>
      <p:sp>
        <p:nvSpPr>
          <p:cNvPr id="16" name="Slide Number Placeholder 4">
            <a:extLst>
              <a:ext uri="{FF2B5EF4-FFF2-40B4-BE49-F238E27FC236}">
                <a16:creationId xmlns:a16="http://schemas.microsoft.com/office/drawing/2014/main" id="{AD169A5A-D278-4C7A-80C6-4AAAFCE2E17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9" name="Text Placeholder 2">
            <a:extLst>
              <a:ext uri="{FF2B5EF4-FFF2-40B4-BE49-F238E27FC236}">
                <a16:creationId xmlns:a16="http://schemas.microsoft.com/office/drawing/2014/main" id="{A77CC832-63CA-4131-ABA9-356B02B90737}"/>
              </a:ext>
            </a:extLst>
          </p:cNvPr>
          <p:cNvSpPr>
            <a:spLocks noGrp="1"/>
          </p:cNvSpPr>
          <p:nvPr>
            <p:ph type="body" sz="quarter" idx="29"/>
          </p:nvPr>
        </p:nvSpPr>
        <p:spPr>
          <a:xfrm>
            <a:off x="422926" y="3453818"/>
            <a:ext cx="2522297"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DCD16B98-DFE6-42E9-983E-5855355500F4}"/>
              </a:ext>
            </a:extLst>
          </p:cNvPr>
          <p:cNvSpPr>
            <a:spLocks noGrp="1"/>
          </p:cNvSpPr>
          <p:nvPr>
            <p:ph type="body" sz="quarter" idx="30"/>
          </p:nvPr>
        </p:nvSpPr>
        <p:spPr>
          <a:xfrm>
            <a:off x="3261083" y="3453818"/>
            <a:ext cx="2522297"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B43A5D85-76F0-4FEF-A17F-4532934D5A56}"/>
              </a:ext>
            </a:extLst>
          </p:cNvPr>
          <p:cNvSpPr>
            <a:spLocks noGrp="1"/>
          </p:cNvSpPr>
          <p:nvPr>
            <p:ph type="body" sz="quarter" idx="31"/>
          </p:nvPr>
        </p:nvSpPr>
        <p:spPr>
          <a:xfrm>
            <a:off x="6093964" y="3453818"/>
            <a:ext cx="2522297"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2" name="Text Placeholder 2">
            <a:extLst>
              <a:ext uri="{FF2B5EF4-FFF2-40B4-BE49-F238E27FC236}">
                <a16:creationId xmlns:a16="http://schemas.microsoft.com/office/drawing/2014/main" id="{BB14B9EC-8559-42D6-A40F-F7BF924ADBA4}"/>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8" name="Footer Placeholder 3">
            <a:extLst>
              <a:ext uri="{FF2B5EF4-FFF2-40B4-BE49-F238E27FC236}">
                <a16:creationId xmlns:a16="http://schemas.microsoft.com/office/drawing/2014/main" id="{A5974834-AF48-48D6-A946-C25C1D483AC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08666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with icon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1D1EB964-31F1-4CBE-82A3-C0D6A156FC90}"/>
              </a:ext>
            </a:extLst>
          </p:cNvPr>
          <p:cNvSpPr>
            <a:spLocks noGrp="1"/>
          </p:cNvSpPr>
          <p:nvPr>
            <p:ph type="title" hasCustomPrompt="1"/>
          </p:nvPr>
        </p:nvSpPr>
        <p:spPr>
          <a:xfrm>
            <a:off x="414879" y="742950"/>
            <a:ext cx="4042821" cy="1169452"/>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icons</a:t>
            </a:r>
          </a:p>
        </p:txBody>
      </p:sp>
      <p:sp>
        <p:nvSpPr>
          <p:cNvPr id="43" name="Slide Number Placeholder 4">
            <a:extLst>
              <a:ext uri="{FF2B5EF4-FFF2-40B4-BE49-F238E27FC236}">
                <a16:creationId xmlns:a16="http://schemas.microsoft.com/office/drawing/2014/main" id="{EF211203-217C-43EA-B455-2829537E92A3}"/>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20" name="Text Placeholder 2">
            <a:extLst>
              <a:ext uri="{FF2B5EF4-FFF2-40B4-BE49-F238E27FC236}">
                <a16:creationId xmlns:a16="http://schemas.microsoft.com/office/drawing/2014/main" id="{2DD9E95C-54D7-4CDC-9398-06EA3EF4C2BF}"/>
              </a:ext>
            </a:extLst>
          </p:cNvPr>
          <p:cNvSpPr>
            <a:spLocks noGrp="1"/>
          </p:cNvSpPr>
          <p:nvPr>
            <p:ph type="body" sz="quarter" idx="36" hasCustomPrompt="1"/>
          </p:nvPr>
        </p:nvSpPr>
        <p:spPr>
          <a:xfrm>
            <a:off x="422928" y="257175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1" name="Text Placeholder 2">
            <a:extLst>
              <a:ext uri="{FF2B5EF4-FFF2-40B4-BE49-F238E27FC236}">
                <a16:creationId xmlns:a16="http://schemas.microsoft.com/office/drawing/2014/main" id="{5308B72D-42DD-4AFC-86F7-A60C430A65F0}"/>
              </a:ext>
            </a:extLst>
          </p:cNvPr>
          <p:cNvSpPr>
            <a:spLocks noGrp="1"/>
          </p:cNvSpPr>
          <p:nvPr>
            <p:ph type="body" sz="quarter" idx="37" hasCustomPrompt="1"/>
          </p:nvPr>
        </p:nvSpPr>
        <p:spPr>
          <a:xfrm>
            <a:off x="3261083" y="257175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3" name="Text Placeholder 2">
            <a:extLst>
              <a:ext uri="{FF2B5EF4-FFF2-40B4-BE49-F238E27FC236}">
                <a16:creationId xmlns:a16="http://schemas.microsoft.com/office/drawing/2014/main" id="{92FBA143-4C75-4705-B518-3C3BEB4DB59D}"/>
              </a:ext>
            </a:extLst>
          </p:cNvPr>
          <p:cNvSpPr>
            <a:spLocks noGrp="1"/>
          </p:cNvSpPr>
          <p:nvPr>
            <p:ph type="body" sz="quarter" idx="41" hasCustomPrompt="1"/>
          </p:nvPr>
        </p:nvSpPr>
        <p:spPr>
          <a:xfrm>
            <a:off x="6093965" y="257175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2" name="Text Placeholder 3">
            <a:extLst>
              <a:ext uri="{FF2B5EF4-FFF2-40B4-BE49-F238E27FC236}">
                <a16:creationId xmlns:a16="http://schemas.microsoft.com/office/drawing/2014/main" id="{BBFFB3BB-96C3-43AE-AE37-B552C0F815FA}"/>
              </a:ext>
            </a:extLst>
          </p:cNvPr>
          <p:cNvSpPr>
            <a:spLocks noGrp="1"/>
          </p:cNvSpPr>
          <p:nvPr>
            <p:ph type="body" sz="half" idx="2" hasCustomPrompt="1"/>
          </p:nvPr>
        </p:nvSpPr>
        <p:spPr>
          <a:xfrm>
            <a:off x="422926" y="2837636"/>
            <a:ext cx="2537972" cy="443067"/>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557260CF-2100-49E9-84E8-B0D7AFADA565}"/>
              </a:ext>
            </a:extLst>
          </p:cNvPr>
          <p:cNvSpPr>
            <a:spLocks noGrp="1"/>
          </p:cNvSpPr>
          <p:nvPr>
            <p:ph type="body" sz="half" idx="21" hasCustomPrompt="1"/>
          </p:nvPr>
        </p:nvSpPr>
        <p:spPr>
          <a:xfrm>
            <a:off x="3261083" y="2837058"/>
            <a:ext cx="2537972" cy="44766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5" name="Text Placeholder 3">
            <a:extLst>
              <a:ext uri="{FF2B5EF4-FFF2-40B4-BE49-F238E27FC236}">
                <a16:creationId xmlns:a16="http://schemas.microsoft.com/office/drawing/2014/main" id="{0E159BC0-6118-41FB-BD15-D9B76E35ED35}"/>
              </a:ext>
            </a:extLst>
          </p:cNvPr>
          <p:cNvSpPr>
            <a:spLocks noGrp="1"/>
          </p:cNvSpPr>
          <p:nvPr>
            <p:ph type="body" sz="half" idx="23" hasCustomPrompt="1"/>
          </p:nvPr>
        </p:nvSpPr>
        <p:spPr>
          <a:xfrm>
            <a:off x="6093965" y="2833724"/>
            <a:ext cx="2537972" cy="44766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6" name="Text Placeholder 2">
            <a:extLst>
              <a:ext uri="{FF2B5EF4-FFF2-40B4-BE49-F238E27FC236}">
                <a16:creationId xmlns:a16="http://schemas.microsoft.com/office/drawing/2014/main" id="{72CDBFEA-91A7-4FE4-AAE2-321927A46CED}"/>
              </a:ext>
            </a:extLst>
          </p:cNvPr>
          <p:cNvSpPr>
            <a:spLocks noGrp="1"/>
          </p:cNvSpPr>
          <p:nvPr>
            <p:ph type="body" sz="quarter" idx="29"/>
          </p:nvPr>
        </p:nvSpPr>
        <p:spPr>
          <a:xfrm>
            <a:off x="422926" y="3453818"/>
            <a:ext cx="2537972"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7" name="Text Placeholder 2">
            <a:extLst>
              <a:ext uri="{FF2B5EF4-FFF2-40B4-BE49-F238E27FC236}">
                <a16:creationId xmlns:a16="http://schemas.microsoft.com/office/drawing/2014/main" id="{61CBFE74-247B-4E42-8A8C-4D5F9D2997F3}"/>
              </a:ext>
            </a:extLst>
          </p:cNvPr>
          <p:cNvSpPr>
            <a:spLocks noGrp="1"/>
          </p:cNvSpPr>
          <p:nvPr>
            <p:ph type="body" sz="quarter" idx="30"/>
          </p:nvPr>
        </p:nvSpPr>
        <p:spPr>
          <a:xfrm>
            <a:off x="3261083" y="3453818"/>
            <a:ext cx="2537972"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2CD5C99F-F57F-4957-BA17-CF590173E3FE}"/>
              </a:ext>
            </a:extLst>
          </p:cNvPr>
          <p:cNvSpPr>
            <a:spLocks noGrp="1"/>
          </p:cNvSpPr>
          <p:nvPr>
            <p:ph type="body" sz="quarter" idx="31"/>
          </p:nvPr>
        </p:nvSpPr>
        <p:spPr>
          <a:xfrm>
            <a:off x="6093964" y="3453818"/>
            <a:ext cx="2537972"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5" name="Text Placeholder 2">
            <a:extLst>
              <a:ext uri="{FF2B5EF4-FFF2-40B4-BE49-F238E27FC236}">
                <a16:creationId xmlns:a16="http://schemas.microsoft.com/office/drawing/2014/main" id="{B415BF8F-879F-4E1A-A7D8-9D683393FD0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6" name="Footer Placeholder 3">
            <a:extLst>
              <a:ext uri="{FF2B5EF4-FFF2-40B4-BE49-F238E27FC236}">
                <a16:creationId xmlns:a16="http://schemas.microsoft.com/office/drawing/2014/main" id="{3534F201-EBA0-46A0-B1E7-7AF9F7C4981A}"/>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995415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8"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ext Placeholder 3">
            <a:extLst>
              <a:ext uri="{FF2B5EF4-FFF2-40B4-BE49-F238E27FC236}">
                <a16:creationId xmlns:a16="http://schemas.microsoft.com/office/drawing/2014/main" id="{C35F796C-3FA3-4D4C-9E57-306772BBFEB7}"/>
              </a:ext>
            </a:extLst>
          </p:cNvPr>
          <p:cNvSpPr>
            <a:spLocks noGrp="1"/>
          </p:cNvSpPr>
          <p:nvPr>
            <p:ph type="body" sz="half" idx="21" hasCustomPrompt="1"/>
          </p:nvPr>
        </p:nvSpPr>
        <p:spPr>
          <a:xfrm>
            <a:off x="2554183"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63094BC0-195B-294A-B09B-12005D172A0C}"/>
              </a:ext>
            </a:extLst>
          </p:cNvPr>
          <p:cNvSpPr>
            <a:spLocks noGrp="1"/>
          </p:cNvSpPr>
          <p:nvPr>
            <p:ph type="body" sz="half" idx="23" hasCustomPrompt="1"/>
          </p:nvPr>
        </p:nvSpPr>
        <p:spPr>
          <a:xfrm>
            <a:off x="4685438"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8" name="Text Placeholder 3">
            <a:extLst>
              <a:ext uri="{FF2B5EF4-FFF2-40B4-BE49-F238E27FC236}">
                <a16:creationId xmlns:a16="http://schemas.microsoft.com/office/drawing/2014/main" id="{8A941269-22F0-1B4D-A516-00DAC2E11BFD}"/>
              </a:ext>
            </a:extLst>
          </p:cNvPr>
          <p:cNvSpPr>
            <a:spLocks noGrp="1"/>
          </p:cNvSpPr>
          <p:nvPr>
            <p:ph type="body" sz="half" idx="25" hasCustomPrompt="1"/>
          </p:nvPr>
        </p:nvSpPr>
        <p:spPr>
          <a:xfrm>
            <a:off x="6811418"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7" name="Title Placeholder 1">
            <a:extLst>
              <a:ext uri="{FF2B5EF4-FFF2-40B4-BE49-F238E27FC236}">
                <a16:creationId xmlns:a16="http://schemas.microsoft.com/office/drawing/2014/main" id="{A137A293-3428-4F1D-AFE7-A91A006BF483}"/>
              </a:ext>
            </a:extLst>
          </p:cNvPr>
          <p:cNvSpPr>
            <a:spLocks noGrp="1"/>
          </p:cNvSpPr>
          <p:nvPr>
            <p:ph type="title" hasCustomPrompt="1"/>
          </p:nvPr>
        </p:nvSpPr>
        <p:spPr>
          <a:xfrm>
            <a:off x="414879" y="742949"/>
            <a:ext cx="4042821" cy="1179903"/>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a:t>
            </a:r>
          </a:p>
        </p:txBody>
      </p:sp>
      <p:sp>
        <p:nvSpPr>
          <p:cNvPr id="31" name="Slide Number Placeholder 4">
            <a:extLst>
              <a:ext uri="{FF2B5EF4-FFF2-40B4-BE49-F238E27FC236}">
                <a16:creationId xmlns:a16="http://schemas.microsoft.com/office/drawing/2014/main" id="{1F64BCE5-C4DF-42FB-9C93-FE7C16DD9E1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4" name="Text Placeholder 2">
            <a:extLst>
              <a:ext uri="{FF2B5EF4-FFF2-40B4-BE49-F238E27FC236}">
                <a16:creationId xmlns:a16="http://schemas.microsoft.com/office/drawing/2014/main" id="{CA1B0035-5E54-40B0-935E-AFA22AAC3DE7}"/>
              </a:ext>
            </a:extLst>
          </p:cNvPr>
          <p:cNvSpPr>
            <a:spLocks noGrp="1"/>
          </p:cNvSpPr>
          <p:nvPr>
            <p:ph type="body" sz="quarter" idx="29"/>
          </p:nvPr>
        </p:nvSpPr>
        <p:spPr>
          <a:xfrm>
            <a:off x="422926"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6" name="Text Placeholder 2">
            <a:extLst>
              <a:ext uri="{FF2B5EF4-FFF2-40B4-BE49-F238E27FC236}">
                <a16:creationId xmlns:a16="http://schemas.microsoft.com/office/drawing/2014/main" id="{C180B363-3DB0-4182-92AF-F3299D006F1E}"/>
              </a:ext>
            </a:extLst>
          </p:cNvPr>
          <p:cNvSpPr>
            <a:spLocks noGrp="1"/>
          </p:cNvSpPr>
          <p:nvPr>
            <p:ph type="body" sz="quarter" idx="30"/>
          </p:nvPr>
        </p:nvSpPr>
        <p:spPr>
          <a:xfrm>
            <a:off x="2560171"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3B10F2FC-21B2-4819-A881-BDACEDED6336}"/>
              </a:ext>
            </a:extLst>
          </p:cNvPr>
          <p:cNvSpPr>
            <a:spLocks noGrp="1"/>
          </p:cNvSpPr>
          <p:nvPr>
            <p:ph type="body" sz="quarter" idx="31"/>
          </p:nvPr>
        </p:nvSpPr>
        <p:spPr>
          <a:xfrm>
            <a:off x="4685438"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9E502F68-635D-4926-A522-08E453196227}"/>
              </a:ext>
            </a:extLst>
          </p:cNvPr>
          <p:cNvSpPr>
            <a:spLocks noGrp="1"/>
          </p:cNvSpPr>
          <p:nvPr>
            <p:ph type="body" sz="quarter" idx="32"/>
          </p:nvPr>
        </p:nvSpPr>
        <p:spPr>
          <a:xfrm>
            <a:off x="6822683"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5" name="Text Placeholder 2">
            <a:extLst>
              <a:ext uri="{FF2B5EF4-FFF2-40B4-BE49-F238E27FC236}">
                <a16:creationId xmlns:a16="http://schemas.microsoft.com/office/drawing/2014/main" id="{C673C67A-6C31-484A-AD1D-2437BA26271D}"/>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8" name="Footer Placeholder 3">
            <a:extLst>
              <a:ext uri="{FF2B5EF4-FFF2-40B4-BE49-F238E27FC236}">
                <a16:creationId xmlns:a16="http://schemas.microsoft.com/office/drawing/2014/main" id="{40BD81C6-9DFB-4402-A90A-584421618C4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476853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with icons">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8"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ext Placeholder 3">
            <a:extLst>
              <a:ext uri="{FF2B5EF4-FFF2-40B4-BE49-F238E27FC236}">
                <a16:creationId xmlns:a16="http://schemas.microsoft.com/office/drawing/2014/main" id="{C35F796C-3FA3-4D4C-9E57-306772BBFEB7}"/>
              </a:ext>
            </a:extLst>
          </p:cNvPr>
          <p:cNvSpPr>
            <a:spLocks noGrp="1"/>
          </p:cNvSpPr>
          <p:nvPr>
            <p:ph type="body" sz="half" idx="21" hasCustomPrompt="1"/>
          </p:nvPr>
        </p:nvSpPr>
        <p:spPr>
          <a:xfrm>
            <a:off x="2554183"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63094BC0-195B-294A-B09B-12005D172A0C}"/>
              </a:ext>
            </a:extLst>
          </p:cNvPr>
          <p:cNvSpPr>
            <a:spLocks noGrp="1"/>
          </p:cNvSpPr>
          <p:nvPr>
            <p:ph type="body" sz="half" idx="23" hasCustomPrompt="1"/>
          </p:nvPr>
        </p:nvSpPr>
        <p:spPr>
          <a:xfrm>
            <a:off x="4685438"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8" name="Text Placeholder 3">
            <a:extLst>
              <a:ext uri="{FF2B5EF4-FFF2-40B4-BE49-F238E27FC236}">
                <a16:creationId xmlns:a16="http://schemas.microsoft.com/office/drawing/2014/main" id="{8A941269-22F0-1B4D-A516-00DAC2E11BFD}"/>
              </a:ext>
            </a:extLst>
          </p:cNvPr>
          <p:cNvSpPr>
            <a:spLocks noGrp="1"/>
          </p:cNvSpPr>
          <p:nvPr>
            <p:ph type="body" sz="half" idx="25" hasCustomPrompt="1"/>
          </p:nvPr>
        </p:nvSpPr>
        <p:spPr>
          <a:xfrm>
            <a:off x="6811418"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3" name="Title Placeholder 1">
            <a:extLst>
              <a:ext uri="{FF2B5EF4-FFF2-40B4-BE49-F238E27FC236}">
                <a16:creationId xmlns:a16="http://schemas.microsoft.com/office/drawing/2014/main" id="{BA943510-C75F-4986-83E1-EC263D2044F5}"/>
              </a:ext>
            </a:extLst>
          </p:cNvPr>
          <p:cNvSpPr>
            <a:spLocks noGrp="1"/>
          </p:cNvSpPr>
          <p:nvPr>
            <p:ph type="title" hasCustomPrompt="1"/>
          </p:nvPr>
        </p:nvSpPr>
        <p:spPr>
          <a:xfrm>
            <a:off x="414879" y="742950"/>
            <a:ext cx="4042821" cy="112242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icons</a:t>
            </a:r>
          </a:p>
        </p:txBody>
      </p:sp>
      <p:sp>
        <p:nvSpPr>
          <p:cNvPr id="38" name="Slide Number Placeholder 4">
            <a:extLst>
              <a:ext uri="{FF2B5EF4-FFF2-40B4-BE49-F238E27FC236}">
                <a16:creationId xmlns:a16="http://schemas.microsoft.com/office/drawing/2014/main" id="{73F974E0-E6C8-49D5-B2CA-B9DD7D4D653D}"/>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8" name="Text Placeholder 2">
            <a:extLst>
              <a:ext uri="{FF2B5EF4-FFF2-40B4-BE49-F238E27FC236}">
                <a16:creationId xmlns:a16="http://schemas.microsoft.com/office/drawing/2014/main" id="{A680BB83-959F-4FDD-88B5-B99A3D5A1463}"/>
              </a:ext>
            </a:extLst>
          </p:cNvPr>
          <p:cNvSpPr>
            <a:spLocks noGrp="1"/>
          </p:cNvSpPr>
          <p:nvPr>
            <p:ph type="body" sz="quarter" idx="29"/>
          </p:nvPr>
        </p:nvSpPr>
        <p:spPr>
          <a:xfrm>
            <a:off x="422926" y="3120132"/>
            <a:ext cx="1914071"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24B47409-39CC-4AB0-89D1-284C38860D93}"/>
              </a:ext>
            </a:extLst>
          </p:cNvPr>
          <p:cNvSpPr>
            <a:spLocks noGrp="1"/>
          </p:cNvSpPr>
          <p:nvPr>
            <p:ph type="body" sz="quarter" idx="30"/>
          </p:nvPr>
        </p:nvSpPr>
        <p:spPr>
          <a:xfrm>
            <a:off x="2560171" y="3120132"/>
            <a:ext cx="1970028"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6F9B79A2-65D9-4B8F-8DB9-71B2D0007C26}"/>
              </a:ext>
            </a:extLst>
          </p:cNvPr>
          <p:cNvSpPr>
            <a:spLocks noGrp="1"/>
          </p:cNvSpPr>
          <p:nvPr>
            <p:ph type="body" sz="quarter" idx="31"/>
          </p:nvPr>
        </p:nvSpPr>
        <p:spPr>
          <a:xfrm>
            <a:off x="4685438" y="3120132"/>
            <a:ext cx="1914071"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5" name="Text Placeholder 2">
            <a:extLst>
              <a:ext uri="{FF2B5EF4-FFF2-40B4-BE49-F238E27FC236}">
                <a16:creationId xmlns:a16="http://schemas.microsoft.com/office/drawing/2014/main" id="{7AB7D9D7-F3C2-4406-B72E-37E861D8E5AE}"/>
              </a:ext>
            </a:extLst>
          </p:cNvPr>
          <p:cNvSpPr>
            <a:spLocks noGrp="1"/>
          </p:cNvSpPr>
          <p:nvPr>
            <p:ph type="body" sz="quarter" idx="38"/>
          </p:nvPr>
        </p:nvSpPr>
        <p:spPr>
          <a:xfrm>
            <a:off x="6822683" y="3120132"/>
            <a:ext cx="1914071"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325DA913-D561-481D-AC9D-C096DA657E39}"/>
              </a:ext>
            </a:extLst>
          </p:cNvPr>
          <p:cNvSpPr>
            <a:spLocks noGrp="1"/>
          </p:cNvSpPr>
          <p:nvPr>
            <p:ph type="body" sz="quarter" idx="37" hasCustomPrompt="1"/>
          </p:nvPr>
        </p:nvSpPr>
        <p:spPr>
          <a:xfrm>
            <a:off x="422928"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0" name="Text Placeholder 2">
            <a:extLst>
              <a:ext uri="{FF2B5EF4-FFF2-40B4-BE49-F238E27FC236}">
                <a16:creationId xmlns:a16="http://schemas.microsoft.com/office/drawing/2014/main" id="{C337FCA0-79CE-4E7B-B272-E4EFB372C129}"/>
              </a:ext>
            </a:extLst>
          </p:cNvPr>
          <p:cNvSpPr>
            <a:spLocks noGrp="1"/>
          </p:cNvSpPr>
          <p:nvPr>
            <p:ph type="body" sz="quarter" idx="39" hasCustomPrompt="1"/>
          </p:nvPr>
        </p:nvSpPr>
        <p:spPr>
          <a:xfrm>
            <a:off x="2552425"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1" name="Text Placeholder 2">
            <a:extLst>
              <a:ext uri="{FF2B5EF4-FFF2-40B4-BE49-F238E27FC236}">
                <a16:creationId xmlns:a16="http://schemas.microsoft.com/office/drawing/2014/main" id="{C2E0F4FC-9970-45E4-9784-BCA838895F50}"/>
              </a:ext>
            </a:extLst>
          </p:cNvPr>
          <p:cNvSpPr>
            <a:spLocks noGrp="1"/>
          </p:cNvSpPr>
          <p:nvPr>
            <p:ph type="body" sz="quarter" idx="40" hasCustomPrompt="1"/>
          </p:nvPr>
        </p:nvSpPr>
        <p:spPr>
          <a:xfrm>
            <a:off x="4681922"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2" name="Text Placeholder 2">
            <a:extLst>
              <a:ext uri="{FF2B5EF4-FFF2-40B4-BE49-F238E27FC236}">
                <a16:creationId xmlns:a16="http://schemas.microsoft.com/office/drawing/2014/main" id="{3014E5A9-0003-43F7-A198-C160ED979BD7}"/>
              </a:ext>
            </a:extLst>
          </p:cNvPr>
          <p:cNvSpPr>
            <a:spLocks noGrp="1"/>
          </p:cNvSpPr>
          <p:nvPr>
            <p:ph type="body" sz="quarter" idx="41" hasCustomPrompt="1"/>
          </p:nvPr>
        </p:nvSpPr>
        <p:spPr>
          <a:xfrm>
            <a:off x="6811418"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9" name="Text Placeholder 2">
            <a:extLst>
              <a:ext uri="{FF2B5EF4-FFF2-40B4-BE49-F238E27FC236}">
                <a16:creationId xmlns:a16="http://schemas.microsoft.com/office/drawing/2014/main" id="{DF166E02-7641-4BBC-8370-DFA541EB63AB}"/>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F37FEAB2-9122-4DDC-B50E-7C2AADAF965D}"/>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891479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Quarterly-Planning">
    <p:spTree>
      <p:nvGrpSpPr>
        <p:cNvPr id="1" name=""/>
        <p:cNvGrpSpPr/>
        <p:nvPr/>
      </p:nvGrpSpPr>
      <p:grpSpPr>
        <a:xfrm>
          <a:off x="0" y="0"/>
          <a:ext cx="0" cy="0"/>
          <a:chOff x="0" y="0"/>
          <a:chExt cx="0" cy="0"/>
        </a:xfrm>
      </p:grpSpPr>
      <p:sp>
        <p:nvSpPr>
          <p:cNvPr id="45" name="Text Placeholder 3">
            <a:extLst>
              <a:ext uri="{FF2B5EF4-FFF2-40B4-BE49-F238E27FC236}">
                <a16:creationId xmlns:a16="http://schemas.microsoft.com/office/drawing/2014/main" id="{88427184-4D4B-2842-98CC-0D13D99CD8BE}"/>
              </a:ext>
            </a:extLst>
          </p:cNvPr>
          <p:cNvSpPr>
            <a:spLocks noGrp="1"/>
          </p:cNvSpPr>
          <p:nvPr>
            <p:ph type="body" sz="half" idx="26" hasCustomPrompt="1"/>
          </p:nvPr>
        </p:nvSpPr>
        <p:spPr>
          <a:xfrm>
            <a:off x="422928"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Q1</a:t>
            </a:r>
          </a:p>
        </p:txBody>
      </p:sp>
      <p:sp>
        <p:nvSpPr>
          <p:cNvPr id="47" name="Text Placeholder 3">
            <a:extLst>
              <a:ext uri="{FF2B5EF4-FFF2-40B4-BE49-F238E27FC236}">
                <a16:creationId xmlns:a16="http://schemas.microsoft.com/office/drawing/2014/main" id="{A3B11FAB-FB94-FE47-98B7-C4E703DCE021}"/>
              </a:ext>
            </a:extLst>
          </p:cNvPr>
          <p:cNvSpPr>
            <a:spLocks noGrp="1"/>
          </p:cNvSpPr>
          <p:nvPr>
            <p:ph type="body" sz="half" idx="27" hasCustomPrompt="1"/>
          </p:nvPr>
        </p:nvSpPr>
        <p:spPr>
          <a:xfrm>
            <a:off x="2542162"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Q2</a:t>
            </a:r>
          </a:p>
        </p:txBody>
      </p:sp>
      <p:sp>
        <p:nvSpPr>
          <p:cNvPr id="48" name="Text Placeholder 3">
            <a:extLst>
              <a:ext uri="{FF2B5EF4-FFF2-40B4-BE49-F238E27FC236}">
                <a16:creationId xmlns:a16="http://schemas.microsoft.com/office/drawing/2014/main" id="{4F5FE934-EAAA-2544-B7A7-0D9F568038D5}"/>
              </a:ext>
            </a:extLst>
          </p:cNvPr>
          <p:cNvSpPr>
            <a:spLocks noGrp="1"/>
          </p:cNvSpPr>
          <p:nvPr>
            <p:ph type="body" sz="half" idx="28" hasCustomPrompt="1"/>
          </p:nvPr>
        </p:nvSpPr>
        <p:spPr>
          <a:xfrm>
            <a:off x="4672639"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Q3</a:t>
            </a:r>
          </a:p>
        </p:txBody>
      </p:sp>
      <p:sp>
        <p:nvSpPr>
          <p:cNvPr id="49" name="Text Placeholder 3">
            <a:extLst>
              <a:ext uri="{FF2B5EF4-FFF2-40B4-BE49-F238E27FC236}">
                <a16:creationId xmlns:a16="http://schemas.microsoft.com/office/drawing/2014/main" id="{50C5B955-9C7B-6947-9744-010C19BBB567}"/>
              </a:ext>
            </a:extLst>
          </p:cNvPr>
          <p:cNvSpPr>
            <a:spLocks noGrp="1"/>
          </p:cNvSpPr>
          <p:nvPr>
            <p:ph type="body" sz="half" idx="29" hasCustomPrompt="1"/>
          </p:nvPr>
        </p:nvSpPr>
        <p:spPr>
          <a:xfrm>
            <a:off x="6791873"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Q4</a:t>
            </a:r>
          </a:p>
        </p:txBody>
      </p:sp>
      <p:sp>
        <p:nvSpPr>
          <p:cNvPr id="35" name="Text Placeholder 3">
            <a:extLst>
              <a:ext uri="{FF2B5EF4-FFF2-40B4-BE49-F238E27FC236}">
                <a16:creationId xmlns:a16="http://schemas.microsoft.com/office/drawing/2014/main" id="{DA111987-1B3E-4A88-9CE0-11B85B6A696E}"/>
              </a:ext>
            </a:extLst>
          </p:cNvPr>
          <p:cNvSpPr>
            <a:spLocks noGrp="1"/>
          </p:cNvSpPr>
          <p:nvPr>
            <p:ph type="body" sz="half" idx="2" hasCustomPrompt="1"/>
          </p:nvPr>
        </p:nvSpPr>
        <p:spPr>
          <a:xfrm>
            <a:off x="422928"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6" name="Text Placeholder 3">
            <a:extLst>
              <a:ext uri="{FF2B5EF4-FFF2-40B4-BE49-F238E27FC236}">
                <a16:creationId xmlns:a16="http://schemas.microsoft.com/office/drawing/2014/main" id="{CB765974-5A94-44D1-BEFA-32064162636B}"/>
              </a:ext>
            </a:extLst>
          </p:cNvPr>
          <p:cNvSpPr>
            <a:spLocks noGrp="1"/>
          </p:cNvSpPr>
          <p:nvPr>
            <p:ph type="body" sz="half" idx="21" hasCustomPrompt="1"/>
          </p:nvPr>
        </p:nvSpPr>
        <p:spPr>
          <a:xfrm>
            <a:off x="2554183"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7" name="Text Placeholder 3">
            <a:extLst>
              <a:ext uri="{FF2B5EF4-FFF2-40B4-BE49-F238E27FC236}">
                <a16:creationId xmlns:a16="http://schemas.microsoft.com/office/drawing/2014/main" id="{2DCDDD54-163E-4B72-AC0A-9025AE8ED3A2}"/>
              </a:ext>
            </a:extLst>
          </p:cNvPr>
          <p:cNvSpPr>
            <a:spLocks noGrp="1"/>
          </p:cNvSpPr>
          <p:nvPr>
            <p:ph type="body" sz="half" idx="23" hasCustomPrompt="1"/>
          </p:nvPr>
        </p:nvSpPr>
        <p:spPr>
          <a:xfrm>
            <a:off x="4685438"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8" name="Text Placeholder 3">
            <a:extLst>
              <a:ext uri="{FF2B5EF4-FFF2-40B4-BE49-F238E27FC236}">
                <a16:creationId xmlns:a16="http://schemas.microsoft.com/office/drawing/2014/main" id="{633A5AB9-6304-4852-84C2-13EE0655D16D}"/>
              </a:ext>
            </a:extLst>
          </p:cNvPr>
          <p:cNvSpPr>
            <a:spLocks noGrp="1"/>
          </p:cNvSpPr>
          <p:nvPr>
            <p:ph type="body" sz="half" idx="25" hasCustomPrompt="1"/>
          </p:nvPr>
        </p:nvSpPr>
        <p:spPr>
          <a:xfrm>
            <a:off x="6811418"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9" name="Title Placeholder 1">
            <a:extLst>
              <a:ext uri="{FF2B5EF4-FFF2-40B4-BE49-F238E27FC236}">
                <a16:creationId xmlns:a16="http://schemas.microsoft.com/office/drawing/2014/main" id="{4EAFF05D-F126-4F6F-BC7A-D37D2D8198C5}"/>
              </a:ext>
            </a:extLst>
          </p:cNvPr>
          <p:cNvSpPr>
            <a:spLocks noGrp="1"/>
          </p:cNvSpPr>
          <p:nvPr>
            <p:ph type="title" hasCustomPrompt="1"/>
          </p:nvPr>
        </p:nvSpPr>
        <p:spPr>
          <a:xfrm>
            <a:off x="414879" y="742949"/>
            <a:ext cx="4042821" cy="1143327"/>
          </a:xfrm>
          <a:prstGeom prst="rect">
            <a:avLst/>
          </a:prstGeom>
        </p:spPr>
        <p:txBody>
          <a:bodyPr vert="horz" lIns="0" tIns="45720" rIns="0" bIns="45720" rtlCol="0" anchor="t" anchorCtr="0">
            <a:noAutofit/>
          </a:bodyPr>
          <a:lstStyle>
            <a:lvl1pPr>
              <a:defRPr lang="en-US" dirty="0"/>
            </a:lvl1pPr>
          </a:lstStyle>
          <a:p>
            <a:pPr lvl="0"/>
            <a:r>
              <a:rPr lang="en-US" dirty="0"/>
              <a:t>Quarterly planning headline here</a:t>
            </a:r>
          </a:p>
        </p:txBody>
      </p:sp>
      <p:sp>
        <p:nvSpPr>
          <p:cNvPr id="42" name="Slide Number Placeholder 4">
            <a:extLst>
              <a:ext uri="{FF2B5EF4-FFF2-40B4-BE49-F238E27FC236}">
                <a16:creationId xmlns:a16="http://schemas.microsoft.com/office/drawing/2014/main" id="{B0C4E4CC-F4EF-41B1-859A-BEB48891029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8" name="Text Placeholder 2">
            <a:extLst>
              <a:ext uri="{FF2B5EF4-FFF2-40B4-BE49-F238E27FC236}">
                <a16:creationId xmlns:a16="http://schemas.microsoft.com/office/drawing/2014/main" id="{45150659-4B06-4B5C-AEAE-D63AB44A0A01}"/>
              </a:ext>
            </a:extLst>
          </p:cNvPr>
          <p:cNvSpPr>
            <a:spLocks noGrp="1"/>
          </p:cNvSpPr>
          <p:nvPr>
            <p:ph type="body" sz="quarter" idx="30"/>
          </p:nvPr>
        </p:nvSpPr>
        <p:spPr>
          <a:xfrm>
            <a:off x="422926"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9" name="Text Placeholder 2">
            <a:extLst>
              <a:ext uri="{FF2B5EF4-FFF2-40B4-BE49-F238E27FC236}">
                <a16:creationId xmlns:a16="http://schemas.microsoft.com/office/drawing/2014/main" id="{FE905DCE-53B2-44BC-A04D-E154A3AAD859}"/>
              </a:ext>
            </a:extLst>
          </p:cNvPr>
          <p:cNvSpPr>
            <a:spLocks noGrp="1"/>
          </p:cNvSpPr>
          <p:nvPr>
            <p:ph type="body" sz="quarter" idx="31"/>
          </p:nvPr>
        </p:nvSpPr>
        <p:spPr>
          <a:xfrm>
            <a:off x="2560171"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ED54CEA9-0F8B-43FF-86F1-30D0A263E4D5}"/>
              </a:ext>
            </a:extLst>
          </p:cNvPr>
          <p:cNvSpPr>
            <a:spLocks noGrp="1"/>
          </p:cNvSpPr>
          <p:nvPr>
            <p:ph type="body" sz="quarter" idx="32"/>
          </p:nvPr>
        </p:nvSpPr>
        <p:spPr>
          <a:xfrm>
            <a:off x="4685438"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CA21997B-0FCE-4F0F-9413-09FF3CABCAFC}"/>
              </a:ext>
            </a:extLst>
          </p:cNvPr>
          <p:cNvSpPr>
            <a:spLocks noGrp="1"/>
          </p:cNvSpPr>
          <p:nvPr>
            <p:ph type="body" sz="quarter" idx="38"/>
          </p:nvPr>
        </p:nvSpPr>
        <p:spPr>
          <a:xfrm>
            <a:off x="6822683"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2" name="Text Placeholder 2">
            <a:extLst>
              <a:ext uri="{FF2B5EF4-FFF2-40B4-BE49-F238E27FC236}">
                <a16:creationId xmlns:a16="http://schemas.microsoft.com/office/drawing/2014/main" id="{3CFF6099-0DAF-43E0-A2BE-4FC739C1BE33}"/>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BF218AE5-98EE-4C23-93DE-5E0E691847AB}"/>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5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466265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lumn with photos">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480C16A7-AC87-3041-BFCA-5BAE80992967}"/>
              </a:ext>
            </a:extLst>
          </p:cNvPr>
          <p:cNvSpPr>
            <a:spLocks noGrp="1"/>
          </p:cNvSpPr>
          <p:nvPr>
            <p:ph type="pic" sz="quarter" idx="26" hasCustomPrompt="1"/>
          </p:nvPr>
        </p:nvSpPr>
        <p:spPr>
          <a:xfrm>
            <a:off x="422927"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0" name="Picture Placeholder 2">
            <a:extLst>
              <a:ext uri="{FF2B5EF4-FFF2-40B4-BE49-F238E27FC236}">
                <a16:creationId xmlns:a16="http://schemas.microsoft.com/office/drawing/2014/main" id="{8AFA0CDB-F372-1847-ACE3-8F2552F32E0C}"/>
              </a:ext>
            </a:extLst>
          </p:cNvPr>
          <p:cNvSpPr>
            <a:spLocks noGrp="1"/>
          </p:cNvSpPr>
          <p:nvPr>
            <p:ph type="pic" sz="quarter" idx="27" hasCustomPrompt="1"/>
          </p:nvPr>
        </p:nvSpPr>
        <p:spPr>
          <a:xfrm>
            <a:off x="2551084"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1" name="Picture Placeholder 2">
            <a:extLst>
              <a:ext uri="{FF2B5EF4-FFF2-40B4-BE49-F238E27FC236}">
                <a16:creationId xmlns:a16="http://schemas.microsoft.com/office/drawing/2014/main" id="{2CEDA4E7-FEF8-A844-BD5D-9125501BED2E}"/>
              </a:ext>
            </a:extLst>
          </p:cNvPr>
          <p:cNvSpPr>
            <a:spLocks noGrp="1"/>
          </p:cNvSpPr>
          <p:nvPr>
            <p:ph type="pic" sz="quarter" idx="28" hasCustomPrompt="1"/>
          </p:nvPr>
        </p:nvSpPr>
        <p:spPr>
          <a:xfrm>
            <a:off x="4684684"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30" name="Picture Placeholder 2">
            <a:extLst>
              <a:ext uri="{FF2B5EF4-FFF2-40B4-BE49-F238E27FC236}">
                <a16:creationId xmlns:a16="http://schemas.microsoft.com/office/drawing/2014/main" id="{0C5331F0-DC53-014A-AC10-09442296B489}"/>
              </a:ext>
            </a:extLst>
          </p:cNvPr>
          <p:cNvSpPr>
            <a:spLocks noGrp="1"/>
          </p:cNvSpPr>
          <p:nvPr>
            <p:ph type="pic" sz="quarter" idx="29" hasCustomPrompt="1"/>
          </p:nvPr>
        </p:nvSpPr>
        <p:spPr>
          <a:xfrm>
            <a:off x="6807399"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8"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ext Placeholder 3">
            <a:extLst>
              <a:ext uri="{FF2B5EF4-FFF2-40B4-BE49-F238E27FC236}">
                <a16:creationId xmlns:a16="http://schemas.microsoft.com/office/drawing/2014/main" id="{C35F796C-3FA3-4D4C-9E57-306772BBFEB7}"/>
              </a:ext>
            </a:extLst>
          </p:cNvPr>
          <p:cNvSpPr>
            <a:spLocks noGrp="1"/>
          </p:cNvSpPr>
          <p:nvPr>
            <p:ph type="body" sz="half" idx="21" hasCustomPrompt="1"/>
          </p:nvPr>
        </p:nvSpPr>
        <p:spPr>
          <a:xfrm>
            <a:off x="2554183"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63094BC0-195B-294A-B09B-12005D172A0C}"/>
              </a:ext>
            </a:extLst>
          </p:cNvPr>
          <p:cNvSpPr>
            <a:spLocks noGrp="1"/>
          </p:cNvSpPr>
          <p:nvPr>
            <p:ph type="body" sz="half" idx="23" hasCustomPrompt="1"/>
          </p:nvPr>
        </p:nvSpPr>
        <p:spPr>
          <a:xfrm>
            <a:off x="4685438"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8" name="Text Placeholder 3">
            <a:extLst>
              <a:ext uri="{FF2B5EF4-FFF2-40B4-BE49-F238E27FC236}">
                <a16:creationId xmlns:a16="http://schemas.microsoft.com/office/drawing/2014/main" id="{8A941269-22F0-1B4D-A516-00DAC2E11BFD}"/>
              </a:ext>
            </a:extLst>
          </p:cNvPr>
          <p:cNvSpPr>
            <a:spLocks noGrp="1"/>
          </p:cNvSpPr>
          <p:nvPr>
            <p:ph type="body" sz="half" idx="25" hasCustomPrompt="1"/>
          </p:nvPr>
        </p:nvSpPr>
        <p:spPr>
          <a:xfrm>
            <a:off x="6811418"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3" name="Title Placeholder 1">
            <a:extLst>
              <a:ext uri="{FF2B5EF4-FFF2-40B4-BE49-F238E27FC236}">
                <a16:creationId xmlns:a16="http://schemas.microsoft.com/office/drawing/2014/main" id="{E71F9B75-2801-4E3B-A4AF-EE2F5428DF8E}"/>
              </a:ext>
            </a:extLst>
          </p:cNvPr>
          <p:cNvSpPr>
            <a:spLocks noGrp="1"/>
          </p:cNvSpPr>
          <p:nvPr>
            <p:ph type="title" hasCustomPrompt="1"/>
          </p:nvPr>
        </p:nvSpPr>
        <p:spPr>
          <a:xfrm>
            <a:off x="414879" y="742950"/>
            <a:ext cx="4042821" cy="1085850"/>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images</a:t>
            </a:r>
          </a:p>
        </p:txBody>
      </p:sp>
      <p:sp>
        <p:nvSpPr>
          <p:cNvPr id="40" name="Slide Number Placeholder 4">
            <a:extLst>
              <a:ext uri="{FF2B5EF4-FFF2-40B4-BE49-F238E27FC236}">
                <a16:creationId xmlns:a16="http://schemas.microsoft.com/office/drawing/2014/main" id="{C287D7C0-FDBF-4DC2-A5AD-21F027C21855}"/>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8" name="Text Placeholder 2">
            <a:extLst>
              <a:ext uri="{FF2B5EF4-FFF2-40B4-BE49-F238E27FC236}">
                <a16:creationId xmlns:a16="http://schemas.microsoft.com/office/drawing/2014/main" id="{B282261E-4BBB-4DDF-A272-64831DF6A48D}"/>
              </a:ext>
            </a:extLst>
          </p:cNvPr>
          <p:cNvSpPr>
            <a:spLocks noGrp="1"/>
          </p:cNvSpPr>
          <p:nvPr>
            <p:ph type="body" sz="quarter" idx="30"/>
          </p:nvPr>
        </p:nvSpPr>
        <p:spPr>
          <a:xfrm>
            <a:off x="422926"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5" name="Text Placeholder 2">
            <a:extLst>
              <a:ext uri="{FF2B5EF4-FFF2-40B4-BE49-F238E27FC236}">
                <a16:creationId xmlns:a16="http://schemas.microsoft.com/office/drawing/2014/main" id="{35DF58A1-C9DA-4098-A483-3AF5EEE2823C}"/>
              </a:ext>
            </a:extLst>
          </p:cNvPr>
          <p:cNvSpPr>
            <a:spLocks noGrp="1"/>
          </p:cNvSpPr>
          <p:nvPr>
            <p:ph type="body" sz="quarter" idx="31"/>
          </p:nvPr>
        </p:nvSpPr>
        <p:spPr>
          <a:xfrm>
            <a:off x="2560171"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8506F507-8135-47B0-B749-1ECA83F7A4CC}"/>
              </a:ext>
            </a:extLst>
          </p:cNvPr>
          <p:cNvSpPr>
            <a:spLocks noGrp="1"/>
          </p:cNvSpPr>
          <p:nvPr>
            <p:ph type="body" sz="quarter" idx="32"/>
          </p:nvPr>
        </p:nvSpPr>
        <p:spPr>
          <a:xfrm>
            <a:off x="4685438"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31" name="Text Placeholder 2">
            <a:extLst>
              <a:ext uri="{FF2B5EF4-FFF2-40B4-BE49-F238E27FC236}">
                <a16:creationId xmlns:a16="http://schemas.microsoft.com/office/drawing/2014/main" id="{D835D938-BABF-448A-911C-81BC403D164D}"/>
              </a:ext>
            </a:extLst>
          </p:cNvPr>
          <p:cNvSpPr>
            <a:spLocks noGrp="1"/>
          </p:cNvSpPr>
          <p:nvPr>
            <p:ph type="body" sz="quarter" idx="38"/>
          </p:nvPr>
        </p:nvSpPr>
        <p:spPr>
          <a:xfrm>
            <a:off x="6822683"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9" name="Text Placeholder 2">
            <a:extLst>
              <a:ext uri="{FF2B5EF4-FFF2-40B4-BE49-F238E27FC236}">
                <a16:creationId xmlns:a16="http://schemas.microsoft.com/office/drawing/2014/main" id="{491F740F-284B-4B91-944E-3E248D564475}"/>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45924221-968B-489A-B12E-3DB03CF53A0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148619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con and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4572000" y="0"/>
            <a:ext cx="4572001" cy="51435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0" name="Title Placeholder 1">
            <a:extLst>
              <a:ext uri="{FF2B5EF4-FFF2-40B4-BE49-F238E27FC236}">
                <a16:creationId xmlns:a16="http://schemas.microsoft.com/office/drawing/2014/main" id="{24644A4A-627D-4251-93AA-A295490085EB}"/>
              </a:ext>
            </a:extLst>
          </p:cNvPr>
          <p:cNvSpPr>
            <a:spLocks noGrp="1"/>
          </p:cNvSpPr>
          <p:nvPr>
            <p:ph type="title" hasCustomPrompt="1"/>
          </p:nvPr>
        </p:nvSpPr>
        <p:spPr>
          <a:xfrm>
            <a:off x="414879" y="742950"/>
            <a:ext cx="3844300" cy="952500"/>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28" name="Text Placeholder 3">
            <a:extLst>
              <a:ext uri="{FF2B5EF4-FFF2-40B4-BE49-F238E27FC236}">
                <a16:creationId xmlns:a16="http://schemas.microsoft.com/office/drawing/2014/main" id="{9A8E6EAB-22F0-4C89-85F8-D4D94992ED22}"/>
              </a:ext>
            </a:extLst>
          </p:cNvPr>
          <p:cNvSpPr>
            <a:spLocks noGrp="1"/>
          </p:cNvSpPr>
          <p:nvPr>
            <p:ph type="body" sz="half" idx="24" hasCustomPrompt="1"/>
          </p:nvPr>
        </p:nvSpPr>
        <p:spPr>
          <a:xfrm>
            <a:off x="422927" y="2220299"/>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0" name="Text Placeholder 3">
            <a:extLst>
              <a:ext uri="{FF2B5EF4-FFF2-40B4-BE49-F238E27FC236}">
                <a16:creationId xmlns:a16="http://schemas.microsoft.com/office/drawing/2014/main" id="{EF54FC4E-BD10-4F11-B8AA-EB5EF0D89E43}"/>
              </a:ext>
            </a:extLst>
          </p:cNvPr>
          <p:cNvSpPr>
            <a:spLocks noGrp="1"/>
          </p:cNvSpPr>
          <p:nvPr>
            <p:ph type="body" sz="half" idx="26" hasCustomPrompt="1"/>
          </p:nvPr>
        </p:nvSpPr>
        <p:spPr>
          <a:xfrm>
            <a:off x="2451100" y="2220298"/>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2" name="Text Placeholder 3">
            <a:extLst>
              <a:ext uri="{FF2B5EF4-FFF2-40B4-BE49-F238E27FC236}">
                <a16:creationId xmlns:a16="http://schemas.microsoft.com/office/drawing/2014/main" id="{E64A8B51-1A62-459A-8DD3-93B84E82D8DE}"/>
              </a:ext>
            </a:extLst>
          </p:cNvPr>
          <p:cNvSpPr>
            <a:spLocks noGrp="1"/>
          </p:cNvSpPr>
          <p:nvPr>
            <p:ph type="body" sz="half" idx="38" hasCustomPrompt="1"/>
          </p:nvPr>
        </p:nvSpPr>
        <p:spPr>
          <a:xfrm>
            <a:off x="422927" y="3660025"/>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4" name="Text Placeholder 3">
            <a:extLst>
              <a:ext uri="{FF2B5EF4-FFF2-40B4-BE49-F238E27FC236}">
                <a16:creationId xmlns:a16="http://schemas.microsoft.com/office/drawing/2014/main" id="{D090DEB6-2BCA-46D7-9263-9EB082FE8736}"/>
              </a:ext>
            </a:extLst>
          </p:cNvPr>
          <p:cNvSpPr>
            <a:spLocks noGrp="1"/>
          </p:cNvSpPr>
          <p:nvPr>
            <p:ph type="body" sz="half" idx="32" hasCustomPrompt="1"/>
          </p:nvPr>
        </p:nvSpPr>
        <p:spPr>
          <a:xfrm>
            <a:off x="2451100" y="3660025"/>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8" name="Text Placeholder 2">
            <a:extLst>
              <a:ext uri="{FF2B5EF4-FFF2-40B4-BE49-F238E27FC236}">
                <a16:creationId xmlns:a16="http://schemas.microsoft.com/office/drawing/2014/main" id="{CB195F9B-18C2-43DD-8D28-DB82565A6159}"/>
              </a:ext>
            </a:extLst>
          </p:cNvPr>
          <p:cNvSpPr>
            <a:spLocks noGrp="1"/>
          </p:cNvSpPr>
          <p:nvPr>
            <p:ph type="body" sz="quarter" idx="39"/>
          </p:nvPr>
        </p:nvSpPr>
        <p:spPr>
          <a:xfrm>
            <a:off x="422927" y="2620306"/>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19" name="Text Placeholder 2">
            <a:extLst>
              <a:ext uri="{FF2B5EF4-FFF2-40B4-BE49-F238E27FC236}">
                <a16:creationId xmlns:a16="http://schemas.microsoft.com/office/drawing/2014/main" id="{72F57C87-BB0F-4D2F-BDF2-DAE041C1A7D0}"/>
              </a:ext>
            </a:extLst>
          </p:cNvPr>
          <p:cNvSpPr>
            <a:spLocks noGrp="1"/>
          </p:cNvSpPr>
          <p:nvPr>
            <p:ph type="body" sz="quarter" idx="40"/>
          </p:nvPr>
        </p:nvSpPr>
        <p:spPr>
          <a:xfrm>
            <a:off x="2445657" y="2620306"/>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1" name="Text Placeholder 2">
            <a:extLst>
              <a:ext uri="{FF2B5EF4-FFF2-40B4-BE49-F238E27FC236}">
                <a16:creationId xmlns:a16="http://schemas.microsoft.com/office/drawing/2014/main" id="{CF88AC67-0FCF-4070-8745-F2172B2CACC1}"/>
              </a:ext>
            </a:extLst>
          </p:cNvPr>
          <p:cNvSpPr>
            <a:spLocks noGrp="1"/>
          </p:cNvSpPr>
          <p:nvPr>
            <p:ph type="body" sz="quarter" idx="41"/>
          </p:nvPr>
        </p:nvSpPr>
        <p:spPr>
          <a:xfrm>
            <a:off x="422927" y="4066132"/>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2" name="Text Placeholder 2">
            <a:extLst>
              <a:ext uri="{FF2B5EF4-FFF2-40B4-BE49-F238E27FC236}">
                <a16:creationId xmlns:a16="http://schemas.microsoft.com/office/drawing/2014/main" id="{03DC3002-031A-4736-AABA-949B2E31DDE5}"/>
              </a:ext>
            </a:extLst>
          </p:cNvPr>
          <p:cNvSpPr>
            <a:spLocks noGrp="1"/>
          </p:cNvSpPr>
          <p:nvPr>
            <p:ph type="body" sz="quarter" idx="42"/>
          </p:nvPr>
        </p:nvSpPr>
        <p:spPr>
          <a:xfrm>
            <a:off x="2445657" y="4066132"/>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3" name="Slide Number Placeholder 4">
            <a:extLst>
              <a:ext uri="{FF2B5EF4-FFF2-40B4-BE49-F238E27FC236}">
                <a16:creationId xmlns:a16="http://schemas.microsoft.com/office/drawing/2014/main" id="{0695B177-CA0C-4E8C-A61A-DBFC0E3A7C67}"/>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24" name="Text Placeholder 2">
            <a:extLst>
              <a:ext uri="{FF2B5EF4-FFF2-40B4-BE49-F238E27FC236}">
                <a16:creationId xmlns:a16="http://schemas.microsoft.com/office/drawing/2014/main" id="{41FCFB0F-38DF-40D9-884B-4BB884CABC08}"/>
              </a:ext>
            </a:extLst>
          </p:cNvPr>
          <p:cNvSpPr>
            <a:spLocks noGrp="1"/>
          </p:cNvSpPr>
          <p:nvPr>
            <p:ph type="body" sz="quarter" idx="37" hasCustomPrompt="1"/>
          </p:nvPr>
        </p:nvSpPr>
        <p:spPr>
          <a:xfrm>
            <a:off x="422928" y="1913382"/>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6" name="Text Placeholder 2">
            <a:extLst>
              <a:ext uri="{FF2B5EF4-FFF2-40B4-BE49-F238E27FC236}">
                <a16:creationId xmlns:a16="http://schemas.microsoft.com/office/drawing/2014/main" id="{8AB00DA7-3784-4F1E-BCF7-020A8B5BBBC6}"/>
              </a:ext>
            </a:extLst>
          </p:cNvPr>
          <p:cNvSpPr>
            <a:spLocks noGrp="1"/>
          </p:cNvSpPr>
          <p:nvPr>
            <p:ph type="body" sz="quarter" idx="43" hasCustomPrompt="1"/>
          </p:nvPr>
        </p:nvSpPr>
        <p:spPr>
          <a:xfrm>
            <a:off x="2452706" y="1913382"/>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7" name="Text Placeholder 2">
            <a:extLst>
              <a:ext uri="{FF2B5EF4-FFF2-40B4-BE49-F238E27FC236}">
                <a16:creationId xmlns:a16="http://schemas.microsoft.com/office/drawing/2014/main" id="{4BF908E0-620E-4308-B4E4-794556D881D7}"/>
              </a:ext>
            </a:extLst>
          </p:cNvPr>
          <p:cNvSpPr>
            <a:spLocks noGrp="1"/>
          </p:cNvSpPr>
          <p:nvPr>
            <p:ph type="body" sz="quarter" idx="44" hasCustomPrompt="1"/>
          </p:nvPr>
        </p:nvSpPr>
        <p:spPr>
          <a:xfrm>
            <a:off x="419100" y="3387601"/>
            <a:ext cx="903514" cy="261974"/>
          </a:xfrm>
        </p:spPr>
        <p:txBody>
          <a:bodyPr>
            <a:noAutofit/>
          </a:bodyPr>
          <a:lstStyle>
            <a:lvl1pPr marL="0" indent="0">
              <a:lnSpc>
                <a:spcPct val="100000"/>
              </a:lnSpc>
              <a:buNone/>
              <a:defRPr sz="900">
                <a:solidFill>
                  <a:schemeClr val="tx1">
                    <a:lumMod val="25000"/>
                    <a:lumOff val="75000"/>
                  </a:schemeClr>
                </a:solidFill>
              </a:defRPr>
            </a:lvl1pPr>
          </a:lstStyle>
          <a:p>
            <a:pPr lvl="0"/>
            <a:r>
              <a:rPr lang="en-US" dirty="0"/>
              <a:t>Paste icon here &amp; delete this box</a:t>
            </a:r>
          </a:p>
        </p:txBody>
      </p:sp>
      <p:sp>
        <p:nvSpPr>
          <p:cNvPr id="38" name="Text Placeholder 2">
            <a:extLst>
              <a:ext uri="{FF2B5EF4-FFF2-40B4-BE49-F238E27FC236}">
                <a16:creationId xmlns:a16="http://schemas.microsoft.com/office/drawing/2014/main" id="{E982949E-1A10-4260-ACD5-08C3395104A0}"/>
              </a:ext>
            </a:extLst>
          </p:cNvPr>
          <p:cNvSpPr>
            <a:spLocks noGrp="1"/>
          </p:cNvSpPr>
          <p:nvPr>
            <p:ph type="body" sz="quarter" idx="45" hasCustomPrompt="1"/>
          </p:nvPr>
        </p:nvSpPr>
        <p:spPr>
          <a:xfrm>
            <a:off x="2448878" y="3387601"/>
            <a:ext cx="903514" cy="261974"/>
          </a:xfrm>
        </p:spPr>
        <p:txBody>
          <a:bodyPr>
            <a:noAutofit/>
          </a:bodyPr>
          <a:lstStyle>
            <a:lvl1pPr marL="0" indent="0">
              <a:lnSpc>
                <a:spcPct val="100000"/>
              </a:lnSpc>
              <a:buNone/>
              <a:defRPr sz="900">
                <a:solidFill>
                  <a:schemeClr val="tx1">
                    <a:lumMod val="25000"/>
                    <a:lumOff val="75000"/>
                  </a:schemeClr>
                </a:solidFill>
              </a:defRPr>
            </a:lvl1pPr>
          </a:lstStyle>
          <a:p>
            <a:pPr lvl="0"/>
            <a:r>
              <a:rPr lang="en-US" dirty="0"/>
              <a:t>Paste icon here &amp; delete this box</a:t>
            </a:r>
          </a:p>
        </p:txBody>
      </p:sp>
      <p:sp>
        <p:nvSpPr>
          <p:cNvPr id="27" name="Text Placeholder 2">
            <a:extLst>
              <a:ext uri="{FF2B5EF4-FFF2-40B4-BE49-F238E27FC236}">
                <a16:creationId xmlns:a16="http://schemas.microsoft.com/office/drawing/2014/main" id="{93881526-D455-4016-9E25-0B8C0592F64F}"/>
              </a:ext>
            </a:extLst>
          </p:cNvPr>
          <p:cNvSpPr>
            <a:spLocks noGrp="1"/>
          </p:cNvSpPr>
          <p:nvPr>
            <p:ph type="body" sz="quarter" idx="46"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5" name="Footer Placeholder 3">
            <a:extLst>
              <a:ext uri="{FF2B5EF4-FFF2-40B4-BE49-F238E27FC236}">
                <a16:creationId xmlns:a16="http://schemas.microsoft.com/office/drawing/2014/main" id="{50C5796D-69C7-4336-93B7-FBE71B2511C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96008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unlimited 2 column">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81" y="744917"/>
            <a:ext cx="4042819"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20" name="Footer Placeholder 3">
            <a:extLst>
              <a:ext uri="{FF2B5EF4-FFF2-40B4-BE49-F238E27FC236}">
                <a16:creationId xmlns:a16="http://schemas.microsoft.com/office/drawing/2014/main" id="{3EA9F760-54C7-4D39-BFBE-CB5FEB9E612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21" name="Slide Number Placeholder 4">
            <a:extLst>
              <a:ext uri="{FF2B5EF4-FFF2-40B4-BE49-F238E27FC236}">
                <a16:creationId xmlns:a16="http://schemas.microsoft.com/office/drawing/2014/main" id="{71820893-9915-4BFA-B034-1C8F63FF81A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lnSpc>
                <a:spcPct val="100000"/>
              </a:lnSpc>
              <a:defRPr sz="60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1FFD397-3600-4EC8-8694-6DE9A09E921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4" name="Text Placeholder 3">
            <a:extLst>
              <a:ext uri="{FF2B5EF4-FFF2-40B4-BE49-F238E27FC236}">
                <a16:creationId xmlns:a16="http://schemas.microsoft.com/office/drawing/2014/main" id="{D64E693A-514B-4840-BF84-65FC4630DA48}"/>
              </a:ext>
            </a:extLst>
          </p:cNvPr>
          <p:cNvSpPr>
            <a:spLocks noGrp="1"/>
          </p:cNvSpPr>
          <p:nvPr>
            <p:ph type="body" sz="quarter" idx="43"/>
          </p:nvPr>
        </p:nvSpPr>
        <p:spPr>
          <a:xfrm>
            <a:off x="419100" y="1870601"/>
            <a:ext cx="8305800" cy="2654373"/>
          </a:xfrm>
        </p:spPr>
        <p:txBody>
          <a:bodyPr numCol="2" spcCol="457200">
            <a:noAutofit/>
          </a:bodyPr>
          <a:lstStyle>
            <a:lvl1pPr marL="0" indent="0">
              <a:lnSpc>
                <a:spcPct val="120000"/>
              </a:lnSpc>
              <a:buSzPct val="100000"/>
              <a:buFont typeface="Arial" panose="020B0604020202020204" pitchFamily="34" charset="0"/>
              <a:buNone/>
              <a:defRPr>
                <a:latin typeface="+mj-lt"/>
              </a:defRPr>
            </a:lvl1pPr>
            <a:lvl2pPr>
              <a:lnSpc>
                <a:spcPct val="120000"/>
              </a:lnSpc>
              <a:defRPr>
                <a:latin typeface="+mj-lt"/>
              </a:defRPr>
            </a:lvl2pPr>
            <a:lvl3pPr>
              <a:lnSpc>
                <a:spcPct val="120000"/>
              </a:lnSpc>
              <a:defRPr>
                <a:latin typeface="+mj-lt"/>
              </a:defRPr>
            </a:lvl3pPr>
            <a:lvl4pPr>
              <a:lnSpc>
                <a:spcPct val="120000"/>
              </a:lnSpc>
              <a:defRPr>
                <a:latin typeface="+mj-lt"/>
              </a:defRPr>
            </a:lvl4pPr>
            <a:lvl5pPr>
              <a:lnSpc>
                <a:spcPct val="120000"/>
              </a:lnSpc>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1201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F16390-6737-46A8-8714-112CAB201308}"/>
              </a:ext>
            </a:extLst>
          </p:cNvPr>
          <p:cNvSpPr/>
          <p:nvPr userDrawn="1"/>
        </p:nvSpPr>
        <p:spPr>
          <a:xfrm>
            <a:off x="2554182" y="0"/>
            <a:ext cx="658981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2554182" y="0"/>
            <a:ext cx="6589818" cy="51435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0" y="742949"/>
            <a:ext cx="1762713"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758492" cy="2569380"/>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9" name="Text Placeholder 2">
            <a:extLst>
              <a:ext uri="{FF2B5EF4-FFF2-40B4-BE49-F238E27FC236}">
                <a16:creationId xmlns:a16="http://schemas.microsoft.com/office/drawing/2014/main" id="{40A03D6A-E3C9-4E0F-9561-1CDE1AE19958}"/>
              </a:ext>
            </a:extLst>
          </p:cNvPr>
          <p:cNvSpPr>
            <a:spLocks noGrp="1"/>
          </p:cNvSpPr>
          <p:nvPr>
            <p:ph type="body" sz="quarter" idx="42" hasCustomPrompt="1"/>
          </p:nvPr>
        </p:nvSpPr>
        <p:spPr>
          <a:xfrm>
            <a:off x="419100" y="254401"/>
            <a:ext cx="2026267" cy="200442"/>
          </a:xfrm>
        </p:spPr>
        <p:txBody>
          <a:bodyPr>
            <a:noAutofit/>
          </a:bodyPr>
          <a:lstStyle>
            <a:lvl1pPr marL="0" indent="0">
              <a:buNone/>
              <a:defRPr sz="600"/>
            </a:lvl1pPr>
          </a:lstStyle>
          <a:p>
            <a:pPr lvl="0"/>
            <a:r>
              <a:rPr lang="en-US" dirty="0"/>
              <a:t>Presentation title or header if needed</a:t>
            </a:r>
          </a:p>
        </p:txBody>
      </p:sp>
      <p:sp>
        <p:nvSpPr>
          <p:cNvPr id="8" name="Footer Placeholder 3">
            <a:extLst>
              <a:ext uri="{FF2B5EF4-FFF2-40B4-BE49-F238E27FC236}">
                <a16:creationId xmlns:a16="http://schemas.microsoft.com/office/drawing/2014/main" id="{486C98BC-16EE-44A7-A5AA-7D9E6341040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31640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F16390-6737-46A8-8714-112CAB201308}"/>
              </a:ext>
            </a:extLst>
          </p:cNvPr>
          <p:cNvSpPr/>
          <p:nvPr userDrawn="1"/>
        </p:nvSpPr>
        <p:spPr>
          <a:xfrm>
            <a:off x="2554182" y="0"/>
            <a:ext cx="6589818"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dirty="0"/>
          </a:p>
        </p:txBody>
      </p:sp>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2927524" y="742949"/>
            <a:ext cx="5843134" cy="3776935"/>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09838" y="742949"/>
            <a:ext cx="1767755"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758492" cy="2569380"/>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9" name="Text Placeholder 2">
            <a:extLst>
              <a:ext uri="{FF2B5EF4-FFF2-40B4-BE49-F238E27FC236}">
                <a16:creationId xmlns:a16="http://schemas.microsoft.com/office/drawing/2014/main" id="{62854662-684B-46F5-B1C9-A8380A9FAEC8}"/>
              </a:ext>
            </a:extLst>
          </p:cNvPr>
          <p:cNvSpPr>
            <a:spLocks noGrp="1"/>
          </p:cNvSpPr>
          <p:nvPr>
            <p:ph type="body" sz="quarter" idx="42" hasCustomPrompt="1"/>
          </p:nvPr>
        </p:nvSpPr>
        <p:spPr>
          <a:xfrm>
            <a:off x="419100" y="254401"/>
            <a:ext cx="2047167" cy="200442"/>
          </a:xfrm>
        </p:spPr>
        <p:txBody>
          <a:bodyPr>
            <a:noAutofit/>
          </a:bodyPr>
          <a:lstStyle>
            <a:lvl1pPr marL="0" indent="0">
              <a:buNone/>
              <a:defRPr sz="600"/>
            </a:lvl1pPr>
          </a:lstStyle>
          <a:p>
            <a:pPr lvl="0"/>
            <a:r>
              <a:rPr lang="en-US" dirty="0"/>
              <a:t>Presentation title or header if needed</a:t>
            </a:r>
          </a:p>
        </p:txBody>
      </p:sp>
      <p:pic>
        <p:nvPicPr>
          <p:cNvPr id="8" name="Picture 7">
            <a:extLst>
              <a:ext uri="{FF2B5EF4-FFF2-40B4-BE49-F238E27FC236}">
                <a16:creationId xmlns:a16="http://schemas.microsoft.com/office/drawing/2014/main" id="{4BD02289-A003-4F50-8A0B-E04C3A5D3D9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a:stretch/>
        </p:blipFill>
        <p:spPr>
          <a:xfrm>
            <a:off x="8446952" y="4792952"/>
            <a:ext cx="287210" cy="69888"/>
          </a:xfrm>
          <a:prstGeom prst="rect">
            <a:avLst/>
          </a:prstGeom>
        </p:spPr>
      </p:pic>
      <p:sp>
        <p:nvSpPr>
          <p:cNvPr id="11" name="Footer Placeholder 3">
            <a:extLst>
              <a:ext uri="{FF2B5EF4-FFF2-40B4-BE49-F238E27FC236}">
                <a16:creationId xmlns:a16="http://schemas.microsoft.com/office/drawing/2014/main" id="{3C0D703A-5C8B-4D7D-9178-8D741101520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272095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ice - laptop">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441477-13D0-4DAF-BFCF-92EDFB2CE56C}"/>
              </a:ext>
            </a:extLst>
          </p:cNvPr>
          <p:cNvSpPr/>
          <p:nvPr userDrawn="1"/>
        </p:nvSpPr>
        <p:spPr>
          <a:xfrm>
            <a:off x="2554182" y="0"/>
            <a:ext cx="6589818"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8" name="Picture 7" descr="Graphical user interface&#10;&#10;Description automatically generated with medium confidence">
            <a:extLst>
              <a:ext uri="{FF2B5EF4-FFF2-40B4-BE49-F238E27FC236}">
                <a16:creationId xmlns:a16="http://schemas.microsoft.com/office/drawing/2014/main" id="{C2D43C02-732C-4374-A293-6B6EED828B53}"/>
              </a:ext>
            </a:extLst>
          </p:cNvPr>
          <p:cNvPicPr>
            <a:picLocks noChangeAspect="1"/>
          </p:cNvPicPr>
          <p:nvPr userDrawn="1"/>
        </p:nvPicPr>
        <p:blipFill rotWithShape="1">
          <a:blip r:embed="rId2"/>
          <a:srcRect l="9468" t="16577" r="19683" b="16944"/>
          <a:stretch/>
        </p:blipFill>
        <p:spPr>
          <a:xfrm>
            <a:off x="2136757" y="591670"/>
            <a:ext cx="7007243" cy="4045842"/>
          </a:xfrm>
          <a:prstGeom prst="rect">
            <a:avLst/>
          </a:prstGeom>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3706008" y="1111633"/>
            <a:ext cx="4289797" cy="2862889"/>
          </a:xfrm>
          <a:prstGeom prst="roundRect">
            <a:avLst>
              <a:gd name="adj" fmla="val 1813"/>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1" y="742949"/>
            <a:ext cx="1876066"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872094"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1D5595A6-D46E-43B4-94A2-E3A6720BA949}"/>
              </a:ext>
            </a:extLst>
          </p:cNvPr>
          <p:cNvSpPr>
            <a:spLocks noGrp="1"/>
          </p:cNvSpPr>
          <p:nvPr>
            <p:ph type="body" sz="quarter" idx="42" hasCustomPrompt="1"/>
          </p:nvPr>
        </p:nvSpPr>
        <p:spPr>
          <a:xfrm>
            <a:off x="419100" y="254401"/>
            <a:ext cx="1991591"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84C20AAF-DB2E-2C46-92D6-BF737506348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419220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 compu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05681A-15F4-4542-8501-C515AC30D1BA}"/>
              </a:ext>
            </a:extLst>
          </p:cNvPr>
          <p:cNvSpPr/>
          <p:nvPr userDrawn="1"/>
        </p:nvSpPr>
        <p:spPr>
          <a:xfrm>
            <a:off x="2554182" y="0"/>
            <a:ext cx="6589818"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descr="Shape&#10;&#10;Description automatically generated">
            <a:extLst>
              <a:ext uri="{FF2B5EF4-FFF2-40B4-BE49-F238E27FC236}">
                <a16:creationId xmlns:a16="http://schemas.microsoft.com/office/drawing/2014/main" id="{6AA2E0EF-0C6B-4EAA-99C1-1ECA8048BD86}"/>
              </a:ext>
            </a:extLst>
          </p:cNvPr>
          <p:cNvPicPr>
            <a:picLocks noChangeAspect="1"/>
          </p:cNvPicPr>
          <p:nvPr userDrawn="1"/>
        </p:nvPicPr>
        <p:blipFill rotWithShape="1">
          <a:blip r:embed="rId2"/>
          <a:srcRect l="17969" t="11745" r="14368" b="7523"/>
          <a:stretch/>
        </p:blipFill>
        <p:spPr>
          <a:xfrm>
            <a:off x="2880597" y="492734"/>
            <a:ext cx="6263404" cy="4598592"/>
          </a:xfrm>
          <a:prstGeom prst="rect">
            <a:avLst/>
          </a:prstGeom>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3574473" y="870759"/>
            <a:ext cx="4484714" cy="2999855"/>
          </a:xfrm>
          <a:prstGeom prst="roundRect">
            <a:avLst>
              <a:gd name="adj" fmla="val 0"/>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1" y="742949"/>
            <a:ext cx="1891686"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887681"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C98962E2-B3FC-4FBC-BC4B-4742A1803A4B}"/>
              </a:ext>
            </a:extLst>
          </p:cNvPr>
          <p:cNvSpPr>
            <a:spLocks noGrp="1"/>
          </p:cNvSpPr>
          <p:nvPr>
            <p:ph type="body" sz="quarter" idx="42" hasCustomPrompt="1"/>
          </p:nvPr>
        </p:nvSpPr>
        <p:spPr>
          <a:xfrm>
            <a:off x="419100" y="254401"/>
            <a:ext cx="1986395"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D8634464-E35F-424D-9518-FD1D77E2737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427608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ice - table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E636F5-6A4B-4828-9183-C8400F5ABCF5}"/>
              </a:ext>
            </a:extLst>
          </p:cNvPr>
          <p:cNvSpPr/>
          <p:nvPr userDrawn="1"/>
        </p:nvSpPr>
        <p:spPr>
          <a:xfrm>
            <a:off x="3793454" y="0"/>
            <a:ext cx="5350546"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 name="Picture 6" descr="A picture containing shape&#10;&#10;Description automatically generated">
            <a:extLst>
              <a:ext uri="{FF2B5EF4-FFF2-40B4-BE49-F238E27FC236}">
                <a16:creationId xmlns:a16="http://schemas.microsoft.com/office/drawing/2014/main" id="{45553720-6AD0-4C34-AF96-C4899D7DC8A0}"/>
              </a:ext>
            </a:extLst>
          </p:cNvPr>
          <p:cNvPicPr>
            <a:picLocks noChangeAspect="1"/>
          </p:cNvPicPr>
          <p:nvPr userDrawn="1"/>
        </p:nvPicPr>
        <p:blipFill rotWithShape="1">
          <a:blip r:embed="rId2"/>
          <a:srcRect l="28745" t="13080" r="20085" b="8532"/>
          <a:stretch/>
        </p:blipFill>
        <p:spPr>
          <a:xfrm>
            <a:off x="4409019" y="351623"/>
            <a:ext cx="4917862" cy="4635764"/>
          </a:xfrm>
          <a:prstGeom prst="rect">
            <a:avLst/>
          </a:prstGeom>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5035993" y="623456"/>
            <a:ext cx="2829925" cy="3761025"/>
          </a:xfrm>
          <a:prstGeom prst="roundRect">
            <a:avLst>
              <a:gd name="adj" fmla="val 2134"/>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0" y="742949"/>
            <a:ext cx="3095847"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3091626"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CBB01D8E-9815-4F00-B2C4-FCB63EA244CE}"/>
              </a:ext>
            </a:extLst>
          </p:cNvPr>
          <p:cNvSpPr>
            <a:spLocks noGrp="1"/>
          </p:cNvSpPr>
          <p:nvPr>
            <p:ph type="body" sz="quarter" idx="42" hasCustomPrompt="1"/>
          </p:nvPr>
        </p:nvSpPr>
        <p:spPr>
          <a:xfrm>
            <a:off x="419100" y="254401"/>
            <a:ext cx="3160568"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5B63261B-BB65-7146-AA40-6188B66076CA}"/>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746786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ice - phone">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95A01C3-21A9-4B25-AB62-4FAD52B25534}"/>
              </a:ext>
            </a:extLst>
          </p:cNvPr>
          <p:cNvPicPr>
            <a:picLocks noChangeAspect="1"/>
          </p:cNvPicPr>
          <p:nvPr userDrawn="1"/>
        </p:nvPicPr>
        <p:blipFill rotWithShape="1">
          <a:blip r:embed="rId2"/>
          <a:srcRect l="22495" r="22808"/>
          <a:stretch/>
        </p:blipFill>
        <p:spPr>
          <a:xfrm>
            <a:off x="4572001" y="0"/>
            <a:ext cx="4572000" cy="5143500"/>
          </a:xfrm>
          <a:prstGeom prst="rect">
            <a:avLst/>
          </a:prstGeom>
          <a:solidFill>
            <a:srgbClr val="1E1E1E"/>
          </a:solidFill>
          <a:ln>
            <a:noFill/>
          </a:ln>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5881254" y="459580"/>
            <a:ext cx="1958685" cy="4205803"/>
          </a:xfrm>
          <a:prstGeom prst="roundRect">
            <a:avLst>
              <a:gd name="adj" fmla="val 10423"/>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0" y="742949"/>
            <a:ext cx="3775842"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3771900"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20EE9DBE-1BE0-4560-936E-2E2FA4270213}"/>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8" name="Footer Placeholder 3">
            <a:extLst>
              <a:ext uri="{FF2B5EF4-FFF2-40B4-BE49-F238E27FC236}">
                <a16:creationId xmlns:a16="http://schemas.microsoft.com/office/drawing/2014/main" id="{D2941A98-608E-7047-AFCD-92F4920A952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191097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icon and photo">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24644A4A-627D-4251-93AA-A295490085EB}"/>
              </a:ext>
            </a:extLst>
          </p:cNvPr>
          <p:cNvSpPr>
            <a:spLocks noGrp="1"/>
          </p:cNvSpPr>
          <p:nvPr>
            <p:ph type="title" hasCustomPrompt="1"/>
          </p:nvPr>
        </p:nvSpPr>
        <p:spPr>
          <a:xfrm>
            <a:off x="414879" y="742950"/>
            <a:ext cx="1979405" cy="952500"/>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28" name="Text Placeholder 3">
            <a:extLst>
              <a:ext uri="{FF2B5EF4-FFF2-40B4-BE49-F238E27FC236}">
                <a16:creationId xmlns:a16="http://schemas.microsoft.com/office/drawing/2014/main" id="{9A8E6EAB-22F0-4C89-85F8-D4D94992ED22}"/>
              </a:ext>
            </a:extLst>
          </p:cNvPr>
          <p:cNvSpPr>
            <a:spLocks noGrp="1"/>
          </p:cNvSpPr>
          <p:nvPr>
            <p:ph type="body" sz="half" idx="24" hasCustomPrompt="1"/>
          </p:nvPr>
        </p:nvSpPr>
        <p:spPr>
          <a:xfrm>
            <a:off x="422927" y="2220299"/>
            <a:ext cx="1971358"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2" name="Text Placeholder 3">
            <a:extLst>
              <a:ext uri="{FF2B5EF4-FFF2-40B4-BE49-F238E27FC236}">
                <a16:creationId xmlns:a16="http://schemas.microsoft.com/office/drawing/2014/main" id="{E64A8B51-1A62-459A-8DD3-93B84E82D8DE}"/>
              </a:ext>
            </a:extLst>
          </p:cNvPr>
          <p:cNvSpPr>
            <a:spLocks noGrp="1"/>
          </p:cNvSpPr>
          <p:nvPr>
            <p:ph type="body" sz="half" idx="38" hasCustomPrompt="1"/>
          </p:nvPr>
        </p:nvSpPr>
        <p:spPr>
          <a:xfrm>
            <a:off x="422927" y="3660025"/>
            <a:ext cx="1971358"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8" name="Text Placeholder 2">
            <a:extLst>
              <a:ext uri="{FF2B5EF4-FFF2-40B4-BE49-F238E27FC236}">
                <a16:creationId xmlns:a16="http://schemas.microsoft.com/office/drawing/2014/main" id="{CB195F9B-18C2-43DD-8D28-DB82565A6159}"/>
              </a:ext>
            </a:extLst>
          </p:cNvPr>
          <p:cNvSpPr>
            <a:spLocks noGrp="1"/>
          </p:cNvSpPr>
          <p:nvPr>
            <p:ph type="body" sz="quarter" idx="39"/>
          </p:nvPr>
        </p:nvSpPr>
        <p:spPr>
          <a:xfrm>
            <a:off x="422927" y="2671586"/>
            <a:ext cx="1971357" cy="621201"/>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1" name="Text Placeholder 2">
            <a:extLst>
              <a:ext uri="{FF2B5EF4-FFF2-40B4-BE49-F238E27FC236}">
                <a16:creationId xmlns:a16="http://schemas.microsoft.com/office/drawing/2014/main" id="{CF88AC67-0FCF-4070-8745-F2172B2CACC1}"/>
              </a:ext>
            </a:extLst>
          </p:cNvPr>
          <p:cNvSpPr>
            <a:spLocks noGrp="1"/>
          </p:cNvSpPr>
          <p:nvPr>
            <p:ph type="body" sz="quarter" idx="41"/>
          </p:nvPr>
        </p:nvSpPr>
        <p:spPr>
          <a:xfrm>
            <a:off x="422927" y="4117412"/>
            <a:ext cx="1971357" cy="621201"/>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3" name="Slide Number Placeholder 4">
            <a:extLst>
              <a:ext uri="{FF2B5EF4-FFF2-40B4-BE49-F238E27FC236}">
                <a16:creationId xmlns:a16="http://schemas.microsoft.com/office/drawing/2014/main" id="{0695B177-CA0C-4E8C-A61A-DBFC0E3A7C67}"/>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24" name="Text Placeholder 2">
            <a:extLst>
              <a:ext uri="{FF2B5EF4-FFF2-40B4-BE49-F238E27FC236}">
                <a16:creationId xmlns:a16="http://schemas.microsoft.com/office/drawing/2014/main" id="{1444E932-C1FA-4694-B252-213CE981534D}"/>
              </a:ext>
            </a:extLst>
          </p:cNvPr>
          <p:cNvSpPr>
            <a:spLocks noGrp="1"/>
          </p:cNvSpPr>
          <p:nvPr>
            <p:ph type="body" sz="quarter" idx="37" hasCustomPrompt="1"/>
          </p:nvPr>
        </p:nvSpPr>
        <p:spPr>
          <a:xfrm>
            <a:off x="422928" y="1913382"/>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6" name="Text Placeholder 2">
            <a:extLst>
              <a:ext uri="{FF2B5EF4-FFF2-40B4-BE49-F238E27FC236}">
                <a16:creationId xmlns:a16="http://schemas.microsoft.com/office/drawing/2014/main" id="{249D67FC-44E3-4A0F-B284-2778CCA9C971}"/>
              </a:ext>
            </a:extLst>
          </p:cNvPr>
          <p:cNvSpPr>
            <a:spLocks noGrp="1"/>
          </p:cNvSpPr>
          <p:nvPr>
            <p:ph type="body" sz="quarter" idx="44" hasCustomPrompt="1"/>
          </p:nvPr>
        </p:nvSpPr>
        <p:spPr>
          <a:xfrm>
            <a:off x="419100" y="3387601"/>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3" name="Picture Placeholder 2">
            <a:extLst>
              <a:ext uri="{FF2B5EF4-FFF2-40B4-BE49-F238E27FC236}">
                <a16:creationId xmlns:a16="http://schemas.microsoft.com/office/drawing/2014/main" id="{4FEE173B-1D21-4AB4-A421-1AB61B9F8D89}"/>
              </a:ext>
            </a:extLst>
          </p:cNvPr>
          <p:cNvSpPr>
            <a:spLocks noGrp="1"/>
          </p:cNvSpPr>
          <p:nvPr>
            <p:ph type="pic" sz="quarter" idx="22" hasCustomPrompt="1"/>
          </p:nvPr>
        </p:nvSpPr>
        <p:spPr>
          <a:xfrm>
            <a:off x="2554182" y="0"/>
            <a:ext cx="6589818" cy="51435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4" name="Text Placeholder 2">
            <a:extLst>
              <a:ext uri="{FF2B5EF4-FFF2-40B4-BE49-F238E27FC236}">
                <a16:creationId xmlns:a16="http://schemas.microsoft.com/office/drawing/2014/main" id="{584F5CA4-EDBB-48D4-AAFB-EA7E85ACF647}"/>
              </a:ext>
            </a:extLst>
          </p:cNvPr>
          <p:cNvSpPr>
            <a:spLocks noGrp="1"/>
          </p:cNvSpPr>
          <p:nvPr>
            <p:ph type="body" sz="quarter" idx="42" hasCustomPrompt="1"/>
          </p:nvPr>
        </p:nvSpPr>
        <p:spPr>
          <a:xfrm>
            <a:off x="419100" y="254401"/>
            <a:ext cx="2041942" cy="200442"/>
          </a:xfrm>
        </p:spPr>
        <p:txBody>
          <a:bodyPr>
            <a:noAutofit/>
          </a:bodyPr>
          <a:lstStyle>
            <a:lvl1pPr marL="0" indent="0">
              <a:buNone/>
              <a:defRPr sz="600"/>
            </a:lvl1pPr>
          </a:lstStyle>
          <a:p>
            <a:pPr lvl="0"/>
            <a:r>
              <a:rPr lang="en-US" dirty="0"/>
              <a:t>Presentation title or header if needed</a:t>
            </a:r>
          </a:p>
        </p:txBody>
      </p:sp>
      <p:sp>
        <p:nvSpPr>
          <p:cNvPr id="16" name="Footer Placeholder 3">
            <a:extLst>
              <a:ext uri="{FF2B5EF4-FFF2-40B4-BE49-F238E27FC236}">
                <a16:creationId xmlns:a16="http://schemas.microsoft.com/office/drawing/2014/main" id="{F01439ED-29DA-4405-95E2-BA47702ECDF5}"/>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092993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photo and content">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C02DD20F-504D-C649-86C3-0A7F098F66DA}"/>
              </a:ext>
            </a:extLst>
          </p:cNvPr>
          <p:cNvSpPr>
            <a:spLocks noGrp="1"/>
          </p:cNvSpPr>
          <p:nvPr>
            <p:ph type="pic" sz="quarter" idx="22" hasCustomPrompt="1"/>
          </p:nvPr>
        </p:nvSpPr>
        <p:spPr>
          <a:xfrm>
            <a:off x="6082512" y="739895"/>
            <a:ext cx="2638563" cy="3749795"/>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2" name="Picture Placeholder 2">
            <a:extLst>
              <a:ext uri="{FF2B5EF4-FFF2-40B4-BE49-F238E27FC236}">
                <a16:creationId xmlns:a16="http://schemas.microsoft.com/office/drawing/2014/main" id="{93DBED3D-CA03-E943-B119-9872641B21DA}"/>
              </a:ext>
            </a:extLst>
          </p:cNvPr>
          <p:cNvSpPr>
            <a:spLocks noGrp="1"/>
          </p:cNvSpPr>
          <p:nvPr>
            <p:ph type="pic" sz="quarter" idx="23" hasCustomPrompt="1"/>
          </p:nvPr>
        </p:nvSpPr>
        <p:spPr>
          <a:xfrm>
            <a:off x="3252718" y="739895"/>
            <a:ext cx="2627678" cy="3749795"/>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7" name="Title Placeholder 1">
            <a:extLst>
              <a:ext uri="{FF2B5EF4-FFF2-40B4-BE49-F238E27FC236}">
                <a16:creationId xmlns:a16="http://schemas.microsoft.com/office/drawing/2014/main" id="{AB2924BE-0F83-44F9-8B78-9A892E0256CB}"/>
              </a:ext>
            </a:extLst>
          </p:cNvPr>
          <p:cNvSpPr>
            <a:spLocks noGrp="1"/>
          </p:cNvSpPr>
          <p:nvPr>
            <p:ph type="title" hasCustomPrompt="1"/>
          </p:nvPr>
        </p:nvSpPr>
        <p:spPr>
          <a:xfrm>
            <a:off x="414879" y="742950"/>
            <a:ext cx="2573903" cy="952500"/>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24" name="Text Placeholder 3">
            <a:extLst>
              <a:ext uri="{FF2B5EF4-FFF2-40B4-BE49-F238E27FC236}">
                <a16:creationId xmlns:a16="http://schemas.microsoft.com/office/drawing/2014/main" id="{7350F883-4CBA-438B-9F10-05CAA3763AFE}"/>
              </a:ext>
            </a:extLst>
          </p:cNvPr>
          <p:cNvSpPr>
            <a:spLocks noGrp="1"/>
          </p:cNvSpPr>
          <p:nvPr>
            <p:ph type="body" sz="half" idx="2" hasCustomPrompt="1"/>
          </p:nvPr>
        </p:nvSpPr>
        <p:spPr>
          <a:xfrm>
            <a:off x="422929" y="1959429"/>
            <a:ext cx="2566040" cy="723031"/>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6" name="Slide Number Placeholder 4">
            <a:extLst>
              <a:ext uri="{FF2B5EF4-FFF2-40B4-BE49-F238E27FC236}">
                <a16:creationId xmlns:a16="http://schemas.microsoft.com/office/drawing/2014/main" id="{9CBC7F64-D22B-46D6-976F-39473E94D2B0}"/>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0" name="Content Placeholder 6">
            <a:extLst>
              <a:ext uri="{FF2B5EF4-FFF2-40B4-BE49-F238E27FC236}">
                <a16:creationId xmlns:a16="http://schemas.microsoft.com/office/drawing/2014/main" id="{A76585B6-D6AA-4B89-AF27-606CBEE93F5F}"/>
              </a:ext>
            </a:extLst>
          </p:cNvPr>
          <p:cNvSpPr>
            <a:spLocks noGrp="1"/>
          </p:cNvSpPr>
          <p:nvPr>
            <p:ph sz="quarter" idx="24"/>
          </p:nvPr>
        </p:nvSpPr>
        <p:spPr>
          <a:xfrm>
            <a:off x="419099" y="2832027"/>
            <a:ext cx="2569683" cy="1668906"/>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ext Placeholder 2">
            <a:extLst>
              <a:ext uri="{FF2B5EF4-FFF2-40B4-BE49-F238E27FC236}">
                <a16:creationId xmlns:a16="http://schemas.microsoft.com/office/drawing/2014/main" id="{8AF259D3-3646-418A-ACF1-144AE8A5AA6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2" name="Footer Placeholder 3">
            <a:extLst>
              <a:ext uri="{FF2B5EF4-FFF2-40B4-BE49-F238E27FC236}">
                <a16:creationId xmlns:a16="http://schemas.microsoft.com/office/drawing/2014/main" id="{161CFB47-5D97-455D-9076-8BE7CF7DCA75}"/>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8249117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and data - blu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642F883-A541-DB46-9654-B4F21790C041}"/>
              </a:ext>
            </a:extLst>
          </p:cNvPr>
          <p:cNvCxnSpPr>
            <a:cxnSpLocks/>
          </p:cNvCxnSpPr>
          <p:nvPr userDrawn="1"/>
        </p:nvCxnSpPr>
        <p:spPr>
          <a:xfrm>
            <a:off x="422926"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6930F6-4614-C940-AA31-EB153B9A3C14}"/>
              </a:ext>
            </a:extLst>
          </p:cNvPr>
          <p:cNvCxnSpPr>
            <a:cxnSpLocks/>
          </p:cNvCxnSpPr>
          <p:nvPr userDrawn="1"/>
        </p:nvCxnSpPr>
        <p:spPr>
          <a:xfrm>
            <a:off x="3253212"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609397-087F-854B-9535-E4D803EA438C}"/>
              </a:ext>
            </a:extLst>
          </p:cNvPr>
          <p:cNvCxnSpPr>
            <a:cxnSpLocks/>
          </p:cNvCxnSpPr>
          <p:nvPr userDrawn="1"/>
        </p:nvCxnSpPr>
        <p:spPr>
          <a:xfrm>
            <a:off x="6094384"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3">
            <a:extLst>
              <a:ext uri="{FF2B5EF4-FFF2-40B4-BE49-F238E27FC236}">
                <a16:creationId xmlns:a16="http://schemas.microsoft.com/office/drawing/2014/main" id="{F6D98EE6-CE26-5746-9F24-417E0C5D93D7}"/>
              </a:ext>
            </a:extLst>
          </p:cNvPr>
          <p:cNvSpPr>
            <a:spLocks noGrp="1"/>
          </p:cNvSpPr>
          <p:nvPr>
            <p:ph type="body" sz="half" idx="30" hasCustomPrompt="1"/>
          </p:nvPr>
        </p:nvSpPr>
        <p:spPr>
          <a:xfrm>
            <a:off x="384827"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20%</a:t>
            </a:r>
          </a:p>
        </p:txBody>
      </p:sp>
      <p:sp>
        <p:nvSpPr>
          <p:cNvPr id="39" name="Text Placeholder 3">
            <a:extLst>
              <a:ext uri="{FF2B5EF4-FFF2-40B4-BE49-F238E27FC236}">
                <a16:creationId xmlns:a16="http://schemas.microsoft.com/office/drawing/2014/main" id="{756C9CF0-3AB5-A549-A273-298CB4402764}"/>
              </a:ext>
            </a:extLst>
          </p:cNvPr>
          <p:cNvSpPr>
            <a:spLocks noGrp="1"/>
          </p:cNvSpPr>
          <p:nvPr>
            <p:ph type="body" sz="half" idx="31" hasCustomPrompt="1"/>
          </p:nvPr>
        </p:nvSpPr>
        <p:spPr>
          <a:xfrm>
            <a:off x="3231441"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-300</a:t>
            </a:r>
          </a:p>
        </p:txBody>
      </p:sp>
      <p:sp>
        <p:nvSpPr>
          <p:cNvPr id="41" name="Text Placeholder 3">
            <a:extLst>
              <a:ext uri="{FF2B5EF4-FFF2-40B4-BE49-F238E27FC236}">
                <a16:creationId xmlns:a16="http://schemas.microsoft.com/office/drawing/2014/main" id="{47EE0A8E-A5BD-3644-A4C4-B97D607EF556}"/>
              </a:ext>
            </a:extLst>
          </p:cNvPr>
          <p:cNvSpPr>
            <a:spLocks noGrp="1"/>
          </p:cNvSpPr>
          <p:nvPr>
            <p:ph type="body" sz="half" idx="32" hasCustomPrompt="1"/>
          </p:nvPr>
        </p:nvSpPr>
        <p:spPr>
          <a:xfrm>
            <a:off x="6067169"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80+</a:t>
            </a:r>
          </a:p>
        </p:txBody>
      </p:sp>
      <p:sp>
        <p:nvSpPr>
          <p:cNvPr id="20" name="Text Placeholder 3">
            <a:extLst>
              <a:ext uri="{FF2B5EF4-FFF2-40B4-BE49-F238E27FC236}">
                <a16:creationId xmlns:a16="http://schemas.microsoft.com/office/drawing/2014/main" id="{98A16D6C-FD3D-414B-9631-678E295DE320}"/>
              </a:ext>
            </a:extLst>
          </p:cNvPr>
          <p:cNvSpPr>
            <a:spLocks noGrp="1"/>
          </p:cNvSpPr>
          <p:nvPr>
            <p:ph type="body" sz="half" idx="2" hasCustomPrompt="1"/>
          </p:nvPr>
        </p:nvSpPr>
        <p:spPr>
          <a:xfrm>
            <a:off x="422926"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21" name="Text Placeholder 3">
            <a:extLst>
              <a:ext uri="{FF2B5EF4-FFF2-40B4-BE49-F238E27FC236}">
                <a16:creationId xmlns:a16="http://schemas.microsoft.com/office/drawing/2014/main" id="{99F0397D-3C93-7845-879A-16F144523B4C}"/>
              </a:ext>
            </a:extLst>
          </p:cNvPr>
          <p:cNvSpPr>
            <a:spLocks noGrp="1"/>
          </p:cNvSpPr>
          <p:nvPr>
            <p:ph type="body" sz="half" idx="21" hasCustomPrompt="1"/>
          </p:nvPr>
        </p:nvSpPr>
        <p:spPr>
          <a:xfrm>
            <a:off x="3261083" y="3123573"/>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32" name="Text Placeholder 3">
            <a:extLst>
              <a:ext uri="{FF2B5EF4-FFF2-40B4-BE49-F238E27FC236}">
                <a16:creationId xmlns:a16="http://schemas.microsoft.com/office/drawing/2014/main" id="{BA03067A-3923-2647-97D3-023C8639F1D2}"/>
              </a:ext>
            </a:extLst>
          </p:cNvPr>
          <p:cNvSpPr>
            <a:spLocks noGrp="1"/>
          </p:cNvSpPr>
          <p:nvPr>
            <p:ph type="body" sz="half" idx="23" hasCustomPrompt="1"/>
          </p:nvPr>
        </p:nvSpPr>
        <p:spPr>
          <a:xfrm>
            <a:off x="6093965"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6" name="Title Placeholder 1">
            <a:extLst>
              <a:ext uri="{FF2B5EF4-FFF2-40B4-BE49-F238E27FC236}">
                <a16:creationId xmlns:a16="http://schemas.microsoft.com/office/drawing/2014/main" id="{B1FC53C6-F2F8-42A2-A49B-A9238A0EDAD2}"/>
              </a:ext>
            </a:extLst>
          </p:cNvPr>
          <p:cNvSpPr>
            <a:spLocks noGrp="1"/>
          </p:cNvSpPr>
          <p:nvPr>
            <p:ph type="title" hasCustomPrompt="1"/>
          </p:nvPr>
        </p:nvSpPr>
        <p:spPr>
          <a:xfrm>
            <a:off x="414879" y="742949"/>
            <a:ext cx="4042821" cy="1106751"/>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data</a:t>
            </a:r>
          </a:p>
        </p:txBody>
      </p:sp>
      <p:sp>
        <p:nvSpPr>
          <p:cNvPr id="25" name="Slide Number Placeholder 4">
            <a:extLst>
              <a:ext uri="{FF2B5EF4-FFF2-40B4-BE49-F238E27FC236}">
                <a16:creationId xmlns:a16="http://schemas.microsoft.com/office/drawing/2014/main" id="{8A082190-6F7B-4BB6-90A3-08A8220E1F3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5" name="Text Placeholder 2">
            <a:extLst>
              <a:ext uri="{FF2B5EF4-FFF2-40B4-BE49-F238E27FC236}">
                <a16:creationId xmlns:a16="http://schemas.microsoft.com/office/drawing/2014/main" id="{A1FA8DC3-99FB-49CE-B894-90F025FACC1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17" name="Footer Placeholder 3">
            <a:extLst>
              <a:ext uri="{FF2B5EF4-FFF2-40B4-BE49-F238E27FC236}">
                <a16:creationId xmlns:a16="http://schemas.microsoft.com/office/drawing/2014/main" id="{CAF1C110-2104-4113-AC2A-0735ED12996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863677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and data - re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5F276A7-E979-4340-9836-CA9BE4464ED1}"/>
              </a:ext>
            </a:extLst>
          </p:cNvPr>
          <p:cNvCxnSpPr>
            <a:cxnSpLocks/>
          </p:cNvCxnSpPr>
          <p:nvPr userDrawn="1"/>
        </p:nvCxnSpPr>
        <p:spPr>
          <a:xfrm>
            <a:off x="422926"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936A3C-3E7D-9C41-9C09-B7B969F5C00B}"/>
              </a:ext>
            </a:extLst>
          </p:cNvPr>
          <p:cNvCxnSpPr>
            <a:cxnSpLocks/>
          </p:cNvCxnSpPr>
          <p:nvPr userDrawn="1"/>
        </p:nvCxnSpPr>
        <p:spPr>
          <a:xfrm>
            <a:off x="3253212"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D45874-2D43-0B46-A5F4-6E94698AFB20}"/>
              </a:ext>
            </a:extLst>
          </p:cNvPr>
          <p:cNvCxnSpPr>
            <a:cxnSpLocks/>
          </p:cNvCxnSpPr>
          <p:nvPr userDrawn="1"/>
        </p:nvCxnSpPr>
        <p:spPr>
          <a:xfrm>
            <a:off x="6094384"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CD83CB5A-02A6-8446-87FF-B791E6474486}"/>
              </a:ext>
            </a:extLst>
          </p:cNvPr>
          <p:cNvSpPr>
            <a:spLocks noGrp="1"/>
          </p:cNvSpPr>
          <p:nvPr>
            <p:ph type="body" sz="half" idx="30" hasCustomPrompt="1"/>
          </p:nvPr>
        </p:nvSpPr>
        <p:spPr>
          <a:xfrm>
            <a:off x="384827"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5"/>
                    </a:gs>
                    <a:gs pos="97000">
                      <a:schemeClr val="accent6">
                        <a:lumMod val="60000"/>
                        <a:lumOff val="40000"/>
                      </a:schemeClr>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20%</a:t>
            </a:r>
          </a:p>
        </p:txBody>
      </p:sp>
      <p:sp>
        <p:nvSpPr>
          <p:cNvPr id="28" name="Text Placeholder 3">
            <a:extLst>
              <a:ext uri="{FF2B5EF4-FFF2-40B4-BE49-F238E27FC236}">
                <a16:creationId xmlns:a16="http://schemas.microsoft.com/office/drawing/2014/main" id="{8D444B7E-7F71-4B46-976B-5429DA2173B3}"/>
              </a:ext>
            </a:extLst>
          </p:cNvPr>
          <p:cNvSpPr>
            <a:spLocks noGrp="1"/>
          </p:cNvSpPr>
          <p:nvPr>
            <p:ph type="body" sz="half" idx="31" hasCustomPrompt="1"/>
          </p:nvPr>
        </p:nvSpPr>
        <p:spPr>
          <a:xfrm>
            <a:off x="3231441"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5"/>
                    </a:gs>
                    <a:gs pos="97000">
                      <a:schemeClr val="accent6">
                        <a:lumMod val="60000"/>
                        <a:lumOff val="40000"/>
                      </a:schemeClr>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-300</a:t>
            </a:r>
          </a:p>
        </p:txBody>
      </p:sp>
      <p:sp>
        <p:nvSpPr>
          <p:cNvPr id="31" name="Text Placeholder 3">
            <a:extLst>
              <a:ext uri="{FF2B5EF4-FFF2-40B4-BE49-F238E27FC236}">
                <a16:creationId xmlns:a16="http://schemas.microsoft.com/office/drawing/2014/main" id="{E00F2D7A-7571-4B4B-A546-B2325912C04B}"/>
              </a:ext>
            </a:extLst>
          </p:cNvPr>
          <p:cNvSpPr>
            <a:spLocks noGrp="1"/>
          </p:cNvSpPr>
          <p:nvPr>
            <p:ph type="body" sz="half" idx="32" hasCustomPrompt="1"/>
          </p:nvPr>
        </p:nvSpPr>
        <p:spPr>
          <a:xfrm>
            <a:off x="6067169"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5"/>
                    </a:gs>
                    <a:gs pos="97000">
                      <a:schemeClr val="accent6">
                        <a:lumMod val="60000"/>
                        <a:lumOff val="40000"/>
                      </a:schemeClr>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80+</a:t>
            </a:r>
          </a:p>
        </p:txBody>
      </p:sp>
      <p:sp>
        <p:nvSpPr>
          <p:cNvPr id="16" name="Text Placeholder 3">
            <a:extLst>
              <a:ext uri="{FF2B5EF4-FFF2-40B4-BE49-F238E27FC236}">
                <a16:creationId xmlns:a16="http://schemas.microsoft.com/office/drawing/2014/main" id="{12EFBABB-5C70-4107-9088-C1B0E1BE156B}"/>
              </a:ext>
            </a:extLst>
          </p:cNvPr>
          <p:cNvSpPr>
            <a:spLocks noGrp="1"/>
          </p:cNvSpPr>
          <p:nvPr>
            <p:ph type="body" sz="half" idx="2" hasCustomPrompt="1"/>
          </p:nvPr>
        </p:nvSpPr>
        <p:spPr>
          <a:xfrm>
            <a:off x="422926"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7" name="Text Placeholder 3">
            <a:extLst>
              <a:ext uri="{FF2B5EF4-FFF2-40B4-BE49-F238E27FC236}">
                <a16:creationId xmlns:a16="http://schemas.microsoft.com/office/drawing/2014/main" id="{ACC72060-E493-431B-8465-A5C938B0E36D}"/>
              </a:ext>
            </a:extLst>
          </p:cNvPr>
          <p:cNvSpPr>
            <a:spLocks noGrp="1"/>
          </p:cNvSpPr>
          <p:nvPr>
            <p:ph type="body" sz="half" idx="21" hasCustomPrompt="1"/>
          </p:nvPr>
        </p:nvSpPr>
        <p:spPr>
          <a:xfrm>
            <a:off x="3261083" y="3123573"/>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8" name="Text Placeholder 3">
            <a:extLst>
              <a:ext uri="{FF2B5EF4-FFF2-40B4-BE49-F238E27FC236}">
                <a16:creationId xmlns:a16="http://schemas.microsoft.com/office/drawing/2014/main" id="{B9A7DD94-38AB-4DFD-B3B1-7698117E5AA4}"/>
              </a:ext>
            </a:extLst>
          </p:cNvPr>
          <p:cNvSpPr>
            <a:spLocks noGrp="1"/>
          </p:cNvSpPr>
          <p:nvPr>
            <p:ph type="body" sz="half" idx="23" hasCustomPrompt="1"/>
          </p:nvPr>
        </p:nvSpPr>
        <p:spPr>
          <a:xfrm>
            <a:off x="6093965"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9" name="Title Placeholder 1">
            <a:extLst>
              <a:ext uri="{FF2B5EF4-FFF2-40B4-BE49-F238E27FC236}">
                <a16:creationId xmlns:a16="http://schemas.microsoft.com/office/drawing/2014/main" id="{B2DA6EB3-F09E-4753-9759-61F5E48DA8C4}"/>
              </a:ext>
            </a:extLst>
          </p:cNvPr>
          <p:cNvSpPr>
            <a:spLocks noGrp="1"/>
          </p:cNvSpPr>
          <p:nvPr>
            <p:ph type="title" hasCustomPrompt="1"/>
          </p:nvPr>
        </p:nvSpPr>
        <p:spPr>
          <a:xfrm>
            <a:off x="414879" y="742950"/>
            <a:ext cx="4042821" cy="111197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data</a:t>
            </a:r>
          </a:p>
        </p:txBody>
      </p:sp>
      <p:sp>
        <p:nvSpPr>
          <p:cNvPr id="25" name="Slide Number Placeholder 4">
            <a:extLst>
              <a:ext uri="{FF2B5EF4-FFF2-40B4-BE49-F238E27FC236}">
                <a16:creationId xmlns:a16="http://schemas.microsoft.com/office/drawing/2014/main" id="{95FD79ED-DC24-410F-98FA-8961227CA561}"/>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5" name="Text Placeholder 2">
            <a:extLst>
              <a:ext uri="{FF2B5EF4-FFF2-40B4-BE49-F238E27FC236}">
                <a16:creationId xmlns:a16="http://schemas.microsoft.com/office/drawing/2014/main" id="{09419B13-A039-4394-A6EA-FE5AE56A5A7C}"/>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0" name="Footer Placeholder 3">
            <a:extLst>
              <a:ext uri="{FF2B5EF4-FFF2-40B4-BE49-F238E27FC236}">
                <a16:creationId xmlns:a16="http://schemas.microsoft.com/office/drawing/2014/main" id="{373EE716-0BC0-46EB-9154-7E5AAA8CE83F}"/>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49691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86F225C-F7F7-4528-849E-361C51FFBCCA}"/>
              </a:ext>
            </a:extLst>
          </p:cNvPr>
          <p:cNvSpPr>
            <a:spLocks noGrp="1"/>
          </p:cNvSpPr>
          <p:nvPr>
            <p:ph type="title"/>
          </p:nvPr>
        </p:nvSpPr>
        <p:spPr>
          <a:xfrm>
            <a:off x="416928" y="742950"/>
            <a:ext cx="8307972" cy="946019"/>
          </a:xfrm>
          <a:prstGeom prst="rect">
            <a:avLst/>
          </a:prstGeom>
        </p:spPr>
        <p:txBody>
          <a:bodyPr vert="horz" lIns="0" tIns="45720" rIns="0" bIns="45720" rtlCol="0" anchor="t" anchorCtr="0">
            <a:noAutofit/>
          </a:bodyPr>
          <a:lstStyle>
            <a:lvl1pPr>
              <a:defRPr lang="en-US" spc="-100" baseline="0" dirty="0"/>
            </a:lvl1pPr>
          </a:lstStyle>
          <a:p>
            <a:pPr lvl="0"/>
            <a:r>
              <a:rPr lang="en-GB"/>
              <a:t>Click to edit Master title style</a:t>
            </a:r>
            <a:endParaRPr lang="en-US" dirty="0"/>
          </a:p>
        </p:txBody>
      </p:sp>
      <p:sp>
        <p:nvSpPr>
          <p:cNvPr id="8" name="Text Placeholder 2">
            <a:extLst>
              <a:ext uri="{FF2B5EF4-FFF2-40B4-BE49-F238E27FC236}">
                <a16:creationId xmlns:a16="http://schemas.microsoft.com/office/drawing/2014/main" id="{11696DE5-6EFF-4C09-9943-5FCA93FF6331}"/>
              </a:ext>
            </a:extLst>
          </p:cNvPr>
          <p:cNvSpPr>
            <a:spLocks noGrp="1"/>
          </p:cNvSpPr>
          <p:nvPr>
            <p:ph idx="1"/>
          </p:nvPr>
        </p:nvSpPr>
        <p:spPr>
          <a:xfrm>
            <a:off x="418014" y="1823909"/>
            <a:ext cx="8307972" cy="2808415"/>
          </a:xfrm>
          <a:prstGeom prst="rect">
            <a:avLst/>
          </a:prstGeom>
        </p:spPr>
        <p:txBody>
          <a:bodyPr vert="horz" lIns="0" tIns="0" rIns="0" bIns="0" rtlCol="0">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Footer Placeholder 3">
            <a:extLst>
              <a:ext uri="{FF2B5EF4-FFF2-40B4-BE49-F238E27FC236}">
                <a16:creationId xmlns:a16="http://schemas.microsoft.com/office/drawing/2014/main" id="{38FCC569-4B46-4920-ACAD-F80E06ACD8EC}"/>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698D7571-5BE1-4182-8211-BAD95EBE9A20}"/>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C2B15268-7993-4213-A094-A98AEF8E227F}"/>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305910763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and data - orange">
    <p:spTree>
      <p:nvGrpSpPr>
        <p:cNvPr id="1" name=""/>
        <p:cNvGrpSpPr/>
        <p:nvPr/>
      </p:nvGrpSpPr>
      <p:grpSpPr>
        <a:xfrm>
          <a:off x="0" y="0"/>
          <a:ext cx="0" cy="0"/>
          <a:chOff x="0" y="0"/>
          <a:chExt cx="0" cy="0"/>
        </a:xfrm>
      </p:grpSpPr>
      <p:sp>
        <p:nvSpPr>
          <p:cNvPr id="27" name="Text Placeholder 3">
            <a:extLst>
              <a:ext uri="{FF2B5EF4-FFF2-40B4-BE49-F238E27FC236}">
                <a16:creationId xmlns:a16="http://schemas.microsoft.com/office/drawing/2014/main" id="{D06B558A-BDEC-464B-B491-D9BC21129A9D}"/>
              </a:ext>
            </a:extLst>
          </p:cNvPr>
          <p:cNvSpPr>
            <a:spLocks noGrp="1"/>
          </p:cNvSpPr>
          <p:nvPr>
            <p:ph type="body" sz="half" idx="30" hasCustomPrompt="1"/>
          </p:nvPr>
        </p:nvSpPr>
        <p:spPr>
          <a:xfrm>
            <a:off x="384827"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3"/>
                    </a:gs>
                    <a:gs pos="97000">
                      <a:schemeClr val="accent4"/>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20%</a:t>
            </a:r>
          </a:p>
        </p:txBody>
      </p:sp>
      <p:sp>
        <p:nvSpPr>
          <p:cNvPr id="28" name="Text Placeholder 3">
            <a:extLst>
              <a:ext uri="{FF2B5EF4-FFF2-40B4-BE49-F238E27FC236}">
                <a16:creationId xmlns:a16="http://schemas.microsoft.com/office/drawing/2014/main" id="{96ABD542-E4AD-F141-9F7C-F9D7647A7A44}"/>
              </a:ext>
            </a:extLst>
          </p:cNvPr>
          <p:cNvSpPr>
            <a:spLocks noGrp="1"/>
          </p:cNvSpPr>
          <p:nvPr>
            <p:ph type="body" sz="half" idx="31" hasCustomPrompt="1"/>
          </p:nvPr>
        </p:nvSpPr>
        <p:spPr>
          <a:xfrm>
            <a:off x="3231441"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3"/>
                    </a:gs>
                    <a:gs pos="97000">
                      <a:schemeClr val="accent4"/>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-300</a:t>
            </a:r>
          </a:p>
        </p:txBody>
      </p:sp>
      <p:sp>
        <p:nvSpPr>
          <p:cNvPr id="31" name="Text Placeholder 3">
            <a:extLst>
              <a:ext uri="{FF2B5EF4-FFF2-40B4-BE49-F238E27FC236}">
                <a16:creationId xmlns:a16="http://schemas.microsoft.com/office/drawing/2014/main" id="{267E3190-6EA7-2940-AF53-00DFF865B774}"/>
              </a:ext>
            </a:extLst>
          </p:cNvPr>
          <p:cNvSpPr>
            <a:spLocks noGrp="1"/>
          </p:cNvSpPr>
          <p:nvPr>
            <p:ph type="body" sz="half" idx="32" hasCustomPrompt="1"/>
          </p:nvPr>
        </p:nvSpPr>
        <p:spPr>
          <a:xfrm>
            <a:off x="6067169"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3"/>
                    </a:gs>
                    <a:gs pos="97000">
                      <a:schemeClr val="accent4"/>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80+</a:t>
            </a:r>
          </a:p>
        </p:txBody>
      </p:sp>
      <p:cxnSp>
        <p:nvCxnSpPr>
          <p:cNvPr id="16" name="Straight Connector 15">
            <a:extLst>
              <a:ext uri="{FF2B5EF4-FFF2-40B4-BE49-F238E27FC236}">
                <a16:creationId xmlns:a16="http://schemas.microsoft.com/office/drawing/2014/main" id="{B58AAE14-673A-48C3-AB34-E203F644B8E4}"/>
              </a:ext>
            </a:extLst>
          </p:cNvPr>
          <p:cNvCxnSpPr>
            <a:cxnSpLocks/>
          </p:cNvCxnSpPr>
          <p:nvPr userDrawn="1"/>
        </p:nvCxnSpPr>
        <p:spPr>
          <a:xfrm>
            <a:off x="422926"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F3373FB8-5D9C-4D1B-987C-CE9B05227EC6}"/>
              </a:ext>
            </a:extLst>
          </p:cNvPr>
          <p:cNvSpPr>
            <a:spLocks noGrp="1"/>
          </p:cNvSpPr>
          <p:nvPr>
            <p:ph type="body" sz="half" idx="2" hasCustomPrompt="1"/>
          </p:nvPr>
        </p:nvSpPr>
        <p:spPr>
          <a:xfrm>
            <a:off x="422926"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8" name="Text Placeholder 3">
            <a:extLst>
              <a:ext uri="{FF2B5EF4-FFF2-40B4-BE49-F238E27FC236}">
                <a16:creationId xmlns:a16="http://schemas.microsoft.com/office/drawing/2014/main" id="{073D7130-65B2-418E-A28A-88D753AF2669}"/>
              </a:ext>
            </a:extLst>
          </p:cNvPr>
          <p:cNvSpPr>
            <a:spLocks noGrp="1"/>
          </p:cNvSpPr>
          <p:nvPr>
            <p:ph type="body" sz="half" idx="21" hasCustomPrompt="1"/>
          </p:nvPr>
        </p:nvSpPr>
        <p:spPr>
          <a:xfrm>
            <a:off x="3261083" y="3123573"/>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9" name="Text Placeholder 3">
            <a:extLst>
              <a:ext uri="{FF2B5EF4-FFF2-40B4-BE49-F238E27FC236}">
                <a16:creationId xmlns:a16="http://schemas.microsoft.com/office/drawing/2014/main" id="{418B7352-50C9-4EB3-B44F-091AA75BB5B2}"/>
              </a:ext>
            </a:extLst>
          </p:cNvPr>
          <p:cNvSpPr>
            <a:spLocks noGrp="1"/>
          </p:cNvSpPr>
          <p:nvPr>
            <p:ph type="body" sz="half" idx="23" hasCustomPrompt="1"/>
          </p:nvPr>
        </p:nvSpPr>
        <p:spPr>
          <a:xfrm>
            <a:off x="6093965"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20" name="Title Placeholder 1">
            <a:extLst>
              <a:ext uri="{FF2B5EF4-FFF2-40B4-BE49-F238E27FC236}">
                <a16:creationId xmlns:a16="http://schemas.microsoft.com/office/drawing/2014/main" id="{25ABD418-4BFF-46CA-8258-2592F20AD1DD}"/>
              </a:ext>
            </a:extLst>
          </p:cNvPr>
          <p:cNvSpPr>
            <a:spLocks noGrp="1"/>
          </p:cNvSpPr>
          <p:nvPr>
            <p:ph type="title" hasCustomPrompt="1"/>
          </p:nvPr>
        </p:nvSpPr>
        <p:spPr>
          <a:xfrm>
            <a:off x="414879" y="742949"/>
            <a:ext cx="4042821" cy="1117201"/>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data</a:t>
            </a:r>
          </a:p>
        </p:txBody>
      </p:sp>
      <p:sp>
        <p:nvSpPr>
          <p:cNvPr id="26" name="Slide Number Placeholder 4">
            <a:extLst>
              <a:ext uri="{FF2B5EF4-FFF2-40B4-BE49-F238E27FC236}">
                <a16:creationId xmlns:a16="http://schemas.microsoft.com/office/drawing/2014/main" id="{B8A52325-3C8A-4F56-829E-2C83AA7B78ED}"/>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cxnSp>
        <p:nvCxnSpPr>
          <p:cNvPr id="13" name="Straight Connector 12">
            <a:extLst>
              <a:ext uri="{FF2B5EF4-FFF2-40B4-BE49-F238E27FC236}">
                <a16:creationId xmlns:a16="http://schemas.microsoft.com/office/drawing/2014/main" id="{D4DB9AD6-305E-4CAC-884E-012D9656B7A1}"/>
              </a:ext>
            </a:extLst>
          </p:cNvPr>
          <p:cNvCxnSpPr>
            <a:cxnSpLocks/>
          </p:cNvCxnSpPr>
          <p:nvPr userDrawn="1"/>
        </p:nvCxnSpPr>
        <p:spPr>
          <a:xfrm>
            <a:off x="3253212"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B1CD7A-4B2C-478A-8E8D-FA20C6C22242}"/>
              </a:ext>
            </a:extLst>
          </p:cNvPr>
          <p:cNvCxnSpPr>
            <a:cxnSpLocks/>
          </p:cNvCxnSpPr>
          <p:nvPr userDrawn="1"/>
        </p:nvCxnSpPr>
        <p:spPr>
          <a:xfrm>
            <a:off x="6094384"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6DF1E74D-467C-4D1D-8B2D-9294B98C5C50}"/>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1" name="Footer Placeholder 3">
            <a:extLst>
              <a:ext uri="{FF2B5EF4-FFF2-40B4-BE49-F238E27FC236}">
                <a16:creationId xmlns:a16="http://schemas.microsoft.com/office/drawing/2014/main" id="{F50940B2-ABB8-4233-B366-97C29744D57A}"/>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272572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2 data poi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091292" y="744916"/>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093502" y="1384454"/>
            <a:ext cx="2629782" cy="99336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option to highlight text with a color</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091292" y="2510008"/>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093502" y="3149546"/>
            <a:ext cx="2629782" cy="99336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option to highlight text with a color</a:t>
            </a:r>
          </a:p>
        </p:txBody>
      </p:sp>
      <p:sp>
        <p:nvSpPr>
          <p:cNvPr id="22" name="Text Placeholder 3">
            <a:extLst>
              <a:ext uri="{FF2B5EF4-FFF2-40B4-BE49-F238E27FC236}">
                <a16:creationId xmlns:a16="http://schemas.microsoft.com/office/drawing/2014/main" id="{8A56877E-29E1-3742-BB24-CC81DFFFE5D8}"/>
              </a:ext>
            </a:extLst>
          </p:cNvPr>
          <p:cNvSpPr>
            <a:spLocks noGrp="1"/>
          </p:cNvSpPr>
          <p:nvPr>
            <p:ph type="body" sz="half" idx="23" hasCustomPrompt="1"/>
          </p:nvPr>
        </p:nvSpPr>
        <p:spPr>
          <a:xfrm>
            <a:off x="6091292" y="783772"/>
            <a:ext cx="2629782" cy="600679"/>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77%</a:t>
            </a:r>
          </a:p>
        </p:txBody>
      </p:sp>
      <p:sp>
        <p:nvSpPr>
          <p:cNvPr id="24" name="Text Placeholder 3">
            <a:extLst>
              <a:ext uri="{FF2B5EF4-FFF2-40B4-BE49-F238E27FC236}">
                <a16:creationId xmlns:a16="http://schemas.microsoft.com/office/drawing/2014/main" id="{4900FC7C-DD9A-C846-843B-5642805FB71B}"/>
              </a:ext>
            </a:extLst>
          </p:cNvPr>
          <p:cNvSpPr>
            <a:spLocks noGrp="1"/>
          </p:cNvSpPr>
          <p:nvPr>
            <p:ph type="body" sz="half" idx="24" hasCustomPrompt="1"/>
          </p:nvPr>
        </p:nvSpPr>
        <p:spPr>
          <a:xfrm>
            <a:off x="6091292" y="2543242"/>
            <a:ext cx="2629782" cy="600679"/>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100,000+</a:t>
            </a:r>
          </a:p>
        </p:txBody>
      </p:sp>
      <p:sp>
        <p:nvSpPr>
          <p:cNvPr id="14" name="Content Placeholder 6">
            <a:extLst>
              <a:ext uri="{FF2B5EF4-FFF2-40B4-BE49-F238E27FC236}">
                <a16:creationId xmlns:a16="http://schemas.microsoft.com/office/drawing/2014/main" id="{A953F6CF-E655-4E7D-BDFB-6A551D280892}"/>
              </a:ext>
            </a:extLst>
          </p:cNvPr>
          <p:cNvSpPr>
            <a:spLocks noGrp="1"/>
          </p:cNvSpPr>
          <p:nvPr>
            <p:ph sz="quarter" idx="20"/>
          </p:nvPr>
        </p:nvSpPr>
        <p:spPr>
          <a:xfrm>
            <a:off x="419101" y="2152650"/>
            <a:ext cx="3672134" cy="2549953"/>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7" name="Title Placeholder 1">
            <a:extLst>
              <a:ext uri="{FF2B5EF4-FFF2-40B4-BE49-F238E27FC236}">
                <a16:creationId xmlns:a16="http://schemas.microsoft.com/office/drawing/2014/main" id="{35A59425-FB4F-4C38-AD94-620219A10142}"/>
              </a:ext>
            </a:extLst>
          </p:cNvPr>
          <p:cNvSpPr>
            <a:spLocks noGrp="1"/>
          </p:cNvSpPr>
          <p:nvPr>
            <p:ph type="title" hasCustomPrompt="1"/>
          </p:nvPr>
        </p:nvSpPr>
        <p:spPr>
          <a:xfrm>
            <a:off x="414880" y="744915"/>
            <a:ext cx="3676354" cy="1282439"/>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26" name="Slide Number Placeholder 4">
            <a:extLst>
              <a:ext uri="{FF2B5EF4-FFF2-40B4-BE49-F238E27FC236}">
                <a16:creationId xmlns:a16="http://schemas.microsoft.com/office/drawing/2014/main" id="{11798FBB-8372-4722-82BF-FACDB6A64023}"/>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04127422-6D86-4CED-ABA9-B9D18F6B22CE}"/>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15" name="Footer Placeholder 3">
            <a:extLst>
              <a:ext uri="{FF2B5EF4-FFF2-40B4-BE49-F238E27FC236}">
                <a16:creationId xmlns:a16="http://schemas.microsoft.com/office/drawing/2014/main" id="{28A8C1EF-D8F4-42D5-AAB0-CC93828312A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122559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4 data poi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801788"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801788" y="1384454"/>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813030"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801788" y="3149546"/>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sp>
        <p:nvSpPr>
          <p:cNvPr id="22" name="Text Placeholder 3">
            <a:extLst>
              <a:ext uri="{FF2B5EF4-FFF2-40B4-BE49-F238E27FC236}">
                <a16:creationId xmlns:a16="http://schemas.microsoft.com/office/drawing/2014/main" id="{8A56877E-29E1-3742-BB24-CC81DFFFE5D8}"/>
              </a:ext>
            </a:extLst>
          </p:cNvPr>
          <p:cNvSpPr>
            <a:spLocks noGrp="1"/>
          </p:cNvSpPr>
          <p:nvPr>
            <p:ph type="body" sz="half" idx="23" hasCustomPrompt="1"/>
          </p:nvPr>
        </p:nvSpPr>
        <p:spPr>
          <a:xfrm>
            <a:off x="6799578" y="78973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25,000+</a:t>
            </a:r>
          </a:p>
        </p:txBody>
      </p:sp>
      <p:sp>
        <p:nvSpPr>
          <p:cNvPr id="24" name="Text Placeholder 3">
            <a:extLst>
              <a:ext uri="{FF2B5EF4-FFF2-40B4-BE49-F238E27FC236}">
                <a16:creationId xmlns:a16="http://schemas.microsoft.com/office/drawing/2014/main" id="{4900FC7C-DD9A-C846-843B-5642805FB71B}"/>
              </a:ext>
            </a:extLst>
          </p:cNvPr>
          <p:cNvSpPr>
            <a:spLocks noGrp="1"/>
          </p:cNvSpPr>
          <p:nvPr>
            <p:ph type="body" sz="half" idx="24" hasCustomPrompt="1"/>
          </p:nvPr>
        </p:nvSpPr>
        <p:spPr>
          <a:xfrm>
            <a:off x="6799578" y="254920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a:t>
            </a:r>
          </a:p>
        </p:txBody>
      </p:sp>
      <p:cxnSp>
        <p:nvCxnSpPr>
          <p:cNvPr id="26" name="Straight Connector 25">
            <a:extLst>
              <a:ext uri="{FF2B5EF4-FFF2-40B4-BE49-F238E27FC236}">
                <a16:creationId xmlns:a16="http://schemas.microsoft.com/office/drawing/2014/main" id="{8F9833B0-6B7A-714F-92F0-2318F3988881}"/>
              </a:ext>
            </a:extLst>
          </p:cNvPr>
          <p:cNvCxnSpPr>
            <a:cxnSpLocks/>
          </p:cNvCxnSpPr>
          <p:nvPr userDrawn="1"/>
        </p:nvCxnSpPr>
        <p:spPr>
          <a:xfrm>
            <a:off x="4676932"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D3FA3CBF-374B-A244-B5C0-E13E40FCC1EA}"/>
              </a:ext>
            </a:extLst>
          </p:cNvPr>
          <p:cNvSpPr>
            <a:spLocks noGrp="1"/>
          </p:cNvSpPr>
          <p:nvPr>
            <p:ph type="body" sz="half" idx="25" hasCustomPrompt="1"/>
          </p:nvPr>
        </p:nvSpPr>
        <p:spPr>
          <a:xfrm>
            <a:off x="4676932" y="1384454"/>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28" name="Straight Connector 27">
            <a:extLst>
              <a:ext uri="{FF2B5EF4-FFF2-40B4-BE49-F238E27FC236}">
                <a16:creationId xmlns:a16="http://schemas.microsoft.com/office/drawing/2014/main" id="{1116D5F1-B389-8444-92F2-80861F0A60F1}"/>
              </a:ext>
            </a:extLst>
          </p:cNvPr>
          <p:cNvCxnSpPr>
            <a:cxnSpLocks/>
          </p:cNvCxnSpPr>
          <p:nvPr userDrawn="1"/>
        </p:nvCxnSpPr>
        <p:spPr>
          <a:xfrm>
            <a:off x="4688174"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95325976-5126-7040-BC43-767BC0796538}"/>
              </a:ext>
            </a:extLst>
          </p:cNvPr>
          <p:cNvSpPr>
            <a:spLocks noGrp="1"/>
          </p:cNvSpPr>
          <p:nvPr>
            <p:ph type="body" sz="half" idx="26" hasCustomPrompt="1"/>
          </p:nvPr>
        </p:nvSpPr>
        <p:spPr>
          <a:xfrm>
            <a:off x="4676932" y="3149546"/>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sp>
        <p:nvSpPr>
          <p:cNvPr id="31" name="Text Placeholder 3">
            <a:extLst>
              <a:ext uri="{FF2B5EF4-FFF2-40B4-BE49-F238E27FC236}">
                <a16:creationId xmlns:a16="http://schemas.microsoft.com/office/drawing/2014/main" id="{284EF73E-6055-7549-9FBD-CCA53A9BB16F}"/>
              </a:ext>
            </a:extLst>
          </p:cNvPr>
          <p:cNvSpPr>
            <a:spLocks noGrp="1"/>
          </p:cNvSpPr>
          <p:nvPr>
            <p:ph type="body" sz="half" idx="27" hasCustomPrompt="1"/>
          </p:nvPr>
        </p:nvSpPr>
        <p:spPr>
          <a:xfrm>
            <a:off x="4674722" y="78973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77%</a:t>
            </a:r>
          </a:p>
        </p:txBody>
      </p:sp>
      <p:sp>
        <p:nvSpPr>
          <p:cNvPr id="32" name="Text Placeholder 3">
            <a:extLst>
              <a:ext uri="{FF2B5EF4-FFF2-40B4-BE49-F238E27FC236}">
                <a16:creationId xmlns:a16="http://schemas.microsoft.com/office/drawing/2014/main" id="{96A08685-9430-244D-BED6-B6CDCC29A954}"/>
              </a:ext>
            </a:extLst>
          </p:cNvPr>
          <p:cNvSpPr>
            <a:spLocks noGrp="1"/>
          </p:cNvSpPr>
          <p:nvPr>
            <p:ph type="body" sz="half" idx="28" hasCustomPrompt="1"/>
          </p:nvPr>
        </p:nvSpPr>
        <p:spPr>
          <a:xfrm>
            <a:off x="4674722" y="254920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-50</a:t>
            </a:r>
          </a:p>
        </p:txBody>
      </p:sp>
      <p:sp>
        <p:nvSpPr>
          <p:cNvPr id="25" name="Content Placeholder 6">
            <a:extLst>
              <a:ext uri="{FF2B5EF4-FFF2-40B4-BE49-F238E27FC236}">
                <a16:creationId xmlns:a16="http://schemas.microsoft.com/office/drawing/2014/main" id="{F0978613-50ED-4F51-BBE0-00F6975A767E}"/>
              </a:ext>
            </a:extLst>
          </p:cNvPr>
          <p:cNvSpPr>
            <a:spLocks noGrp="1"/>
          </p:cNvSpPr>
          <p:nvPr>
            <p:ph sz="quarter" idx="20"/>
          </p:nvPr>
        </p:nvSpPr>
        <p:spPr>
          <a:xfrm>
            <a:off x="419100" y="2152650"/>
            <a:ext cx="3624999" cy="2560429"/>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9" name="Title Placeholder 1">
            <a:extLst>
              <a:ext uri="{FF2B5EF4-FFF2-40B4-BE49-F238E27FC236}">
                <a16:creationId xmlns:a16="http://schemas.microsoft.com/office/drawing/2014/main" id="{08D8E3A7-A4BC-4E58-A3CD-1366DCB307DC}"/>
              </a:ext>
            </a:extLst>
          </p:cNvPr>
          <p:cNvSpPr>
            <a:spLocks noGrp="1"/>
          </p:cNvSpPr>
          <p:nvPr>
            <p:ph type="title" hasCustomPrompt="1"/>
          </p:nvPr>
        </p:nvSpPr>
        <p:spPr>
          <a:xfrm>
            <a:off x="414880" y="744916"/>
            <a:ext cx="3629220" cy="1256314"/>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38" name="Slide Number Placeholder 4">
            <a:extLst>
              <a:ext uri="{FF2B5EF4-FFF2-40B4-BE49-F238E27FC236}">
                <a16:creationId xmlns:a16="http://schemas.microsoft.com/office/drawing/2014/main" id="{EB927BF6-B7DB-457A-BD02-2BDF6522593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21" name="Text Placeholder 2">
            <a:extLst>
              <a:ext uri="{FF2B5EF4-FFF2-40B4-BE49-F238E27FC236}">
                <a16:creationId xmlns:a16="http://schemas.microsoft.com/office/drawing/2014/main" id="{316AFE74-19AA-44F5-A0EC-8E1A24A4951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48461BE4-FEE8-4E08-94EF-CF8BE4A0F9A4}"/>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525936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2 icon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091292" y="744916"/>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093502" y="1199679"/>
            <a:ext cx="2629782" cy="117397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with option to highlight text with a color</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091292" y="2510008"/>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093502" y="2964771"/>
            <a:ext cx="2629782" cy="117397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with option to highlight text with a color</a:t>
            </a:r>
          </a:p>
        </p:txBody>
      </p:sp>
      <p:sp>
        <p:nvSpPr>
          <p:cNvPr id="14" name="Content Placeholder 6">
            <a:extLst>
              <a:ext uri="{FF2B5EF4-FFF2-40B4-BE49-F238E27FC236}">
                <a16:creationId xmlns:a16="http://schemas.microsoft.com/office/drawing/2014/main" id="{A953F6CF-E655-4E7D-BDFB-6A551D280892}"/>
              </a:ext>
            </a:extLst>
          </p:cNvPr>
          <p:cNvSpPr>
            <a:spLocks noGrp="1"/>
          </p:cNvSpPr>
          <p:nvPr>
            <p:ph sz="quarter" idx="20"/>
          </p:nvPr>
        </p:nvSpPr>
        <p:spPr>
          <a:xfrm>
            <a:off x="419101" y="2152650"/>
            <a:ext cx="3672134" cy="2549953"/>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7" name="Title Placeholder 1">
            <a:extLst>
              <a:ext uri="{FF2B5EF4-FFF2-40B4-BE49-F238E27FC236}">
                <a16:creationId xmlns:a16="http://schemas.microsoft.com/office/drawing/2014/main" id="{35A59425-FB4F-4C38-AD94-620219A10142}"/>
              </a:ext>
            </a:extLst>
          </p:cNvPr>
          <p:cNvSpPr>
            <a:spLocks noGrp="1"/>
          </p:cNvSpPr>
          <p:nvPr>
            <p:ph type="title" hasCustomPrompt="1"/>
          </p:nvPr>
        </p:nvSpPr>
        <p:spPr>
          <a:xfrm>
            <a:off x="414880" y="744915"/>
            <a:ext cx="3676354" cy="1282439"/>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26" name="Slide Number Placeholder 4">
            <a:extLst>
              <a:ext uri="{FF2B5EF4-FFF2-40B4-BE49-F238E27FC236}">
                <a16:creationId xmlns:a16="http://schemas.microsoft.com/office/drawing/2014/main" id="{11798FBB-8372-4722-82BF-FACDB6A64023}"/>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04127422-6D86-4CED-ABA9-B9D18F6B22CE}"/>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15" name="Footer Placeholder 3">
            <a:extLst>
              <a:ext uri="{FF2B5EF4-FFF2-40B4-BE49-F238E27FC236}">
                <a16:creationId xmlns:a16="http://schemas.microsoft.com/office/drawing/2014/main" id="{28A8C1EF-D8F4-42D5-AAB0-CC93828312A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
        <p:nvSpPr>
          <p:cNvPr id="16" name="Text Placeholder 2">
            <a:extLst>
              <a:ext uri="{FF2B5EF4-FFF2-40B4-BE49-F238E27FC236}">
                <a16:creationId xmlns:a16="http://schemas.microsoft.com/office/drawing/2014/main" id="{2BCAD04E-4C2E-418B-8D4E-04445E6DDC9B}"/>
              </a:ext>
            </a:extLst>
          </p:cNvPr>
          <p:cNvSpPr>
            <a:spLocks noGrp="1"/>
          </p:cNvSpPr>
          <p:nvPr>
            <p:ph type="body" sz="quarter" idx="58" hasCustomPrompt="1"/>
          </p:nvPr>
        </p:nvSpPr>
        <p:spPr>
          <a:xfrm>
            <a:off x="6093502" y="854403"/>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18" name="Text Placeholder 2">
            <a:extLst>
              <a:ext uri="{FF2B5EF4-FFF2-40B4-BE49-F238E27FC236}">
                <a16:creationId xmlns:a16="http://schemas.microsoft.com/office/drawing/2014/main" id="{CBDD70ED-054E-4BF0-8B6B-069CF8E5142B}"/>
              </a:ext>
            </a:extLst>
          </p:cNvPr>
          <p:cNvSpPr>
            <a:spLocks noGrp="1"/>
          </p:cNvSpPr>
          <p:nvPr>
            <p:ph type="body" sz="quarter" idx="59" hasCustomPrompt="1"/>
          </p:nvPr>
        </p:nvSpPr>
        <p:spPr>
          <a:xfrm>
            <a:off x="6091292" y="2608187"/>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Tree>
    <p:extLst>
      <p:ext uri="{BB962C8B-B14F-4D97-AF65-F5344CB8AC3E}">
        <p14:creationId xmlns:p14="http://schemas.microsoft.com/office/powerpoint/2010/main" val="91634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4 icon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801788"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801788" y="1209155"/>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813030"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801788" y="2974247"/>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26" name="Straight Connector 25">
            <a:extLst>
              <a:ext uri="{FF2B5EF4-FFF2-40B4-BE49-F238E27FC236}">
                <a16:creationId xmlns:a16="http://schemas.microsoft.com/office/drawing/2014/main" id="{8F9833B0-6B7A-714F-92F0-2318F3988881}"/>
              </a:ext>
            </a:extLst>
          </p:cNvPr>
          <p:cNvCxnSpPr>
            <a:cxnSpLocks/>
          </p:cNvCxnSpPr>
          <p:nvPr userDrawn="1"/>
        </p:nvCxnSpPr>
        <p:spPr>
          <a:xfrm>
            <a:off x="4676932"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D3FA3CBF-374B-A244-B5C0-E13E40FCC1EA}"/>
              </a:ext>
            </a:extLst>
          </p:cNvPr>
          <p:cNvSpPr>
            <a:spLocks noGrp="1"/>
          </p:cNvSpPr>
          <p:nvPr>
            <p:ph type="body" sz="half" idx="25" hasCustomPrompt="1"/>
          </p:nvPr>
        </p:nvSpPr>
        <p:spPr>
          <a:xfrm>
            <a:off x="4676932" y="1209155"/>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28" name="Straight Connector 27">
            <a:extLst>
              <a:ext uri="{FF2B5EF4-FFF2-40B4-BE49-F238E27FC236}">
                <a16:creationId xmlns:a16="http://schemas.microsoft.com/office/drawing/2014/main" id="{1116D5F1-B389-8444-92F2-80861F0A60F1}"/>
              </a:ext>
            </a:extLst>
          </p:cNvPr>
          <p:cNvCxnSpPr>
            <a:cxnSpLocks/>
          </p:cNvCxnSpPr>
          <p:nvPr userDrawn="1"/>
        </p:nvCxnSpPr>
        <p:spPr>
          <a:xfrm>
            <a:off x="4688174"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95325976-5126-7040-BC43-767BC0796538}"/>
              </a:ext>
            </a:extLst>
          </p:cNvPr>
          <p:cNvSpPr>
            <a:spLocks noGrp="1"/>
          </p:cNvSpPr>
          <p:nvPr>
            <p:ph type="body" sz="half" idx="26" hasCustomPrompt="1"/>
          </p:nvPr>
        </p:nvSpPr>
        <p:spPr>
          <a:xfrm>
            <a:off x="4676932" y="2974247"/>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sp>
        <p:nvSpPr>
          <p:cNvPr id="25" name="Content Placeholder 6">
            <a:extLst>
              <a:ext uri="{FF2B5EF4-FFF2-40B4-BE49-F238E27FC236}">
                <a16:creationId xmlns:a16="http://schemas.microsoft.com/office/drawing/2014/main" id="{F0978613-50ED-4F51-BBE0-00F6975A767E}"/>
              </a:ext>
            </a:extLst>
          </p:cNvPr>
          <p:cNvSpPr>
            <a:spLocks noGrp="1"/>
          </p:cNvSpPr>
          <p:nvPr>
            <p:ph sz="quarter" idx="20"/>
          </p:nvPr>
        </p:nvSpPr>
        <p:spPr>
          <a:xfrm>
            <a:off x="419100" y="2152650"/>
            <a:ext cx="3624999" cy="2560429"/>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9" name="Title Placeholder 1">
            <a:extLst>
              <a:ext uri="{FF2B5EF4-FFF2-40B4-BE49-F238E27FC236}">
                <a16:creationId xmlns:a16="http://schemas.microsoft.com/office/drawing/2014/main" id="{08D8E3A7-A4BC-4E58-A3CD-1366DCB307DC}"/>
              </a:ext>
            </a:extLst>
          </p:cNvPr>
          <p:cNvSpPr>
            <a:spLocks noGrp="1"/>
          </p:cNvSpPr>
          <p:nvPr>
            <p:ph type="title" hasCustomPrompt="1"/>
          </p:nvPr>
        </p:nvSpPr>
        <p:spPr>
          <a:xfrm>
            <a:off x="414880" y="744916"/>
            <a:ext cx="3629220" cy="1256314"/>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38" name="Slide Number Placeholder 4">
            <a:extLst>
              <a:ext uri="{FF2B5EF4-FFF2-40B4-BE49-F238E27FC236}">
                <a16:creationId xmlns:a16="http://schemas.microsoft.com/office/drawing/2014/main" id="{EB927BF6-B7DB-457A-BD02-2BDF6522593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21" name="Text Placeholder 2">
            <a:extLst>
              <a:ext uri="{FF2B5EF4-FFF2-40B4-BE49-F238E27FC236}">
                <a16:creationId xmlns:a16="http://schemas.microsoft.com/office/drawing/2014/main" id="{316AFE74-19AA-44F5-A0EC-8E1A24A4951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48461BE4-FEE8-4E08-94EF-CF8BE4A0F9A4}"/>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
        <p:nvSpPr>
          <p:cNvPr id="33" name="Text Placeholder 2">
            <a:extLst>
              <a:ext uri="{FF2B5EF4-FFF2-40B4-BE49-F238E27FC236}">
                <a16:creationId xmlns:a16="http://schemas.microsoft.com/office/drawing/2014/main" id="{1529625F-7DEE-402F-BCC7-E3F6B1DFA885}"/>
              </a:ext>
            </a:extLst>
          </p:cNvPr>
          <p:cNvSpPr>
            <a:spLocks noGrp="1"/>
          </p:cNvSpPr>
          <p:nvPr>
            <p:ph type="body" sz="quarter" idx="58" hasCustomPrompt="1"/>
          </p:nvPr>
        </p:nvSpPr>
        <p:spPr>
          <a:xfrm>
            <a:off x="4688174" y="860736"/>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4" name="Text Placeholder 2">
            <a:extLst>
              <a:ext uri="{FF2B5EF4-FFF2-40B4-BE49-F238E27FC236}">
                <a16:creationId xmlns:a16="http://schemas.microsoft.com/office/drawing/2014/main" id="{F6839659-BE0B-4010-92F6-DAEB5D615CD4}"/>
              </a:ext>
            </a:extLst>
          </p:cNvPr>
          <p:cNvSpPr>
            <a:spLocks noGrp="1"/>
          </p:cNvSpPr>
          <p:nvPr>
            <p:ph type="body" sz="quarter" idx="59" hasCustomPrompt="1"/>
          </p:nvPr>
        </p:nvSpPr>
        <p:spPr>
          <a:xfrm>
            <a:off x="4688174" y="2609783"/>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5" name="Text Placeholder 2">
            <a:extLst>
              <a:ext uri="{FF2B5EF4-FFF2-40B4-BE49-F238E27FC236}">
                <a16:creationId xmlns:a16="http://schemas.microsoft.com/office/drawing/2014/main" id="{7A83BDD0-E718-4437-ADC5-FDF817E32F41}"/>
              </a:ext>
            </a:extLst>
          </p:cNvPr>
          <p:cNvSpPr>
            <a:spLocks noGrp="1"/>
          </p:cNvSpPr>
          <p:nvPr>
            <p:ph type="body" sz="quarter" idx="60" hasCustomPrompt="1"/>
          </p:nvPr>
        </p:nvSpPr>
        <p:spPr>
          <a:xfrm>
            <a:off x="6813030" y="859977"/>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6" name="Text Placeholder 2">
            <a:extLst>
              <a:ext uri="{FF2B5EF4-FFF2-40B4-BE49-F238E27FC236}">
                <a16:creationId xmlns:a16="http://schemas.microsoft.com/office/drawing/2014/main" id="{FD13EB52-63CB-4ADD-B22D-D9D6F1D697A7}"/>
              </a:ext>
            </a:extLst>
          </p:cNvPr>
          <p:cNvSpPr>
            <a:spLocks noGrp="1"/>
          </p:cNvSpPr>
          <p:nvPr>
            <p:ph type="body" sz="quarter" idx="61" hasCustomPrompt="1"/>
          </p:nvPr>
        </p:nvSpPr>
        <p:spPr>
          <a:xfrm>
            <a:off x="6813030" y="2609024"/>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Tree>
    <p:extLst>
      <p:ext uri="{BB962C8B-B14F-4D97-AF65-F5344CB8AC3E}">
        <p14:creationId xmlns:p14="http://schemas.microsoft.com/office/powerpoint/2010/main" val="570885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p:bg>
      <p:bgPr>
        <a:solidFill>
          <a:srgbClr val="121212"/>
        </a:solidFill>
        <a:effectLst/>
      </p:bgPr>
    </p:bg>
    <p:spTree>
      <p:nvGrpSpPr>
        <p:cNvPr id="1" name=""/>
        <p:cNvGrpSpPr/>
        <p:nvPr/>
      </p:nvGrpSpPr>
      <p:grpSpPr>
        <a:xfrm>
          <a:off x="0" y="0"/>
          <a:ext cx="0" cy="0"/>
          <a:chOff x="0" y="0"/>
          <a:chExt cx="0" cy="0"/>
        </a:xfrm>
      </p:grpSpPr>
      <p:sp>
        <p:nvSpPr>
          <p:cNvPr id="52" name="Text Placeholder 3">
            <a:extLst>
              <a:ext uri="{FF2B5EF4-FFF2-40B4-BE49-F238E27FC236}">
                <a16:creationId xmlns:a16="http://schemas.microsoft.com/office/drawing/2014/main" id="{6109FABB-685C-064C-97C0-CDEBA83E6A90}"/>
              </a:ext>
            </a:extLst>
          </p:cNvPr>
          <p:cNvSpPr>
            <a:spLocks noGrp="1"/>
          </p:cNvSpPr>
          <p:nvPr>
            <p:ph type="body" sz="half" idx="24" hasCustomPrompt="1"/>
          </p:nvPr>
        </p:nvSpPr>
        <p:spPr>
          <a:xfrm>
            <a:off x="431346" y="1261479"/>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61" name="Text Placeholder 3">
            <a:extLst>
              <a:ext uri="{FF2B5EF4-FFF2-40B4-BE49-F238E27FC236}">
                <a16:creationId xmlns:a16="http://schemas.microsoft.com/office/drawing/2014/main" id="{A94773F4-AAB7-E940-B2A8-EFEBE8948C45}"/>
              </a:ext>
            </a:extLst>
          </p:cNvPr>
          <p:cNvSpPr>
            <a:spLocks noGrp="1"/>
          </p:cNvSpPr>
          <p:nvPr>
            <p:ph type="body" sz="half" idx="31" hasCustomPrompt="1"/>
          </p:nvPr>
        </p:nvSpPr>
        <p:spPr>
          <a:xfrm>
            <a:off x="431346" y="2427901"/>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67" name="Text Placeholder 3">
            <a:extLst>
              <a:ext uri="{FF2B5EF4-FFF2-40B4-BE49-F238E27FC236}">
                <a16:creationId xmlns:a16="http://schemas.microsoft.com/office/drawing/2014/main" id="{282895ED-6050-3747-8F02-64EC64223ADF}"/>
              </a:ext>
            </a:extLst>
          </p:cNvPr>
          <p:cNvSpPr>
            <a:spLocks noGrp="1"/>
          </p:cNvSpPr>
          <p:nvPr>
            <p:ph type="body" sz="half" idx="34" hasCustomPrompt="1"/>
          </p:nvPr>
        </p:nvSpPr>
        <p:spPr>
          <a:xfrm>
            <a:off x="431346" y="3594323"/>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87" name="Picture Placeholder 2">
            <a:extLst>
              <a:ext uri="{FF2B5EF4-FFF2-40B4-BE49-F238E27FC236}">
                <a16:creationId xmlns:a16="http://schemas.microsoft.com/office/drawing/2014/main" id="{323133DF-7BD6-514D-BEB7-88A3F593064A}"/>
              </a:ext>
            </a:extLst>
          </p:cNvPr>
          <p:cNvSpPr>
            <a:spLocks noGrp="1"/>
          </p:cNvSpPr>
          <p:nvPr>
            <p:ph type="pic" sz="quarter" idx="22" hasCustomPrompt="1"/>
          </p:nvPr>
        </p:nvSpPr>
        <p:spPr>
          <a:xfrm>
            <a:off x="2102370" y="623967"/>
            <a:ext cx="4952376" cy="3991131"/>
          </a:xfrm>
          <a:prstGeom prst="rect">
            <a:avLst/>
          </a:prstGeom>
          <a:solidFill>
            <a:srgbClr val="121212"/>
          </a:solidFill>
        </p:spPr>
        <p:txBody>
          <a:bodyPr anchor="t" anchorCtr="0">
            <a:noAutofit/>
          </a:bodyPr>
          <a:lstStyle>
            <a:lvl1pPr marL="0" indent="0" algn="ctr">
              <a:buNone/>
              <a:defRPr sz="1882" spc="0" baseline="0">
                <a:solidFill>
                  <a:schemeClr val="tx2"/>
                </a:solidFill>
              </a:defRPr>
            </a:lvl1pPr>
          </a:lstStyle>
          <a:p>
            <a:r>
              <a:rPr lang="en-US" dirty="0"/>
              <a:t>Insert image</a:t>
            </a:r>
          </a:p>
        </p:txBody>
      </p:sp>
      <p:sp>
        <p:nvSpPr>
          <p:cNvPr id="31" name="Slide Number Placeholder 4">
            <a:extLst>
              <a:ext uri="{FF2B5EF4-FFF2-40B4-BE49-F238E27FC236}">
                <a16:creationId xmlns:a16="http://schemas.microsoft.com/office/drawing/2014/main" id="{1D2CC720-C5B4-48FE-A1CD-BA2700675BAD}"/>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2"/>
                </a:solidFill>
              </a:defRPr>
            </a:lvl1pPr>
          </a:lstStyle>
          <a:p>
            <a:fld id="{36F82149-F45F-43B8-A3A4-A806FF41D823}" type="slidenum">
              <a:rPr lang="en-US" smtClean="0"/>
              <a:pPr/>
              <a:t>‹#›</a:t>
            </a:fld>
            <a:endParaRPr lang="en-US" dirty="0"/>
          </a:p>
        </p:txBody>
      </p:sp>
      <p:sp>
        <p:nvSpPr>
          <p:cNvPr id="25" name="Text Placeholder 2">
            <a:extLst>
              <a:ext uri="{FF2B5EF4-FFF2-40B4-BE49-F238E27FC236}">
                <a16:creationId xmlns:a16="http://schemas.microsoft.com/office/drawing/2014/main" id="{7825B61A-3A85-4882-BBB1-5D9D49DE8B11}"/>
              </a:ext>
            </a:extLst>
          </p:cNvPr>
          <p:cNvSpPr>
            <a:spLocks noGrp="1"/>
          </p:cNvSpPr>
          <p:nvPr>
            <p:ph type="body" sz="quarter" idx="45"/>
          </p:nvPr>
        </p:nvSpPr>
        <p:spPr>
          <a:xfrm>
            <a:off x="431346" y="1524769"/>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26" name="Text Placeholder 2">
            <a:extLst>
              <a:ext uri="{FF2B5EF4-FFF2-40B4-BE49-F238E27FC236}">
                <a16:creationId xmlns:a16="http://schemas.microsoft.com/office/drawing/2014/main" id="{977C9AC3-9E3A-4EA8-B187-A1C1A3FCF4EC}"/>
              </a:ext>
            </a:extLst>
          </p:cNvPr>
          <p:cNvSpPr>
            <a:spLocks noGrp="1"/>
          </p:cNvSpPr>
          <p:nvPr>
            <p:ph type="body" sz="quarter" idx="46"/>
          </p:nvPr>
        </p:nvSpPr>
        <p:spPr>
          <a:xfrm>
            <a:off x="431346" y="2690166"/>
            <a:ext cx="1418066" cy="487318"/>
          </a:xfrm>
        </p:spPr>
        <p:txBody>
          <a:bodyPr vert="horz" lIns="0" tIns="0" rIns="0" bIns="0" rtlCol="0">
            <a:noAutofit/>
          </a:bodyPr>
          <a:lstStyle>
            <a:lvl1pPr marL="227013"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28" name="Text Placeholder 2">
            <a:extLst>
              <a:ext uri="{FF2B5EF4-FFF2-40B4-BE49-F238E27FC236}">
                <a16:creationId xmlns:a16="http://schemas.microsoft.com/office/drawing/2014/main" id="{C5D3C119-BE92-4F78-B40B-2CD0BA257984}"/>
              </a:ext>
            </a:extLst>
          </p:cNvPr>
          <p:cNvSpPr>
            <a:spLocks noGrp="1"/>
          </p:cNvSpPr>
          <p:nvPr>
            <p:ph type="body" sz="quarter" idx="47"/>
          </p:nvPr>
        </p:nvSpPr>
        <p:spPr>
          <a:xfrm>
            <a:off x="431346" y="3855563"/>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32" name="Text Placeholder 3">
            <a:extLst>
              <a:ext uri="{FF2B5EF4-FFF2-40B4-BE49-F238E27FC236}">
                <a16:creationId xmlns:a16="http://schemas.microsoft.com/office/drawing/2014/main" id="{85E9FFB8-448F-4BEB-9062-AE6453AC476B}"/>
              </a:ext>
            </a:extLst>
          </p:cNvPr>
          <p:cNvSpPr>
            <a:spLocks noGrp="1"/>
          </p:cNvSpPr>
          <p:nvPr>
            <p:ph type="body" sz="half" idx="48" hasCustomPrompt="1"/>
          </p:nvPr>
        </p:nvSpPr>
        <p:spPr>
          <a:xfrm>
            <a:off x="7306834" y="1261599"/>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34" name="Text Placeholder 3">
            <a:extLst>
              <a:ext uri="{FF2B5EF4-FFF2-40B4-BE49-F238E27FC236}">
                <a16:creationId xmlns:a16="http://schemas.microsoft.com/office/drawing/2014/main" id="{490D1BE3-656B-4816-8D7F-6B972EE99B30}"/>
              </a:ext>
            </a:extLst>
          </p:cNvPr>
          <p:cNvSpPr>
            <a:spLocks noGrp="1"/>
          </p:cNvSpPr>
          <p:nvPr>
            <p:ph type="body" sz="half" idx="50" hasCustomPrompt="1"/>
          </p:nvPr>
        </p:nvSpPr>
        <p:spPr>
          <a:xfrm>
            <a:off x="7306834" y="2428021"/>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36" name="Text Placeholder 3">
            <a:extLst>
              <a:ext uri="{FF2B5EF4-FFF2-40B4-BE49-F238E27FC236}">
                <a16:creationId xmlns:a16="http://schemas.microsoft.com/office/drawing/2014/main" id="{08A5BB13-4AE6-4F94-B95C-2999ADC2964E}"/>
              </a:ext>
            </a:extLst>
          </p:cNvPr>
          <p:cNvSpPr>
            <a:spLocks noGrp="1"/>
          </p:cNvSpPr>
          <p:nvPr>
            <p:ph type="body" sz="half" idx="52" hasCustomPrompt="1"/>
          </p:nvPr>
        </p:nvSpPr>
        <p:spPr>
          <a:xfrm>
            <a:off x="7306834" y="3594443"/>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38" name="Text Placeholder 2">
            <a:extLst>
              <a:ext uri="{FF2B5EF4-FFF2-40B4-BE49-F238E27FC236}">
                <a16:creationId xmlns:a16="http://schemas.microsoft.com/office/drawing/2014/main" id="{D5A01B2D-2DD4-48BE-9168-CD41BD2A052C}"/>
              </a:ext>
            </a:extLst>
          </p:cNvPr>
          <p:cNvSpPr>
            <a:spLocks noGrp="1"/>
          </p:cNvSpPr>
          <p:nvPr>
            <p:ph type="body" sz="quarter" idx="54"/>
          </p:nvPr>
        </p:nvSpPr>
        <p:spPr>
          <a:xfrm>
            <a:off x="7306834" y="1524889"/>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39" name="Text Placeholder 2">
            <a:extLst>
              <a:ext uri="{FF2B5EF4-FFF2-40B4-BE49-F238E27FC236}">
                <a16:creationId xmlns:a16="http://schemas.microsoft.com/office/drawing/2014/main" id="{E50C3374-25F2-4497-910F-A7F20424C332}"/>
              </a:ext>
            </a:extLst>
          </p:cNvPr>
          <p:cNvSpPr>
            <a:spLocks noGrp="1"/>
          </p:cNvSpPr>
          <p:nvPr>
            <p:ph type="body" sz="quarter" idx="55"/>
          </p:nvPr>
        </p:nvSpPr>
        <p:spPr>
          <a:xfrm>
            <a:off x="7306834" y="2690286"/>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40" name="Text Placeholder 2">
            <a:extLst>
              <a:ext uri="{FF2B5EF4-FFF2-40B4-BE49-F238E27FC236}">
                <a16:creationId xmlns:a16="http://schemas.microsoft.com/office/drawing/2014/main" id="{7280B0E9-BE28-4C9B-8368-AB8CBD613053}"/>
              </a:ext>
            </a:extLst>
          </p:cNvPr>
          <p:cNvSpPr>
            <a:spLocks noGrp="1"/>
          </p:cNvSpPr>
          <p:nvPr>
            <p:ph type="body" sz="quarter" idx="56"/>
          </p:nvPr>
        </p:nvSpPr>
        <p:spPr>
          <a:xfrm>
            <a:off x="7306834" y="3855683"/>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marL="0" indent="0">
              <a:lnSpc>
                <a:spcPct val="100000"/>
              </a:lnSpc>
              <a:buNone/>
              <a:defRPr lang="en-US" sz="700" spc="0" dirty="0">
                <a:solidFill>
                  <a:schemeClr val="tx2"/>
                </a:solidFill>
              </a:defRPr>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41" name="Text Placeholder 2">
            <a:extLst>
              <a:ext uri="{FF2B5EF4-FFF2-40B4-BE49-F238E27FC236}">
                <a16:creationId xmlns:a16="http://schemas.microsoft.com/office/drawing/2014/main" id="{ADB88346-186B-44A2-ACB8-13C6075E17C0}"/>
              </a:ext>
            </a:extLst>
          </p:cNvPr>
          <p:cNvSpPr>
            <a:spLocks noGrp="1"/>
          </p:cNvSpPr>
          <p:nvPr>
            <p:ph type="body" sz="quarter" idx="37" hasCustomPrompt="1"/>
          </p:nvPr>
        </p:nvSpPr>
        <p:spPr>
          <a:xfrm>
            <a:off x="426756" y="961601"/>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2" name="Text Placeholder 2">
            <a:extLst>
              <a:ext uri="{FF2B5EF4-FFF2-40B4-BE49-F238E27FC236}">
                <a16:creationId xmlns:a16="http://schemas.microsoft.com/office/drawing/2014/main" id="{423CEAC7-9351-44C0-8650-685B42C7DB39}"/>
              </a:ext>
            </a:extLst>
          </p:cNvPr>
          <p:cNvSpPr>
            <a:spLocks noGrp="1"/>
          </p:cNvSpPr>
          <p:nvPr>
            <p:ph type="body" sz="quarter" idx="44" hasCustomPrompt="1"/>
          </p:nvPr>
        </p:nvSpPr>
        <p:spPr>
          <a:xfrm>
            <a:off x="426756" y="2125238"/>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3" name="Text Placeholder 2">
            <a:extLst>
              <a:ext uri="{FF2B5EF4-FFF2-40B4-BE49-F238E27FC236}">
                <a16:creationId xmlns:a16="http://schemas.microsoft.com/office/drawing/2014/main" id="{92DA7B38-9444-4EC2-8018-21FD1A285F39}"/>
              </a:ext>
            </a:extLst>
          </p:cNvPr>
          <p:cNvSpPr>
            <a:spLocks noGrp="1"/>
          </p:cNvSpPr>
          <p:nvPr>
            <p:ph type="body" sz="quarter" idx="57" hasCustomPrompt="1"/>
          </p:nvPr>
        </p:nvSpPr>
        <p:spPr>
          <a:xfrm>
            <a:off x="426756" y="3288876"/>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4" name="Text Placeholder 2">
            <a:extLst>
              <a:ext uri="{FF2B5EF4-FFF2-40B4-BE49-F238E27FC236}">
                <a16:creationId xmlns:a16="http://schemas.microsoft.com/office/drawing/2014/main" id="{49E1862F-9EB8-4655-8F44-7F8EAF7C5A2E}"/>
              </a:ext>
            </a:extLst>
          </p:cNvPr>
          <p:cNvSpPr>
            <a:spLocks noGrp="1"/>
          </p:cNvSpPr>
          <p:nvPr>
            <p:ph type="body" sz="quarter" idx="58" hasCustomPrompt="1"/>
          </p:nvPr>
        </p:nvSpPr>
        <p:spPr>
          <a:xfrm>
            <a:off x="7306834" y="972051"/>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5" name="Text Placeholder 2">
            <a:extLst>
              <a:ext uri="{FF2B5EF4-FFF2-40B4-BE49-F238E27FC236}">
                <a16:creationId xmlns:a16="http://schemas.microsoft.com/office/drawing/2014/main" id="{09882002-4CDE-4869-868F-E43E999F39D7}"/>
              </a:ext>
            </a:extLst>
          </p:cNvPr>
          <p:cNvSpPr>
            <a:spLocks noGrp="1"/>
          </p:cNvSpPr>
          <p:nvPr>
            <p:ph type="body" sz="quarter" idx="59" hasCustomPrompt="1"/>
          </p:nvPr>
        </p:nvSpPr>
        <p:spPr>
          <a:xfrm>
            <a:off x="7306834" y="2135688"/>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6" name="Text Placeholder 2">
            <a:extLst>
              <a:ext uri="{FF2B5EF4-FFF2-40B4-BE49-F238E27FC236}">
                <a16:creationId xmlns:a16="http://schemas.microsoft.com/office/drawing/2014/main" id="{72D80060-E102-442A-9C04-C7B7F0A30E67}"/>
              </a:ext>
            </a:extLst>
          </p:cNvPr>
          <p:cNvSpPr>
            <a:spLocks noGrp="1"/>
          </p:cNvSpPr>
          <p:nvPr>
            <p:ph type="body" sz="quarter" idx="60" hasCustomPrompt="1"/>
          </p:nvPr>
        </p:nvSpPr>
        <p:spPr>
          <a:xfrm>
            <a:off x="7306834" y="3299326"/>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3" name="Text Placeholder 2">
            <a:extLst>
              <a:ext uri="{FF2B5EF4-FFF2-40B4-BE49-F238E27FC236}">
                <a16:creationId xmlns:a16="http://schemas.microsoft.com/office/drawing/2014/main" id="{5EB31E36-A45C-4CA4-BAD6-608235E681A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9" name="Footer Placeholder 3">
            <a:extLst>
              <a:ext uri="{FF2B5EF4-FFF2-40B4-BE49-F238E27FC236}">
                <a16:creationId xmlns:a16="http://schemas.microsoft.com/office/drawing/2014/main" id="{BA87D479-30B1-45F9-9188-C9837378FECB}"/>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5173208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FB7DABE0-8F22-F041-8366-E2731CE05EE3}"/>
              </a:ext>
            </a:extLst>
          </p:cNvPr>
          <p:cNvPicPr>
            <a:picLocks noChangeAspect="1"/>
          </p:cNvPicPr>
          <p:nvPr userDrawn="1"/>
        </p:nvPicPr>
        <p:blipFill>
          <a:blip r:embed="rId3"/>
          <a:stretch>
            <a:fillRect/>
          </a:stretch>
        </p:blipFill>
        <p:spPr>
          <a:xfrm>
            <a:off x="2551376" y="1193823"/>
            <a:ext cx="210434" cy="168347"/>
          </a:xfrm>
          <a:prstGeom prst="rect">
            <a:avLst/>
          </a:prstGeom>
        </p:spPr>
      </p:pic>
      <p:sp>
        <p:nvSpPr>
          <p:cNvPr id="12" name="Text Placeholder 3">
            <a:extLst>
              <a:ext uri="{FF2B5EF4-FFF2-40B4-BE49-F238E27FC236}">
                <a16:creationId xmlns:a16="http://schemas.microsoft.com/office/drawing/2014/main" id="{1C865750-8F0C-6B4A-A308-228D6B53EE0B}"/>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13" name="Text Placeholder 3">
            <a:extLst>
              <a:ext uri="{FF2B5EF4-FFF2-40B4-BE49-F238E27FC236}">
                <a16:creationId xmlns:a16="http://schemas.microsoft.com/office/drawing/2014/main" id="{E254B061-C071-4247-8356-D55F1F50C5D6}"/>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pic>
        <p:nvPicPr>
          <p:cNvPr id="15" name="Picture 14">
            <a:extLst>
              <a:ext uri="{FF2B5EF4-FFF2-40B4-BE49-F238E27FC236}">
                <a16:creationId xmlns:a16="http://schemas.microsoft.com/office/drawing/2014/main" id="{1E9F3EB2-8419-DA47-B375-D5E047B95E78}"/>
              </a:ext>
            </a:extLst>
          </p:cNvPr>
          <p:cNvPicPr>
            <a:picLocks noChangeAspect="1"/>
          </p:cNvPicPr>
          <p:nvPr userDrawn="1"/>
        </p:nvPicPr>
        <p:blipFill>
          <a:blip r:embed="rId4"/>
          <a:srcRect/>
          <a:stretch/>
        </p:blipFill>
        <p:spPr>
          <a:xfrm>
            <a:off x="8446952" y="4792952"/>
            <a:ext cx="287210" cy="69887"/>
          </a:xfrm>
          <a:prstGeom prst="rect">
            <a:avLst/>
          </a:prstGeom>
        </p:spPr>
      </p:pic>
      <p:sp>
        <p:nvSpPr>
          <p:cNvPr id="19" name="Slide Number Placeholder 4">
            <a:extLst>
              <a:ext uri="{FF2B5EF4-FFF2-40B4-BE49-F238E27FC236}">
                <a16:creationId xmlns:a16="http://schemas.microsoft.com/office/drawing/2014/main" id="{C4105021-0C0A-411C-AAFB-43C46FF3DF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9D8E7470-A9D2-4756-B67E-9B25728B0EA9}"/>
              </a:ext>
            </a:extLst>
          </p:cNvPr>
          <p:cNvSpPr>
            <a:spLocks noGrp="1"/>
          </p:cNvSpPr>
          <p:nvPr>
            <p:ph type="body" sz="quarter" idx="20" hasCustomPrompt="1"/>
          </p:nvPr>
        </p:nvSpPr>
        <p:spPr>
          <a:xfrm>
            <a:off x="2551377" y="1504841"/>
            <a:ext cx="5600700" cy="1849592"/>
          </a:xfrm>
        </p:spPr>
        <p:txBody>
          <a:bodyPr anchor="t" anchorCtr="0">
            <a:normAutofit/>
          </a:bodyPr>
          <a:lstStyle>
            <a:lvl1pPr marL="0" indent="0">
              <a:lnSpc>
                <a:spcPct val="80000"/>
              </a:lnSpc>
              <a:buNone/>
              <a:defRPr sz="3000" spc="0">
                <a:latin typeface="+mj-lt"/>
              </a:defRPr>
            </a:lvl1pPr>
            <a:lvl2pPr marL="227013" indent="0">
              <a:buNone/>
              <a:defRPr sz="3000"/>
            </a:lvl2pPr>
          </a:lstStyle>
          <a:p>
            <a:pPr lvl="0"/>
            <a:r>
              <a:rPr lang="en-US" dirty="0"/>
              <a:t>Click to add quotation</a:t>
            </a:r>
          </a:p>
        </p:txBody>
      </p:sp>
      <p:sp>
        <p:nvSpPr>
          <p:cNvPr id="20" name="Text Placeholder 2">
            <a:extLst>
              <a:ext uri="{FF2B5EF4-FFF2-40B4-BE49-F238E27FC236}">
                <a16:creationId xmlns:a16="http://schemas.microsoft.com/office/drawing/2014/main" id="{08A76CFF-C17D-4391-AA7D-BE96902F888A}"/>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11" name="Footer Placeholder 3">
            <a:extLst>
              <a:ext uri="{FF2B5EF4-FFF2-40B4-BE49-F238E27FC236}">
                <a16:creationId xmlns:a16="http://schemas.microsoft.com/office/drawing/2014/main" id="{64CA91EC-3163-7644-886D-5ED1A8B68D2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00688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7582C7-D8A5-B844-99D4-FF1EF0B26789}"/>
              </a:ext>
            </a:extLst>
          </p:cNvPr>
          <p:cNvPicPr>
            <a:picLocks noChangeAspect="1"/>
          </p:cNvPicPr>
          <p:nvPr userDrawn="1"/>
        </p:nvPicPr>
        <p:blipFill>
          <a:blip r:embed="rId3"/>
          <a:stretch>
            <a:fillRect/>
          </a:stretch>
        </p:blipFill>
        <p:spPr>
          <a:xfrm>
            <a:off x="2551376" y="1193823"/>
            <a:ext cx="210434" cy="168347"/>
          </a:xfrm>
          <a:prstGeom prst="rect">
            <a:avLst/>
          </a:prstGeom>
        </p:spPr>
      </p:pic>
      <p:pic>
        <p:nvPicPr>
          <p:cNvPr id="20" name="Picture 19">
            <a:extLst>
              <a:ext uri="{FF2B5EF4-FFF2-40B4-BE49-F238E27FC236}">
                <a16:creationId xmlns:a16="http://schemas.microsoft.com/office/drawing/2014/main" id="{24AD1EDD-48E3-1149-9699-942910AF654C}"/>
              </a:ext>
            </a:extLst>
          </p:cNvPr>
          <p:cNvPicPr>
            <a:picLocks noChangeAspect="1"/>
          </p:cNvPicPr>
          <p:nvPr userDrawn="1"/>
        </p:nvPicPr>
        <p:blipFill>
          <a:blip r:embed="rId4"/>
          <a:srcRect/>
          <a:stretch/>
        </p:blipFill>
        <p:spPr>
          <a:xfrm>
            <a:off x="8446952" y="4792952"/>
            <a:ext cx="287210" cy="69887"/>
          </a:xfrm>
          <a:prstGeom prst="rect">
            <a:avLst/>
          </a:prstGeom>
        </p:spPr>
      </p:pic>
      <p:sp>
        <p:nvSpPr>
          <p:cNvPr id="11" name="Text Placeholder 3">
            <a:extLst>
              <a:ext uri="{FF2B5EF4-FFF2-40B4-BE49-F238E27FC236}">
                <a16:creationId xmlns:a16="http://schemas.microsoft.com/office/drawing/2014/main" id="{40F001CB-6071-495E-8B33-0D4D8B9A5C6D}"/>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17" name="Text Placeholder 3">
            <a:extLst>
              <a:ext uri="{FF2B5EF4-FFF2-40B4-BE49-F238E27FC236}">
                <a16:creationId xmlns:a16="http://schemas.microsoft.com/office/drawing/2014/main" id="{FD410D66-33BB-4469-B397-AE29D77038D2}"/>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30F2DE5F-07B7-44AB-9AE4-5A490A346A75}"/>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BEB9C626-772E-423A-A83B-FDDBB19DAEB4}"/>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5" name="Text Placeholder 2">
            <a:extLst>
              <a:ext uri="{FF2B5EF4-FFF2-40B4-BE49-F238E27FC236}">
                <a16:creationId xmlns:a16="http://schemas.microsoft.com/office/drawing/2014/main" id="{D580096A-CA76-40B6-AE91-9B571CCD5D36}"/>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10" name="Footer Placeholder 3">
            <a:extLst>
              <a:ext uri="{FF2B5EF4-FFF2-40B4-BE49-F238E27FC236}">
                <a16:creationId xmlns:a16="http://schemas.microsoft.com/office/drawing/2014/main" id="{0C301F8F-9657-4D42-A3E2-D5C297D4937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27378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8151F1-B4B3-4946-ABEC-1380FC0939C0}"/>
              </a:ext>
            </a:extLst>
          </p:cNvPr>
          <p:cNvPicPr>
            <a:picLocks noChangeAspect="1"/>
          </p:cNvPicPr>
          <p:nvPr userDrawn="1"/>
        </p:nvPicPr>
        <p:blipFill>
          <a:blip r:embed="rId3"/>
          <a:stretch>
            <a:fillRect/>
          </a:stretch>
        </p:blipFill>
        <p:spPr>
          <a:xfrm>
            <a:off x="2551376" y="1193823"/>
            <a:ext cx="210434" cy="168347"/>
          </a:xfrm>
          <a:prstGeom prst="rect">
            <a:avLst/>
          </a:prstGeom>
        </p:spPr>
      </p:pic>
      <p:pic>
        <p:nvPicPr>
          <p:cNvPr id="16" name="Picture 15">
            <a:extLst>
              <a:ext uri="{FF2B5EF4-FFF2-40B4-BE49-F238E27FC236}">
                <a16:creationId xmlns:a16="http://schemas.microsoft.com/office/drawing/2014/main" id="{4E73A939-ABFE-FF48-B40B-0547237F3E11}"/>
              </a:ext>
            </a:extLst>
          </p:cNvPr>
          <p:cNvPicPr>
            <a:picLocks noChangeAspect="1"/>
          </p:cNvPicPr>
          <p:nvPr userDrawn="1"/>
        </p:nvPicPr>
        <p:blipFill>
          <a:blip r:embed="rId4"/>
          <a:srcRect/>
          <a:stretch/>
        </p:blipFill>
        <p:spPr>
          <a:xfrm>
            <a:off x="8446952" y="4792952"/>
            <a:ext cx="287210" cy="69887"/>
          </a:xfrm>
          <a:prstGeom prst="rect">
            <a:avLst/>
          </a:prstGeom>
        </p:spPr>
      </p:pic>
      <p:sp>
        <p:nvSpPr>
          <p:cNvPr id="18" name="Text Placeholder 3">
            <a:extLst>
              <a:ext uri="{FF2B5EF4-FFF2-40B4-BE49-F238E27FC236}">
                <a16:creationId xmlns:a16="http://schemas.microsoft.com/office/drawing/2014/main" id="{F33BA5D9-8DD3-44FA-97F1-0BE7E1189019}"/>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20" name="Text Placeholder 3">
            <a:extLst>
              <a:ext uri="{FF2B5EF4-FFF2-40B4-BE49-F238E27FC236}">
                <a16:creationId xmlns:a16="http://schemas.microsoft.com/office/drawing/2014/main" id="{C34D1A77-E568-4CF9-B725-C0D0BF9F82C5}"/>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41AF0EE6-B3C9-4B84-B580-E17BEB07030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F066B250-A33F-47B7-BFD8-B70059A3BAA7}"/>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3" name="Text Placeholder 2">
            <a:extLst>
              <a:ext uri="{FF2B5EF4-FFF2-40B4-BE49-F238E27FC236}">
                <a16:creationId xmlns:a16="http://schemas.microsoft.com/office/drawing/2014/main" id="{6B4E9C83-79F0-4C4D-8790-0879E16319C4}"/>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12" name="Footer Placeholder 3">
            <a:extLst>
              <a:ext uri="{FF2B5EF4-FFF2-40B4-BE49-F238E27FC236}">
                <a16:creationId xmlns:a16="http://schemas.microsoft.com/office/drawing/2014/main" id="{11787F27-6C12-1C4F-B427-BCADDA63180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845000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8151F1-B4B3-4946-ABEC-1380FC0939C0}"/>
              </a:ext>
            </a:extLst>
          </p:cNvPr>
          <p:cNvPicPr>
            <a:picLocks noChangeAspect="1"/>
          </p:cNvPicPr>
          <p:nvPr userDrawn="1"/>
        </p:nvPicPr>
        <p:blipFill>
          <a:blip r:embed="rId2"/>
          <a:stretch>
            <a:fillRect/>
          </a:stretch>
        </p:blipFill>
        <p:spPr>
          <a:xfrm>
            <a:off x="2551376" y="1193823"/>
            <a:ext cx="210434" cy="168347"/>
          </a:xfrm>
          <a:prstGeom prst="rect">
            <a:avLst/>
          </a:prstGeom>
        </p:spPr>
      </p:pic>
      <p:sp>
        <p:nvSpPr>
          <p:cNvPr id="18" name="Text Placeholder 3">
            <a:extLst>
              <a:ext uri="{FF2B5EF4-FFF2-40B4-BE49-F238E27FC236}">
                <a16:creationId xmlns:a16="http://schemas.microsoft.com/office/drawing/2014/main" id="{F33BA5D9-8DD3-44FA-97F1-0BE7E1189019}"/>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20" name="Text Placeholder 3">
            <a:extLst>
              <a:ext uri="{FF2B5EF4-FFF2-40B4-BE49-F238E27FC236}">
                <a16:creationId xmlns:a16="http://schemas.microsoft.com/office/drawing/2014/main" id="{C34D1A77-E568-4CF9-B725-C0D0BF9F82C5}"/>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41AF0EE6-B3C9-4B84-B580-E17BEB07030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747AAE0F-8337-4F73-9DD9-D379B007EFD8}"/>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3" name="Text Placeholder 2">
            <a:extLst>
              <a:ext uri="{FF2B5EF4-FFF2-40B4-BE49-F238E27FC236}">
                <a16:creationId xmlns:a16="http://schemas.microsoft.com/office/drawing/2014/main" id="{A82D5AC4-DFBC-4215-B31F-BE1599178FF3}"/>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55ACF69D-BB42-FF47-8DEC-EC2E42897E6F}"/>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541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1" y="742950"/>
            <a:ext cx="8310019" cy="952501"/>
          </a:xfrm>
          <a:prstGeom prst="rect">
            <a:avLst/>
          </a:prstGeom>
        </p:spPr>
        <p:txBody>
          <a:bodyPr vert="horz" lIns="0" tIns="45720" rIns="0" bIns="45720" rtlCol="0" anchor="t" anchorCtr="0">
            <a:noAutofit/>
          </a:bodyPr>
          <a:lstStyle>
            <a:lvl1pPr>
              <a:defRPr lang="en-US" spc="-100" baseline="0" dirty="0"/>
            </a:lvl1pPr>
          </a:lstStyle>
          <a:p>
            <a:pPr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405946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Quot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8151F1-B4B3-4946-ABEC-1380FC0939C0}"/>
              </a:ext>
            </a:extLst>
          </p:cNvPr>
          <p:cNvPicPr>
            <a:picLocks noChangeAspect="1"/>
          </p:cNvPicPr>
          <p:nvPr userDrawn="1"/>
        </p:nvPicPr>
        <p:blipFill>
          <a:blip r:embed="rId2"/>
          <a:stretch>
            <a:fillRect/>
          </a:stretch>
        </p:blipFill>
        <p:spPr>
          <a:xfrm>
            <a:off x="2551376" y="1193823"/>
            <a:ext cx="210434" cy="168347"/>
          </a:xfrm>
          <a:prstGeom prst="rect">
            <a:avLst/>
          </a:prstGeom>
        </p:spPr>
      </p:pic>
      <p:sp>
        <p:nvSpPr>
          <p:cNvPr id="18" name="Text Placeholder 3">
            <a:extLst>
              <a:ext uri="{FF2B5EF4-FFF2-40B4-BE49-F238E27FC236}">
                <a16:creationId xmlns:a16="http://schemas.microsoft.com/office/drawing/2014/main" id="{F33BA5D9-8DD3-44FA-97F1-0BE7E1189019}"/>
              </a:ext>
            </a:extLst>
          </p:cNvPr>
          <p:cNvSpPr>
            <a:spLocks noGrp="1"/>
          </p:cNvSpPr>
          <p:nvPr>
            <p:ph type="body" sz="half" idx="2" hasCustomPrompt="1"/>
          </p:nvPr>
        </p:nvSpPr>
        <p:spPr>
          <a:xfrm>
            <a:off x="3416056" y="3624373"/>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20" name="Text Placeholder 3">
            <a:extLst>
              <a:ext uri="{FF2B5EF4-FFF2-40B4-BE49-F238E27FC236}">
                <a16:creationId xmlns:a16="http://schemas.microsoft.com/office/drawing/2014/main" id="{C34D1A77-E568-4CF9-B725-C0D0BF9F82C5}"/>
              </a:ext>
            </a:extLst>
          </p:cNvPr>
          <p:cNvSpPr>
            <a:spLocks noGrp="1"/>
          </p:cNvSpPr>
          <p:nvPr>
            <p:ph type="body" sz="half" idx="12" hasCustomPrompt="1"/>
          </p:nvPr>
        </p:nvSpPr>
        <p:spPr>
          <a:xfrm>
            <a:off x="3416056" y="3838172"/>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41AF0EE6-B3C9-4B84-B580-E17BEB07030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747AAE0F-8337-4F73-9DD9-D379B007EFD8}"/>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3" name="Text Placeholder 2">
            <a:extLst>
              <a:ext uri="{FF2B5EF4-FFF2-40B4-BE49-F238E27FC236}">
                <a16:creationId xmlns:a16="http://schemas.microsoft.com/office/drawing/2014/main" id="{A82D5AC4-DFBC-4215-B31F-BE1599178FF3}"/>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9" name="Picture Placeholder 2">
            <a:extLst>
              <a:ext uri="{FF2B5EF4-FFF2-40B4-BE49-F238E27FC236}">
                <a16:creationId xmlns:a16="http://schemas.microsoft.com/office/drawing/2014/main" id="{E376C552-F9A8-7E4A-8D26-C2DA4C751B5A}"/>
              </a:ext>
            </a:extLst>
          </p:cNvPr>
          <p:cNvSpPr>
            <a:spLocks noGrp="1"/>
          </p:cNvSpPr>
          <p:nvPr>
            <p:ph type="pic" sz="quarter" idx="43"/>
          </p:nvPr>
        </p:nvSpPr>
        <p:spPr>
          <a:xfrm>
            <a:off x="2551376" y="3406775"/>
            <a:ext cx="752475" cy="752475"/>
          </a:xfrm>
          <a:prstGeom prst="ellipse">
            <a:avLst/>
          </a:prstGeom>
          <a:solidFill>
            <a:schemeClr val="bg2"/>
          </a:solidFill>
        </p:spPr>
        <p:txBody>
          <a:bodyPr>
            <a:normAutofit/>
          </a:bodyPr>
          <a:lstStyle>
            <a:lvl1pPr marL="0" indent="0">
              <a:buNone/>
              <a:defRPr sz="800" spc="0">
                <a:solidFill>
                  <a:schemeClr val="tx1"/>
                </a:solidFill>
              </a:defRPr>
            </a:lvl1pPr>
          </a:lstStyle>
          <a:p>
            <a:r>
              <a:rPr lang="en-GB"/>
              <a:t>Click icon to add picture</a:t>
            </a:r>
            <a:endParaRPr lang="en-US" dirty="0"/>
          </a:p>
        </p:txBody>
      </p:sp>
      <p:sp>
        <p:nvSpPr>
          <p:cNvPr id="12" name="Footer Placeholder 3">
            <a:extLst>
              <a:ext uri="{FF2B5EF4-FFF2-40B4-BE49-F238E27FC236}">
                <a16:creationId xmlns:a16="http://schemas.microsoft.com/office/drawing/2014/main" id="{5C90B39F-EC74-9C4E-901C-C3AB7D8EBBA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318660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12B4B-CA11-4116-8559-6D5A2D1AD8D5}"/>
              </a:ext>
            </a:extLst>
          </p:cNvPr>
          <p:cNvSpPr>
            <a:spLocks noGrp="1"/>
          </p:cNvSpPr>
          <p:nvPr>
            <p:ph sz="quarter" idx="20"/>
          </p:nvPr>
        </p:nvSpPr>
        <p:spPr>
          <a:xfrm>
            <a:off x="419100" y="2152650"/>
            <a:ext cx="4038600" cy="2507839"/>
          </a:xfrm>
        </p:spPr>
        <p:txBody>
          <a:bodyPr>
            <a:noAutofit/>
          </a:bodyPr>
          <a:lstStyle>
            <a:lvl1pPr marL="171450" indent="-171450">
              <a:lnSpc>
                <a:spcPct val="140000"/>
              </a:lnSpc>
              <a:buFont typeface="Arial" panose="020B0604020202020204" pitchFamily="34" charset="0"/>
              <a:buChar char="•"/>
              <a:defRPr sz="1000"/>
            </a:lvl1pPr>
            <a:lvl2pPr>
              <a:lnSpc>
                <a:spcPct val="140000"/>
              </a:lnSpc>
              <a:defRPr sz="800"/>
            </a:lvl2pPr>
            <a:lvl3pPr>
              <a:lnSpc>
                <a:spcPct val="140000"/>
              </a:lnSpc>
              <a:defRPr sz="600"/>
            </a:lvl3pPr>
            <a:lvl4pPr>
              <a:lnSpc>
                <a:spcPct val="140000"/>
              </a:lnSpc>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79" y="742949"/>
            <a:ext cx="4042821" cy="1200803"/>
          </a:xfrm>
          <a:prstGeom prst="rect">
            <a:avLst/>
          </a:prstGeom>
        </p:spPr>
        <p:txBody>
          <a:bodyPr vert="horz" lIns="0" tIns="45720" rIns="0" bIns="45720" rtlCol="0" anchor="t" anchorCtr="0">
            <a:noAutofit/>
          </a:bodyPr>
          <a:lstStyle>
            <a:lvl1pPr>
              <a:defRPr lang="en-US" dirty="0"/>
            </a:lvl1pPr>
          </a:lstStyle>
          <a:p>
            <a:pPr lvl="0"/>
            <a:r>
              <a:rPr lang="en-US" dirty="0"/>
              <a:t>Turn guides on to use this slide’s grid</a:t>
            </a:r>
          </a:p>
        </p:txBody>
      </p:sp>
      <p:sp>
        <p:nvSpPr>
          <p:cNvPr id="6" name="Slide Number Placeholder 4">
            <a:extLst>
              <a:ext uri="{FF2B5EF4-FFF2-40B4-BE49-F238E27FC236}">
                <a16:creationId xmlns:a16="http://schemas.microsoft.com/office/drawing/2014/main" id="{13984B84-E026-4120-A200-04C1B3AFF2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8" name="Text Placeholder 2">
            <a:extLst>
              <a:ext uri="{FF2B5EF4-FFF2-40B4-BE49-F238E27FC236}">
                <a16:creationId xmlns:a16="http://schemas.microsoft.com/office/drawing/2014/main" id="{814B2EEA-5915-42C8-9003-8974AFE90EAB}"/>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B859ACCB-8619-4E02-BC00-0846527E112F}"/>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598519851"/>
      </p:ext>
    </p:extLst>
  </p:cSld>
  <p:clrMapOvr>
    <a:masterClrMapping/>
  </p:clrMapOvr>
  <p:extLst>
    <p:ext uri="{DCECCB84-F9BA-43D5-87BE-67443E8EF086}">
      <p15:sldGuideLst xmlns:p15="http://schemas.microsoft.com/office/powerpoint/2012/main">
        <p15:guide id="1" pos="2880" userDrawn="1">
          <p15:clr>
            <a:srgbClr val="FBAE40"/>
          </p15:clr>
        </p15:guide>
        <p15:guide id="2" pos="2496" userDrawn="1">
          <p15:clr>
            <a:srgbClr val="FBAE40"/>
          </p15:clr>
        </p15:guide>
        <p15:guide id="3" pos="2376" userDrawn="1">
          <p15:clr>
            <a:srgbClr val="FBAE40"/>
          </p15:clr>
        </p15:guide>
        <p15:guide id="4" pos="1920" userDrawn="1">
          <p15:clr>
            <a:srgbClr val="FBAE40"/>
          </p15:clr>
        </p15:guide>
        <p15:guide id="5" pos="2040" userDrawn="1">
          <p15:clr>
            <a:srgbClr val="FBAE40"/>
          </p15:clr>
        </p15:guide>
        <p15:guide id="6" pos="1608" userDrawn="1">
          <p15:clr>
            <a:srgbClr val="FBAE40"/>
          </p15:clr>
        </p15:guide>
        <p15:guide id="7" pos="1464" userDrawn="1">
          <p15:clr>
            <a:srgbClr val="FBAE40"/>
          </p15:clr>
        </p15:guide>
        <p15:guide id="8" pos="1152" userDrawn="1">
          <p15:clr>
            <a:srgbClr val="FBAE40"/>
          </p15:clr>
        </p15:guide>
        <p15:guide id="9" pos="1032" userDrawn="1">
          <p15:clr>
            <a:srgbClr val="FBAE40"/>
          </p15:clr>
        </p15:guide>
        <p15:guide id="10" pos="720" userDrawn="1">
          <p15:clr>
            <a:srgbClr val="FBAE40"/>
          </p15:clr>
        </p15:guide>
        <p15:guide id="11" pos="600" userDrawn="1">
          <p15:clr>
            <a:srgbClr val="FBAE40"/>
          </p15:clr>
        </p15:guide>
        <p15:guide id="12" pos="3264" userDrawn="1">
          <p15:clr>
            <a:srgbClr val="FBAE40"/>
          </p15:clr>
        </p15:guide>
        <p15:guide id="13" pos="3384" userDrawn="1">
          <p15:clr>
            <a:srgbClr val="FBAE40"/>
          </p15:clr>
        </p15:guide>
        <p15:guide id="14" pos="3720" userDrawn="1">
          <p15:clr>
            <a:srgbClr val="FBAE40"/>
          </p15:clr>
        </p15:guide>
        <p15:guide id="15" pos="3840" userDrawn="1">
          <p15:clr>
            <a:srgbClr val="FBAE40"/>
          </p15:clr>
        </p15:guide>
        <p15:guide id="16" pos="4152" userDrawn="1">
          <p15:clr>
            <a:srgbClr val="FBAE40"/>
          </p15:clr>
        </p15:guide>
        <p15:guide id="17" pos="4296" userDrawn="1">
          <p15:clr>
            <a:srgbClr val="FBAE40"/>
          </p15:clr>
        </p15:guide>
        <p15:guide id="18" pos="4608" userDrawn="1">
          <p15:clr>
            <a:srgbClr val="FBAE40"/>
          </p15:clr>
        </p15:guide>
        <p15:guide id="19" pos="4728" userDrawn="1">
          <p15:clr>
            <a:srgbClr val="FBAE40"/>
          </p15:clr>
        </p15:guide>
        <p15:guide id="20" pos="5040" userDrawn="1">
          <p15:clr>
            <a:srgbClr val="FBAE40"/>
          </p15:clr>
        </p15:guide>
        <p15:guide id="21" pos="518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5D1DB-33F5-3C4E-9082-E33280F74383}"/>
              </a:ext>
            </a:extLst>
          </p:cNvPr>
          <p:cNvPicPr>
            <a:picLocks noChangeAspect="1"/>
          </p:cNvPicPr>
          <p:nvPr userDrawn="1"/>
        </p:nvPicPr>
        <p:blipFill>
          <a:blip r:embed="rId3"/>
          <a:stretch>
            <a:fillRect/>
          </a:stretch>
        </p:blipFill>
        <p:spPr>
          <a:xfrm>
            <a:off x="4095750" y="2095500"/>
            <a:ext cx="952500" cy="952500"/>
          </a:xfrm>
          <a:prstGeom prst="rect">
            <a:avLst/>
          </a:prstGeom>
        </p:spPr>
      </p:pic>
    </p:spTree>
    <p:extLst>
      <p:ext uri="{BB962C8B-B14F-4D97-AF65-F5344CB8AC3E}">
        <p14:creationId xmlns:p14="http://schemas.microsoft.com/office/powerpoint/2010/main" val="4174121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Half_Page_Text">
    <p:spTree>
      <p:nvGrpSpPr>
        <p:cNvPr id="1" name=""/>
        <p:cNvGrpSpPr/>
        <p:nvPr/>
      </p:nvGrpSpPr>
      <p:grpSpPr>
        <a:xfrm>
          <a:off x="0" y="0"/>
          <a:ext cx="0" cy="0"/>
          <a:chOff x="0" y="0"/>
          <a:chExt cx="0" cy="0"/>
        </a:xfrm>
      </p:grpSpPr>
      <p:sp>
        <p:nvSpPr>
          <p:cNvPr id="3" name="Title Placeholder 5"/>
          <p:cNvSpPr>
            <a:spLocks noGrp="1"/>
          </p:cNvSpPr>
          <p:nvPr userDrawn="1">
            <p:ph type="title"/>
          </p:nvPr>
        </p:nvSpPr>
        <p:spPr bwMode="auto">
          <a:xfrm>
            <a:off x="419101" y="1497794"/>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2550" kern="1200" dirty="0">
                <a:solidFill>
                  <a:schemeClr val="tx2"/>
                </a:solidFill>
                <a:latin typeface="+mj-lt"/>
                <a:ea typeface="ＭＳ Ｐゴシック" charset="0"/>
                <a:cs typeface="Tipo de letra del sistema Fina" charset="0"/>
              </a:defRPr>
            </a:lvl1pPr>
          </a:lstStyle>
          <a:p>
            <a:pPr lvl="0"/>
            <a:r>
              <a:rPr lang="en-GB"/>
              <a:t>Click to edit Master title style</a:t>
            </a:r>
            <a:endParaRPr lang="en-GB" dirty="0"/>
          </a:p>
        </p:txBody>
      </p:sp>
      <p:sp>
        <p:nvSpPr>
          <p:cNvPr id="6" name="Text Placeholder 5"/>
          <p:cNvSpPr>
            <a:spLocks noGrp="1"/>
          </p:cNvSpPr>
          <p:nvPr userDrawn="1">
            <p:ph type="body" sz="quarter" idx="10"/>
          </p:nvPr>
        </p:nvSpPr>
        <p:spPr>
          <a:xfrm>
            <a:off x="5097464" y="382577"/>
            <a:ext cx="3551237" cy="4059237"/>
          </a:xfrm>
          <a:prstGeom prst="rect">
            <a:avLst/>
          </a:prstGeom>
        </p:spPr>
        <p:txBody>
          <a:bodyPr lIns="0" rIns="0" anchor="ctr" anchorCtr="0"/>
          <a:lstStyle>
            <a:lvl1pPr marL="0" indent="0">
              <a:lnSpc>
                <a:spcPct val="100000"/>
              </a:lnSpc>
              <a:buClr>
                <a:schemeClr val="tx1"/>
              </a:buClr>
              <a:buSzPct val="60000"/>
              <a:buFont typeface="Arial" panose="020B0604020202020204" pitchFamily="34" charset="0"/>
              <a:buNone/>
              <a:tabLst>
                <a:tab pos="228594" algn="l"/>
              </a:tabLst>
              <a:defRPr sz="1350">
                <a:solidFill>
                  <a:schemeClr val="tx2"/>
                </a:solidFill>
              </a:defRPr>
            </a:lvl1pPr>
            <a:lvl2pPr marL="174621" indent="0">
              <a:lnSpc>
                <a:spcPct val="100000"/>
              </a:lnSpc>
              <a:buClr>
                <a:schemeClr val="tx1"/>
              </a:buClr>
              <a:buSzPct val="60000"/>
              <a:buFont typeface="Arial" panose="020B0604020202020204" pitchFamily="34" charset="0"/>
              <a:buNone/>
              <a:defRPr sz="1800">
                <a:solidFill>
                  <a:schemeClr val="bg1">
                    <a:lumMod val="50000"/>
                  </a:schemeClr>
                </a:solidFill>
              </a:defRPr>
            </a:lvl2pPr>
            <a:lvl3pPr marL="339716" indent="0">
              <a:lnSpc>
                <a:spcPct val="100000"/>
              </a:lnSpc>
              <a:buClr>
                <a:schemeClr val="tx1"/>
              </a:buClr>
              <a:buSzPct val="60000"/>
              <a:buFont typeface="Arial" panose="020B0604020202020204" pitchFamily="34" charset="0"/>
              <a:buNone/>
              <a:defRPr sz="1800">
                <a:solidFill>
                  <a:schemeClr val="bg1">
                    <a:lumMod val="50000"/>
                  </a:schemeClr>
                </a:solidFill>
              </a:defRPr>
            </a:lvl3pPr>
            <a:lvl4pPr marL="457189" indent="0">
              <a:lnSpc>
                <a:spcPct val="100000"/>
              </a:lnSpc>
              <a:buClr>
                <a:schemeClr val="tx1"/>
              </a:buClr>
              <a:buSzPct val="60000"/>
              <a:buFont typeface="Arial" panose="020B0604020202020204" pitchFamily="34" charset="0"/>
              <a:buNone/>
              <a:tabLst/>
              <a:defRPr sz="1800">
                <a:solidFill>
                  <a:schemeClr val="bg1">
                    <a:lumMod val="50000"/>
                  </a:schemeClr>
                </a:solidFill>
              </a:defRPr>
            </a:lvl4pPr>
            <a:lvl5pPr marL="631809" indent="0">
              <a:lnSpc>
                <a:spcPct val="100000"/>
              </a:lnSpc>
              <a:buClr>
                <a:schemeClr val="tx1"/>
              </a:buClr>
              <a:buSzPct val="60000"/>
              <a:buFont typeface="Arial" panose="020B0604020202020204" pitchFamily="34" charset="0"/>
              <a:buNone/>
              <a:defRPr sz="1800">
                <a:solidFill>
                  <a:schemeClr val="bg1">
                    <a:lumMod val="50000"/>
                  </a:schemeClr>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A7E0576B-C9F4-2A4D-8ACD-9F20FA714098}"/>
              </a:ext>
            </a:extLst>
          </p:cNvPr>
          <p:cNvPicPr>
            <a:picLocks noChangeAspect="1"/>
          </p:cNvPicPr>
          <p:nvPr userDrawn="1"/>
        </p:nvPicPr>
        <p:blipFill>
          <a:blip r:embed="rId2"/>
          <a:stretch>
            <a:fillRect/>
          </a:stretch>
        </p:blipFill>
        <p:spPr>
          <a:xfrm>
            <a:off x="7819094" y="4836070"/>
            <a:ext cx="1028700" cy="126826"/>
          </a:xfrm>
          <a:prstGeom prst="rect">
            <a:avLst/>
          </a:prstGeom>
        </p:spPr>
      </p:pic>
      <p:sp>
        <p:nvSpPr>
          <p:cNvPr id="10" name="Slide Number Placeholder 1">
            <a:extLst>
              <a:ext uri="{FF2B5EF4-FFF2-40B4-BE49-F238E27FC236}">
                <a16:creationId xmlns:a16="http://schemas.microsoft.com/office/drawing/2014/main" id="{C12D83A9-D1E5-D94A-97DC-30EE652D822C}"/>
              </a:ext>
            </a:extLst>
          </p:cNvPr>
          <p:cNvSpPr>
            <a:spLocks noGrp="1"/>
          </p:cNvSpPr>
          <p:nvPr>
            <p:ph type="sldNum" sz="quarter" idx="4"/>
          </p:nvPr>
        </p:nvSpPr>
        <p:spPr>
          <a:xfrm>
            <a:off x="437766" y="4767263"/>
            <a:ext cx="381849" cy="273844"/>
          </a:xfrm>
          <a:prstGeom prst="rect">
            <a:avLst/>
          </a:prstGeom>
        </p:spPr>
        <p:txBody>
          <a:bodyPr vert="horz" lIns="91440" tIns="45720" rIns="91440" bIns="45720" rtlCol="0" anchor="ctr"/>
          <a:lstStyle>
            <a:lvl1pPr algn="l">
              <a:defRPr sz="750">
                <a:solidFill>
                  <a:schemeClr val="tx2">
                    <a:lumMod val="75000"/>
                  </a:schemeClr>
                </a:solidFill>
              </a:defRPr>
            </a:lvl1pPr>
          </a:lstStyle>
          <a:p>
            <a:fld id="{8FC28B90-9E4B-4646-9D16-5D346AFEF2D7}" type="slidenum">
              <a:rPr lang="en-US" smtClean="0"/>
              <a:pPr/>
              <a:t>‹#›</a:t>
            </a:fld>
            <a:endParaRPr lang="en-US"/>
          </a:p>
        </p:txBody>
      </p:sp>
      <p:sp>
        <p:nvSpPr>
          <p:cNvPr id="11" name="Footer Placeholder 2">
            <a:extLst>
              <a:ext uri="{FF2B5EF4-FFF2-40B4-BE49-F238E27FC236}">
                <a16:creationId xmlns:a16="http://schemas.microsoft.com/office/drawing/2014/main" id="{0A874C44-453C-6141-ADE5-2AA1C921EED0}"/>
              </a:ext>
            </a:extLst>
          </p:cNvPr>
          <p:cNvSpPr>
            <a:spLocks noGrp="1"/>
          </p:cNvSpPr>
          <p:nvPr>
            <p:ph type="ftr" sz="quarter" idx="3"/>
          </p:nvPr>
        </p:nvSpPr>
        <p:spPr>
          <a:xfrm>
            <a:off x="802889" y="4767263"/>
            <a:ext cx="4651453" cy="273844"/>
          </a:xfrm>
          <a:prstGeom prst="rect">
            <a:avLst/>
          </a:prstGeom>
        </p:spPr>
        <p:txBody>
          <a:bodyPr vert="horz" lIns="91440" tIns="45720" rIns="91440" bIns="45720" rtlCol="0" anchor="ctr"/>
          <a:lstStyle>
            <a:lvl1pPr algn="l">
              <a:defRPr sz="675">
                <a:solidFill>
                  <a:schemeClr val="tx2">
                    <a:lumMod val="75000"/>
                  </a:schemeClr>
                </a:solidFill>
              </a:defRPr>
            </a:lvl1pPr>
          </a:lstStyle>
          <a:p>
            <a:r>
              <a:rPr lang="en-US"/>
              <a:t>|   © 2021 Cisco and/or its affiliates. All rights reserved. Cisco Confidential</a:t>
            </a:r>
            <a:endParaRPr lang="en-US" dirty="0"/>
          </a:p>
        </p:txBody>
      </p:sp>
    </p:spTree>
    <p:extLst>
      <p:ext uri="{BB962C8B-B14F-4D97-AF65-F5344CB8AC3E}">
        <p14:creationId xmlns:p14="http://schemas.microsoft.com/office/powerpoint/2010/main" val="195478406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02125F-67E9-46EA-8424-EAAD57E5661C}"/>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0" y="-47478"/>
            <a:ext cx="9143279" cy="5238043"/>
          </a:xfrm>
          <a:prstGeom prst="rect">
            <a:avLst/>
          </a:prstGeom>
        </p:spPr>
      </p:pic>
      <p:sp>
        <p:nvSpPr>
          <p:cNvPr id="16" name="Textfeld 1">
            <a:extLst>
              <a:ext uri="{FF2B5EF4-FFF2-40B4-BE49-F238E27FC236}">
                <a16:creationId xmlns:a16="http://schemas.microsoft.com/office/drawing/2014/main" id="{18722823-A70F-46F7-A2B9-C1F1D7FED177}"/>
              </a:ext>
            </a:extLst>
          </p:cNvPr>
          <p:cNvSpPr txBox="1"/>
          <p:nvPr userDrawn="1"/>
        </p:nvSpPr>
        <p:spPr>
          <a:xfrm>
            <a:off x="3092887" y="4865055"/>
            <a:ext cx="2886839" cy="207749"/>
          </a:xfrm>
          <a:prstGeom prst="rect">
            <a:avLst/>
          </a:prstGeom>
          <a:noFill/>
        </p:spPr>
        <p:txBody>
          <a:bodyPr wrap="square" rtlCol="0">
            <a:spAutoFit/>
          </a:bodyPr>
          <a:lstStyle/>
          <a:p>
            <a:pPr algn="ctr"/>
            <a:r>
              <a:rPr lang="de-DE" sz="750">
                <a:solidFill>
                  <a:srgbClr val="FFFFFF"/>
                </a:solidFill>
                <a:latin typeface="CiscoSansTT ExtraLight" panose="020B0303020201020303" pitchFamily="34" charset="0"/>
                <a:cs typeface="CiscoSansTT ExtraLight" panose="020B0303020201020303" pitchFamily="34" charset="0"/>
              </a:rPr>
              <a:t>Date  |  January 2021</a:t>
            </a:r>
          </a:p>
        </p:txBody>
      </p:sp>
      <p:sp>
        <p:nvSpPr>
          <p:cNvPr id="17" name="Rechteck 2">
            <a:extLst>
              <a:ext uri="{FF2B5EF4-FFF2-40B4-BE49-F238E27FC236}">
                <a16:creationId xmlns:a16="http://schemas.microsoft.com/office/drawing/2014/main" id="{B1CC1CA6-D7FA-4D06-9CB2-4331BAC513BF}"/>
              </a:ext>
            </a:extLst>
          </p:cNvPr>
          <p:cNvSpPr/>
          <p:nvPr userDrawn="1"/>
        </p:nvSpPr>
        <p:spPr>
          <a:xfrm>
            <a:off x="1" y="-1946"/>
            <a:ext cx="9143999" cy="59096"/>
          </a:xfrm>
          <a:prstGeom prst="rect">
            <a:avLst/>
          </a:prstGeom>
          <a:gradFill>
            <a:gsLst>
              <a:gs pos="75000">
                <a:srgbClr val="B73396"/>
              </a:gs>
              <a:gs pos="100000">
                <a:srgbClr val="FF3465"/>
              </a:gs>
              <a:gs pos="0">
                <a:srgbClr val="6B32C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sp>
        <p:nvSpPr>
          <p:cNvPr id="18" name="Flowchart: Delay 17">
            <a:extLst>
              <a:ext uri="{FF2B5EF4-FFF2-40B4-BE49-F238E27FC236}">
                <a16:creationId xmlns:a16="http://schemas.microsoft.com/office/drawing/2014/main" id="{C226DCFE-BBDE-4969-A8F9-38F416E5EF47}"/>
              </a:ext>
            </a:extLst>
          </p:cNvPr>
          <p:cNvSpPr/>
          <p:nvPr userDrawn="1"/>
        </p:nvSpPr>
        <p:spPr>
          <a:xfrm rot="5400000">
            <a:off x="4252633" y="3191"/>
            <a:ext cx="638735" cy="638902"/>
          </a:xfrm>
          <a:prstGeom prst="flowChartDelay">
            <a:avLst/>
          </a:prstGeom>
          <a:gradFill>
            <a:gsLst>
              <a:gs pos="100000">
                <a:srgbClr val="A233A5"/>
              </a:gs>
              <a:gs pos="0">
                <a:srgbClr val="9A33A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20" name="Picture 19">
            <a:extLst>
              <a:ext uri="{FF2B5EF4-FFF2-40B4-BE49-F238E27FC236}">
                <a16:creationId xmlns:a16="http://schemas.microsoft.com/office/drawing/2014/main" id="{F09D3FA8-2623-44E6-A776-A519B598CF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072613" y="4756822"/>
            <a:ext cx="926786" cy="231110"/>
          </a:xfrm>
          <a:prstGeom prst="rect">
            <a:avLst/>
          </a:prstGeom>
        </p:spPr>
      </p:pic>
      <p:sp>
        <p:nvSpPr>
          <p:cNvPr id="21" name="Rechteck 2">
            <a:extLst>
              <a:ext uri="{FF2B5EF4-FFF2-40B4-BE49-F238E27FC236}">
                <a16:creationId xmlns:a16="http://schemas.microsoft.com/office/drawing/2014/main" id="{61A86CDD-8CB6-4F29-9A21-5942D503F6C8}"/>
              </a:ext>
            </a:extLst>
          </p:cNvPr>
          <p:cNvSpPr/>
          <p:nvPr userDrawn="1"/>
        </p:nvSpPr>
        <p:spPr>
          <a:xfrm>
            <a:off x="-2501" y="5140215"/>
            <a:ext cx="9143999" cy="59096"/>
          </a:xfrm>
          <a:prstGeom prst="rect">
            <a:avLst/>
          </a:prstGeom>
          <a:gradFill>
            <a:gsLst>
              <a:gs pos="75000">
                <a:srgbClr val="B73396"/>
              </a:gs>
              <a:gs pos="100000">
                <a:srgbClr val="FF3465"/>
              </a:gs>
              <a:gs pos="0">
                <a:srgbClr val="6B32C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pic>
        <p:nvPicPr>
          <p:cNvPr id="9" name="Picture 8">
            <a:extLst>
              <a:ext uri="{FF2B5EF4-FFF2-40B4-BE49-F238E27FC236}">
                <a16:creationId xmlns:a16="http://schemas.microsoft.com/office/drawing/2014/main" id="{E2267D49-A5FD-4D91-98CB-5220AD0FCDD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366207" y="160563"/>
            <a:ext cx="411587" cy="246889"/>
          </a:xfrm>
          <a:prstGeom prst="rect">
            <a:avLst/>
          </a:prstGeom>
        </p:spPr>
      </p:pic>
    </p:spTree>
    <p:custDataLst>
      <p:tags r:id="rId1"/>
    </p:custDataLst>
    <p:extLst>
      <p:ext uri="{BB962C8B-B14F-4D97-AF65-F5344CB8AC3E}">
        <p14:creationId xmlns:p14="http://schemas.microsoft.com/office/powerpoint/2010/main" val="22106677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_Subhead">
    <p:spTree>
      <p:nvGrpSpPr>
        <p:cNvPr id="1" name=""/>
        <p:cNvGrpSpPr/>
        <p:nvPr/>
      </p:nvGrpSpPr>
      <p:grpSpPr>
        <a:xfrm>
          <a:off x="0" y="0"/>
          <a:ext cx="0" cy="0"/>
          <a:chOff x="0" y="0"/>
          <a:chExt cx="0" cy="0"/>
        </a:xfrm>
      </p:grpSpPr>
      <p:sp>
        <p:nvSpPr>
          <p:cNvPr id="6" name="Title Placeholder 5"/>
          <p:cNvSpPr>
            <a:spLocks noGrp="1"/>
          </p:cNvSpPr>
          <p:nvPr userDrawn="1">
            <p:ph type="title"/>
          </p:nvPr>
        </p:nvSpPr>
        <p:spPr bwMode="auto">
          <a:xfrm>
            <a:off x="439379" y="512714"/>
            <a:ext cx="8345488" cy="39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2550">
                <a:solidFill>
                  <a:schemeClr val="tx1"/>
                </a:solidFill>
              </a:defRPr>
            </a:lvl1pPr>
          </a:lstStyle>
          <a:p>
            <a:pPr lvl="0"/>
            <a:r>
              <a:rPr lang="en-GB"/>
              <a:t>Click to edit Master title style</a:t>
            </a:r>
            <a:endParaRPr lang="en-GB" dirty="0"/>
          </a:p>
        </p:txBody>
      </p:sp>
      <p:pic>
        <p:nvPicPr>
          <p:cNvPr id="7" name="Picture 6">
            <a:extLst>
              <a:ext uri="{FF2B5EF4-FFF2-40B4-BE49-F238E27FC236}">
                <a16:creationId xmlns:a16="http://schemas.microsoft.com/office/drawing/2014/main" id="{3C73EE3F-4F93-4D4B-9DE7-44ABAA578DDF}"/>
              </a:ext>
            </a:extLst>
          </p:cNvPr>
          <p:cNvPicPr>
            <a:picLocks noChangeAspect="1"/>
          </p:cNvPicPr>
          <p:nvPr userDrawn="1"/>
        </p:nvPicPr>
        <p:blipFill>
          <a:blip r:embed="rId2"/>
          <a:stretch>
            <a:fillRect/>
          </a:stretch>
        </p:blipFill>
        <p:spPr>
          <a:xfrm>
            <a:off x="7819094" y="4836070"/>
            <a:ext cx="1028700" cy="126826"/>
          </a:xfrm>
          <a:prstGeom prst="rect">
            <a:avLst/>
          </a:prstGeom>
        </p:spPr>
      </p:pic>
      <p:sp>
        <p:nvSpPr>
          <p:cNvPr id="8" name="Slide Number Placeholder 1">
            <a:extLst>
              <a:ext uri="{FF2B5EF4-FFF2-40B4-BE49-F238E27FC236}">
                <a16:creationId xmlns:a16="http://schemas.microsoft.com/office/drawing/2014/main" id="{6FE496BA-7C0E-4C43-9A66-D99A58F29DC0}"/>
              </a:ext>
            </a:extLst>
          </p:cNvPr>
          <p:cNvSpPr>
            <a:spLocks noGrp="1"/>
          </p:cNvSpPr>
          <p:nvPr>
            <p:ph type="sldNum" sz="quarter" idx="4"/>
          </p:nvPr>
        </p:nvSpPr>
        <p:spPr>
          <a:xfrm>
            <a:off x="437766" y="4767263"/>
            <a:ext cx="381849" cy="273844"/>
          </a:xfrm>
          <a:prstGeom prst="rect">
            <a:avLst/>
          </a:prstGeom>
        </p:spPr>
        <p:txBody>
          <a:bodyPr vert="horz" lIns="91440" tIns="45720" rIns="91440" bIns="45720" rtlCol="0" anchor="ctr"/>
          <a:lstStyle>
            <a:lvl1pPr algn="l">
              <a:defRPr sz="750">
                <a:solidFill>
                  <a:schemeClr val="tx2">
                    <a:lumMod val="75000"/>
                  </a:schemeClr>
                </a:solidFill>
              </a:defRPr>
            </a:lvl1pPr>
          </a:lstStyle>
          <a:p>
            <a:fld id="{8FC28B90-9E4B-4646-9D16-5D346AFEF2D7}" type="slidenum">
              <a:rPr lang="en-US" smtClean="0"/>
              <a:pPr/>
              <a:t>‹#›</a:t>
            </a:fld>
            <a:endParaRPr lang="en-US"/>
          </a:p>
        </p:txBody>
      </p:sp>
      <p:sp>
        <p:nvSpPr>
          <p:cNvPr id="10" name="Footer Placeholder 2">
            <a:extLst>
              <a:ext uri="{FF2B5EF4-FFF2-40B4-BE49-F238E27FC236}">
                <a16:creationId xmlns:a16="http://schemas.microsoft.com/office/drawing/2014/main" id="{CAE9D906-967A-1443-BA89-81A2B6D9AE0D}"/>
              </a:ext>
            </a:extLst>
          </p:cNvPr>
          <p:cNvSpPr>
            <a:spLocks noGrp="1"/>
          </p:cNvSpPr>
          <p:nvPr>
            <p:ph type="ftr" sz="quarter" idx="3"/>
          </p:nvPr>
        </p:nvSpPr>
        <p:spPr>
          <a:xfrm>
            <a:off x="802889" y="4767263"/>
            <a:ext cx="4651453" cy="273844"/>
          </a:xfrm>
          <a:prstGeom prst="rect">
            <a:avLst/>
          </a:prstGeom>
        </p:spPr>
        <p:txBody>
          <a:bodyPr vert="horz" lIns="91440" tIns="45720" rIns="91440" bIns="45720" rtlCol="0" anchor="ctr"/>
          <a:lstStyle>
            <a:lvl1pPr algn="l">
              <a:defRPr sz="675">
                <a:solidFill>
                  <a:schemeClr val="tx2">
                    <a:lumMod val="75000"/>
                  </a:schemeClr>
                </a:solidFill>
              </a:defRPr>
            </a:lvl1pPr>
          </a:lstStyle>
          <a:p>
            <a:r>
              <a:rPr lang="en-US"/>
              <a:t>|   © 2021 Cisco and/or its affiliates. All rights reserved. Cisco Confidential</a:t>
            </a:r>
            <a:endParaRPr lang="en-US" dirty="0"/>
          </a:p>
        </p:txBody>
      </p:sp>
      <p:sp>
        <p:nvSpPr>
          <p:cNvPr id="3" name="Text Placeholder 2">
            <a:extLst>
              <a:ext uri="{FF2B5EF4-FFF2-40B4-BE49-F238E27FC236}">
                <a16:creationId xmlns:a16="http://schemas.microsoft.com/office/drawing/2014/main" id="{9D9CCA01-D44B-0F46-AC35-28E9F48E07E4}"/>
              </a:ext>
            </a:extLst>
          </p:cNvPr>
          <p:cNvSpPr>
            <a:spLocks noGrp="1"/>
          </p:cNvSpPr>
          <p:nvPr>
            <p:ph type="body" sz="quarter" idx="10"/>
          </p:nvPr>
        </p:nvSpPr>
        <p:spPr>
          <a:xfrm>
            <a:off x="445678" y="890183"/>
            <a:ext cx="8345488" cy="733425"/>
          </a:xfrm>
          <a:prstGeom prst="rect">
            <a:avLst/>
          </a:prstGeom>
        </p:spPr>
        <p:txBody>
          <a:bodyPr/>
          <a:lstStyle>
            <a:lvl1pPr marL="0" indent="0">
              <a:buNone/>
              <a:defRPr sz="1500">
                <a:solidFill>
                  <a:schemeClr val="tx2">
                    <a:lumMod val="65000"/>
                  </a:schemeClr>
                </a:solidFill>
              </a:defRPr>
            </a:lvl1pPr>
            <a:lvl2pPr marL="142872" indent="0">
              <a:buNone/>
              <a:defRPr>
                <a:solidFill>
                  <a:schemeClr val="tx2">
                    <a:lumMod val="65000"/>
                  </a:schemeClr>
                </a:solidFill>
              </a:defRPr>
            </a:lvl2pPr>
            <a:lvl3pPr marL="261931" indent="0">
              <a:buNone/>
              <a:defRPr>
                <a:solidFill>
                  <a:schemeClr val="tx2">
                    <a:lumMod val="65000"/>
                  </a:schemeClr>
                </a:solidFill>
              </a:defRPr>
            </a:lvl3pPr>
            <a:lvl4pPr marL="333367" indent="0">
              <a:buNone/>
              <a:defRPr>
                <a:solidFill>
                  <a:schemeClr val="tx2">
                    <a:lumMod val="65000"/>
                  </a:schemeClr>
                </a:solidFill>
              </a:defRPr>
            </a:lvl4pPr>
            <a:lvl5pPr marL="404802" indent="0">
              <a:buNone/>
              <a:defRPr>
                <a:solidFill>
                  <a:schemeClr val="tx2">
                    <a:lumMod val="65000"/>
                  </a:schemeClr>
                </a:solidFill>
              </a:defRPr>
            </a:lvl5pPr>
          </a:lstStyle>
          <a:p>
            <a:pPr lvl="0"/>
            <a:r>
              <a:rPr lang="en-GB"/>
              <a:t>Click to edit Master text styles</a:t>
            </a:r>
          </a:p>
        </p:txBody>
      </p:sp>
    </p:spTree>
    <p:extLst>
      <p:ext uri="{BB962C8B-B14F-4D97-AF65-F5344CB8AC3E}">
        <p14:creationId xmlns:p14="http://schemas.microsoft.com/office/powerpoint/2010/main" val="94675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1" y="490012"/>
            <a:ext cx="8310019" cy="783408"/>
          </a:xfrm>
          <a:prstGeom prst="rect">
            <a:avLst/>
          </a:prstGeom>
        </p:spPr>
        <p:txBody>
          <a:bodyPr vert="horz" lIns="0" tIns="45720" rIns="0" bIns="45720" rtlCol="0" anchor="b" anchorCtr="0">
            <a:noAutofit/>
          </a:bodyPr>
          <a:lstStyle>
            <a:lvl1pPr>
              <a:defRPr lang="en-US" spc="-100" baseline="0" dirty="0"/>
            </a:lvl1pPr>
          </a:lstStyle>
          <a:p>
            <a:pPr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3" name="Text Placeholder 2">
            <a:extLst>
              <a:ext uri="{FF2B5EF4-FFF2-40B4-BE49-F238E27FC236}">
                <a16:creationId xmlns:a16="http://schemas.microsoft.com/office/drawing/2014/main" id="{6F60FCB4-EE3E-42E3-BBE8-23ACC4C8255D}"/>
              </a:ext>
            </a:extLst>
          </p:cNvPr>
          <p:cNvSpPr>
            <a:spLocks noGrp="1"/>
          </p:cNvSpPr>
          <p:nvPr>
            <p:ph type="body" sz="quarter" idx="43" hasCustomPrompt="1"/>
          </p:nvPr>
        </p:nvSpPr>
        <p:spPr>
          <a:xfrm>
            <a:off x="419100" y="1273419"/>
            <a:ext cx="8305800" cy="593725"/>
          </a:xfrm>
        </p:spPr>
        <p:txBody>
          <a:bodyPr/>
          <a:lstStyle>
            <a:lvl1pPr marL="0" indent="0">
              <a:buNone/>
              <a:defRPr sz="1800"/>
            </a:lvl1pPr>
          </a:lstStyle>
          <a:p>
            <a:pPr lvl="0"/>
            <a:r>
              <a:rPr lang="en-US" dirty="0"/>
              <a:t>Subhead here</a:t>
            </a:r>
          </a:p>
        </p:txBody>
      </p:sp>
    </p:spTree>
    <p:extLst>
      <p:ext uri="{BB962C8B-B14F-4D97-AF65-F5344CB8AC3E}">
        <p14:creationId xmlns:p14="http://schemas.microsoft.com/office/powerpoint/2010/main" val="44465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 &amp;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1" y="490012"/>
            <a:ext cx="8310019" cy="783408"/>
          </a:xfrm>
          <a:prstGeom prst="rect">
            <a:avLst/>
          </a:prstGeom>
        </p:spPr>
        <p:txBody>
          <a:bodyPr vert="horz" lIns="0" tIns="45720" rIns="0" bIns="45720" rtlCol="0" anchor="b" anchorCtr="0">
            <a:noAutofit/>
          </a:bodyPr>
          <a:lstStyle>
            <a:lvl1pPr>
              <a:defRPr lang="en-US" spc="-100" baseline="0" dirty="0"/>
            </a:lvl1pPr>
          </a:lstStyle>
          <a:p>
            <a:pPr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3" name="Text Placeholder 2">
            <a:extLst>
              <a:ext uri="{FF2B5EF4-FFF2-40B4-BE49-F238E27FC236}">
                <a16:creationId xmlns:a16="http://schemas.microsoft.com/office/drawing/2014/main" id="{6F60FCB4-EE3E-42E3-BBE8-23ACC4C8255D}"/>
              </a:ext>
            </a:extLst>
          </p:cNvPr>
          <p:cNvSpPr>
            <a:spLocks noGrp="1"/>
          </p:cNvSpPr>
          <p:nvPr>
            <p:ph type="body" sz="quarter" idx="43" hasCustomPrompt="1"/>
          </p:nvPr>
        </p:nvSpPr>
        <p:spPr>
          <a:xfrm>
            <a:off x="419100" y="1273420"/>
            <a:ext cx="8305800" cy="470372"/>
          </a:xfrm>
        </p:spPr>
        <p:txBody>
          <a:bodyPr/>
          <a:lstStyle>
            <a:lvl1pPr marL="0" indent="0">
              <a:buNone/>
              <a:defRPr sz="1800"/>
            </a:lvl1pPr>
          </a:lstStyle>
          <a:p>
            <a:pPr lvl="0"/>
            <a:r>
              <a:rPr lang="en-US" dirty="0"/>
              <a:t>Subhead here</a:t>
            </a:r>
          </a:p>
        </p:txBody>
      </p:sp>
      <p:sp>
        <p:nvSpPr>
          <p:cNvPr id="7" name="Text Placeholder 2">
            <a:extLst>
              <a:ext uri="{FF2B5EF4-FFF2-40B4-BE49-F238E27FC236}">
                <a16:creationId xmlns:a16="http://schemas.microsoft.com/office/drawing/2014/main" id="{C70470B5-7D83-479D-9564-22B6B8F5C006}"/>
              </a:ext>
            </a:extLst>
          </p:cNvPr>
          <p:cNvSpPr>
            <a:spLocks noGrp="1"/>
          </p:cNvSpPr>
          <p:nvPr>
            <p:ph idx="1"/>
          </p:nvPr>
        </p:nvSpPr>
        <p:spPr>
          <a:xfrm>
            <a:off x="418014" y="1823909"/>
            <a:ext cx="8307972" cy="2808415"/>
          </a:xfrm>
          <a:prstGeom prst="rect">
            <a:avLst/>
          </a:prstGeom>
        </p:spPr>
        <p:txBody>
          <a:bodyPr vert="horz" lIns="0" tIns="0" rIns="0" bIns="0" rtlCol="0">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13184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C469D-456E-4ECF-83FA-AF1F3BDB263D}"/>
              </a:ext>
            </a:extLst>
          </p:cNvPr>
          <p:cNvSpPr>
            <a:spLocks noGrp="1"/>
          </p:cNvSpPr>
          <p:nvPr>
            <p:ph sz="half" idx="1"/>
          </p:nvPr>
        </p:nvSpPr>
        <p:spPr>
          <a:xfrm>
            <a:off x="419972" y="2152649"/>
            <a:ext cx="3777560" cy="2480073"/>
          </a:xfrm>
        </p:spPr>
        <p:txBody>
          <a:bodyPr>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E478E86-A92A-495E-A49E-35F25D765ACA}"/>
              </a:ext>
            </a:extLst>
          </p:cNvPr>
          <p:cNvSpPr>
            <a:spLocks noGrp="1"/>
          </p:cNvSpPr>
          <p:nvPr>
            <p:ph sz="half" idx="2"/>
          </p:nvPr>
        </p:nvSpPr>
        <p:spPr>
          <a:xfrm>
            <a:off x="4687172" y="2152649"/>
            <a:ext cx="3777560" cy="2480073"/>
          </a:xfrm>
        </p:spPr>
        <p:txBody>
          <a:bodyPr>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F107E327-023E-47A7-9F81-203A5EF3EB61}"/>
              </a:ext>
            </a:extLst>
          </p:cNvPr>
          <p:cNvSpPr>
            <a:spLocks noGrp="1"/>
          </p:cNvSpPr>
          <p:nvPr>
            <p:ph type="ftr" sz="quarter" idx="11"/>
          </p:nvPr>
        </p:nvSpPr>
        <p:spPr/>
        <p:txBody>
          <a:bodyPr>
            <a:noAutofit/>
          </a:bodyPr>
          <a:lstStyle/>
          <a:p>
            <a:r>
              <a:rPr lang="en-US"/>
              <a:t>© 2021 Cisco and/or its affiliates. All rights reserved. Cisco Confidential</a:t>
            </a:r>
          </a:p>
        </p:txBody>
      </p:sp>
      <p:sp>
        <p:nvSpPr>
          <p:cNvPr id="7" name="Slide Number Placeholder 6">
            <a:extLst>
              <a:ext uri="{FF2B5EF4-FFF2-40B4-BE49-F238E27FC236}">
                <a16:creationId xmlns:a16="http://schemas.microsoft.com/office/drawing/2014/main" id="{92C82030-C78E-4E63-AF50-53433F6349F1}"/>
              </a:ext>
            </a:extLst>
          </p:cNvPr>
          <p:cNvSpPr>
            <a:spLocks noGrp="1"/>
          </p:cNvSpPr>
          <p:nvPr>
            <p:ph type="sldNum" sz="quarter" idx="12"/>
          </p:nvPr>
        </p:nvSpPr>
        <p:spPr/>
        <p:txBody>
          <a:bodyPr>
            <a:noAutofit/>
          </a:bodyPr>
          <a:lstStyle/>
          <a:p>
            <a:fld id="{631F93F1-F5D5-44EF-B435-0444DF40D6A6}" type="slidenum">
              <a:rPr lang="en-US" smtClean="0"/>
              <a:t>‹#›</a:t>
            </a:fld>
            <a:endParaRPr lang="en-US"/>
          </a:p>
        </p:txBody>
      </p:sp>
      <p:sp>
        <p:nvSpPr>
          <p:cNvPr id="10" name="Title Placeholder 1">
            <a:extLst>
              <a:ext uri="{FF2B5EF4-FFF2-40B4-BE49-F238E27FC236}">
                <a16:creationId xmlns:a16="http://schemas.microsoft.com/office/drawing/2014/main" id="{41E03BCD-4647-8142-8C2E-FB3E6786A36D}"/>
              </a:ext>
            </a:extLst>
          </p:cNvPr>
          <p:cNvSpPr>
            <a:spLocks noGrp="1"/>
          </p:cNvSpPr>
          <p:nvPr>
            <p:ph type="title" hasCustomPrompt="1"/>
          </p:nvPr>
        </p:nvSpPr>
        <p:spPr>
          <a:xfrm>
            <a:off x="414881" y="744917"/>
            <a:ext cx="8049851"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11" name="Text Placeholder 2">
            <a:extLst>
              <a:ext uri="{FF2B5EF4-FFF2-40B4-BE49-F238E27FC236}">
                <a16:creationId xmlns:a16="http://schemas.microsoft.com/office/drawing/2014/main" id="{84C5DDAA-0303-504E-8EBE-D33A79B54FA6}"/>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9119005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microsoft.com/office/2007/relationships/hdphoto" Target="../media/hdphoto1.wdp"/><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2121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7EC9D-596C-4E44-B83E-18AAA49AA788}"/>
              </a:ext>
            </a:extLst>
          </p:cNvPr>
          <p:cNvSpPr>
            <a:spLocks noGrp="1"/>
          </p:cNvSpPr>
          <p:nvPr>
            <p:ph type="title"/>
          </p:nvPr>
        </p:nvSpPr>
        <p:spPr>
          <a:xfrm>
            <a:off x="416928" y="742950"/>
            <a:ext cx="8307972" cy="946019"/>
          </a:xfrm>
          <a:prstGeom prst="rect">
            <a:avLst/>
          </a:prstGeom>
        </p:spPr>
        <p:txBody>
          <a:bodyPr vert="horz" lIns="0" tIns="45720" rIns="0" bIns="45720" rtlCol="0" anchor="t" anchorCtr="0">
            <a:noAutofit/>
          </a:bodyPr>
          <a:lstStyle/>
          <a:p>
            <a:pPr lvl="0"/>
            <a:r>
              <a:rPr lang="en-GB"/>
              <a:t>Click to edit Master title style</a:t>
            </a:r>
            <a:endParaRPr lang="en-US" dirty="0"/>
          </a:p>
        </p:txBody>
      </p:sp>
      <p:sp>
        <p:nvSpPr>
          <p:cNvPr id="3" name="Text Placeholder 2">
            <a:extLst>
              <a:ext uri="{FF2B5EF4-FFF2-40B4-BE49-F238E27FC236}">
                <a16:creationId xmlns:a16="http://schemas.microsoft.com/office/drawing/2014/main" id="{E7DE00F6-F701-4424-BC1C-C234A2D50151}"/>
              </a:ext>
            </a:extLst>
          </p:cNvPr>
          <p:cNvSpPr>
            <a:spLocks noGrp="1"/>
          </p:cNvSpPr>
          <p:nvPr>
            <p:ph type="body" idx="1"/>
          </p:nvPr>
        </p:nvSpPr>
        <p:spPr>
          <a:xfrm>
            <a:off x="418014" y="1823909"/>
            <a:ext cx="8307972" cy="28084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3">
            <a:extLst>
              <a:ext uri="{FF2B5EF4-FFF2-40B4-BE49-F238E27FC236}">
                <a16:creationId xmlns:a16="http://schemas.microsoft.com/office/drawing/2014/main" id="{CEDB9C2F-AEDD-46EC-AC15-828A57E3BB4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
        <p:nvSpPr>
          <p:cNvPr id="5" name="Slide Number Placeholder 4">
            <a:extLst>
              <a:ext uri="{FF2B5EF4-FFF2-40B4-BE49-F238E27FC236}">
                <a16:creationId xmlns:a16="http://schemas.microsoft.com/office/drawing/2014/main" id="{8733559E-7ED2-43CE-955D-B8AD83F21F35}"/>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a:solidFill>
                  <a:schemeClr val="tx1"/>
                </a:solidFill>
              </a:defRPr>
            </a:lvl1pPr>
          </a:lstStyle>
          <a:p>
            <a:fld id="{36F82149-F45F-43B8-A3A4-A806FF41D823}" type="slidenum">
              <a:rPr lang="en-US" smtClean="0"/>
              <a:pPr/>
              <a:t>‹#›</a:t>
            </a:fld>
            <a:endParaRPr lang="en-US" dirty="0"/>
          </a:p>
        </p:txBody>
      </p:sp>
      <p:pic>
        <p:nvPicPr>
          <p:cNvPr id="8" name="Picture 7">
            <a:extLst>
              <a:ext uri="{FF2B5EF4-FFF2-40B4-BE49-F238E27FC236}">
                <a16:creationId xmlns:a16="http://schemas.microsoft.com/office/drawing/2014/main" id="{94371DB5-5CA4-4167-93C8-04C23C5C7740}"/>
              </a:ext>
            </a:extLst>
          </p:cNvPr>
          <p:cNvPicPr>
            <a:picLocks noChangeAspect="1"/>
          </p:cNvPicPr>
          <p:nvPr userDrawn="1"/>
        </p:nvPicPr>
        <p:blipFill>
          <a:blip r:embed="rId67">
            <a:extLst>
              <a:ext uri="{BEBA8EAE-BF5A-486C-A8C5-ECC9F3942E4B}">
                <a14:imgProps xmlns:a14="http://schemas.microsoft.com/office/drawing/2010/main">
                  <a14:imgLayer r:embed="rId68">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569184316"/>
      </p:ext>
    </p:extLst>
  </p:cSld>
  <p:clrMap bg1="lt1" tx1="dk1" bg2="lt2" tx2="dk2" accent1="accent1" accent2="accent2" accent3="accent3" accent4="accent4" accent5="accent5" accent6="accent6" hlink="hlink" folHlink="folHlink"/>
  <p:sldLayoutIdLst>
    <p:sldLayoutId id="2147483827" r:id="rId1"/>
    <p:sldLayoutId id="2147483890" r:id="rId2"/>
    <p:sldLayoutId id="2147483907" r:id="rId3"/>
    <p:sldLayoutId id="2147483908" r:id="rId4"/>
    <p:sldLayoutId id="2147483889" r:id="rId5"/>
    <p:sldLayoutId id="2147483880" r:id="rId6"/>
    <p:sldLayoutId id="2147483924" r:id="rId7"/>
    <p:sldLayoutId id="2147483925" r:id="rId8"/>
    <p:sldLayoutId id="2147483909" r:id="rId9"/>
    <p:sldLayoutId id="2147483910" r:id="rId10"/>
    <p:sldLayoutId id="2147483912" r:id="rId11"/>
    <p:sldLayoutId id="2147483766" r:id="rId12"/>
    <p:sldLayoutId id="2147483829" r:id="rId13"/>
    <p:sldLayoutId id="2147483840" r:id="rId14"/>
    <p:sldLayoutId id="2147483841" r:id="rId15"/>
    <p:sldLayoutId id="2147483839" r:id="rId16"/>
    <p:sldLayoutId id="2147483926" r:id="rId17"/>
    <p:sldLayoutId id="2147483927" r:id="rId18"/>
    <p:sldLayoutId id="2147483854" r:id="rId19"/>
    <p:sldLayoutId id="2147483893" r:id="rId20"/>
    <p:sldLayoutId id="2147483911" r:id="rId21"/>
    <p:sldLayoutId id="2147483848" r:id="rId22"/>
    <p:sldLayoutId id="2147483849" r:id="rId23"/>
    <p:sldLayoutId id="2147483847" r:id="rId24"/>
    <p:sldLayoutId id="2147483858" r:id="rId25"/>
    <p:sldLayoutId id="2147483875" r:id="rId26"/>
    <p:sldLayoutId id="2147483898" r:id="rId27"/>
    <p:sldLayoutId id="2147483894" r:id="rId28"/>
    <p:sldLayoutId id="2147483895" r:id="rId29"/>
    <p:sldLayoutId id="2147483896" r:id="rId30"/>
    <p:sldLayoutId id="2147483897" r:id="rId31"/>
    <p:sldLayoutId id="2147483846" r:id="rId32"/>
    <p:sldLayoutId id="2147483852" r:id="rId33"/>
    <p:sldLayoutId id="2147483856" r:id="rId34"/>
    <p:sldLayoutId id="2147483845" r:id="rId35"/>
    <p:sldLayoutId id="2147483855" r:id="rId36"/>
    <p:sldLayoutId id="2147483862" r:id="rId37"/>
    <p:sldLayoutId id="2147483851" r:id="rId38"/>
    <p:sldLayoutId id="2147483874" r:id="rId39"/>
    <p:sldLayoutId id="2147483860" r:id="rId40"/>
    <p:sldLayoutId id="2147483902" r:id="rId41"/>
    <p:sldLayoutId id="2147483913" r:id="rId42"/>
    <p:sldLayoutId id="2147483914" r:id="rId43"/>
    <p:sldLayoutId id="2147483915" r:id="rId44"/>
    <p:sldLayoutId id="2147483916" r:id="rId45"/>
    <p:sldLayoutId id="2147483891" r:id="rId46"/>
    <p:sldLayoutId id="2147483863" r:id="rId47"/>
    <p:sldLayoutId id="2147483865" r:id="rId48"/>
    <p:sldLayoutId id="2147483866" r:id="rId49"/>
    <p:sldLayoutId id="2147483869" r:id="rId50"/>
    <p:sldLayoutId id="2147483871" r:id="rId51"/>
    <p:sldLayoutId id="2147483870" r:id="rId52"/>
    <p:sldLayoutId id="2147483922" r:id="rId53"/>
    <p:sldLayoutId id="2147483923" r:id="rId54"/>
    <p:sldLayoutId id="2147483884" r:id="rId55"/>
    <p:sldLayoutId id="2147483917" r:id="rId56"/>
    <p:sldLayoutId id="2147483918" r:id="rId57"/>
    <p:sldLayoutId id="2147483919" r:id="rId58"/>
    <p:sldLayoutId id="2147483921" r:id="rId59"/>
    <p:sldLayoutId id="2147483931" r:id="rId60"/>
    <p:sldLayoutId id="2147483892" r:id="rId61"/>
    <p:sldLayoutId id="2147483885" r:id="rId62"/>
    <p:sldLayoutId id="2147483942" r:id="rId63"/>
    <p:sldLayoutId id="2147483945" r:id="rId64"/>
    <p:sldLayoutId id="2147483960" r:id="rId65"/>
  </p:sldLayoutIdLst>
  <p:hf sldNum="0" hdr="0" dt="0"/>
  <p:txStyles>
    <p:titleStyle>
      <a:lvl1pPr algn="l" defTabSz="661645" rtl="0" eaLnBrk="1" latinLnBrk="0" hangingPunct="1">
        <a:lnSpc>
          <a:spcPct val="90000"/>
        </a:lnSpc>
        <a:spcBef>
          <a:spcPct val="0"/>
        </a:spcBef>
        <a:buNone/>
        <a:defRPr lang="en-US" sz="3200" b="0" i="0" kern="100" spc="-100" baseline="0" dirty="0">
          <a:solidFill>
            <a:schemeClr val="tx1"/>
          </a:solidFill>
          <a:latin typeface="CiscoSansTT" panose="020B0503020201020303" pitchFamily="34" charset="0"/>
          <a:ea typeface="+mj-ea"/>
          <a:cs typeface="+mj-cs"/>
        </a:defRPr>
      </a:lvl1pPr>
    </p:titleStyle>
    <p:bodyStyle>
      <a:lvl1pPr marL="0" indent="0" algn="l" defTabSz="661645" rtl="0" eaLnBrk="1" latinLnBrk="0" hangingPunct="1">
        <a:lnSpc>
          <a:spcPct val="120000"/>
        </a:lnSpc>
        <a:spcBef>
          <a:spcPts val="0"/>
        </a:spcBef>
        <a:spcAft>
          <a:spcPts val="600"/>
        </a:spcAft>
        <a:buFont typeface="Arial" panose="020B0604020202020204" pitchFamily="34" charset="0"/>
        <a:buNone/>
        <a:defRPr sz="12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p:bodyStyle>
    <p:otherStyle>
      <a:defPPr>
        <a:defRPr lang="en-US"/>
      </a:defPPr>
      <a:lvl1pPr marL="0" algn="l" defTabSz="661645" rtl="0" eaLnBrk="1" latinLnBrk="0" hangingPunct="1">
        <a:defRPr sz="1303" kern="1200">
          <a:solidFill>
            <a:schemeClr val="tx1"/>
          </a:solidFill>
          <a:latin typeface="+mn-lt"/>
          <a:ea typeface="+mn-ea"/>
          <a:cs typeface="+mn-cs"/>
        </a:defRPr>
      </a:lvl1pPr>
      <a:lvl2pPr marL="330824" algn="l" defTabSz="661645" rtl="0" eaLnBrk="1" latinLnBrk="0" hangingPunct="1">
        <a:defRPr sz="1303" kern="1200">
          <a:solidFill>
            <a:schemeClr val="tx1"/>
          </a:solidFill>
          <a:latin typeface="+mn-lt"/>
          <a:ea typeface="+mn-ea"/>
          <a:cs typeface="+mn-cs"/>
        </a:defRPr>
      </a:lvl2pPr>
      <a:lvl3pPr marL="661645" algn="l" defTabSz="661645" rtl="0" eaLnBrk="1" latinLnBrk="0" hangingPunct="1">
        <a:defRPr sz="1303" kern="1200">
          <a:solidFill>
            <a:schemeClr val="tx1"/>
          </a:solidFill>
          <a:latin typeface="+mn-lt"/>
          <a:ea typeface="+mn-ea"/>
          <a:cs typeface="+mn-cs"/>
        </a:defRPr>
      </a:lvl3pPr>
      <a:lvl4pPr marL="992469" algn="l" defTabSz="661645" rtl="0" eaLnBrk="1" latinLnBrk="0" hangingPunct="1">
        <a:defRPr sz="1303" kern="1200">
          <a:solidFill>
            <a:schemeClr val="tx1"/>
          </a:solidFill>
          <a:latin typeface="+mn-lt"/>
          <a:ea typeface="+mn-ea"/>
          <a:cs typeface="+mn-cs"/>
        </a:defRPr>
      </a:lvl4pPr>
      <a:lvl5pPr marL="1323291" algn="l" defTabSz="661645" rtl="0" eaLnBrk="1" latinLnBrk="0" hangingPunct="1">
        <a:defRPr sz="1303" kern="1200">
          <a:solidFill>
            <a:schemeClr val="tx1"/>
          </a:solidFill>
          <a:latin typeface="+mn-lt"/>
          <a:ea typeface="+mn-ea"/>
          <a:cs typeface="+mn-cs"/>
        </a:defRPr>
      </a:lvl5pPr>
      <a:lvl6pPr marL="1654115" algn="l" defTabSz="661645" rtl="0" eaLnBrk="1" latinLnBrk="0" hangingPunct="1">
        <a:defRPr sz="1303" kern="1200">
          <a:solidFill>
            <a:schemeClr val="tx1"/>
          </a:solidFill>
          <a:latin typeface="+mn-lt"/>
          <a:ea typeface="+mn-ea"/>
          <a:cs typeface="+mn-cs"/>
        </a:defRPr>
      </a:lvl6pPr>
      <a:lvl7pPr marL="1984936" algn="l" defTabSz="661645" rtl="0" eaLnBrk="1" latinLnBrk="0" hangingPunct="1">
        <a:defRPr sz="1303" kern="1200">
          <a:solidFill>
            <a:schemeClr val="tx1"/>
          </a:solidFill>
          <a:latin typeface="+mn-lt"/>
          <a:ea typeface="+mn-ea"/>
          <a:cs typeface="+mn-cs"/>
        </a:defRPr>
      </a:lvl7pPr>
      <a:lvl8pPr marL="2315760" algn="l" defTabSz="661645" rtl="0" eaLnBrk="1" latinLnBrk="0" hangingPunct="1">
        <a:defRPr sz="1303" kern="1200">
          <a:solidFill>
            <a:schemeClr val="tx1"/>
          </a:solidFill>
          <a:latin typeface="+mn-lt"/>
          <a:ea typeface="+mn-ea"/>
          <a:cs typeface="+mn-cs"/>
        </a:defRPr>
      </a:lvl8pPr>
      <a:lvl9pPr marL="2646583" algn="l" defTabSz="661645" rtl="0" eaLnBrk="1" latinLnBrk="0" hangingPunct="1">
        <a:defRPr sz="130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96" userDrawn="1">
          <p15:clr>
            <a:srgbClr val="F26B43"/>
          </p15:clr>
        </p15:guide>
        <p15:guide id="3" pos="264" userDrawn="1">
          <p15:clr>
            <a:srgbClr val="F26B43"/>
          </p15:clr>
        </p15:guide>
        <p15:guide id="4" orient="horz" pos="1620" userDrawn="1">
          <p15:clr>
            <a:srgbClr val="F26B43"/>
          </p15:clr>
        </p15:guide>
        <p15:guide id="5" orient="horz" pos="3060" userDrawn="1">
          <p15:clr>
            <a:srgbClr val="F26B43"/>
          </p15:clr>
        </p15:guide>
        <p15:guide id="6" orient="horz" pos="180" userDrawn="1">
          <p15:clr>
            <a:srgbClr val="F26B43"/>
          </p15:clr>
        </p15:guide>
        <p15:guide id="8" pos="2808" userDrawn="1">
          <p15:clr>
            <a:srgbClr val="F26B43"/>
          </p15:clr>
        </p15:guide>
        <p15:guide id="9" pos="29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jpg"/><Relationship Id="rId7"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3.xml"/><Relationship Id="rId5" Type="http://schemas.openxmlformats.org/officeDocument/2006/relationships/hyperlink" Target="https://cdn.bfldr.com/YM20Y3NQ/at/sxw93xp6x3fm6jvw5k8mpj/Success_story.pptx?auto=webp&amp;format=png"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6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3F622119-18D6-9247-811D-F2E5B8CF81F7}"/>
              </a:ext>
            </a:extLst>
          </p:cNvPr>
          <p:cNvSpPr>
            <a:spLocks noGrp="1"/>
          </p:cNvSpPr>
          <p:nvPr>
            <p:ph type="body" sz="half" idx="2"/>
          </p:nvPr>
        </p:nvSpPr>
        <p:spPr/>
        <p:txBody>
          <a:bodyPr/>
          <a:lstStyle/>
          <a:p>
            <a:r>
              <a:rPr lang="en-US" dirty="0"/>
              <a:t>Presenter Name</a:t>
            </a:r>
          </a:p>
        </p:txBody>
      </p:sp>
      <p:sp>
        <p:nvSpPr>
          <p:cNvPr id="17" name="Text Placeholder 3">
            <a:extLst>
              <a:ext uri="{FF2B5EF4-FFF2-40B4-BE49-F238E27FC236}">
                <a16:creationId xmlns:a16="http://schemas.microsoft.com/office/drawing/2014/main" id="{B13354A6-B8FF-3F43-8D70-1D2DB070ABE5}"/>
              </a:ext>
            </a:extLst>
          </p:cNvPr>
          <p:cNvSpPr>
            <a:spLocks noGrp="1"/>
          </p:cNvSpPr>
          <p:nvPr>
            <p:ph type="body" sz="half" idx="12"/>
          </p:nvPr>
        </p:nvSpPr>
        <p:spPr/>
        <p:txBody>
          <a:bodyPr/>
          <a:lstStyle/>
          <a:p>
            <a:r>
              <a:rPr lang="en-US" dirty="0"/>
              <a:t>Presenter Title</a:t>
            </a:r>
          </a:p>
        </p:txBody>
      </p:sp>
      <p:sp>
        <p:nvSpPr>
          <p:cNvPr id="18" name="Title 4">
            <a:extLst>
              <a:ext uri="{FF2B5EF4-FFF2-40B4-BE49-F238E27FC236}">
                <a16:creationId xmlns:a16="http://schemas.microsoft.com/office/drawing/2014/main" id="{9953D66E-82E0-D24B-ABC5-E53A889BD3E5}"/>
              </a:ext>
            </a:extLst>
          </p:cNvPr>
          <p:cNvSpPr>
            <a:spLocks noGrp="1"/>
          </p:cNvSpPr>
          <p:nvPr>
            <p:ph type="title"/>
          </p:nvPr>
        </p:nvSpPr>
        <p:spPr>
          <a:xfrm>
            <a:off x="405856" y="1529746"/>
            <a:ext cx="4734574" cy="692497"/>
          </a:xfrm>
        </p:spPr>
        <p:txBody>
          <a:bodyPr>
            <a:spAutoFit/>
          </a:bodyPr>
          <a:lstStyle/>
          <a:p>
            <a:r>
              <a:rPr lang="en-US" dirty="0"/>
              <a:t>Measurement</a:t>
            </a:r>
          </a:p>
        </p:txBody>
      </p:sp>
      <p:sp>
        <p:nvSpPr>
          <p:cNvPr id="2" name="Text Placeholder 1">
            <a:extLst>
              <a:ext uri="{FF2B5EF4-FFF2-40B4-BE49-F238E27FC236}">
                <a16:creationId xmlns:a16="http://schemas.microsoft.com/office/drawing/2014/main" id="{A49263F3-DAD0-6344-91A1-4466F4BE9B2C}"/>
              </a:ext>
            </a:extLst>
          </p:cNvPr>
          <p:cNvSpPr>
            <a:spLocks noGrp="1"/>
          </p:cNvSpPr>
          <p:nvPr>
            <p:ph type="body" sz="half" idx="13"/>
          </p:nvPr>
        </p:nvSpPr>
        <p:spPr/>
        <p:txBody>
          <a:bodyPr/>
          <a:lstStyle/>
          <a:p>
            <a:r>
              <a:rPr lang="en-US" dirty="0" err="1"/>
              <a:t>Subheadline</a:t>
            </a:r>
            <a:r>
              <a:rPr lang="en-US" dirty="0"/>
              <a:t> in sentence case</a:t>
            </a:r>
          </a:p>
        </p:txBody>
      </p:sp>
      <p:sp>
        <p:nvSpPr>
          <p:cNvPr id="20" name="Footer Placeholder 2">
            <a:extLst>
              <a:ext uri="{FF2B5EF4-FFF2-40B4-BE49-F238E27FC236}">
                <a16:creationId xmlns:a16="http://schemas.microsoft.com/office/drawing/2014/main" id="{C858BE16-B518-8B4C-B044-1C47E2187242}"/>
              </a:ext>
            </a:extLst>
          </p:cNvPr>
          <p:cNvSpPr>
            <a:spLocks noGrp="1"/>
          </p:cNvSpPr>
          <p:nvPr>
            <p:ph type="ftr" sz="quarter" idx="3"/>
          </p:nvPr>
        </p:nvSpPr>
        <p:spPr/>
        <p:txBody>
          <a:bodyPr/>
          <a:lstStyle/>
          <a:p>
            <a:r>
              <a:rPr lang="en-US" sz="400" dirty="0">
                <a:solidFill>
                  <a:schemeClr val="tx2">
                    <a:lumMod val="90000"/>
                  </a:schemeClr>
                </a:solidFill>
              </a:rPr>
              <a:t>© 2021 Cisco and/or its affiliates. All rights reserved. Cisco Confidential</a:t>
            </a:r>
          </a:p>
        </p:txBody>
      </p:sp>
      <p:sp>
        <p:nvSpPr>
          <p:cNvPr id="3" name="Text Placeholder 2">
            <a:extLst>
              <a:ext uri="{FF2B5EF4-FFF2-40B4-BE49-F238E27FC236}">
                <a16:creationId xmlns:a16="http://schemas.microsoft.com/office/drawing/2014/main" id="{C35202DD-6AFD-8044-B924-2BA33C0C61A9}"/>
              </a:ext>
            </a:extLst>
          </p:cNvPr>
          <p:cNvSpPr>
            <a:spLocks noGrp="1"/>
          </p:cNvSpPr>
          <p:nvPr>
            <p:ph type="body" sz="quarter" idx="42"/>
          </p:nvPr>
        </p:nvSpPr>
        <p:spPr/>
        <p:txBody>
          <a:bodyPr/>
          <a:lstStyle/>
          <a:p>
            <a:endParaRPr lang="en-US"/>
          </a:p>
        </p:txBody>
      </p:sp>
    </p:spTree>
    <p:extLst>
      <p:ext uri="{BB962C8B-B14F-4D97-AF65-F5344CB8AC3E}">
        <p14:creationId xmlns:p14="http://schemas.microsoft.com/office/powerpoint/2010/main" val="193036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7656C1-9F2B-964B-A12E-E6B33A10B770}"/>
              </a:ext>
            </a:extLst>
          </p:cNvPr>
          <p:cNvPicPr>
            <a:picLocks noChangeAspect="1"/>
          </p:cNvPicPr>
          <p:nvPr/>
        </p:nvPicPr>
        <p:blipFill>
          <a:blip r:embed="rId3"/>
          <a:srcRect/>
          <a:stretch/>
        </p:blipFill>
        <p:spPr>
          <a:xfrm>
            <a:off x="0" y="0"/>
            <a:ext cx="9144000" cy="5143500"/>
          </a:xfrm>
          <a:prstGeom prst="rect">
            <a:avLst/>
          </a:prstGeom>
        </p:spPr>
      </p:pic>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t>Webex Master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419100" y="732458"/>
            <a:ext cx="516874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t>Measurement template 3</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bg2">
                    <a:lumMod val="10000"/>
                    <a:lumOff val="9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bg2">
                    <a:lumMod val="10000"/>
                    <a:lumOff val="90000"/>
                  </a:schemeClr>
                </a:solidFill>
              </a:rPr>
              <a:pPr algn="r"/>
              <a:t>10</a:t>
            </a:fld>
            <a:endParaRPr lang="en-US" sz="600" dirty="0">
              <a:solidFill>
                <a:schemeClr val="bg2">
                  <a:lumMod val="10000"/>
                  <a:lumOff val="9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4"/>
          <a:srcRect/>
          <a:stretch/>
        </p:blipFill>
        <p:spPr>
          <a:xfrm>
            <a:off x="8446952" y="4792952"/>
            <a:ext cx="287210" cy="69888"/>
          </a:xfrm>
          <a:prstGeom prst="rect">
            <a:avLst/>
          </a:prstGeom>
        </p:spPr>
      </p:pic>
      <p:pic>
        <p:nvPicPr>
          <p:cNvPr id="12" name="Picture 11">
            <a:extLst>
              <a:ext uri="{FF2B5EF4-FFF2-40B4-BE49-F238E27FC236}">
                <a16:creationId xmlns:a16="http://schemas.microsoft.com/office/drawing/2014/main" id="{09110935-82BB-AF4D-9C20-D30EB8CF91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8445185" y="4792952"/>
            <a:ext cx="287210" cy="69888"/>
          </a:xfrm>
          <a:prstGeom prst="rect">
            <a:avLst/>
          </a:prstGeom>
        </p:spPr>
      </p:pic>
      <p:graphicFrame>
        <p:nvGraphicFramePr>
          <p:cNvPr id="10" name="Table 9">
            <a:extLst>
              <a:ext uri="{FF2B5EF4-FFF2-40B4-BE49-F238E27FC236}">
                <a16:creationId xmlns:a16="http://schemas.microsoft.com/office/drawing/2014/main" id="{AFFB1685-79FA-9F44-A726-FE86EC231077}"/>
              </a:ext>
            </a:extLst>
          </p:cNvPr>
          <p:cNvGraphicFramePr>
            <a:graphicFrameLocks noGrp="1"/>
          </p:cNvGraphicFramePr>
          <p:nvPr>
            <p:extLst>
              <p:ext uri="{D42A27DB-BD31-4B8C-83A1-F6EECF244321}">
                <p14:modId xmlns:p14="http://schemas.microsoft.com/office/powerpoint/2010/main" val="3792645147"/>
              </p:ext>
            </p:extLst>
          </p:nvPr>
        </p:nvGraphicFramePr>
        <p:xfrm>
          <a:off x="433094" y="1384300"/>
          <a:ext cx="8291806" cy="2359868"/>
        </p:xfrm>
        <a:graphic>
          <a:graphicData uri="http://schemas.openxmlformats.org/drawingml/2006/table">
            <a:tbl>
              <a:tblPr firstRow="1" bandRow="1">
                <a:tableStyleId>{9D7B26C5-4107-4FEC-AEDC-1716B250A1EF}</a:tableStyleId>
              </a:tblPr>
              <a:tblGrid>
                <a:gridCol w="1167250">
                  <a:extLst>
                    <a:ext uri="{9D8B030D-6E8A-4147-A177-3AD203B41FA5}">
                      <a16:colId xmlns:a16="http://schemas.microsoft.com/office/drawing/2014/main" val="20000"/>
                    </a:ext>
                  </a:extLst>
                </a:gridCol>
                <a:gridCol w="875649">
                  <a:extLst>
                    <a:ext uri="{9D8B030D-6E8A-4147-A177-3AD203B41FA5}">
                      <a16:colId xmlns:a16="http://schemas.microsoft.com/office/drawing/2014/main" val="20001"/>
                    </a:ext>
                  </a:extLst>
                </a:gridCol>
                <a:gridCol w="2103004">
                  <a:extLst>
                    <a:ext uri="{9D8B030D-6E8A-4147-A177-3AD203B41FA5}">
                      <a16:colId xmlns:a16="http://schemas.microsoft.com/office/drawing/2014/main" val="20002"/>
                    </a:ext>
                  </a:extLst>
                </a:gridCol>
                <a:gridCol w="4145903">
                  <a:extLst>
                    <a:ext uri="{9D8B030D-6E8A-4147-A177-3AD203B41FA5}">
                      <a16:colId xmlns:a16="http://schemas.microsoft.com/office/drawing/2014/main" val="20003"/>
                    </a:ext>
                  </a:extLst>
                </a:gridCol>
              </a:tblGrid>
              <a:tr h="279608">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err="1">
                          <a:solidFill>
                            <a:schemeClr val="tx1"/>
                          </a:solidFill>
                          <a:latin typeface="+mj-lt"/>
                        </a:rPr>
                        <a:t>Webex</a:t>
                      </a:r>
                      <a:r>
                        <a:rPr lang="en-US" sz="900" b="0" dirty="0">
                          <a:solidFill>
                            <a:schemeClr val="tx1"/>
                          </a:solidFill>
                          <a:latin typeface="+mj-lt"/>
                        </a:rPr>
                        <a:t> service: </a:t>
                      </a:r>
                      <a:r>
                        <a:rPr lang="en-US" sz="900" b="0" dirty="0" err="1">
                          <a:solidFill>
                            <a:schemeClr val="tx1"/>
                          </a:solidFill>
                          <a:latin typeface="+mj-lt"/>
                        </a:rPr>
                        <a:t>Webex</a:t>
                      </a:r>
                      <a:r>
                        <a:rPr lang="en-US" sz="900" b="0" dirty="0">
                          <a:solidFill>
                            <a:schemeClr val="tx1"/>
                          </a:solidFill>
                          <a:latin typeface="+mj-lt"/>
                        </a:rPr>
                        <a:t> Rooms</a:t>
                      </a:r>
                    </a:p>
                  </a:txBody>
                  <a:tcPr marL="68580" marR="68580" marT="34290" marB="3429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hMerge="1">
                  <a:txBody>
                    <a:bodyPr/>
                    <a:lstStyle/>
                    <a:p>
                      <a:pPr algn="ctr"/>
                      <a:endParaRPr lang="en-GB" sz="1800" b="0" i="0">
                        <a:solidFill>
                          <a:schemeClr val="tx1"/>
                        </a:solidFill>
                        <a:latin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solidFill>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mj-lt"/>
                        </a:rPr>
                        <a:t>Number of rooms / devices: 20</a:t>
                      </a:r>
                    </a:p>
                  </a:txBody>
                  <a:tcPr marL="68580" marR="68580" marT="34290" marB="3429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8026">
                <a:tc>
                  <a:txBody>
                    <a:bodyPr/>
                    <a:lstStyle/>
                    <a:p>
                      <a:r>
                        <a:rPr lang="en-US" sz="900" dirty="0">
                          <a:solidFill>
                            <a:schemeClr val="tx1"/>
                          </a:solidFill>
                        </a:rPr>
                        <a:t>Area</a:t>
                      </a:r>
                    </a:p>
                  </a:txBody>
                  <a:tcPr marL="68580" marR="68580" marT="34290" marB="3429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2">
                  <a:txBody>
                    <a:bodyPr/>
                    <a:lstStyle/>
                    <a:p>
                      <a:r>
                        <a:rPr lang="en-US" sz="900" dirty="0">
                          <a:solidFill>
                            <a:schemeClr val="tx1"/>
                          </a:solidFill>
                        </a:rPr>
                        <a:t>What to measure and targets</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900" dirty="0">
                          <a:solidFill>
                            <a:schemeClr val="tx1"/>
                          </a:solidFill>
                        </a:rPr>
                        <a:t>How to measure</a:t>
                      </a:r>
                    </a:p>
                  </a:txBody>
                  <a:tcPr marL="68580" marR="68580" marT="34290" marB="3429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8026">
                <a:tc rowSpan="3">
                  <a:txBody>
                    <a:bodyPr/>
                    <a:lstStyle/>
                    <a:p>
                      <a:r>
                        <a:rPr lang="en-US" sz="800" dirty="0">
                          <a:solidFill>
                            <a:schemeClr val="tx1"/>
                          </a:solidFill>
                        </a:rPr>
                        <a:t>Usage analytics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Weekly call hours: 5hr per room/device</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1"/>
                          </a:solidFill>
                        </a:rPr>
                        <a:t>Analytics in Cisco Webex Control Hub</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8026">
                <a:tc vMerge="1">
                  <a:txBody>
                    <a:bodyPr/>
                    <a:lstStyle/>
                    <a:p>
                      <a:endParaRPr lang="en-US"/>
                    </a:p>
                  </a:txBody>
                  <a:tcPr/>
                </a:tc>
                <a:tc>
                  <a:txBody>
                    <a:bodyPr/>
                    <a:lstStyle/>
                    <a:p>
                      <a:r>
                        <a:rPr lang="en-US" sz="900" b="1" dirty="0">
                          <a:solidFill>
                            <a:schemeClr val="tx1"/>
                          </a:solidFill>
                        </a:rPr>
                        <a:t>By Week 24</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Weekly call hours: 8hr per room/device</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a:solidFill>
                          <a:schemeClr val="tx1"/>
                        </a:solidFill>
                      </a:endParaRPr>
                    </a:p>
                  </a:txBody>
                  <a:tcPr>
                    <a:lnL w="19050" cap="flat" cmpd="sng" algn="ctr">
                      <a:solidFill>
                        <a:schemeClr val="accent4"/>
                      </a:solidFill>
                      <a:prstDash val="solid"/>
                      <a:round/>
                      <a:headEnd type="none" w="med" len="med"/>
                      <a:tailEnd type="none" w="med" len="med"/>
                    </a:lnL>
                    <a:lnR w="19050" cap="flat" cmpd="sng" algn="ctr">
                      <a:solidFill>
                        <a:schemeClr val="accent4"/>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4"/>
                  </a:ext>
                </a:extLst>
              </a:tr>
              <a:tr h="208026">
                <a:tc vMerge="1">
                  <a:txBody>
                    <a:bodyPr/>
                    <a:lstStyle/>
                    <a:p>
                      <a:endParaRPr lang="en-US"/>
                    </a:p>
                  </a:txBody>
                  <a:tcPr/>
                </a:tc>
                <a:tc>
                  <a:txBody>
                    <a:bodyPr/>
                    <a:lstStyle/>
                    <a:p>
                      <a:r>
                        <a:rPr lang="en-US" sz="900" b="1" dirty="0">
                          <a:solidFill>
                            <a:schemeClr val="tx1"/>
                          </a:solidFill>
                        </a:rPr>
                        <a:t>By Week 36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Weekly call hours: 12hr per room/device</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a:solidFill>
                          <a:schemeClr val="tx1"/>
                        </a:solidFill>
                      </a:endParaRPr>
                    </a:p>
                  </a:txBody>
                  <a:tcPr>
                    <a:lnL w="19050" cap="flat" cmpd="sng" algn="ctr">
                      <a:solidFill>
                        <a:schemeClr val="accent4"/>
                      </a:solidFill>
                      <a:prstDash val="solid"/>
                      <a:round/>
                      <a:headEnd type="none" w="med" len="med"/>
                      <a:tailEnd type="none" w="med" len="med"/>
                    </a:lnL>
                    <a:lnR w="19050" cap="flat" cmpd="sng" algn="ctr">
                      <a:solidFill>
                        <a:schemeClr val="accent4"/>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5"/>
                  </a:ext>
                </a:extLst>
              </a:tr>
              <a:tr h="208026">
                <a:tc rowSpan="3">
                  <a:txBody>
                    <a:bodyPr/>
                    <a:lstStyle/>
                    <a:p>
                      <a:r>
                        <a:rPr lang="en-US" sz="800" dirty="0">
                          <a:solidFill>
                            <a:schemeClr val="tx1"/>
                          </a:solidFill>
                        </a:rPr>
                        <a:t>Business performance</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4% reduction in travel</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r>
                        <a:rPr lang="en-US" sz="800" dirty="0">
                          <a:solidFill>
                            <a:schemeClr val="tx1"/>
                          </a:solidFill>
                        </a:rPr>
                        <a:t>Standard case resolution reports.</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8026">
                <a:tc vMerge="1">
                  <a:txBody>
                    <a:bodyPr/>
                    <a:lstStyle/>
                    <a:p>
                      <a:endParaRPr lang="en-US"/>
                    </a:p>
                  </a:txBody>
                  <a:tcPr/>
                </a:tc>
                <a:tc>
                  <a:txBody>
                    <a:bodyPr/>
                    <a:lstStyle/>
                    <a:p>
                      <a:r>
                        <a:rPr lang="en-US" sz="900" b="1" dirty="0">
                          <a:solidFill>
                            <a:schemeClr val="tx1"/>
                          </a:solidFill>
                        </a:rPr>
                        <a:t>By Week 24</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8% reduction in travel</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6"/>
                  </a:ext>
                </a:extLst>
              </a:tr>
              <a:tr h="208026">
                <a:tc vMerge="1">
                  <a:txBody>
                    <a:bodyPr/>
                    <a:lstStyle/>
                    <a:p>
                      <a:endParaRPr lang="en-US"/>
                    </a:p>
                  </a:txBody>
                  <a:tcPr/>
                </a:tc>
                <a:tc>
                  <a:txBody>
                    <a:bodyPr/>
                    <a:lstStyle/>
                    <a:p>
                      <a:r>
                        <a:rPr lang="en-US" sz="900" b="1" dirty="0">
                          <a:solidFill>
                            <a:schemeClr val="tx1"/>
                          </a:solidFill>
                        </a:rPr>
                        <a:t>By Week 36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12% reduction in travel</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7"/>
                  </a:ext>
                </a:extLst>
              </a:tr>
              <a:tr h="208026">
                <a:tc rowSpan="3">
                  <a:txBody>
                    <a:bodyPr/>
                    <a:lstStyle/>
                    <a:p>
                      <a:r>
                        <a:rPr lang="en-US" sz="800" dirty="0">
                          <a:solidFill>
                            <a:schemeClr val="tx1"/>
                          </a:solidFill>
                        </a:rPr>
                        <a:t>Success stories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2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r>
                        <a:rPr lang="en-US" sz="800" dirty="0">
                          <a:solidFill>
                            <a:schemeClr val="tx1"/>
                          </a:solidFill>
                        </a:rPr>
                        <a:t>Brief the</a:t>
                      </a:r>
                      <a:r>
                        <a:rPr lang="en-US" sz="800" baseline="0" dirty="0">
                          <a:solidFill>
                            <a:schemeClr val="tx1"/>
                          </a:solidFill>
                        </a:rPr>
                        <a:t> PMs </a:t>
                      </a:r>
                      <a:r>
                        <a:rPr lang="en-US" sz="800" dirty="0">
                          <a:solidFill>
                            <a:schemeClr val="tx1"/>
                          </a:solidFill>
                        </a:rPr>
                        <a:t>and champions to look out for and capture success stories. </a:t>
                      </a:r>
                    </a:p>
                    <a:p>
                      <a:r>
                        <a:rPr lang="en-US" sz="800" b="0" u="none" strike="noStrike" noProof="0" dirty="0">
                          <a:solidFill>
                            <a:schemeClr val="tx1"/>
                          </a:solidFill>
                        </a:rPr>
                        <a:t>Share the success story template.</a:t>
                      </a:r>
                      <a:endParaRPr lang="en-US" sz="800" dirty="0">
                        <a:solidFill>
                          <a:schemeClr val="tx1"/>
                        </a:solidFill>
                      </a:endParaRPr>
                    </a:p>
                    <a:p>
                      <a:endParaRPr lang="en-US" sz="800" dirty="0">
                        <a:solidFill>
                          <a:schemeClr val="tx1"/>
                        </a:solidFill>
                      </a:endParaRPr>
                    </a:p>
                    <a:p>
                      <a:r>
                        <a:rPr lang="en-US" sz="800" dirty="0">
                          <a:solidFill>
                            <a:schemeClr val="tx1"/>
                          </a:solidFill>
                        </a:rPr>
                        <a:t>Announce cash bonus for the best story.</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25654226"/>
                  </a:ext>
                </a:extLst>
              </a:tr>
              <a:tr h="208026">
                <a:tc vMerge="1">
                  <a:txBody>
                    <a:bodyPr/>
                    <a:lstStyle/>
                    <a:p>
                      <a:endParaRPr lang="en-US"/>
                    </a:p>
                  </a:txBody>
                  <a:tcPr/>
                </a:tc>
                <a:tc>
                  <a:txBody>
                    <a:bodyPr/>
                    <a:lstStyle/>
                    <a:p>
                      <a:r>
                        <a:rPr lang="en-US" sz="900" b="1" dirty="0">
                          <a:solidFill>
                            <a:schemeClr val="tx1"/>
                          </a:solidFill>
                        </a:rPr>
                        <a:t>By Week 24</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5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9"/>
                  </a:ext>
                </a:extLst>
              </a:tr>
              <a:tr h="208026">
                <a:tc vMerge="1">
                  <a:txBody>
                    <a:bodyPr/>
                    <a:lstStyle/>
                    <a:p>
                      <a:endParaRPr lang="en-US"/>
                    </a:p>
                  </a:txBody>
                  <a:tcPr/>
                </a:tc>
                <a:tc>
                  <a:txBody>
                    <a:bodyPr/>
                    <a:lstStyle/>
                    <a:p>
                      <a:r>
                        <a:rPr lang="en-US" sz="900" b="1" dirty="0">
                          <a:solidFill>
                            <a:schemeClr val="tx1"/>
                          </a:solidFill>
                        </a:rPr>
                        <a:t>By Week 36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10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v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28961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BD0AE51-56FA-1343-B5DC-C9902D7007B5}"/>
              </a:ext>
            </a:extLst>
          </p:cNvPr>
          <p:cNvPicPr>
            <a:picLocks noChangeAspect="1"/>
          </p:cNvPicPr>
          <p:nvPr/>
        </p:nvPicPr>
        <p:blipFill>
          <a:blip r:embed="rId2" cstate="screen">
            <a:alphaModFix amt="33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71212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811C21E-7F79-2049-B3D1-A40C66E4242B}"/>
              </a:ext>
            </a:extLst>
          </p:cNvPr>
          <p:cNvGrpSpPr/>
          <p:nvPr/>
        </p:nvGrpSpPr>
        <p:grpSpPr>
          <a:xfrm>
            <a:off x="2515639" y="2602230"/>
            <a:ext cx="2486276" cy="1912426"/>
            <a:chOff x="-227469" y="2557670"/>
            <a:chExt cx="2486276" cy="1912426"/>
          </a:xfrm>
        </p:grpSpPr>
        <p:graphicFrame>
          <p:nvGraphicFramePr>
            <p:cNvPr id="13" name="Chart 12">
              <a:extLst>
                <a:ext uri="{FF2B5EF4-FFF2-40B4-BE49-F238E27FC236}">
                  <a16:creationId xmlns:a16="http://schemas.microsoft.com/office/drawing/2014/main" id="{71559707-DED7-8B41-A27C-CECBFF4F61E5}"/>
                </a:ext>
              </a:extLst>
            </p:cNvPr>
            <p:cNvGraphicFramePr/>
            <p:nvPr>
              <p:extLst>
                <p:ext uri="{D42A27DB-BD31-4B8C-83A1-F6EECF244321}">
                  <p14:modId xmlns:p14="http://schemas.microsoft.com/office/powerpoint/2010/main" val="2785141798"/>
                </p:ext>
              </p:extLst>
            </p:nvPr>
          </p:nvGraphicFramePr>
          <p:xfrm>
            <a:off x="-227469" y="2557670"/>
            <a:ext cx="2486276" cy="191242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A1C363F-91F2-A342-9EF9-E6BB9F334AC4}"/>
                </a:ext>
              </a:extLst>
            </p:cNvPr>
            <p:cNvSpPr/>
            <p:nvPr/>
          </p:nvSpPr>
          <p:spPr>
            <a:xfrm>
              <a:off x="751221" y="3560862"/>
              <a:ext cx="604653" cy="307777"/>
            </a:xfrm>
            <a:prstGeom prst="rect">
              <a:avLst/>
            </a:prstGeom>
          </p:spPr>
          <p:txBody>
            <a:bodyPr wrap="none">
              <a:spAutoFit/>
            </a:bodyPr>
            <a:lstStyle/>
            <a:p>
              <a:r>
                <a:rPr lang="en-GB" sz="1400" dirty="0">
                  <a:solidFill>
                    <a:schemeClr val="bg1"/>
                  </a:solidFill>
                  <a:ea typeface="+mn-lt"/>
                  <a:cs typeface="+mn-lt"/>
                </a:rPr>
                <a:t>67% </a:t>
              </a:r>
              <a:endParaRPr lang="en-US" dirty="0">
                <a:solidFill>
                  <a:schemeClr val="bg1"/>
                </a:solidFill>
              </a:endParaRPr>
            </a:p>
          </p:txBody>
        </p:sp>
      </p:grpSp>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solidFill>
                  <a:schemeClr val="bg1"/>
                </a:solidFill>
              </a:rPr>
              <a:t>Webex Master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326281" y="689346"/>
            <a:ext cx="3632944" cy="4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rtlCol="0" anchor="t" anchorCtr="0" compatLnSpc="1">
            <a:prstTxWarp prst="textNoShape">
              <a:avLst/>
            </a:prstTxWarp>
            <a:no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solidFill>
                  <a:schemeClr val="bg1"/>
                </a:solidFill>
              </a:rPr>
              <a:t>Measuring success</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tx2">
                    <a:lumMod val="5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50000"/>
                  </a:schemeClr>
                </a:solidFill>
              </a:rPr>
              <a:pPr algn="r"/>
              <a:t>2</a:t>
            </a:fld>
            <a:endParaRPr lang="en-US" sz="600" dirty="0">
              <a:solidFill>
                <a:schemeClr val="tx2">
                  <a:lumMod val="5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4"/>
          <a:srcRect/>
          <a:stretch/>
        </p:blipFill>
        <p:spPr>
          <a:xfrm>
            <a:off x="8446952" y="4792952"/>
            <a:ext cx="287210" cy="69888"/>
          </a:xfrm>
          <a:prstGeom prst="rect">
            <a:avLst/>
          </a:prstGeom>
        </p:spPr>
      </p:pic>
      <p:sp>
        <p:nvSpPr>
          <p:cNvPr id="10" name="Text Placeholder 7">
            <a:extLst>
              <a:ext uri="{FF2B5EF4-FFF2-40B4-BE49-F238E27FC236}">
                <a16:creationId xmlns:a16="http://schemas.microsoft.com/office/drawing/2014/main" id="{C69F9C5A-105A-C442-8990-74ACA2B14B6F}"/>
              </a:ext>
            </a:extLst>
          </p:cNvPr>
          <p:cNvSpPr txBox="1">
            <a:spLocks/>
          </p:cNvSpPr>
          <p:nvPr/>
        </p:nvSpPr>
        <p:spPr>
          <a:xfrm>
            <a:off x="419101" y="1657350"/>
            <a:ext cx="2605087" cy="2761782"/>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900" dirty="0">
                <a:solidFill>
                  <a:schemeClr val="bg1"/>
                </a:solidFill>
              </a:rPr>
              <a:t>So you’ve defined your business drivers and planned for high adoption using the pillars of success. But how will you know how well things are going once you’ve put the plan into action? Before you roll out the services, you must also set some targets and measures for success. This will help you make tactical changes when adoption is lower than expected, and also demonstrate return on investment (ROI).</a:t>
            </a:r>
          </a:p>
          <a:p>
            <a:pPr>
              <a:lnSpc>
                <a:spcPct val="130000"/>
              </a:lnSpc>
            </a:pPr>
            <a:r>
              <a:rPr lang="en-US" sz="900" dirty="0">
                <a:solidFill>
                  <a:schemeClr val="bg1"/>
                </a:solidFill>
              </a:rPr>
              <a:t>Below is an illustration of how </a:t>
            </a:r>
            <a:r>
              <a:rPr lang="en-US" sz="900" dirty="0" err="1">
                <a:solidFill>
                  <a:schemeClr val="bg1"/>
                </a:solidFill>
              </a:rPr>
              <a:t>Webex</a:t>
            </a:r>
            <a:r>
              <a:rPr lang="en-US" sz="900" dirty="0">
                <a:solidFill>
                  <a:schemeClr val="bg1"/>
                </a:solidFill>
              </a:rPr>
              <a:t> adoption metrics equate to transformation around your business goals. At its simplest, user adoption is measured by monthly active users (MAU), which means the percentage of people who are using the service at least once a month.</a:t>
            </a:r>
          </a:p>
        </p:txBody>
      </p:sp>
      <p:sp>
        <p:nvSpPr>
          <p:cNvPr id="11" name="TextBox 10">
            <a:extLst>
              <a:ext uri="{FF2B5EF4-FFF2-40B4-BE49-F238E27FC236}">
                <a16:creationId xmlns:a16="http://schemas.microsoft.com/office/drawing/2014/main" id="{42A149B0-4AA4-8A4D-B51B-D9F34022D83F}"/>
              </a:ext>
            </a:extLst>
          </p:cNvPr>
          <p:cNvSpPr txBox="1"/>
          <p:nvPr/>
        </p:nvSpPr>
        <p:spPr>
          <a:xfrm>
            <a:off x="3249787" y="4395552"/>
            <a:ext cx="1223365"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800" dirty="0">
                <a:solidFill>
                  <a:schemeClr val="bg1"/>
                </a:solidFill>
                <a:ea typeface="+mn-lt"/>
                <a:cs typeface="+mn-lt"/>
              </a:rPr>
              <a:t>(or two-thirds) monthly </a:t>
            </a:r>
            <a:br>
              <a:rPr lang="en-GB" sz="800" dirty="0">
                <a:solidFill>
                  <a:schemeClr val="bg1"/>
                </a:solidFill>
                <a:ea typeface="+mn-lt"/>
                <a:cs typeface="+mn-lt"/>
              </a:rPr>
            </a:br>
            <a:r>
              <a:rPr lang="en-GB" sz="800" dirty="0">
                <a:solidFill>
                  <a:schemeClr val="bg1"/>
                </a:solidFill>
                <a:ea typeface="+mn-lt"/>
                <a:cs typeface="+mn-lt"/>
              </a:rPr>
              <a:t>active users is often the inflexion point for transformation.</a:t>
            </a:r>
            <a:endParaRPr lang="en-GB" sz="800" dirty="0">
              <a:solidFill>
                <a:schemeClr val="bg1"/>
              </a:solidFill>
            </a:endParaRPr>
          </a:p>
        </p:txBody>
      </p:sp>
      <p:grpSp>
        <p:nvGrpSpPr>
          <p:cNvPr id="54" name="Group 53">
            <a:extLst>
              <a:ext uri="{FF2B5EF4-FFF2-40B4-BE49-F238E27FC236}">
                <a16:creationId xmlns:a16="http://schemas.microsoft.com/office/drawing/2014/main" id="{7136E1F2-C96D-1F46-A138-0F01D8858CB8}"/>
              </a:ext>
            </a:extLst>
          </p:cNvPr>
          <p:cNvGrpSpPr/>
          <p:nvPr/>
        </p:nvGrpSpPr>
        <p:grpSpPr>
          <a:xfrm>
            <a:off x="5589346" y="1384300"/>
            <a:ext cx="3144816" cy="3126646"/>
            <a:chOff x="5589346" y="1384300"/>
            <a:chExt cx="3144816" cy="3126646"/>
          </a:xfrm>
        </p:grpSpPr>
        <p:cxnSp>
          <p:nvCxnSpPr>
            <p:cNvPr id="3" name="Straight Connector 2">
              <a:extLst>
                <a:ext uri="{FF2B5EF4-FFF2-40B4-BE49-F238E27FC236}">
                  <a16:creationId xmlns:a16="http://schemas.microsoft.com/office/drawing/2014/main" id="{B53E3757-29F4-AA40-93CF-8C69C699EDAF}"/>
                </a:ext>
              </a:extLst>
            </p:cNvPr>
            <p:cNvCxnSpPr>
              <a:cxnSpLocks/>
            </p:cNvCxnSpPr>
            <p:nvPr/>
          </p:nvCxnSpPr>
          <p:spPr>
            <a:xfrm>
              <a:off x="5589346" y="1384300"/>
              <a:ext cx="0" cy="3126646"/>
            </a:xfrm>
            <a:prstGeom prst="line">
              <a:avLst/>
            </a:prstGeom>
            <a:ln w="127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F7115F-8405-2243-9B6F-286D9B1D8D2A}"/>
                </a:ext>
              </a:extLst>
            </p:cNvPr>
            <p:cNvCxnSpPr>
              <a:cxnSpLocks/>
            </p:cNvCxnSpPr>
            <p:nvPr/>
          </p:nvCxnSpPr>
          <p:spPr>
            <a:xfrm>
              <a:off x="5589346" y="4510946"/>
              <a:ext cx="3144816" cy="0"/>
            </a:xfrm>
            <a:prstGeom prst="line">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7ACFB10-145C-844F-9F8F-3B17B8FACAE8}"/>
              </a:ext>
            </a:extLst>
          </p:cNvPr>
          <p:cNvGrpSpPr/>
          <p:nvPr/>
        </p:nvGrpSpPr>
        <p:grpSpPr>
          <a:xfrm>
            <a:off x="5867400" y="1384300"/>
            <a:ext cx="572482" cy="3099876"/>
            <a:chOff x="4877323" y="1384300"/>
            <a:chExt cx="572482" cy="3099876"/>
          </a:xfrm>
        </p:grpSpPr>
        <p:cxnSp>
          <p:nvCxnSpPr>
            <p:cNvPr id="16" name="Straight Connector 15">
              <a:extLst>
                <a:ext uri="{FF2B5EF4-FFF2-40B4-BE49-F238E27FC236}">
                  <a16:creationId xmlns:a16="http://schemas.microsoft.com/office/drawing/2014/main" id="{AEC871E8-B73A-714E-A1C3-752298EC2E27}"/>
                </a:ext>
              </a:extLst>
            </p:cNvPr>
            <p:cNvCxnSpPr>
              <a:cxnSpLocks/>
            </p:cNvCxnSpPr>
            <p:nvPr/>
          </p:nvCxnSpPr>
          <p:spPr>
            <a:xfrm flipV="1">
              <a:off x="4877323" y="1384300"/>
              <a:ext cx="0" cy="3099876"/>
            </a:xfrm>
            <a:prstGeom prst="line">
              <a:avLst/>
            </a:prstGeom>
            <a:ln w="50800" cap="rnd">
              <a:solidFill>
                <a:schemeClr val="bg2">
                  <a:lumMod val="10000"/>
                  <a:lumOff val="90000"/>
                </a:schemeClr>
              </a:solidFill>
              <a:round/>
              <a:tailEnd type="none"/>
            </a:ln>
          </p:spPr>
          <p:style>
            <a:lnRef idx="1">
              <a:schemeClr val="accent1"/>
            </a:lnRef>
            <a:fillRef idx="0">
              <a:schemeClr val="accent1"/>
            </a:fillRef>
            <a:effectRef idx="0">
              <a:schemeClr val="accent1"/>
            </a:effectRef>
            <a:fontRef idx="minor">
              <a:schemeClr val="tx1"/>
            </a:fontRef>
          </p:style>
        </p:cxnSp>
        <p:sp>
          <p:nvSpPr>
            <p:cNvPr id="22" name="Text Placeholder 7">
              <a:extLst>
                <a:ext uri="{FF2B5EF4-FFF2-40B4-BE49-F238E27FC236}">
                  <a16:creationId xmlns:a16="http://schemas.microsoft.com/office/drawing/2014/main" id="{E88C6E85-DF6A-E645-B296-E631515DE689}"/>
                </a:ext>
              </a:extLst>
            </p:cNvPr>
            <p:cNvSpPr txBox="1">
              <a:spLocks/>
            </p:cNvSpPr>
            <p:nvPr/>
          </p:nvSpPr>
          <p:spPr>
            <a:xfrm rot="5400000">
              <a:off x="4733382" y="3733087"/>
              <a:ext cx="963359" cy="469487"/>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600" b="1" dirty="0">
                  <a:solidFill>
                    <a:schemeClr val="bg1"/>
                  </a:solidFill>
                  <a:latin typeface="+mj-lt"/>
                </a:rPr>
                <a:t>Discover</a:t>
              </a:r>
              <a:br>
                <a:rPr lang="en-US" sz="600" b="1" dirty="0">
                  <a:solidFill>
                    <a:schemeClr val="bg1"/>
                  </a:solidFill>
                  <a:latin typeface="+mj-lt"/>
                </a:rPr>
              </a:br>
              <a:r>
                <a:rPr lang="en-US" sz="600" dirty="0">
                  <a:solidFill>
                    <a:schemeClr val="bg1"/>
                  </a:solidFill>
                </a:rPr>
                <a:t>20% monthly active users</a:t>
              </a:r>
              <a:br>
                <a:rPr lang="en-US" sz="600" dirty="0">
                  <a:solidFill>
                    <a:schemeClr val="bg1"/>
                  </a:solidFill>
                </a:rPr>
              </a:br>
              <a:r>
                <a:rPr lang="en-US" sz="600" dirty="0">
                  <a:solidFill>
                    <a:schemeClr val="bg1"/>
                  </a:solidFill>
                </a:rPr>
                <a:t>5% weekly active users</a:t>
              </a:r>
              <a:br>
                <a:rPr lang="en-US" sz="600" dirty="0">
                  <a:solidFill>
                    <a:schemeClr val="bg1"/>
                  </a:solidFill>
                </a:rPr>
              </a:br>
              <a:r>
                <a:rPr lang="en-US" sz="600" dirty="0">
                  <a:solidFill>
                    <a:schemeClr val="bg1"/>
                  </a:solidFill>
                </a:rPr>
                <a:t>2% daily active users</a:t>
              </a:r>
            </a:p>
          </p:txBody>
        </p:sp>
        <p:cxnSp>
          <p:nvCxnSpPr>
            <p:cNvPr id="26" name="Straight Connector 25">
              <a:extLst>
                <a:ext uri="{FF2B5EF4-FFF2-40B4-BE49-F238E27FC236}">
                  <a16:creationId xmlns:a16="http://schemas.microsoft.com/office/drawing/2014/main" id="{A9423976-BF89-FA46-8D8E-669AF62BC878}"/>
                </a:ext>
              </a:extLst>
            </p:cNvPr>
            <p:cNvCxnSpPr>
              <a:cxnSpLocks/>
            </p:cNvCxnSpPr>
            <p:nvPr/>
          </p:nvCxnSpPr>
          <p:spPr>
            <a:xfrm flipV="1">
              <a:off x="4877323" y="3486150"/>
              <a:ext cx="0" cy="998026"/>
            </a:xfrm>
            <a:prstGeom prst="line">
              <a:avLst/>
            </a:prstGeom>
            <a:ln w="50800" cap="rnd">
              <a:gradFill>
                <a:gsLst>
                  <a:gs pos="47000">
                    <a:schemeClr val="accent1"/>
                  </a:gs>
                  <a:gs pos="0">
                    <a:schemeClr val="accent2"/>
                  </a:gs>
                </a:gsLst>
                <a:lin ang="5400000" scaled="1"/>
              </a:gra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1A2FCF3-DC43-EC45-8B6E-F0B2AF58095B}"/>
              </a:ext>
            </a:extLst>
          </p:cNvPr>
          <p:cNvGrpSpPr/>
          <p:nvPr/>
        </p:nvGrpSpPr>
        <p:grpSpPr>
          <a:xfrm>
            <a:off x="6592990" y="1384300"/>
            <a:ext cx="572482" cy="3099876"/>
            <a:chOff x="5713000" y="1384300"/>
            <a:chExt cx="572482" cy="3099876"/>
          </a:xfrm>
        </p:grpSpPr>
        <p:cxnSp>
          <p:nvCxnSpPr>
            <p:cNvPr id="44" name="Straight Connector 43">
              <a:extLst>
                <a:ext uri="{FF2B5EF4-FFF2-40B4-BE49-F238E27FC236}">
                  <a16:creationId xmlns:a16="http://schemas.microsoft.com/office/drawing/2014/main" id="{0F3F1BD7-1CC6-2E49-A3CD-1623898D5936}"/>
                </a:ext>
              </a:extLst>
            </p:cNvPr>
            <p:cNvCxnSpPr>
              <a:cxnSpLocks/>
            </p:cNvCxnSpPr>
            <p:nvPr/>
          </p:nvCxnSpPr>
          <p:spPr>
            <a:xfrm flipV="1">
              <a:off x="5713000" y="1384300"/>
              <a:ext cx="0" cy="3099876"/>
            </a:xfrm>
            <a:prstGeom prst="line">
              <a:avLst/>
            </a:prstGeom>
            <a:ln w="50800" cap="rnd">
              <a:solidFill>
                <a:schemeClr val="bg2">
                  <a:lumMod val="10000"/>
                  <a:lumOff val="90000"/>
                </a:schemeClr>
              </a:solidFill>
              <a:round/>
              <a:tailEnd type="none"/>
            </a:ln>
          </p:spPr>
          <p:style>
            <a:lnRef idx="1">
              <a:schemeClr val="accent1"/>
            </a:lnRef>
            <a:fillRef idx="0">
              <a:schemeClr val="accent1"/>
            </a:fillRef>
            <a:effectRef idx="0">
              <a:schemeClr val="accent1"/>
            </a:effectRef>
            <a:fontRef idx="minor">
              <a:schemeClr val="tx1"/>
            </a:fontRef>
          </p:style>
        </p:cxnSp>
        <p:sp>
          <p:nvSpPr>
            <p:cNvPr id="45" name="Text Placeholder 7">
              <a:extLst>
                <a:ext uri="{FF2B5EF4-FFF2-40B4-BE49-F238E27FC236}">
                  <a16:creationId xmlns:a16="http://schemas.microsoft.com/office/drawing/2014/main" id="{84C169EF-AC0A-D14B-A05D-A3A38F0B67E1}"/>
                </a:ext>
              </a:extLst>
            </p:cNvPr>
            <p:cNvSpPr txBox="1">
              <a:spLocks/>
            </p:cNvSpPr>
            <p:nvPr/>
          </p:nvSpPr>
          <p:spPr>
            <a:xfrm rot="5400000">
              <a:off x="5528514" y="3325723"/>
              <a:ext cx="1044449" cy="469487"/>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600" b="1" dirty="0">
                  <a:solidFill>
                    <a:schemeClr val="bg1"/>
                  </a:solidFill>
                  <a:latin typeface="+mj-lt"/>
                </a:rPr>
                <a:t>Explore</a:t>
              </a:r>
              <a:br>
                <a:rPr lang="en-US" sz="600" b="1" dirty="0">
                  <a:solidFill>
                    <a:schemeClr val="bg1"/>
                  </a:solidFill>
                  <a:latin typeface="+mj-lt"/>
                </a:rPr>
              </a:br>
              <a:r>
                <a:rPr lang="en-US" sz="600" dirty="0">
                  <a:solidFill>
                    <a:schemeClr val="bg1"/>
                  </a:solidFill>
                </a:rPr>
                <a:t>40% monthly active users</a:t>
              </a:r>
              <a:br>
                <a:rPr lang="en-US" sz="600" dirty="0">
                  <a:solidFill>
                    <a:schemeClr val="bg1"/>
                  </a:solidFill>
                </a:rPr>
              </a:br>
              <a:r>
                <a:rPr lang="en-US" sz="600" dirty="0">
                  <a:solidFill>
                    <a:schemeClr val="bg1"/>
                  </a:solidFill>
                </a:rPr>
                <a:t>15% weekly active users</a:t>
              </a:r>
              <a:br>
                <a:rPr lang="en-US" sz="600" dirty="0">
                  <a:solidFill>
                    <a:schemeClr val="bg1"/>
                  </a:solidFill>
                </a:rPr>
              </a:br>
              <a:r>
                <a:rPr lang="en-US" sz="600" dirty="0">
                  <a:solidFill>
                    <a:schemeClr val="bg1"/>
                  </a:solidFill>
                </a:rPr>
                <a:t>5% daily active users</a:t>
              </a:r>
            </a:p>
          </p:txBody>
        </p:sp>
        <p:cxnSp>
          <p:nvCxnSpPr>
            <p:cNvPr id="46" name="Straight Connector 45">
              <a:extLst>
                <a:ext uri="{FF2B5EF4-FFF2-40B4-BE49-F238E27FC236}">
                  <a16:creationId xmlns:a16="http://schemas.microsoft.com/office/drawing/2014/main" id="{3B2DEF4E-DBCF-124E-A1E3-DAA7440E1C84}"/>
                </a:ext>
              </a:extLst>
            </p:cNvPr>
            <p:cNvCxnSpPr>
              <a:cxnSpLocks/>
            </p:cNvCxnSpPr>
            <p:nvPr/>
          </p:nvCxnSpPr>
          <p:spPr>
            <a:xfrm flipV="1">
              <a:off x="5713000" y="3038242"/>
              <a:ext cx="0" cy="1445934"/>
            </a:xfrm>
            <a:prstGeom prst="line">
              <a:avLst/>
            </a:prstGeom>
            <a:ln w="50800" cap="rnd">
              <a:gradFill>
                <a:gsLst>
                  <a:gs pos="47000">
                    <a:schemeClr val="accent3"/>
                  </a:gs>
                  <a:gs pos="0">
                    <a:schemeClr val="accent4"/>
                  </a:gs>
                </a:gsLst>
                <a:lin ang="5400000" scaled="1"/>
              </a:gradFill>
              <a:round/>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AC63DF5-43A8-E141-AB91-9B6C055F61AA}"/>
              </a:ext>
            </a:extLst>
          </p:cNvPr>
          <p:cNvGrpSpPr/>
          <p:nvPr/>
        </p:nvGrpSpPr>
        <p:grpSpPr>
          <a:xfrm>
            <a:off x="7318580" y="1384300"/>
            <a:ext cx="572482" cy="3099876"/>
            <a:chOff x="6518399" y="1384300"/>
            <a:chExt cx="572482" cy="3099876"/>
          </a:xfrm>
        </p:grpSpPr>
        <p:cxnSp>
          <p:nvCxnSpPr>
            <p:cNvPr id="47" name="Straight Connector 46">
              <a:extLst>
                <a:ext uri="{FF2B5EF4-FFF2-40B4-BE49-F238E27FC236}">
                  <a16:creationId xmlns:a16="http://schemas.microsoft.com/office/drawing/2014/main" id="{ECBD11E3-8097-2F4D-8EF9-88463B838172}"/>
                </a:ext>
              </a:extLst>
            </p:cNvPr>
            <p:cNvCxnSpPr>
              <a:cxnSpLocks/>
            </p:cNvCxnSpPr>
            <p:nvPr/>
          </p:nvCxnSpPr>
          <p:spPr>
            <a:xfrm flipV="1">
              <a:off x="6518399" y="1384300"/>
              <a:ext cx="0" cy="3099876"/>
            </a:xfrm>
            <a:prstGeom prst="line">
              <a:avLst/>
            </a:prstGeom>
            <a:ln w="50800" cap="rnd">
              <a:solidFill>
                <a:schemeClr val="bg2">
                  <a:lumMod val="10000"/>
                  <a:lumOff val="90000"/>
                </a:schemeClr>
              </a:solidFill>
              <a:round/>
              <a:tailEnd type="none"/>
            </a:ln>
          </p:spPr>
          <p:style>
            <a:lnRef idx="1">
              <a:schemeClr val="accent1"/>
            </a:lnRef>
            <a:fillRef idx="0">
              <a:schemeClr val="accent1"/>
            </a:fillRef>
            <a:effectRef idx="0">
              <a:schemeClr val="accent1"/>
            </a:effectRef>
            <a:fontRef idx="minor">
              <a:schemeClr val="tx1"/>
            </a:fontRef>
          </p:style>
        </p:cxnSp>
        <p:sp>
          <p:nvSpPr>
            <p:cNvPr id="48" name="Text Placeholder 7">
              <a:extLst>
                <a:ext uri="{FF2B5EF4-FFF2-40B4-BE49-F238E27FC236}">
                  <a16:creationId xmlns:a16="http://schemas.microsoft.com/office/drawing/2014/main" id="{430CD3F0-D1FB-CD4D-8849-D68AAC2ED7FE}"/>
                </a:ext>
              </a:extLst>
            </p:cNvPr>
            <p:cNvSpPr txBox="1">
              <a:spLocks/>
            </p:cNvSpPr>
            <p:nvPr/>
          </p:nvSpPr>
          <p:spPr>
            <a:xfrm rot="5400000">
              <a:off x="6333913" y="2845435"/>
              <a:ext cx="1044449" cy="469487"/>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600" b="1" dirty="0">
                  <a:solidFill>
                    <a:schemeClr val="bg1"/>
                  </a:solidFill>
                  <a:latin typeface="+mj-lt"/>
                </a:rPr>
                <a:t>Adapt</a:t>
              </a:r>
              <a:br>
                <a:rPr lang="en-US" sz="600" b="1" dirty="0">
                  <a:solidFill>
                    <a:schemeClr val="bg1"/>
                  </a:solidFill>
                  <a:latin typeface="+mj-lt"/>
                </a:rPr>
              </a:br>
              <a:r>
                <a:rPr lang="en-US" sz="600" dirty="0">
                  <a:solidFill>
                    <a:schemeClr val="bg1"/>
                  </a:solidFill>
                </a:rPr>
                <a:t>60% monthly active users</a:t>
              </a:r>
              <a:br>
                <a:rPr lang="en-US" sz="600" dirty="0">
                  <a:solidFill>
                    <a:schemeClr val="bg1"/>
                  </a:solidFill>
                </a:rPr>
              </a:br>
              <a:r>
                <a:rPr lang="en-US" sz="600" dirty="0">
                  <a:solidFill>
                    <a:schemeClr val="bg1"/>
                  </a:solidFill>
                </a:rPr>
                <a:t>30% weekly active users</a:t>
              </a:r>
              <a:br>
                <a:rPr lang="en-US" sz="600" dirty="0">
                  <a:solidFill>
                    <a:schemeClr val="bg1"/>
                  </a:solidFill>
                </a:rPr>
              </a:br>
              <a:r>
                <a:rPr lang="en-US" sz="600" dirty="0">
                  <a:solidFill>
                    <a:schemeClr val="bg1"/>
                  </a:solidFill>
                </a:rPr>
                <a:t>10% daily active users</a:t>
              </a:r>
            </a:p>
          </p:txBody>
        </p:sp>
        <p:cxnSp>
          <p:nvCxnSpPr>
            <p:cNvPr id="49" name="Straight Connector 48">
              <a:extLst>
                <a:ext uri="{FF2B5EF4-FFF2-40B4-BE49-F238E27FC236}">
                  <a16:creationId xmlns:a16="http://schemas.microsoft.com/office/drawing/2014/main" id="{8CB7E5A6-CADD-1441-B5C7-C321575C7B70}"/>
                </a:ext>
              </a:extLst>
            </p:cNvPr>
            <p:cNvCxnSpPr>
              <a:cxnSpLocks/>
            </p:cNvCxnSpPr>
            <p:nvPr/>
          </p:nvCxnSpPr>
          <p:spPr>
            <a:xfrm flipV="1">
              <a:off x="6518399" y="2571751"/>
              <a:ext cx="0" cy="1912425"/>
            </a:xfrm>
            <a:prstGeom prst="line">
              <a:avLst/>
            </a:prstGeom>
            <a:ln w="50800" cap="rnd">
              <a:gradFill>
                <a:gsLst>
                  <a:gs pos="47000">
                    <a:schemeClr val="accent2"/>
                  </a:gs>
                  <a:gs pos="0">
                    <a:schemeClr val="accent6"/>
                  </a:gs>
                </a:gsLst>
                <a:lin ang="5400000" scaled="1"/>
              </a:gradFill>
              <a:round/>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0D44EC98-DA78-264D-AA77-5C5BEE550DC9}"/>
              </a:ext>
            </a:extLst>
          </p:cNvPr>
          <p:cNvGrpSpPr/>
          <p:nvPr/>
        </p:nvGrpSpPr>
        <p:grpSpPr>
          <a:xfrm>
            <a:off x="8044171" y="1384300"/>
            <a:ext cx="572482" cy="3099876"/>
            <a:chOff x="7862749" y="1384300"/>
            <a:chExt cx="572482" cy="3099876"/>
          </a:xfrm>
        </p:grpSpPr>
        <p:cxnSp>
          <p:nvCxnSpPr>
            <p:cNvPr id="50" name="Straight Connector 49">
              <a:extLst>
                <a:ext uri="{FF2B5EF4-FFF2-40B4-BE49-F238E27FC236}">
                  <a16:creationId xmlns:a16="http://schemas.microsoft.com/office/drawing/2014/main" id="{088C6013-507F-1640-AB5F-D76DA7F77FBE}"/>
                </a:ext>
              </a:extLst>
            </p:cNvPr>
            <p:cNvCxnSpPr>
              <a:cxnSpLocks/>
            </p:cNvCxnSpPr>
            <p:nvPr/>
          </p:nvCxnSpPr>
          <p:spPr>
            <a:xfrm flipV="1">
              <a:off x="7862749" y="1384300"/>
              <a:ext cx="0" cy="3099876"/>
            </a:xfrm>
            <a:prstGeom prst="line">
              <a:avLst/>
            </a:prstGeom>
            <a:ln w="50800" cap="rnd">
              <a:solidFill>
                <a:schemeClr val="bg2">
                  <a:lumMod val="10000"/>
                  <a:lumOff val="90000"/>
                </a:schemeClr>
              </a:solidFill>
              <a:round/>
              <a:tailEnd type="none"/>
            </a:ln>
          </p:spPr>
          <p:style>
            <a:lnRef idx="1">
              <a:schemeClr val="accent1"/>
            </a:lnRef>
            <a:fillRef idx="0">
              <a:schemeClr val="accent1"/>
            </a:fillRef>
            <a:effectRef idx="0">
              <a:schemeClr val="accent1"/>
            </a:effectRef>
            <a:fontRef idx="minor">
              <a:schemeClr val="tx1"/>
            </a:fontRef>
          </p:style>
        </p:cxnSp>
        <p:sp>
          <p:nvSpPr>
            <p:cNvPr id="51" name="Text Placeholder 7">
              <a:extLst>
                <a:ext uri="{FF2B5EF4-FFF2-40B4-BE49-F238E27FC236}">
                  <a16:creationId xmlns:a16="http://schemas.microsoft.com/office/drawing/2014/main" id="{02DB6C02-70EE-E443-85FB-51C913B76064}"/>
                </a:ext>
              </a:extLst>
            </p:cNvPr>
            <p:cNvSpPr txBox="1">
              <a:spLocks/>
            </p:cNvSpPr>
            <p:nvPr/>
          </p:nvSpPr>
          <p:spPr>
            <a:xfrm rot="5400000">
              <a:off x="7678263" y="2279783"/>
              <a:ext cx="1044449" cy="469487"/>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600" b="1" dirty="0">
                  <a:solidFill>
                    <a:schemeClr val="bg1"/>
                  </a:solidFill>
                  <a:latin typeface="+mj-lt"/>
                </a:rPr>
                <a:t>Transform</a:t>
              </a:r>
              <a:br>
                <a:rPr lang="en-US" sz="600" b="1" dirty="0">
                  <a:solidFill>
                    <a:schemeClr val="bg1"/>
                  </a:solidFill>
                  <a:latin typeface="+mj-lt"/>
                </a:rPr>
              </a:br>
              <a:r>
                <a:rPr lang="en-US" sz="600" dirty="0">
                  <a:solidFill>
                    <a:schemeClr val="bg1"/>
                  </a:solidFill>
                </a:rPr>
                <a:t>80% monthly active users</a:t>
              </a:r>
              <a:br>
                <a:rPr lang="en-US" sz="600" dirty="0">
                  <a:solidFill>
                    <a:schemeClr val="bg1"/>
                  </a:solidFill>
                </a:rPr>
              </a:br>
              <a:r>
                <a:rPr lang="en-US" sz="600" dirty="0">
                  <a:solidFill>
                    <a:schemeClr val="bg1"/>
                  </a:solidFill>
                </a:rPr>
                <a:t>50% weekly active users</a:t>
              </a:r>
              <a:br>
                <a:rPr lang="en-US" sz="600" dirty="0">
                  <a:solidFill>
                    <a:schemeClr val="bg1"/>
                  </a:solidFill>
                </a:rPr>
              </a:br>
              <a:r>
                <a:rPr lang="en-US" sz="600" dirty="0">
                  <a:solidFill>
                    <a:schemeClr val="bg1"/>
                  </a:solidFill>
                </a:rPr>
                <a:t>20% daily active users</a:t>
              </a:r>
            </a:p>
          </p:txBody>
        </p:sp>
        <p:cxnSp>
          <p:nvCxnSpPr>
            <p:cNvPr id="52" name="Straight Connector 51">
              <a:extLst>
                <a:ext uri="{FF2B5EF4-FFF2-40B4-BE49-F238E27FC236}">
                  <a16:creationId xmlns:a16="http://schemas.microsoft.com/office/drawing/2014/main" id="{FA8158EE-ADAB-9B48-B123-32D7F3D23605}"/>
                </a:ext>
              </a:extLst>
            </p:cNvPr>
            <p:cNvCxnSpPr>
              <a:cxnSpLocks/>
            </p:cNvCxnSpPr>
            <p:nvPr/>
          </p:nvCxnSpPr>
          <p:spPr>
            <a:xfrm flipV="1">
              <a:off x="7862749" y="1992302"/>
              <a:ext cx="0" cy="2491874"/>
            </a:xfrm>
            <a:prstGeom prst="line">
              <a:avLst/>
            </a:prstGeom>
            <a:ln w="50800" cap="rnd">
              <a:gradFill>
                <a:gsLst>
                  <a:gs pos="47000">
                    <a:schemeClr val="accent5"/>
                  </a:gs>
                  <a:gs pos="0">
                    <a:schemeClr val="accent6"/>
                  </a:gs>
                </a:gsLst>
                <a:lin ang="5400000" scaled="1"/>
              </a:gradFill>
              <a:round/>
              <a:tailEnd type="non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2FE85D15-FE51-B043-BF8C-82758148C1A0}"/>
              </a:ext>
            </a:extLst>
          </p:cNvPr>
          <p:cNvSpPr txBox="1"/>
          <p:nvPr/>
        </p:nvSpPr>
        <p:spPr>
          <a:xfrm>
            <a:off x="5276623" y="4422620"/>
            <a:ext cx="2481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800" dirty="0">
                <a:solidFill>
                  <a:schemeClr val="tx2">
                    <a:lumMod val="75000"/>
                  </a:schemeClr>
                </a:solidFill>
                <a:ea typeface="+mn-lt"/>
                <a:cs typeface="+mn-lt"/>
              </a:rPr>
              <a:t>Low</a:t>
            </a:r>
            <a:endParaRPr lang="en-GB" sz="800" dirty="0">
              <a:solidFill>
                <a:schemeClr val="tx2">
                  <a:lumMod val="75000"/>
                </a:schemeClr>
              </a:solidFill>
            </a:endParaRPr>
          </a:p>
        </p:txBody>
      </p:sp>
      <p:sp>
        <p:nvSpPr>
          <p:cNvPr id="34" name="TextBox 33">
            <a:extLst>
              <a:ext uri="{FF2B5EF4-FFF2-40B4-BE49-F238E27FC236}">
                <a16:creationId xmlns:a16="http://schemas.microsoft.com/office/drawing/2014/main" id="{AEE55930-DDA7-FD41-AF6A-8272F6005CCF}"/>
              </a:ext>
            </a:extLst>
          </p:cNvPr>
          <p:cNvSpPr txBox="1"/>
          <p:nvPr/>
        </p:nvSpPr>
        <p:spPr>
          <a:xfrm>
            <a:off x="5276623" y="1376638"/>
            <a:ext cx="2481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800" dirty="0">
                <a:solidFill>
                  <a:schemeClr val="tx2">
                    <a:lumMod val="75000"/>
                  </a:schemeClr>
                </a:solidFill>
                <a:ea typeface="+mn-lt"/>
                <a:cs typeface="+mn-lt"/>
              </a:rPr>
              <a:t>High</a:t>
            </a:r>
            <a:endParaRPr lang="en-GB" sz="800" dirty="0">
              <a:solidFill>
                <a:schemeClr val="tx2">
                  <a:lumMod val="75000"/>
                </a:schemeClr>
              </a:solidFill>
            </a:endParaRPr>
          </a:p>
        </p:txBody>
      </p:sp>
      <p:sp>
        <p:nvSpPr>
          <p:cNvPr id="35" name="TextBox 34">
            <a:extLst>
              <a:ext uri="{FF2B5EF4-FFF2-40B4-BE49-F238E27FC236}">
                <a16:creationId xmlns:a16="http://schemas.microsoft.com/office/drawing/2014/main" id="{F3A4961B-7A47-834E-BF43-69260417F130}"/>
              </a:ext>
            </a:extLst>
          </p:cNvPr>
          <p:cNvSpPr txBox="1"/>
          <p:nvPr/>
        </p:nvSpPr>
        <p:spPr>
          <a:xfrm>
            <a:off x="5276623" y="2886068"/>
            <a:ext cx="33855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800" dirty="0">
                <a:solidFill>
                  <a:schemeClr val="tx2">
                    <a:lumMod val="75000"/>
                  </a:schemeClr>
                </a:solidFill>
                <a:ea typeface="+mn-lt"/>
                <a:cs typeface="+mn-lt"/>
              </a:rPr>
              <a:t>Value</a:t>
            </a:r>
            <a:endParaRPr lang="en-GB" sz="800" dirty="0">
              <a:solidFill>
                <a:schemeClr val="tx2">
                  <a:lumMod val="75000"/>
                </a:schemeClr>
              </a:solidFill>
            </a:endParaRPr>
          </a:p>
        </p:txBody>
      </p:sp>
      <p:sp>
        <p:nvSpPr>
          <p:cNvPr id="36" name="TextBox 35">
            <a:extLst>
              <a:ext uri="{FF2B5EF4-FFF2-40B4-BE49-F238E27FC236}">
                <a16:creationId xmlns:a16="http://schemas.microsoft.com/office/drawing/2014/main" id="{2AA04FD8-156A-0C44-A4F2-F953AE2A96D3}"/>
              </a:ext>
            </a:extLst>
          </p:cNvPr>
          <p:cNvSpPr txBox="1"/>
          <p:nvPr/>
        </p:nvSpPr>
        <p:spPr>
          <a:xfrm>
            <a:off x="5585460" y="4586122"/>
            <a:ext cx="2481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800" dirty="0">
                <a:solidFill>
                  <a:schemeClr val="tx2">
                    <a:lumMod val="75000"/>
                  </a:schemeClr>
                </a:solidFill>
                <a:ea typeface="+mn-lt"/>
                <a:cs typeface="+mn-lt"/>
              </a:rPr>
              <a:t>Low</a:t>
            </a:r>
            <a:endParaRPr lang="en-GB" sz="800" dirty="0">
              <a:solidFill>
                <a:schemeClr val="tx2">
                  <a:lumMod val="75000"/>
                </a:schemeClr>
              </a:solidFill>
            </a:endParaRPr>
          </a:p>
        </p:txBody>
      </p:sp>
      <p:sp>
        <p:nvSpPr>
          <p:cNvPr id="40" name="TextBox 39">
            <a:extLst>
              <a:ext uri="{FF2B5EF4-FFF2-40B4-BE49-F238E27FC236}">
                <a16:creationId xmlns:a16="http://schemas.microsoft.com/office/drawing/2014/main" id="{C4C618AD-F83F-DD40-9558-11E404C775FA}"/>
              </a:ext>
            </a:extLst>
          </p:cNvPr>
          <p:cNvSpPr txBox="1"/>
          <p:nvPr/>
        </p:nvSpPr>
        <p:spPr>
          <a:xfrm>
            <a:off x="8516824" y="4586122"/>
            <a:ext cx="2481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800" dirty="0">
                <a:solidFill>
                  <a:schemeClr val="tx2">
                    <a:lumMod val="75000"/>
                  </a:schemeClr>
                </a:solidFill>
                <a:ea typeface="+mn-lt"/>
                <a:cs typeface="+mn-lt"/>
              </a:rPr>
              <a:t>High</a:t>
            </a:r>
            <a:endParaRPr lang="en-GB" sz="800" dirty="0">
              <a:solidFill>
                <a:schemeClr val="tx2">
                  <a:lumMod val="75000"/>
                </a:schemeClr>
              </a:solidFill>
            </a:endParaRPr>
          </a:p>
        </p:txBody>
      </p:sp>
      <p:sp>
        <p:nvSpPr>
          <p:cNvPr id="41" name="TextBox 40">
            <a:extLst>
              <a:ext uri="{FF2B5EF4-FFF2-40B4-BE49-F238E27FC236}">
                <a16:creationId xmlns:a16="http://schemas.microsoft.com/office/drawing/2014/main" id="{B9A60AB4-EC7C-6746-99C1-E251523434AD}"/>
              </a:ext>
            </a:extLst>
          </p:cNvPr>
          <p:cNvSpPr txBox="1"/>
          <p:nvPr/>
        </p:nvSpPr>
        <p:spPr>
          <a:xfrm>
            <a:off x="6872169" y="4586122"/>
            <a:ext cx="579170"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GB" sz="800" dirty="0">
                <a:solidFill>
                  <a:schemeClr val="tx2">
                    <a:lumMod val="75000"/>
                  </a:schemeClr>
                </a:solidFill>
                <a:ea typeface="+mn-lt"/>
                <a:cs typeface="+mn-lt"/>
              </a:rPr>
              <a:t>Adoption</a:t>
            </a:r>
            <a:endParaRPr lang="en-GB" sz="800" dirty="0">
              <a:solidFill>
                <a:schemeClr val="tx2">
                  <a:lumMod val="75000"/>
                </a:schemeClr>
              </a:solidFill>
            </a:endParaRPr>
          </a:p>
        </p:txBody>
      </p:sp>
      <p:sp>
        <p:nvSpPr>
          <p:cNvPr id="42" name="TextBox 41">
            <a:extLst>
              <a:ext uri="{FF2B5EF4-FFF2-40B4-BE49-F238E27FC236}">
                <a16:creationId xmlns:a16="http://schemas.microsoft.com/office/drawing/2014/main" id="{9AFDB14A-0147-F141-BC11-8505915B743C}"/>
              </a:ext>
            </a:extLst>
          </p:cNvPr>
          <p:cNvSpPr txBox="1"/>
          <p:nvPr/>
        </p:nvSpPr>
        <p:spPr>
          <a:xfrm>
            <a:off x="6051264" y="1830810"/>
            <a:ext cx="163890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800" b="1" dirty="0">
                <a:solidFill>
                  <a:schemeClr val="accent5"/>
                </a:solidFill>
                <a:latin typeface="+mj-lt"/>
                <a:ea typeface="+mn-lt"/>
                <a:cs typeface="+mn-lt"/>
              </a:rPr>
              <a:t>Transformation point 67%</a:t>
            </a:r>
            <a:endParaRPr lang="en-GB" sz="800" b="1" dirty="0">
              <a:solidFill>
                <a:schemeClr val="accent5"/>
              </a:solidFill>
              <a:latin typeface="+mj-lt"/>
            </a:endParaRPr>
          </a:p>
        </p:txBody>
      </p:sp>
      <p:cxnSp>
        <p:nvCxnSpPr>
          <p:cNvPr id="4" name="Straight Connector 3">
            <a:extLst>
              <a:ext uri="{FF2B5EF4-FFF2-40B4-BE49-F238E27FC236}">
                <a16:creationId xmlns:a16="http://schemas.microsoft.com/office/drawing/2014/main" id="{FC91DFB1-E66A-2544-BBC5-BCE3F5C34993}"/>
              </a:ext>
            </a:extLst>
          </p:cNvPr>
          <p:cNvCxnSpPr>
            <a:cxnSpLocks/>
          </p:cNvCxnSpPr>
          <p:nvPr/>
        </p:nvCxnSpPr>
        <p:spPr>
          <a:xfrm>
            <a:off x="7417715" y="1892365"/>
            <a:ext cx="0" cy="2618581"/>
          </a:xfrm>
          <a:prstGeom prst="line">
            <a:avLst/>
          </a:prstGeom>
          <a:ln w="9525" cap="rnd">
            <a:solidFill>
              <a:schemeClr val="accent5"/>
            </a:solidFill>
            <a:prstDash val="dash"/>
            <a:round/>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1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6FA1B98-B1B1-C34C-8862-20B92FC92635}"/>
              </a:ext>
            </a:extLst>
          </p:cNvPr>
          <p:cNvPicPr>
            <a:picLocks noChangeAspect="1"/>
          </p:cNvPicPr>
          <p:nvPr/>
        </p:nvPicPr>
        <p:blipFill>
          <a:blip r:embed="rId3"/>
          <a:stretch>
            <a:fillRect/>
          </a:stretch>
        </p:blipFill>
        <p:spPr>
          <a:xfrm>
            <a:off x="0" y="0"/>
            <a:ext cx="9144000" cy="5143500"/>
          </a:xfrm>
          <a:prstGeom prst="rect">
            <a:avLst/>
          </a:prstGeom>
        </p:spPr>
      </p:pic>
      <p:sp>
        <p:nvSpPr>
          <p:cNvPr id="8" name="Text Placeholder 7">
            <a:extLst>
              <a:ext uri="{FF2B5EF4-FFF2-40B4-BE49-F238E27FC236}">
                <a16:creationId xmlns:a16="http://schemas.microsoft.com/office/drawing/2014/main" id="{01AE814F-4FB0-4F4C-BCBD-C6E1CBBF2D84}"/>
              </a:ext>
            </a:extLst>
          </p:cNvPr>
          <p:cNvSpPr>
            <a:spLocks noGrp="1"/>
          </p:cNvSpPr>
          <p:nvPr>
            <p:ph type="body" sz="quarter" idx="10"/>
          </p:nvPr>
        </p:nvSpPr>
        <p:spPr>
          <a:xfrm>
            <a:off x="439196" y="1641289"/>
            <a:ext cx="3520029" cy="533223"/>
          </a:xfrm>
        </p:spPr>
        <p:txBody>
          <a:bodyPr>
            <a:spAutoFit/>
          </a:bodyPr>
          <a:lstStyle/>
          <a:p>
            <a:r>
              <a:rPr lang="en-US" dirty="0">
                <a:solidFill>
                  <a:schemeClr val="bg1"/>
                </a:solidFill>
              </a:rPr>
              <a:t>The success of your </a:t>
            </a:r>
            <a:r>
              <a:rPr lang="en-US" dirty="0" err="1">
                <a:solidFill>
                  <a:schemeClr val="bg1"/>
                </a:solidFill>
              </a:rPr>
              <a:t>Webex</a:t>
            </a:r>
            <a:r>
              <a:rPr lang="en-US" dirty="0">
                <a:solidFill>
                  <a:schemeClr val="bg1"/>
                </a:solidFill>
              </a:rPr>
              <a:t> services can be measured in three areas:</a:t>
            </a:r>
          </a:p>
        </p:txBody>
      </p:sp>
      <p:sp>
        <p:nvSpPr>
          <p:cNvPr id="19" name="Text Placeholder 3">
            <a:extLst>
              <a:ext uri="{FF2B5EF4-FFF2-40B4-BE49-F238E27FC236}">
                <a16:creationId xmlns:a16="http://schemas.microsoft.com/office/drawing/2014/main" id="{221CA9C5-43ED-574F-AEAF-152F7C8AD9FA}"/>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solidFill>
                  <a:schemeClr val="bg1"/>
                </a:solidFill>
              </a:rPr>
              <a:t>Webex Master PowerPoint</a:t>
            </a:r>
          </a:p>
        </p:txBody>
      </p:sp>
      <p:sp>
        <p:nvSpPr>
          <p:cNvPr id="22" name="Title 6">
            <a:extLst>
              <a:ext uri="{FF2B5EF4-FFF2-40B4-BE49-F238E27FC236}">
                <a16:creationId xmlns:a16="http://schemas.microsoft.com/office/drawing/2014/main" id="{854B72D9-3539-A84C-BF16-1E40B46628D1}"/>
              </a:ext>
            </a:extLst>
          </p:cNvPr>
          <p:cNvSpPr txBox="1">
            <a:spLocks/>
          </p:cNvSpPr>
          <p:nvPr/>
        </p:nvSpPr>
        <p:spPr bwMode="auto">
          <a:xfrm>
            <a:off x="326281" y="689346"/>
            <a:ext cx="4858494" cy="4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rtlCol="0" anchor="t" anchorCtr="0" compatLnSpc="1">
            <a:prstTxWarp prst="textNoShape">
              <a:avLst/>
            </a:prstTxWarp>
            <a:no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solidFill>
                  <a:schemeClr val="bg1"/>
                </a:solidFill>
              </a:rPr>
              <a:t>Measuring success</a:t>
            </a:r>
          </a:p>
        </p:txBody>
      </p:sp>
      <p:sp>
        <p:nvSpPr>
          <p:cNvPr id="21" name="Footer Placeholder 2">
            <a:extLst>
              <a:ext uri="{FF2B5EF4-FFF2-40B4-BE49-F238E27FC236}">
                <a16:creationId xmlns:a16="http://schemas.microsoft.com/office/drawing/2014/main" id="{DE9CCB96-3A8F-9449-9E11-B8964024BE9A}"/>
              </a:ext>
            </a:extLst>
          </p:cNvPr>
          <p:cNvSpPr>
            <a:spLocks noGrp="1"/>
          </p:cNvSpPr>
          <p:nvPr>
            <p:ph type="ftr" sz="quarter" idx="3"/>
          </p:nvPr>
        </p:nvSpPr>
        <p:spPr>
          <a:xfrm>
            <a:off x="326281" y="4795545"/>
            <a:ext cx="5522817" cy="90486"/>
          </a:xfrm>
        </p:spPr>
        <p:txBody>
          <a:bodyPr/>
          <a:lstStyle/>
          <a:p>
            <a:r>
              <a:rPr lang="en-US" sz="400" dirty="0">
                <a:solidFill>
                  <a:schemeClr val="tx2">
                    <a:lumMod val="50000"/>
                  </a:schemeClr>
                </a:solidFill>
              </a:rPr>
              <a:t>© 2021 Cisco and/or its affiliates. All rights reserved. Cisco Confidential</a:t>
            </a:r>
          </a:p>
        </p:txBody>
      </p:sp>
      <p:sp>
        <p:nvSpPr>
          <p:cNvPr id="23" name="Slide Number Placeholder 5">
            <a:extLst>
              <a:ext uri="{FF2B5EF4-FFF2-40B4-BE49-F238E27FC236}">
                <a16:creationId xmlns:a16="http://schemas.microsoft.com/office/drawing/2014/main" id="{88307F4E-189E-2442-81C5-9B1D39C012B4}"/>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50000"/>
                  </a:schemeClr>
                </a:solidFill>
              </a:rPr>
              <a:pPr algn="r"/>
              <a:t>3</a:t>
            </a:fld>
            <a:endParaRPr lang="en-US" sz="600" dirty="0">
              <a:solidFill>
                <a:schemeClr val="tx2">
                  <a:lumMod val="50000"/>
                </a:schemeClr>
              </a:solidFill>
            </a:endParaRPr>
          </a:p>
        </p:txBody>
      </p:sp>
      <p:sp>
        <p:nvSpPr>
          <p:cNvPr id="46" name="TextBox 45">
            <a:extLst>
              <a:ext uri="{FF2B5EF4-FFF2-40B4-BE49-F238E27FC236}">
                <a16:creationId xmlns:a16="http://schemas.microsoft.com/office/drawing/2014/main" id="{53CA307F-1E26-9145-B38A-0C10707684AA}"/>
              </a:ext>
            </a:extLst>
          </p:cNvPr>
          <p:cNvSpPr txBox="1"/>
          <p:nvPr/>
        </p:nvSpPr>
        <p:spPr>
          <a:xfrm>
            <a:off x="767557" y="2888913"/>
            <a:ext cx="1931991" cy="654025"/>
          </a:xfrm>
          <a:prstGeom prst="rect">
            <a:avLst/>
          </a:prstGeom>
          <a:noFill/>
        </p:spPr>
        <p:txBody>
          <a:bodyPr wrap="square" lIns="0" tIns="0" rIns="0" bIns="0" rtlCol="0">
            <a:spAutoFit/>
          </a:bodyPr>
          <a:lstStyle/>
          <a:p>
            <a:pPr>
              <a:spcAft>
                <a:spcPts val="900"/>
              </a:spcAft>
            </a:pPr>
            <a:r>
              <a:rPr lang="en-US" sz="1400" dirty="0">
                <a:solidFill>
                  <a:schemeClr val="bg1"/>
                </a:solidFill>
                <a:latin typeface="+mj-lt"/>
              </a:rPr>
              <a:t>Usage analytics</a:t>
            </a:r>
          </a:p>
          <a:p>
            <a:pPr>
              <a:spcAft>
                <a:spcPts val="900"/>
              </a:spcAft>
            </a:pPr>
            <a:r>
              <a:rPr lang="en-US" sz="1050" dirty="0">
                <a:solidFill>
                  <a:schemeClr val="bg1"/>
                </a:solidFill>
                <a:latin typeface="+mj-lt"/>
              </a:rPr>
              <a:t>How much the services are </a:t>
            </a:r>
            <a:br>
              <a:rPr lang="en-US" sz="1050" dirty="0">
                <a:solidFill>
                  <a:schemeClr val="bg1"/>
                </a:solidFill>
                <a:latin typeface="+mj-lt"/>
              </a:rPr>
            </a:br>
            <a:r>
              <a:rPr lang="en-US" sz="1050" dirty="0">
                <a:solidFill>
                  <a:schemeClr val="bg1"/>
                </a:solidFill>
                <a:latin typeface="+mj-lt"/>
              </a:rPr>
              <a:t>being used, and by whom.</a:t>
            </a:r>
            <a:endParaRPr lang="en-US" sz="1800" dirty="0">
              <a:solidFill>
                <a:schemeClr val="bg1"/>
              </a:solidFill>
              <a:latin typeface="+mj-lt"/>
            </a:endParaRPr>
          </a:p>
        </p:txBody>
      </p:sp>
      <p:sp>
        <p:nvSpPr>
          <p:cNvPr id="47" name="TextBox 46">
            <a:extLst>
              <a:ext uri="{FF2B5EF4-FFF2-40B4-BE49-F238E27FC236}">
                <a16:creationId xmlns:a16="http://schemas.microsoft.com/office/drawing/2014/main" id="{FC121B57-7B46-AA47-9416-A47037AEC82A}"/>
              </a:ext>
            </a:extLst>
          </p:cNvPr>
          <p:cNvSpPr txBox="1"/>
          <p:nvPr/>
        </p:nvSpPr>
        <p:spPr>
          <a:xfrm>
            <a:off x="3599657" y="2888913"/>
            <a:ext cx="1908175" cy="654025"/>
          </a:xfrm>
          <a:prstGeom prst="rect">
            <a:avLst/>
          </a:prstGeom>
          <a:noFill/>
        </p:spPr>
        <p:txBody>
          <a:bodyPr wrap="square" lIns="0" tIns="0" rIns="0" bIns="0" rtlCol="0">
            <a:spAutoFit/>
          </a:bodyPr>
          <a:lstStyle/>
          <a:p>
            <a:pPr>
              <a:spcAft>
                <a:spcPts val="900"/>
              </a:spcAft>
            </a:pPr>
            <a:r>
              <a:rPr lang="en-US" sz="1400" dirty="0">
                <a:solidFill>
                  <a:schemeClr val="bg1"/>
                </a:solidFill>
                <a:latin typeface="+mj-lt"/>
              </a:rPr>
              <a:t>Business performance</a:t>
            </a:r>
          </a:p>
          <a:p>
            <a:pPr>
              <a:spcAft>
                <a:spcPts val="900"/>
              </a:spcAft>
            </a:pPr>
            <a:r>
              <a:rPr lang="en-US" sz="1050" dirty="0">
                <a:solidFill>
                  <a:schemeClr val="bg1"/>
                </a:solidFill>
                <a:latin typeface="+mj-lt"/>
              </a:rPr>
              <a:t>How </a:t>
            </a:r>
            <a:r>
              <a:rPr lang="en-US" sz="1050" dirty="0" err="1">
                <a:solidFill>
                  <a:schemeClr val="bg1"/>
                </a:solidFill>
                <a:latin typeface="+mj-lt"/>
              </a:rPr>
              <a:t>Webex</a:t>
            </a:r>
            <a:r>
              <a:rPr lang="en-US" sz="1050" dirty="0">
                <a:solidFill>
                  <a:schemeClr val="bg1"/>
                </a:solidFill>
                <a:latin typeface="+mj-lt"/>
              </a:rPr>
              <a:t> is impacting productivity, quality, and cost.</a:t>
            </a:r>
          </a:p>
        </p:txBody>
      </p:sp>
      <p:sp>
        <p:nvSpPr>
          <p:cNvPr id="55" name="TextBox 54">
            <a:extLst>
              <a:ext uri="{FF2B5EF4-FFF2-40B4-BE49-F238E27FC236}">
                <a16:creationId xmlns:a16="http://schemas.microsoft.com/office/drawing/2014/main" id="{1998598A-A7A9-E54B-9F18-885FFCF0F292}"/>
              </a:ext>
            </a:extLst>
          </p:cNvPr>
          <p:cNvSpPr txBox="1"/>
          <p:nvPr/>
        </p:nvSpPr>
        <p:spPr>
          <a:xfrm>
            <a:off x="6414473" y="2888913"/>
            <a:ext cx="1918129" cy="977191"/>
          </a:xfrm>
          <a:prstGeom prst="rect">
            <a:avLst/>
          </a:prstGeom>
          <a:noFill/>
        </p:spPr>
        <p:txBody>
          <a:bodyPr wrap="square" lIns="0" tIns="0" rIns="0" bIns="0" rtlCol="0">
            <a:spAutoFit/>
          </a:bodyPr>
          <a:lstStyle/>
          <a:p>
            <a:pPr>
              <a:spcAft>
                <a:spcPts val="900"/>
              </a:spcAft>
            </a:pPr>
            <a:r>
              <a:rPr lang="en-US" sz="1400" dirty="0">
                <a:solidFill>
                  <a:schemeClr val="bg1"/>
                </a:solidFill>
                <a:latin typeface="+mj-lt"/>
              </a:rPr>
              <a:t>Success stories</a:t>
            </a:r>
          </a:p>
          <a:p>
            <a:pPr>
              <a:spcAft>
                <a:spcPts val="900"/>
              </a:spcAft>
            </a:pPr>
            <a:r>
              <a:rPr lang="en-US" sz="1050" dirty="0">
                <a:solidFill>
                  <a:schemeClr val="bg1"/>
                </a:solidFill>
                <a:latin typeface="+mj-lt"/>
              </a:rPr>
              <a:t>Compelling stories about how </a:t>
            </a:r>
            <a:r>
              <a:rPr lang="en-US" sz="1050" dirty="0" err="1">
                <a:solidFill>
                  <a:schemeClr val="bg1"/>
                </a:solidFill>
                <a:latin typeface="+mj-lt"/>
              </a:rPr>
              <a:t>Webex</a:t>
            </a:r>
            <a:r>
              <a:rPr lang="en-US" sz="1050" dirty="0">
                <a:solidFill>
                  <a:schemeClr val="bg1"/>
                </a:solidFill>
                <a:latin typeface="+mj-lt"/>
              </a:rPr>
              <a:t> has been used to solve problems and create new value.</a:t>
            </a:r>
          </a:p>
        </p:txBody>
      </p:sp>
      <p:pic>
        <p:nvPicPr>
          <p:cNvPr id="89" name="Picture Placeholder 16">
            <a:extLst>
              <a:ext uri="{FF2B5EF4-FFF2-40B4-BE49-F238E27FC236}">
                <a16:creationId xmlns:a16="http://schemas.microsoft.com/office/drawing/2014/main" id="{FF050052-7486-344F-9123-477CE96DD9F5}"/>
              </a:ext>
            </a:extLst>
          </p:cNvPr>
          <p:cNvPicPr>
            <a:picLocks noChangeAspect="1"/>
          </p:cNvPicPr>
          <p:nvPr/>
        </p:nvPicPr>
        <p:blipFill>
          <a:blip r:embed="rId4">
            <a:extLst>
              <a:ext uri="{96DAC541-7B7A-43D3-8B79-37D633B846F1}">
                <asvg:svgBlip xmlns:asvg="http://schemas.microsoft.com/office/drawing/2016/SVG/main" r:embed="rId5"/>
              </a:ext>
            </a:extLst>
          </a:blip>
          <a:srcRect l="1453" r="1453"/>
          <a:stretch/>
        </p:blipFill>
        <p:spPr>
          <a:xfrm>
            <a:off x="6409832" y="2437147"/>
            <a:ext cx="394193" cy="405994"/>
          </a:xfrm>
          <a:prstGeom prst="rect">
            <a:avLst/>
          </a:prstGeom>
        </p:spPr>
      </p:pic>
      <p:pic>
        <p:nvPicPr>
          <p:cNvPr id="93" name="Picture Placeholder 16">
            <a:extLst>
              <a:ext uri="{FF2B5EF4-FFF2-40B4-BE49-F238E27FC236}">
                <a16:creationId xmlns:a16="http://schemas.microsoft.com/office/drawing/2014/main" id="{5ED027D9-155C-1D46-8DC0-51C9E77B774E}"/>
              </a:ext>
            </a:extLst>
          </p:cNvPr>
          <p:cNvPicPr>
            <a:picLocks noChangeAspect="1"/>
          </p:cNvPicPr>
          <p:nvPr/>
        </p:nvPicPr>
        <p:blipFill>
          <a:blip r:embed="rId6">
            <a:extLst>
              <a:ext uri="{96DAC541-7B7A-43D3-8B79-37D633B846F1}">
                <asvg:svgBlip xmlns:asvg="http://schemas.microsoft.com/office/drawing/2016/SVG/main" r:embed="rId7"/>
              </a:ext>
            </a:extLst>
          </a:blip>
          <a:srcRect l="1453" r="1453"/>
          <a:stretch/>
        </p:blipFill>
        <p:spPr>
          <a:xfrm>
            <a:off x="741373" y="2403581"/>
            <a:ext cx="394194" cy="405994"/>
          </a:xfrm>
          <a:prstGeom prst="rect">
            <a:avLst/>
          </a:prstGeom>
        </p:spPr>
      </p:pic>
      <p:pic>
        <p:nvPicPr>
          <p:cNvPr id="97" name="Picture 96">
            <a:extLst>
              <a:ext uri="{FF2B5EF4-FFF2-40B4-BE49-F238E27FC236}">
                <a16:creationId xmlns:a16="http://schemas.microsoft.com/office/drawing/2014/main" id="{8AB8775D-9EB8-5942-921F-A4C44FBB57F1}"/>
              </a:ext>
            </a:extLst>
          </p:cNvPr>
          <p:cNvPicPr>
            <a:picLocks noChangeAspect="1"/>
          </p:cNvPicPr>
          <p:nvPr/>
        </p:nvPicPr>
        <p:blipFill>
          <a:blip r:embed="rId8"/>
          <a:srcRect/>
          <a:stretch/>
        </p:blipFill>
        <p:spPr>
          <a:xfrm>
            <a:off x="8446952" y="4792952"/>
            <a:ext cx="287210" cy="69888"/>
          </a:xfrm>
          <a:prstGeom prst="rect">
            <a:avLst/>
          </a:prstGeom>
        </p:spPr>
      </p:pic>
      <p:pic>
        <p:nvPicPr>
          <p:cNvPr id="24" name="Picture Placeholder 16">
            <a:extLst>
              <a:ext uri="{FF2B5EF4-FFF2-40B4-BE49-F238E27FC236}">
                <a16:creationId xmlns:a16="http://schemas.microsoft.com/office/drawing/2014/main" id="{EF156C44-F6BE-E343-8286-DE4C2005EAFA}"/>
              </a:ext>
            </a:extLst>
          </p:cNvPr>
          <p:cNvPicPr>
            <a:picLocks noChangeAspect="1"/>
          </p:cNvPicPr>
          <p:nvPr/>
        </p:nvPicPr>
        <p:blipFill>
          <a:blip r:embed="rId9"/>
          <a:srcRect l="1074" r="1074"/>
          <a:stretch/>
        </p:blipFill>
        <p:spPr>
          <a:xfrm>
            <a:off x="3546228" y="2437147"/>
            <a:ext cx="394193" cy="405994"/>
          </a:xfrm>
          <a:prstGeom prst="rect">
            <a:avLst/>
          </a:prstGeom>
        </p:spPr>
      </p:pic>
    </p:spTree>
    <p:extLst>
      <p:ext uri="{BB962C8B-B14F-4D97-AF65-F5344CB8AC3E}">
        <p14:creationId xmlns:p14="http://schemas.microsoft.com/office/powerpoint/2010/main" val="421577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E823000-9280-FD48-91F6-084E4E4D5857}"/>
              </a:ext>
            </a:extLst>
          </p:cNvPr>
          <p:cNvGrpSpPr/>
          <p:nvPr/>
        </p:nvGrpSpPr>
        <p:grpSpPr>
          <a:xfrm>
            <a:off x="2147982" y="2484946"/>
            <a:ext cx="2486276" cy="1912426"/>
            <a:chOff x="2147982" y="2547731"/>
            <a:chExt cx="2486276" cy="1912426"/>
          </a:xfrm>
        </p:grpSpPr>
        <p:graphicFrame>
          <p:nvGraphicFramePr>
            <p:cNvPr id="19" name="Chart 18">
              <a:extLst>
                <a:ext uri="{FF2B5EF4-FFF2-40B4-BE49-F238E27FC236}">
                  <a16:creationId xmlns:a16="http://schemas.microsoft.com/office/drawing/2014/main" id="{55B309CE-8242-AE45-B637-EB6251DEC143}"/>
                </a:ext>
              </a:extLst>
            </p:cNvPr>
            <p:cNvGraphicFramePr/>
            <p:nvPr/>
          </p:nvGraphicFramePr>
          <p:xfrm>
            <a:off x="2147982" y="2547731"/>
            <a:ext cx="2486276" cy="1912426"/>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1">
              <a:extLst>
                <a:ext uri="{FF2B5EF4-FFF2-40B4-BE49-F238E27FC236}">
                  <a16:creationId xmlns:a16="http://schemas.microsoft.com/office/drawing/2014/main" id="{BCB67D5A-B236-8942-BE70-AAFE8E0537A1}"/>
                </a:ext>
              </a:extLst>
            </p:cNvPr>
            <p:cNvSpPr/>
            <p:nvPr/>
          </p:nvSpPr>
          <p:spPr>
            <a:xfrm>
              <a:off x="3120047" y="3544297"/>
              <a:ext cx="604653" cy="307777"/>
            </a:xfrm>
            <a:prstGeom prst="rect">
              <a:avLst/>
            </a:prstGeom>
          </p:spPr>
          <p:txBody>
            <a:bodyPr wrap="none">
              <a:spAutoFit/>
            </a:bodyPr>
            <a:lstStyle/>
            <a:p>
              <a:r>
                <a:rPr lang="en-GB" sz="1400" dirty="0">
                  <a:solidFill>
                    <a:schemeClr val="bg1"/>
                  </a:solidFill>
                  <a:ea typeface="+mn-lt"/>
                  <a:cs typeface="+mn-lt"/>
                </a:rPr>
                <a:t>50% </a:t>
              </a:r>
              <a:endParaRPr lang="en-US" dirty="0">
                <a:solidFill>
                  <a:schemeClr val="bg1"/>
                </a:solidFill>
              </a:endParaRPr>
            </a:p>
          </p:txBody>
        </p:sp>
      </p:grpSp>
      <p:grpSp>
        <p:nvGrpSpPr>
          <p:cNvPr id="47" name="Group 46">
            <a:extLst>
              <a:ext uri="{FF2B5EF4-FFF2-40B4-BE49-F238E27FC236}">
                <a16:creationId xmlns:a16="http://schemas.microsoft.com/office/drawing/2014/main" id="{B69952C6-8835-204C-9802-B2B2EB9ADB78}"/>
              </a:ext>
            </a:extLst>
          </p:cNvPr>
          <p:cNvGrpSpPr/>
          <p:nvPr/>
        </p:nvGrpSpPr>
        <p:grpSpPr>
          <a:xfrm>
            <a:off x="-227469" y="2484946"/>
            <a:ext cx="2486276" cy="1912426"/>
            <a:chOff x="-227469" y="2557670"/>
            <a:chExt cx="2486276" cy="1912426"/>
          </a:xfrm>
        </p:grpSpPr>
        <p:graphicFrame>
          <p:nvGraphicFramePr>
            <p:cNvPr id="48" name="Chart 47">
              <a:extLst>
                <a:ext uri="{FF2B5EF4-FFF2-40B4-BE49-F238E27FC236}">
                  <a16:creationId xmlns:a16="http://schemas.microsoft.com/office/drawing/2014/main" id="{E7558D1C-50EE-764E-BA9F-B2A6A8BBA6E5}"/>
                </a:ext>
              </a:extLst>
            </p:cNvPr>
            <p:cNvGraphicFramePr/>
            <p:nvPr>
              <p:extLst>
                <p:ext uri="{D42A27DB-BD31-4B8C-83A1-F6EECF244321}">
                  <p14:modId xmlns:p14="http://schemas.microsoft.com/office/powerpoint/2010/main" val="2763027375"/>
                </p:ext>
              </p:extLst>
            </p:nvPr>
          </p:nvGraphicFramePr>
          <p:xfrm>
            <a:off x="-227469" y="2557670"/>
            <a:ext cx="2486276" cy="1912426"/>
          </p:xfrm>
          <a:graphic>
            <a:graphicData uri="http://schemas.openxmlformats.org/drawingml/2006/chart">
              <c:chart xmlns:c="http://schemas.openxmlformats.org/drawingml/2006/chart" xmlns:r="http://schemas.openxmlformats.org/officeDocument/2006/relationships" r:id="rId3"/>
            </a:graphicData>
          </a:graphic>
        </p:graphicFrame>
        <p:sp>
          <p:nvSpPr>
            <p:cNvPr id="49" name="Rectangle 48">
              <a:extLst>
                <a:ext uri="{FF2B5EF4-FFF2-40B4-BE49-F238E27FC236}">
                  <a16:creationId xmlns:a16="http://schemas.microsoft.com/office/drawing/2014/main" id="{9FD61344-2454-BB48-AA67-C68EA27C1C19}"/>
                </a:ext>
              </a:extLst>
            </p:cNvPr>
            <p:cNvSpPr/>
            <p:nvPr/>
          </p:nvSpPr>
          <p:spPr>
            <a:xfrm>
              <a:off x="751221" y="3560862"/>
              <a:ext cx="604653" cy="307777"/>
            </a:xfrm>
            <a:prstGeom prst="rect">
              <a:avLst/>
            </a:prstGeom>
          </p:spPr>
          <p:txBody>
            <a:bodyPr wrap="none">
              <a:spAutoFit/>
            </a:bodyPr>
            <a:lstStyle/>
            <a:p>
              <a:r>
                <a:rPr lang="en-GB" sz="1400" dirty="0">
                  <a:solidFill>
                    <a:schemeClr val="bg1"/>
                  </a:solidFill>
                  <a:ea typeface="+mn-lt"/>
                  <a:cs typeface="+mn-lt"/>
                </a:rPr>
                <a:t>80% </a:t>
              </a:r>
              <a:endParaRPr lang="en-US" dirty="0">
                <a:solidFill>
                  <a:schemeClr val="bg1"/>
                </a:solidFill>
              </a:endParaRPr>
            </a:p>
          </p:txBody>
        </p:sp>
      </p:grpSp>
      <p:graphicFrame>
        <p:nvGraphicFramePr>
          <p:cNvPr id="34" name="Chart 33">
            <a:extLst>
              <a:ext uri="{FF2B5EF4-FFF2-40B4-BE49-F238E27FC236}">
                <a16:creationId xmlns:a16="http://schemas.microsoft.com/office/drawing/2014/main" id="{74A71EB0-BD7C-B449-A3E0-6594926D780E}"/>
              </a:ext>
            </a:extLst>
          </p:cNvPr>
          <p:cNvGraphicFramePr/>
          <p:nvPr>
            <p:extLst>
              <p:ext uri="{D42A27DB-BD31-4B8C-83A1-F6EECF244321}">
                <p14:modId xmlns:p14="http://schemas.microsoft.com/office/powerpoint/2010/main" val="680045751"/>
              </p:ext>
            </p:extLst>
          </p:nvPr>
        </p:nvGraphicFramePr>
        <p:xfrm>
          <a:off x="961913" y="2484946"/>
          <a:ext cx="2486276" cy="191242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Placeholder 3">
            <a:extLst>
              <a:ext uri="{FF2B5EF4-FFF2-40B4-BE49-F238E27FC236}">
                <a16:creationId xmlns:a16="http://schemas.microsoft.com/office/drawing/2014/main" id="{41A148FA-A175-384A-8C14-F00E66506BE5}"/>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solidFill>
                  <a:schemeClr val="bg1"/>
                </a:solidFill>
              </a:rPr>
              <a:t>Webex Master PowerPoint</a:t>
            </a:r>
          </a:p>
        </p:txBody>
      </p:sp>
      <p:sp>
        <p:nvSpPr>
          <p:cNvPr id="12" name="Title 6">
            <a:extLst>
              <a:ext uri="{FF2B5EF4-FFF2-40B4-BE49-F238E27FC236}">
                <a16:creationId xmlns:a16="http://schemas.microsoft.com/office/drawing/2014/main" id="{09DC7CB9-E519-5D43-B949-2E813EC4AAC0}"/>
              </a:ext>
            </a:extLst>
          </p:cNvPr>
          <p:cNvSpPr txBox="1">
            <a:spLocks/>
          </p:cNvSpPr>
          <p:nvPr/>
        </p:nvSpPr>
        <p:spPr bwMode="auto">
          <a:xfrm>
            <a:off x="288806" y="689346"/>
            <a:ext cx="7442402" cy="4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rtlCol="0" anchor="t" anchorCtr="0" compatLnSpc="1">
            <a:prstTxWarp prst="textNoShape">
              <a:avLst/>
            </a:prstTxWarp>
            <a:no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solidFill>
                  <a:schemeClr val="bg1"/>
                </a:solidFill>
              </a:rPr>
              <a:t>1. Usage analytics</a:t>
            </a:r>
          </a:p>
        </p:txBody>
      </p:sp>
      <p:sp>
        <p:nvSpPr>
          <p:cNvPr id="20" name="TextBox 19">
            <a:extLst>
              <a:ext uri="{FF2B5EF4-FFF2-40B4-BE49-F238E27FC236}">
                <a16:creationId xmlns:a16="http://schemas.microsoft.com/office/drawing/2014/main" id="{C69CB3A1-F7B7-CF4B-8A51-9DCAC84A44EA}"/>
              </a:ext>
            </a:extLst>
          </p:cNvPr>
          <p:cNvSpPr txBox="1"/>
          <p:nvPr/>
        </p:nvSpPr>
        <p:spPr>
          <a:xfrm>
            <a:off x="322129" y="4180477"/>
            <a:ext cx="1223365" cy="238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GB" sz="800" dirty="0">
                <a:solidFill>
                  <a:schemeClr val="tx2">
                    <a:lumMod val="75000"/>
                  </a:schemeClr>
                </a:solidFill>
                <a:ea typeface="+mn-lt"/>
                <a:cs typeface="+mn-lt"/>
              </a:rPr>
              <a:t>Monthly active users</a:t>
            </a:r>
            <a:endParaRPr lang="en-GB" sz="800" dirty="0">
              <a:solidFill>
                <a:schemeClr val="tx2">
                  <a:lumMod val="75000"/>
                </a:schemeClr>
              </a:solidFill>
            </a:endParaRPr>
          </a:p>
        </p:txBody>
      </p:sp>
      <p:sp>
        <p:nvSpPr>
          <p:cNvPr id="23" name="TextBox 22">
            <a:extLst>
              <a:ext uri="{FF2B5EF4-FFF2-40B4-BE49-F238E27FC236}">
                <a16:creationId xmlns:a16="http://schemas.microsoft.com/office/drawing/2014/main" id="{3B012BF0-0DE5-144B-ABEB-2F14866B7C7C}"/>
              </a:ext>
            </a:extLst>
          </p:cNvPr>
          <p:cNvSpPr txBox="1"/>
          <p:nvPr/>
        </p:nvSpPr>
        <p:spPr>
          <a:xfrm>
            <a:off x="1607590" y="4180477"/>
            <a:ext cx="1223365" cy="238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GB" sz="800" dirty="0">
                <a:solidFill>
                  <a:schemeClr val="tx2">
                    <a:lumMod val="75000"/>
                  </a:schemeClr>
                </a:solidFill>
                <a:ea typeface="+mn-lt"/>
                <a:cs typeface="+mn-lt"/>
              </a:rPr>
              <a:t>Weekly active users</a:t>
            </a:r>
            <a:endParaRPr lang="en-GB" sz="800" dirty="0">
              <a:solidFill>
                <a:schemeClr val="tx2">
                  <a:lumMod val="75000"/>
                </a:schemeClr>
              </a:solidFill>
            </a:endParaRPr>
          </a:p>
        </p:txBody>
      </p:sp>
      <p:sp>
        <p:nvSpPr>
          <p:cNvPr id="24" name="TextBox 23">
            <a:extLst>
              <a:ext uri="{FF2B5EF4-FFF2-40B4-BE49-F238E27FC236}">
                <a16:creationId xmlns:a16="http://schemas.microsoft.com/office/drawing/2014/main" id="{1E2DE8A9-82F1-3946-B48D-A441A3BB8C3C}"/>
              </a:ext>
            </a:extLst>
          </p:cNvPr>
          <p:cNvSpPr txBox="1"/>
          <p:nvPr/>
        </p:nvSpPr>
        <p:spPr>
          <a:xfrm>
            <a:off x="2793660" y="4180477"/>
            <a:ext cx="1223365" cy="238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GB" sz="800" dirty="0">
                <a:solidFill>
                  <a:schemeClr val="tx2">
                    <a:lumMod val="75000"/>
                  </a:schemeClr>
                </a:solidFill>
                <a:ea typeface="+mn-lt"/>
                <a:cs typeface="+mn-lt"/>
              </a:rPr>
              <a:t>Daily active users</a:t>
            </a:r>
            <a:endParaRPr lang="en-GB" sz="800" dirty="0">
              <a:solidFill>
                <a:schemeClr val="tx2">
                  <a:lumMod val="75000"/>
                </a:schemeClr>
              </a:solidFill>
            </a:endParaRPr>
          </a:p>
        </p:txBody>
      </p:sp>
      <p:sp>
        <p:nvSpPr>
          <p:cNvPr id="21" name="Rectangle 20">
            <a:extLst>
              <a:ext uri="{FF2B5EF4-FFF2-40B4-BE49-F238E27FC236}">
                <a16:creationId xmlns:a16="http://schemas.microsoft.com/office/drawing/2014/main" id="{AC961EA6-980F-A341-B779-40B5406862E0}"/>
              </a:ext>
            </a:extLst>
          </p:cNvPr>
          <p:cNvSpPr/>
          <p:nvPr/>
        </p:nvSpPr>
        <p:spPr>
          <a:xfrm>
            <a:off x="1937290" y="3492673"/>
            <a:ext cx="604653" cy="307777"/>
          </a:xfrm>
          <a:prstGeom prst="rect">
            <a:avLst/>
          </a:prstGeom>
        </p:spPr>
        <p:txBody>
          <a:bodyPr wrap="none">
            <a:spAutoFit/>
          </a:bodyPr>
          <a:lstStyle/>
          <a:p>
            <a:r>
              <a:rPr lang="en-GB" sz="1400" dirty="0">
                <a:solidFill>
                  <a:schemeClr val="bg1"/>
                </a:solidFill>
                <a:ea typeface="+mn-lt"/>
                <a:cs typeface="+mn-lt"/>
              </a:rPr>
              <a:t>65% </a:t>
            </a:r>
            <a:endParaRPr lang="en-US" dirty="0">
              <a:solidFill>
                <a:schemeClr val="bg1"/>
              </a:solidFill>
            </a:endParaRPr>
          </a:p>
        </p:txBody>
      </p:sp>
      <p:grpSp>
        <p:nvGrpSpPr>
          <p:cNvPr id="27" name="Group 26">
            <a:extLst>
              <a:ext uri="{FF2B5EF4-FFF2-40B4-BE49-F238E27FC236}">
                <a16:creationId xmlns:a16="http://schemas.microsoft.com/office/drawing/2014/main" id="{EACEE5C5-6027-154C-95B0-D28DAB065F66}"/>
              </a:ext>
            </a:extLst>
          </p:cNvPr>
          <p:cNvGrpSpPr/>
          <p:nvPr/>
        </p:nvGrpSpPr>
        <p:grpSpPr>
          <a:xfrm>
            <a:off x="4272334" y="1615537"/>
            <a:ext cx="2486276" cy="1912426"/>
            <a:chOff x="-227469" y="2557670"/>
            <a:chExt cx="2486276" cy="1912426"/>
          </a:xfrm>
        </p:grpSpPr>
        <p:graphicFrame>
          <p:nvGraphicFramePr>
            <p:cNvPr id="28" name="Chart 27">
              <a:extLst>
                <a:ext uri="{FF2B5EF4-FFF2-40B4-BE49-F238E27FC236}">
                  <a16:creationId xmlns:a16="http://schemas.microsoft.com/office/drawing/2014/main" id="{C8ADF07B-F866-B240-83DB-E008C9C5C42B}"/>
                </a:ext>
              </a:extLst>
            </p:cNvPr>
            <p:cNvGraphicFramePr/>
            <p:nvPr/>
          </p:nvGraphicFramePr>
          <p:xfrm>
            <a:off x="-227469" y="2557670"/>
            <a:ext cx="2486276" cy="1912426"/>
          </p:xfrm>
          <a:graphic>
            <a:graphicData uri="http://schemas.openxmlformats.org/drawingml/2006/chart">
              <c:chart xmlns:c="http://schemas.openxmlformats.org/drawingml/2006/chart" xmlns:r="http://schemas.openxmlformats.org/officeDocument/2006/relationships" r:id="rId5"/>
            </a:graphicData>
          </a:graphic>
        </p:graphicFrame>
        <p:sp>
          <p:nvSpPr>
            <p:cNvPr id="29" name="Rectangle 28">
              <a:extLst>
                <a:ext uri="{FF2B5EF4-FFF2-40B4-BE49-F238E27FC236}">
                  <a16:creationId xmlns:a16="http://schemas.microsoft.com/office/drawing/2014/main" id="{ED4B5E4B-3578-804D-A7F1-F65834699984}"/>
                </a:ext>
              </a:extLst>
            </p:cNvPr>
            <p:cNvSpPr/>
            <p:nvPr/>
          </p:nvSpPr>
          <p:spPr>
            <a:xfrm>
              <a:off x="751221" y="3560862"/>
              <a:ext cx="604653" cy="307777"/>
            </a:xfrm>
            <a:prstGeom prst="rect">
              <a:avLst/>
            </a:prstGeom>
          </p:spPr>
          <p:txBody>
            <a:bodyPr wrap="none">
              <a:spAutoFit/>
            </a:bodyPr>
            <a:lstStyle/>
            <a:p>
              <a:r>
                <a:rPr lang="en-GB" sz="1400" dirty="0">
                  <a:solidFill>
                    <a:schemeClr val="bg1"/>
                  </a:solidFill>
                  <a:ea typeface="+mn-lt"/>
                  <a:cs typeface="+mn-lt"/>
                </a:rPr>
                <a:t>90% </a:t>
              </a:r>
              <a:endParaRPr lang="en-US" dirty="0">
                <a:solidFill>
                  <a:schemeClr val="bg1"/>
                </a:solidFill>
              </a:endParaRPr>
            </a:p>
          </p:txBody>
        </p:sp>
      </p:grpSp>
      <p:grpSp>
        <p:nvGrpSpPr>
          <p:cNvPr id="30" name="Group 29">
            <a:extLst>
              <a:ext uri="{FF2B5EF4-FFF2-40B4-BE49-F238E27FC236}">
                <a16:creationId xmlns:a16="http://schemas.microsoft.com/office/drawing/2014/main" id="{E43E2846-381D-DE49-81F4-D2F026BFC5DC}"/>
              </a:ext>
            </a:extLst>
          </p:cNvPr>
          <p:cNvGrpSpPr/>
          <p:nvPr/>
        </p:nvGrpSpPr>
        <p:grpSpPr>
          <a:xfrm>
            <a:off x="6647785" y="1615537"/>
            <a:ext cx="2486276" cy="1912426"/>
            <a:chOff x="2147982" y="2547731"/>
            <a:chExt cx="2486276" cy="1912426"/>
          </a:xfrm>
        </p:grpSpPr>
        <p:graphicFrame>
          <p:nvGraphicFramePr>
            <p:cNvPr id="31" name="Chart 30">
              <a:extLst>
                <a:ext uri="{FF2B5EF4-FFF2-40B4-BE49-F238E27FC236}">
                  <a16:creationId xmlns:a16="http://schemas.microsoft.com/office/drawing/2014/main" id="{73D2E26F-7914-3244-8D7C-45FF12D6CB7B}"/>
                </a:ext>
              </a:extLst>
            </p:cNvPr>
            <p:cNvGraphicFramePr/>
            <p:nvPr/>
          </p:nvGraphicFramePr>
          <p:xfrm>
            <a:off x="2147982" y="2547731"/>
            <a:ext cx="2486276" cy="1912426"/>
          </p:xfrm>
          <a:graphic>
            <a:graphicData uri="http://schemas.openxmlformats.org/drawingml/2006/chart">
              <c:chart xmlns:c="http://schemas.openxmlformats.org/drawingml/2006/chart" xmlns:r="http://schemas.openxmlformats.org/officeDocument/2006/relationships" r:id="rId6"/>
            </a:graphicData>
          </a:graphic>
        </p:graphicFrame>
        <p:sp>
          <p:nvSpPr>
            <p:cNvPr id="32" name="Rectangle 31">
              <a:extLst>
                <a:ext uri="{FF2B5EF4-FFF2-40B4-BE49-F238E27FC236}">
                  <a16:creationId xmlns:a16="http://schemas.microsoft.com/office/drawing/2014/main" id="{55537D1E-4B05-C840-952F-9B502EA0CC32}"/>
                </a:ext>
              </a:extLst>
            </p:cNvPr>
            <p:cNvSpPr/>
            <p:nvPr/>
          </p:nvSpPr>
          <p:spPr>
            <a:xfrm>
              <a:off x="3120047" y="3544297"/>
              <a:ext cx="604653" cy="307777"/>
            </a:xfrm>
            <a:prstGeom prst="rect">
              <a:avLst/>
            </a:prstGeom>
          </p:spPr>
          <p:txBody>
            <a:bodyPr wrap="none">
              <a:spAutoFit/>
            </a:bodyPr>
            <a:lstStyle/>
            <a:p>
              <a:r>
                <a:rPr lang="en-GB" sz="1400" dirty="0">
                  <a:solidFill>
                    <a:schemeClr val="bg1"/>
                  </a:solidFill>
                  <a:ea typeface="+mn-lt"/>
                  <a:cs typeface="+mn-lt"/>
                </a:rPr>
                <a:t>50% </a:t>
              </a:r>
              <a:endParaRPr lang="en-US" dirty="0">
                <a:solidFill>
                  <a:schemeClr val="bg1"/>
                </a:solidFill>
              </a:endParaRPr>
            </a:p>
          </p:txBody>
        </p:sp>
      </p:grpSp>
      <p:grpSp>
        <p:nvGrpSpPr>
          <p:cNvPr id="37" name="Group 36">
            <a:extLst>
              <a:ext uri="{FF2B5EF4-FFF2-40B4-BE49-F238E27FC236}">
                <a16:creationId xmlns:a16="http://schemas.microsoft.com/office/drawing/2014/main" id="{BBFBC26B-ED38-F649-8613-18F16F9A85FA}"/>
              </a:ext>
            </a:extLst>
          </p:cNvPr>
          <p:cNvGrpSpPr/>
          <p:nvPr/>
        </p:nvGrpSpPr>
        <p:grpSpPr>
          <a:xfrm>
            <a:off x="5461716" y="1615537"/>
            <a:ext cx="2486276" cy="1912426"/>
            <a:chOff x="961913" y="2544418"/>
            <a:chExt cx="2486276" cy="1912426"/>
          </a:xfrm>
        </p:grpSpPr>
        <p:graphicFrame>
          <p:nvGraphicFramePr>
            <p:cNvPr id="38" name="Chart 37">
              <a:extLst>
                <a:ext uri="{FF2B5EF4-FFF2-40B4-BE49-F238E27FC236}">
                  <a16:creationId xmlns:a16="http://schemas.microsoft.com/office/drawing/2014/main" id="{6F6CA1CE-BE53-E34F-9E6D-A7860F0A1F8D}"/>
                </a:ext>
              </a:extLst>
            </p:cNvPr>
            <p:cNvGraphicFramePr/>
            <p:nvPr/>
          </p:nvGraphicFramePr>
          <p:xfrm>
            <a:off x="961913" y="2544418"/>
            <a:ext cx="2486276" cy="1912426"/>
          </p:xfrm>
          <a:graphic>
            <a:graphicData uri="http://schemas.openxmlformats.org/drawingml/2006/chart">
              <c:chart xmlns:c="http://schemas.openxmlformats.org/drawingml/2006/chart" xmlns:r="http://schemas.openxmlformats.org/officeDocument/2006/relationships" r:id="rId7"/>
            </a:graphicData>
          </a:graphic>
        </p:graphicFrame>
        <p:sp>
          <p:nvSpPr>
            <p:cNvPr id="39" name="Rectangle 38">
              <a:extLst>
                <a:ext uri="{FF2B5EF4-FFF2-40B4-BE49-F238E27FC236}">
                  <a16:creationId xmlns:a16="http://schemas.microsoft.com/office/drawing/2014/main" id="{415DFC95-4B95-9143-9595-E3E3152D1775}"/>
                </a:ext>
              </a:extLst>
            </p:cNvPr>
            <p:cNvSpPr/>
            <p:nvPr/>
          </p:nvSpPr>
          <p:spPr>
            <a:xfrm>
              <a:off x="1937291" y="3554236"/>
              <a:ext cx="604653" cy="307777"/>
            </a:xfrm>
            <a:prstGeom prst="rect">
              <a:avLst/>
            </a:prstGeom>
          </p:spPr>
          <p:txBody>
            <a:bodyPr wrap="none">
              <a:spAutoFit/>
            </a:bodyPr>
            <a:lstStyle/>
            <a:p>
              <a:r>
                <a:rPr lang="en-GB" sz="1400" dirty="0">
                  <a:solidFill>
                    <a:schemeClr val="bg1"/>
                  </a:solidFill>
                  <a:ea typeface="+mn-lt"/>
                  <a:cs typeface="+mn-lt"/>
                </a:rPr>
                <a:t>70% </a:t>
              </a:r>
              <a:endParaRPr lang="en-US" dirty="0">
                <a:solidFill>
                  <a:schemeClr val="bg1"/>
                </a:solidFill>
              </a:endParaRPr>
            </a:p>
          </p:txBody>
        </p:sp>
      </p:grpSp>
      <p:sp>
        <p:nvSpPr>
          <p:cNvPr id="33" name="TextBox 32">
            <a:extLst>
              <a:ext uri="{FF2B5EF4-FFF2-40B4-BE49-F238E27FC236}">
                <a16:creationId xmlns:a16="http://schemas.microsoft.com/office/drawing/2014/main" id="{661CC97E-288D-E54C-A6E3-C860BC854039}"/>
              </a:ext>
            </a:extLst>
          </p:cNvPr>
          <p:cNvSpPr txBox="1"/>
          <p:nvPr/>
        </p:nvSpPr>
        <p:spPr>
          <a:xfrm>
            <a:off x="420862" y="1657350"/>
            <a:ext cx="3697655" cy="1367554"/>
          </a:xfrm>
          <a:prstGeom prst="rect">
            <a:avLst/>
          </a:prstGeom>
          <a:noFill/>
        </p:spPr>
        <p:txBody>
          <a:bodyPr wrap="square" lIns="0" tIns="0" rtlCol="0" anchor="t">
            <a:spAutoFit/>
          </a:bodyPr>
          <a:lstStyle/>
          <a:p>
            <a:pPr>
              <a:lnSpc>
                <a:spcPct val="130000"/>
              </a:lnSpc>
              <a:spcAft>
                <a:spcPts val="600"/>
              </a:spcAft>
              <a:buClr>
                <a:schemeClr val="bg1"/>
              </a:buClr>
            </a:pPr>
            <a:r>
              <a:rPr lang="en-US" sz="900" dirty="0">
                <a:solidFill>
                  <a:schemeClr val="bg1"/>
                </a:solidFill>
              </a:rPr>
              <a:t>First of all, you should set some targets for the percentage of people using </a:t>
            </a:r>
            <a:r>
              <a:rPr lang="en-US" sz="900" dirty="0" err="1">
                <a:solidFill>
                  <a:schemeClr val="bg1"/>
                </a:solidFill>
              </a:rPr>
              <a:t>Webex</a:t>
            </a:r>
            <a:r>
              <a:rPr lang="en-US" sz="900" dirty="0">
                <a:solidFill>
                  <a:schemeClr val="bg1"/>
                </a:solidFill>
              </a:rPr>
              <a:t> on a monthly, weekly, and daily basis, and how quickly you’ll achieve this. Your targets will depend on the size of your business plus the timescales and activities in your adoption plan.</a:t>
            </a:r>
          </a:p>
          <a:p>
            <a:pPr>
              <a:lnSpc>
                <a:spcPct val="130000"/>
              </a:lnSpc>
              <a:spcAft>
                <a:spcPts val="600"/>
              </a:spcAft>
              <a:buClr>
                <a:schemeClr val="bg1"/>
              </a:buClr>
            </a:pPr>
            <a:r>
              <a:rPr lang="en-US" sz="900" dirty="0">
                <a:solidFill>
                  <a:schemeClr val="bg1"/>
                </a:solidFill>
              </a:rPr>
              <a:t>For example, if you’re rolling </a:t>
            </a:r>
            <a:r>
              <a:rPr lang="en-US" sz="900" dirty="0" err="1">
                <a:solidFill>
                  <a:schemeClr val="bg1"/>
                </a:solidFill>
              </a:rPr>
              <a:t>Webex</a:t>
            </a:r>
            <a:r>
              <a:rPr lang="en-US" sz="900" dirty="0">
                <a:solidFill>
                  <a:schemeClr val="bg1"/>
                </a:solidFill>
              </a:rPr>
              <a:t> out to 3000 users over 6 weeks, your targets may be to achieve the following by week 24 of your adoption plan:</a:t>
            </a:r>
          </a:p>
        </p:txBody>
      </p:sp>
      <p:sp>
        <p:nvSpPr>
          <p:cNvPr id="35" name="Footer Placeholder 2">
            <a:extLst>
              <a:ext uri="{FF2B5EF4-FFF2-40B4-BE49-F238E27FC236}">
                <a16:creationId xmlns:a16="http://schemas.microsoft.com/office/drawing/2014/main" id="{1F57A724-7622-194B-A933-0815B7A3CF1A}"/>
              </a:ext>
            </a:extLst>
          </p:cNvPr>
          <p:cNvSpPr>
            <a:spLocks noGrp="1"/>
          </p:cNvSpPr>
          <p:nvPr>
            <p:ph type="ftr" sz="quarter" idx="3"/>
          </p:nvPr>
        </p:nvSpPr>
        <p:spPr>
          <a:xfrm>
            <a:off x="422138" y="4794234"/>
            <a:ext cx="5522817" cy="90486"/>
          </a:xfrm>
        </p:spPr>
        <p:txBody>
          <a:bodyPr/>
          <a:lstStyle/>
          <a:p>
            <a:r>
              <a:rPr lang="en-US" sz="400" dirty="0">
                <a:solidFill>
                  <a:schemeClr val="tx2">
                    <a:lumMod val="50000"/>
                  </a:schemeClr>
                </a:solidFill>
              </a:rPr>
              <a:t>© 2021 Cisco and/or its affiliates. All rights reserved. Cisco Confidential</a:t>
            </a:r>
          </a:p>
        </p:txBody>
      </p:sp>
      <p:sp>
        <p:nvSpPr>
          <p:cNvPr id="36" name="Slide Number Placeholder 5">
            <a:extLst>
              <a:ext uri="{FF2B5EF4-FFF2-40B4-BE49-F238E27FC236}">
                <a16:creationId xmlns:a16="http://schemas.microsoft.com/office/drawing/2014/main" id="{7324014E-B132-F54B-83CE-ED264E326864}"/>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50000"/>
                  </a:schemeClr>
                </a:solidFill>
              </a:rPr>
              <a:pPr algn="r"/>
              <a:t>4</a:t>
            </a:fld>
            <a:endParaRPr lang="en-US" sz="600" dirty="0">
              <a:solidFill>
                <a:schemeClr val="tx2">
                  <a:lumMod val="50000"/>
                </a:schemeClr>
              </a:solidFill>
            </a:endParaRPr>
          </a:p>
        </p:txBody>
      </p:sp>
      <p:sp>
        <p:nvSpPr>
          <p:cNvPr id="41" name="TextBox 40">
            <a:extLst>
              <a:ext uri="{FF2B5EF4-FFF2-40B4-BE49-F238E27FC236}">
                <a16:creationId xmlns:a16="http://schemas.microsoft.com/office/drawing/2014/main" id="{4AF5C37C-F80A-4C46-8E07-9AD4B303F509}"/>
              </a:ext>
            </a:extLst>
          </p:cNvPr>
          <p:cNvSpPr txBox="1"/>
          <p:nvPr/>
        </p:nvSpPr>
        <p:spPr>
          <a:xfrm>
            <a:off x="837160" y="4417685"/>
            <a:ext cx="2725789" cy="238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30000"/>
              </a:lnSpc>
            </a:pPr>
            <a:r>
              <a:rPr lang="en-GB" sz="800" dirty="0">
                <a:solidFill>
                  <a:schemeClr val="bg1"/>
                </a:solidFill>
                <a:ea typeface="+mn-lt"/>
                <a:cs typeface="+mn-lt"/>
              </a:rPr>
              <a:t>You may also set interim targets for weeks 10 and 15.</a:t>
            </a:r>
            <a:endParaRPr lang="en-GB" sz="800" dirty="0">
              <a:solidFill>
                <a:schemeClr val="bg1"/>
              </a:solidFill>
            </a:endParaRPr>
          </a:p>
        </p:txBody>
      </p:sp>
      <p:sp>
        <p:nvSpPr>
          <p:cNvPr id="52" name="TextBox 51">
            <a:extLst>
              <a:ext uri="{FF2B5EF4-FFF2-40B4-BE49-F238E27FC236}">
                <a16:creationId xmlns:a16="http://schemas.microsoft.com/office/drawing/2014/main" id="{E22AA1D4-9219-3142-B998-775B495BF860}"/>
              </a:ext>
            </a:extLst>
          </p:cNvPr>
          <p:cNvSpPr txBox="1"/>
          <p:nvPr/>
        </p:nvSpPr>
        <p:spPr>
          <a:xfrm>
            <a:off x="4680628" y="1657350"/>
            <a:ext cx="3697655" cy="390363"/>
          </a:xfrm>
          <a:prstGeom prst="rect">
            <a:avLst/>
          </a:prstGeom>
          <a:noFill/>
        </p:spPr>
        <p:txBody>
          <a:bodyPr wrap="square" lIns="0" tIns="0" rtlCol="0" anchor="t">
            <a:spAutoFit/>
          </a:bodyPr>
          <a:lstStyle/>
          <a:p>
            <a:pPr>
              <a:lnSpc>
                <a:spcPct val="130000"/>
              </a:lnSpc>
              <a:spcAft>
                <a:spcPts val="600"/>
              </a:spcAft>
              <a:buClr>
                <a:schemeClr val="bg1"/>
              </a:buClr>
            </a:pPr>
            <a:r>
              <a:rPr lang="en-US" sz="900" dirty="0">
                <a:solidFill>
                  <a:schemeClr val="bg1"/>
                </a:solidFill>
              </a:rPr>
              <a:t>On the other hand, if you have a small team of 30 users, you may aim to achieve the following in 6 weeks:</a:t>
            </a:r>
          </a:p>
        </p:txBody>
      </p:sp>
      <p:sp>
        <p:nvSpPr>
          <p:cNvPr id="53" name="TextBox 52">
            <a:extLst>
              <a:ext uri="{FF2B5EF4-FFF2-40B4-BE49-F238E27FC236}">
                <a16:creationId xmlns:a16="http://schemas.microsoft.com/office/drawing/2014/main" id="{6E56624A-8CE8-314C-8FB7-341CB687DF91}"/>
              </a:ext>
            </a:extLst>
          </p:cNvPr>
          <p:cNvSpPr txBox="1"/>
          <p:nvPr/>
        </p:nvSpPr>
        <p:spPr>
          <a:xfrm>
            <a:off x="4680628" y="3553057"/>
            <a:ext cx="3697655" cy="1007455"/>
          </a:xfrm>
          <a:prstGeom prst="rect">
            <a:avLst/>
          </a:prstGeom>
          <a:noFill/>
        </p:spPr>
        <p:txBody>
          <a:bodyPr wrap="square" lIns="0" tIns="0" rtlCol="0" anchor="t">
            <a:spAutoFit/>
          </a:bodyPr>
          <a:lstStyle/>
          <a:p>
            <a:pPr>
              <a:lnSpc>
                <a:spcPct val="130000"/>
              </a:lnSpc>
              <a:spcAft>
                <a:spcPts val="600"/>
              </a:spcAft>
              <a:buClr>
                <a:schemeClr val="bg1"/>
              </a:buClr>
            </a:pPr>
            <a:r>
              <a:rPr lang="en-US" sz="900" dirty="0">
                <a:solidFill>
                  <a:schemeClr val="bg1"/>
                </a:solidFill>
              </a:rPr>
              <a:t>Only you can set appropriate targets for your business. The important thing is to consider your adoption plan and set ambitious but realistic targets for your people.</a:t>
            </a:r>
          </a:p>
          <a:p>
            <a:pPr>
              <a:lnSpc>
                <a:spcPct val="130000"/>
              </a:lnSpc>
              <a:spcAft>
                <a:spcPts val="600"/>
              </a:spcAft>
              <a:buClr>
                <a:schemeClr val="bg1"/>
              </a:buClr>
            </a:pPr>
            <a:r>
              <a:rPr lang="en-US" sz="900" dirty="0">
                <a:solidFill>
                  <a:schemeClr val="bg1"/>
                </a:solidFill>
              </a:rPr>
              <a:t>You can find this and other interesting usage information on the Analytics page of the Cisco </a:t>
            </a:r>
            <a:r>
              <a:rPr lang="en-US" sz="900" dirty="0" err="1">
                <a:solidFill>
                  <a:schemeClr val="bg1"/>
                </a:solidFill>
              </a:rPr>
              <a:t>Webex</a:t>
            </a:r>
            <a:r>
              <a:rPr lang="en-US" sz="900" dirty="0">
                <a:solidFill>
                  <a:schemeClr val="bg1"/>
                </a:solidFill>
              </a:rPr>
              <a:t> Control Hub.</a:t>
            </a:r>
          </a:p>
        </p:txBody>
      </p:sp>
      <p:pic>
        <p:nvPicPr>
          <p:cNvPr id="54" name="Picture 53">
            <a:extLst>
              <a:ext uri="{FF2B5EF4-FFF2-40B4-BE49-F238E27FC236}">
                <a16:creationId xmlns:a16="http://schemas.microsoft.com/office/drawing/2014/main" id="{9962314C-419F-8C41-8CE8-AED814E78505}"/>
              </a:ext>
            </a:extLst>
          </p:cNvPr>
          <p:cNvPicPr>
            <a:picLocks noChangeAspect="1"/>
          </p:cNvPicPr>
          <p:nvPr/>
        </p:nvPicPr>
        <p:blipFill>
          <a:blip r:embed="rId8"/>
          <a:srcRect/>
          <a:stretch/>
        </p:blipFill>
        <p:spPr>
          <a:xfrm>
            <a:off x="8446952" y="4792952"/>
            <a:ext cx="287210" cy="69888"/>
          </a:xfrm>
          <a:prstGeom prst="rect">
            <a:avLst/>
          </a:prstGeom>
        </p:spPr>
      </p:pic>
    </p:spTree>
    <p:extLst>
      <p:ext uri="{BB962C8B-B14F-4D97-AF65-F5344CB8AC3E}">
        <p14:creationId xmlns:p14="http://schemas.microsoft.com/office/powerpoint/2010/main" val="213012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CC95FA-C70B-0847-B7B9-477DDA0E8576}"/>
              </a:ext>
            </a:extLst>
          </p:cNvPr>
          <p:cNvPicPr>
            <a:picLocks noChangeAspect="1"/>
          </p:cNvPicPr>
          <p:nvPr/>
        </p:nvPicPr>
        <p:blipFill>
          <a:blip r:embed="rId3"/>
          <a:srcRect/>
          <a:stretch/>
        </p:blipFill>
        <p:spPr>
          <a:xfrm>
            <a:off x="0" y="0"/>
            <a:ext cx="9144000" cy="5143500"/>
          </a:xfrm>
          <a:prstGeom prst="rect">
            <a:avLst/>
          </a:prstGeom>
        </p:spPr>
      </p:pic>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solidFill>
                  <a:schemeClr val="bg1"/>
                </a:solidFill>
              </a:rPr>
              <a:t>Webex Master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419100" y="732458"/>
            <a:ext cx="516874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solidFill>
                  <a:schemeClr val="bg1"/>
                </a:solidFill>
              </a:rPr>
              <a:t>2. Business performance</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tx2">
                    <a:lumMod val="5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50000"/>
                  </a:schemeClr>
                </a:solidFill>
              </a:rPr>
              <a:pPr algn="r"/>
              <a:t>5</a:t>
            </a:fld>
            <a:endParaRPr lang="en-US" sz="600" dirty="0">
              <a:solidFill>
                <a:schemeClr val="tx2">
                  <a:lumMod val="5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4"/>
          <a:srcRect/>
          <a:stretch/>
        </p:blipFill>
        <p:spPr>
          <a:xfrm>
            <a:off x="8446952" y="4792952"/>
            <a:ext cx="287210" cy="69888"/>
          </a:xfrm>
          <a:prstGeom prst="rect">
            <a:avLst/>
          </a:prstGeom>
        </p:spPr>
      </p:pic>
      <p:sp>
        <p:nvSpPr>
          <p:cNvPr id="11" name="Text Placeholder 7">
            <a:extLst>
              <a:ext uri="{FF2B5EF4-FFF2-40B4-BE49-F238E27FC236}">
                <a16:creationId xmlns:a16="http://schemas.microsoft.com/office/drawing/2014/main" id="{89D589F6-10F3-B040-94F7-DFA26F2BE9EB}"/>
              </a:ext>
            </a:extLst>
          </p:cNvPr>
          <p:cNvSpPr txBox="1">
            <a:spLocks/>
          </p:cNvSpPr>
          <p:nvPr/>
        </p:nvSpPr>
        <p:spPr>
          <a:xfrm>
            <a:off x="419101" y="1657350"/>
            <a:ext cx="2605087" cy="2375522"/>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900" dirty="0">
                <a:solidFill>
                  <a:schemeClr val="bg1"/>
                </a:solidFill>
              </a:rPr>
              <a:t>Usage statistics tell you how many people are using your </a:t>
            </a:r>
            <a:r>
              <a:rPr lang="en-US" sz="900" dirty="0" err="1">
                <a:solidFill>
                  <a:schemeClr val="bg1"/>
                </a:solidFill>
              </a:rPr>
              <a:t>Webex</a:t>
            </a:r>
            <a:r>
              <a:rPr lang="en-US" sz="900" dirty="0">
                <a:solidFill>
                  <a:schemeClr val="bg1"/>
                </a:solidFill>
              </a:rPr>
              <a:t> service, and how often, but say nothing about the benefits to your business. You may have 80% of employees using the service, but there will always be someone who asks, “So what?”, and it's a fair question.</a:t>
            </a:r>
          </a:p>
          <a:p>
            <a:pPr>
              <a:lnSpc>
                <a:spcPct val="130000"/>
              </a:lnSpc>
            </a:pPr>
            <a:r>
              <a:rPr lang="en-US" sz="900" dirty="0">
                <a:solidFill>
                  <a:schemeClr val="bg1"/>
                </a:solidFill>
              </a:rPr>
              <a:t>The first step in creating your </a:t>
            </a:r>
            <a:r>
              <a:rPr lang="en-US" sz="900" dirty="0" err="1">
                <a:solidFill>
                  <a:schemeClr val="bg1"/>
                </a:solidFill>
              </a:rPr>
              <a:t>Webex</a:t>
            </a:r>
            <a:r>
              <a:rPr lang="en-US" sz="900" dirty="0">
                <a:solidFill>
                  <a:schemeClr val="bg1"/>
                </a:solidFill>
              </a:rPr>
              <a:t> adoption plan was business drivers.</a:t>
            </a:r>
          </a:p>
          <a:p>
            <a:pPr marL="171450" indent="-171450">
              <a:lnSpc>
                <a:spcPct val="130000"/>
              </a:lnSpc>
              <a:buClr>
                <a:schemeClr val="bg1"/>
              </a:buClr>
              <a:buFont typeface="Arial" panose="020B0604020202020204" pitchFamily="34" charset="0"/>
              <a:buChar char="•"/>
            </a:pPr>
            <a:r>
              <a:rPr lang="en-US" sz="900" dirty="0">
                <a:solidFill>
                  <a:schemeClr val="bg1"/>
                </a:solidFill>
              </a:rPr>
              <a:t>What does your business want to do differently with </a:t>
            </a:r>
            <a:r>
              <a:rPr lang="en-US" sz="900" dirty="0" err="1">
                <a:solidFill>
                  <a:schemeClr val="bg1"/>
                </a:solidFill>
              </a:rPr>
              <a:t>Webex</a:t>
            </a:r>
            <a:r>
              <a:rPr lang="en-US" sz="900" dirty="0">
                <a:solidFill>
                  <a:schemeClr val="bg1"/>
                </a:solidFill>
              </a:rPr>
              <a:t>?</a:t>
            </a:r>
          </a:p>
          <a:p>
            <a:pPr marL="171450" indent="-171450">
              <a:lnSpc>
                <a:spcPct val="130000"/>
              </a:lnSpc>
              <a:buClr>
                <a:schemeClr val="bg1"/>
              </a:buClr>
              <a:buFont typeface="Arial" panose="020B0604020202020204" pitchFamily="34" charset="0"/>
              <a:buChar char="•"/>
            </a:pPr>
            <a:r>
              <a:rPr lang="en-US" sz="900" dirty="0">
                <a:solidFill>
                  <a:schemeClr val="bg1"/>
                </a:solidFill>
              </a:rPr>
              <a:t>What processes, costs, or quality issues did you identify for improvement?</a:t>
            </a:r>
          </a:p>
        </p:txBody>
      </p:sp>
      <p:sp>
        <p:nvSpPr>
          <p:cNvPr id="12" name="Text Placeholder 7">
            <a:extLst>
              <a:ext uri="{FF2B5EF4-FFF2-40B4-BE49-F238E27FC236}">
                <a16:creationId xmlns:a16="http://schemas.microsoft.com/office/drawing/2014/main" id="{796DBFE8-2C1E-0E46-BF7D-8D4A9995884F}"/>
              </a:ext>
            </a:extLst>
          </p:cNvPr>
          <p:cNvSpPr txBox="1">
            <a:spLocks/>
          </p:cNvSpPr>
          <p:nvPr/>
        </p:nvSpPr>
        <p:spPr>
          <a:xfrm>
            <a:off x="3244747" y="1657350"/>
            <a:ext cx="2605087" cy="2735621"/>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900" dirty="0">
                <a:solidFill>
                  <a:schemeClr val="bg1"/>
                </a:solidFill>
              </a:rPr>
              <a:t>These need to be benchmarked so that they can be measured again regularly once usage of the </a:t>
            </a:r>
            <a:r>
              <a:rPr lang="en-US" sz="900" dirty="0" err="1">
                <a:solidFill>
                  <a:schemeClr val="bg1"/>
                </a:solidFill>
              </a:rPr>
              <a:t>Webex</a:t>
            </a:r>
            <a:r>
              <a:rPr lang="en-US" sz="900" dirty="0">
                <a:solidFill>
                  <a:schemeClr val="bg1"/>
                </a:solidFill>
              </a:rPr>
              <a:t> service goes up.</a:t>
            </a:r>
          </a:p>
          <a:p>
            <a:pPr>
              <a:lnSpc>
                <a:spcPct val="130000"/>
              </a:lnSpc>
            </a:pPr>
            <a:r>
              <a:rPr lang="en-US" sz="900" dirty="0">
                <a:solidFill>
                  <a:schemeClr val="bg1"/>
                </a:solidFill>
              </a:rPr>
              <a:t>For instance, if you are a large company of thousands, your aim may be to reduce travel costs by 20% and enable home working for an average of two days per week per employee. Where does this data come from?</a:t>
            </a:r>
          </a:p>
          <a:p>
            <a:pPr>
              <a:lnSpc>
                <a:spcPct val="130000"/>
              </a:lnSpc>
            </a:pPr>
            <a:r>
              <a:rPr lang="en-US" sz="900" dirty="0">
                <a:solidFill>
                  <a:schemeClr val="bg1"/>
                </a:solidFill>
              </a:rPr>
              <a:t>It’s likely you’ll need cooperation from Finance and HR to benchmark these numbers and report on them regularly going forward.</a:t>
            </a:r>
          </a:p>
          <a:p>
            <a:pPr>
              <a:lnSpc>
                <a:spcPct val="130000"/>
              </a:lnSpc>
            </a:pPr>
            <a:r>
              <a:rPr lang="en-US" sz="900" dirty="0">
                <a:solidFill>
                  <a:schemeClr val="bg1"/>
                </a:solidFill>
              </a:rPr>
              <a:t>If you’re a small but growing business, your aim may be to hire from a global talent pool without compromising on team effectiveness.</a:t>
            </a:r>
          </a:p>
        </p:txBody>
      </p:sp>
      <p:sp>
        <p:nvSpPr>
          <p:cNvPr id="13" name="Text Placeholder 7">
            <a:extLst>
              <a:ext uri="{FF2B5EF4-FFF2-40B4-BE49-F238E27FC236}">
                <a16:creationId xmlns:a16="http://schemas.microsoft.com/office/drawing/2014/main" id="{85629E70-CD14-7047-BDBE-FCF1081AB0CA}"/>
              </a:ext>
            </a:extLst>
          </p:cNvPr>
          <p:cNvSpPr txBox="1">
            <a:spLocks/>
          </p:cNvSpPr>
          <p:nvPr/>
        </p:nvSpPr>
        <p:spPr>
          <a:xfrm>
            <a:off x="6092878" y="1657350"/>
            <a:ext cx="2605087" cy="1758430"/>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900" dirty="0">
                <a:solidFill>
                  <a:schemeClr val="bg1"/>
                </a:solidFill>
              </a:rPr>
              <a:t>Your measurement may then be as simple as asking the team how well they’re able to collaborate with the new recruits who work remotely.</a:t>
            </a:r>
          </a:p>
          <a:p>
            <a:pPr>
              <a:lnSpc>
                <a:spcPct val="130000"/>
              </a:lnSpc>
            </a:pPr>
            <a:r>
              <a:rPr lang="en-US" sz="900" dirty="0">
                <a:solidFill>
                  <a:schemeClr val="bg1"/>
                </a:solidFill>
              </a:rPr>
              <a:t>Plus, of course, making sure you’re still delivering on time and within budget.</a:t>
            </a:r>
          </a:p>
          <a:p>
            <a:pPr>
              <a:lnSpc>
                <a:spcPct val="130000"/>
              </a:lnSpc>
            </a:pPr>
            <a:r>
              <a:rPr lang="en-US" sz="900" dirty="0">
                <a:solidFill>
                  <a:schemeClr val="bg1"/>
                </a:solidFill>
              </a:rPr>
              <a:t>The bottom line is to understand what you want to achieve through high adoption of </a:t>
            </a:r>
            <a:r>
              <a:rPr lang="en-US" sz="900" dirty="0" err="1">
                <a:solidFill>
                  <a:schemeClr val="bg1"/>
                </a:solidFill>
              </a:rPr>
              <a:t>Webex</a:t>
            </a:r>
            <a:r>
              <a:rPr lang="en-US" sz="900" dirty="0">
                <a:solidFill>
                  <a:schemeClr val="bg1"/>
                </a:solidFill>
              </a:rPr>
              <a:t>, and how you’ll measure it.</a:t>
            </a:r>
          </a:p>
        </p:txBody>
      </p:sp>
    </p:spTree>
    <p:extLst>
      <p:ext uri="{BB962C8B-B14F-4D97-AF65-F5344CB8AC3E}">
        <p14:creationId xmlns:p14="http://schemas.microsoft.com/office/powerpoint/2010/main" val="399067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CC95FA-C70B-0847-B7B9-477DDA0E8576}"/>
              </a:ext>
            </a:extLst>
          </p:cNvPr>
          <p:cNvPicPr>
            <a:picLocks noChangeAspect="1"/>
          </p:cNvPicPr>
          <p:nvPr/>
        </p:nvPicPr>
        <p:blipFill>
          <a:blip r:embed="rId3"/>
          <a:srcRect/>
          <a:stretch/>
        </p:blipFill>
        <p:spPr>
          <a:xfrm>
            <a:off x="0" y="0"/>
            <a:ext cx="9144000" cy="5143500"/>
          </a:xfrm>
          <a:prstGeom prst="rect">
            <a:avLst/>
          </a:prstGeom>
        </p:spPr>
      </p:pic>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solidFill>
                  <a:schemeClr val="bg1"/>
                </a:solidFill>
              </a:rPr>
              <a:t>Webex Master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419100" y="732458"/>
            <a:ext cx="516874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solidFill>
                  <a:schemeClr val="bg1"/>
                </a:solidFill>
              </a:rPr>
              <a:t>3. Success stories</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tx2">
                    <a:lumMod val="5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50000"/>
                  </a:schemeClr>
                </a:solidFill>
              </a:rPr>
              <a:pPr algn="r"/>
              <a:t>6</a:t>
            </a:fld>
            <a:endParaRPr lang="en-US" sz="600" dirty="0">
              <a:solidFill>
                <a:schemeClr val="tx2">
                  <a:lumMod val="5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4"/>
          <a:srcRect/>
          <a:stretch/>
        </p:blipFill>
        <p:spPr>
          <a:xfrm>
            <a:off x="8446952" y="4792952"/>
            <a:ext cx="287210" cy="69888"/>
          </a:xfrm>
          <a:prstGeom prst="rect">
            <a:avLst/>
          </a:prstGeom>
        </p:spPr>
      </p:pic>
      <p:sp>
        <p:nvSpPr>
          <p:cNvPr id="11" name="Text Placeholder 7">
            <a:extLst>
              <a:ext uri="{FF2B5EF4-FFF2-40B4-BE49-F238E27FC236}">
                <a16:creationId xmlns:a16="http://schemas.microsoft.com/office/drawing/2014/main" id="{89D589F6-10F3-B040-94F7-DFA26F2BE9EB}"/>
              </a:ext>
            </a:extLst>
          </p:cNvPr>
          <p:cNvSpPr txBox="1">
            <a:spLocks/>
          </p:cNvSpPr>
          <p:nvPr/>
        </p:nvSpPr>
        <p:spPr>
          <a:xfrm>
            <a:off x="419101" y="1657350"/>
            <a:ext cx="4038599" cy="961289"/>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900" dirty="0">
                <a:solidFill>
                  <a:schemeClr val="bg1"/>
                </a:solidFill>
              </a:rPr>
              <a:t>Facts and figures tell us a lot, but it’s compelling stories that really bring successes to life. How exactly has </a:t>
            </a:r>
            <a:r>
              <a:rPr lang="en-US" sz="900" dirty="0" err="1">
                <a:solidFill>
                  <a:schemeClr val="bg1"/>
                </a:solidFill>
              </a:rPr>
              <a:t>Webex</a:t>
            </a:r>
            <a:r>
              <a:rPr lang="en-US" sz="900" dirty="0">
                <a:solidFill>
                  <a:schemeClr val="bg1"/>
                </a:solidFill>
              </a:rPr>
              <a:t> adoption enabled remarkable things to happen? It’s important to look out for these stories and capture them concisely in writing when they happen.</a:t>
            </a:r>
          </a:p>
          <a:p>
            <a:pPr>
              <a:lnSpc>
                <a:spcPct val="130000"/>
              </a:lnSpc>
            </a:pPr>
            <a:r>
              <a:rPr lang="en-US" sz="900" dirty="0">
                <a:solidFill>
                  <a:schemeClr val="bg1"/>
                </a:solidFill>
                <a:latin typeface="+mj-lt"/>
              </a:rPr>
              <a:t>Ask yourself:</a:t>
            </a:r>
          </a:p>
        </p:txBody>
      </p:sp>
      <p:sp>
        <p:nvSpPr>
          <p:cNvPr id="13" name="Text Placeholder 7">
            <a:extLst>
              <a:ext uri="{FF2B5EF4-FFF2-40B4-BE49-F238E27FC236}">
                <a16:creationId xmlns:a16="http://schemas.microsoft.com/office/drawing/2014/main" id="{85629E70-CD14-7047-BDBE-FCF1081AB0CA}"/>
              </a:ext>
            </a:extLst>
          </p:cNvPr>
          <p:cNvSpPr txBox="1">
            <a:spLocks/>
          </p:cNvSpPr>
          <p:nvPr/>
        </p:nvSpPr>
        <p:spPr>
          <a:xfrm>
            <a:off x="4686302" y="1657350"/>
            <a:ext cx="4011663" cy="2195473"/>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900" dirty="0">
                <a:solidFill>
                  <a:schemeClr val="bg1"/>
                </a:solidFill>
              </a:rPr>
              <a:t>Writing and sharing these stories will powerfully demonstrate the art of the possible, and help others towards their own ‘penny drop’ moments. Usage analytics, backed up by business outcomes, then brought to life with real success stories are all you need to convince the sceptics!</a:t>
            </a:r>
          </a:p>
          <a:p>
            <a:pPr>
              <a:lnSpc>
                <a:spcPct val="130000"/>
              </a:lnSpc>
            </a:pPr>
            <a:r>
              <a:rPr lang="en-US" sz="900" dirty="0">
                <a:solidFill>
                  <a:schemeClr val="bg1"/>
                </a:solidFill>
              </a:rPr>
              <a:t>It may seem strange to set targets for success stories, but doing so will put you on the lookout for them. Give yourself an initial target of 3 to 5.</a:t>
            </a:r>
          </a:p>
          <a:p>
            <a:pPr>
              <a:lnSpc>
                <a:spcPct val="130000"/>
              </a:lnSpc>
            </a:pPr>
            <a:r>
              <a:rPr lang="en-US" sz="900" dirty="0">
                <a:solidFill>
                  <a:schemeClr val="bg1"/>
                </a:solidFill>
              </a:rPr>
              <a:t>Your network of champions will be an excellent source of success stories, as they have the best knowledge of people’s daily use of </a:t>
            </a:r>
            <a:r>
              <a:rPr lang="en-US" sz="900" dirty="0" err="1">
                <a:solidFill>
                  <a:schemeClr val="bg1"/>
                </a:solidFill>
              </a:rPr>
              <a:t>Webex</a:t>
            </a:r>
            <a:r>
              <a:rPr lang="en-US" sz="900" dirty="0">
                <a:solidFill>
                  <a:schemeClr val="bg1"/>
                </a:solidFill>
              </a:rPr>
              <a:t>. Be sure to brief them.</a:t>
            </a:r>
          </a:p>
          <a:p>
            <a:pPr>
              <a:lnSpc>
                <a:spcPct val="130000"/>
              </a:lnSpc>
            </a:pPr>
            <a:r>
              <a:rPr lang="en-US" sz="900" dirty="0">
                <a:solidFill>
                  <a:schemeClr val="bg1"/>
                </a:solidFill>
              </a:rPr>
              <a:t>Use our fantastic </a:t>
            </a:r>
            <a:r>
              <a:rPr lang="en-US" sz="900" u="sng" dirty="0">
                <a:solidFill>
                  <a:schemeClr val="bg1"/>
                </a:solidFill>
                <a:hlinkClick r:id="rId5"/>
              </a:rPr>
              <a:t>success story template</a:t>
            </a:r>
            <a:r>
              <a:rPr lang="en-US" sz="900" dirty="0">
                <a:solidFill>
                  <a:schemeClr val="bg1"/>
                </a:solidFill>
              </a:rPr>
              <a:t> and remember to share your stories with your Cisco Customer Success Manger.</a:t>
            </a:r>
          </a:p>
        </p:txBody>
      </p:sp>
      <p:sp>
        <p:nvSpPr>
          <p:cNvPr id="14" name="Text Placeholder 7">
            <a:extLst>
              <a:ext uri="{FF2B5EF4-FFF2-40B4-BE49-F238E27FC236}">
                <a16:creationId xmlns:a16="http://schemas.microsoft.com/office/drawing/2014/main" id="{8D51066E-3531-CD4C-B05F-9B6F6E30F028}"/>
              </a:ext>
            </a:extLst>
          </p:cNvPr>
          <p:cNvSpPr txBox="1">
            <a:spLocks/>
          </p:cNvSpPr>
          <p:nvPr/>
        </p:nvSpPr>
        <p:spPr>
          <a:xfrm>
            <a:off x="419101" y="2953999"/>
            <a:ext cx="4038599" cy="1449115"/>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marL="228600" indent="-228600">
              <a:lnSpc>
                <a:spcPct val="130000"/>
              </a:lnSpc>
              <a:buClr>
                <a:schemeClr val="bg1"/>
              </a:buClr>
              <a:buSzPct val="100000"/>
              <a:buFont typeface="+mj-lt"/>
              <a:buAutoNum type="arabicPeriod"/>
            </a:pPr>
            <a:r>
              <a:rPr lang="en-US" sz="900" dirty="0">
                <a:solidFill>
                  <a:schemeClr val="bg1"/>
                </a:solidFill>
              </a:rPr>
              <a:t>What was the situation?</a:t>
            </a:r>
          </a:p>
          <a:p>
            <a:pPr marL="228600" indent="-228600">
              <a:lnSpc>
                <a:spcPct val="130000"/>
              </a:lnSpc>
              <a:buClr>
                <a:schemeClr val="bg1"/>
              </a:buClr>
              <a:buSzPct val="100000"/>
              <a:buFont typeface="+mj-lt"/>
              <a:buAutoNum type="arabicPeriod"/>
            </a:pPr>
            <a:r>
              <a:rPr lang="en-US" sz="900" dirty="0">
                <a:solidFill>
                  <a:schemeClr val="bg1"/>
                </a:solidFill>
              </a:rPr>
              <a:t>Who was involved?</a:t>
            </a:r>
          </a:p>
          <a:p>
            <a:pPr marL="228600" indent="-228600">
              <a:lnSpc>
                <a:spcPct val="130000"/>
              </a:lnSpc>
              <a:buClr>
                <a:schemeClr val="bg1"/>
              </a:buClr>
              <a:buSzPct val="100000"/>
              <a:buFont typeface="+mj-lt"/>
              <a:buAutoNum type="arabicPeriod"/>
            </a:pPr>
            <a:r>
              <a:rPr lang="en-US" sz="900" dirty="0">
                <a:solidFill>
                  <a:schemeClr val="bg1"/>
                </a:solidFill>
              </a:rPr>
              <a:t>What was achieved by using </a:t>
            </a:r>
            <a:r>
              <a:rPr lang="en-US" sz="900" dirty="0" err="1">
                <a:solidFill>
                  <a:schemeClr val="bg1"/>
                </a:solidFill>
              </a:rPr>
              <a:t>Webex</a:t>
            </a:r>
            <a:r>
              <a:rPr lang="en-US" sz="900" dirty="0">
                <a:solidFill>
                  <a:schemeClr val="bg1"/>
                </a:solidFill>
              </a:rPr>
              <a:t>?</a:t>
            </a:r>
          </a:p>
          <a:p>
            <a:pPr marL="228600" indent="-228600">
              <a:lnSpc>
                <a:spcPct val="130000"/>
              </a:lnSpc>
              <a:buClr>
                <a:schemeClr val="bg1"/>
              </a:buClr>
              <a:buSzPct val="100000"/>
              <a:buFont typeface="+mj-lt"/>
              <a:buAutoNum type="arabicPeriod"/>
            </a:pPr>
            <a:r>
              <a:rPr lang="en-US" sz="900" dirty="0">
                <a:solidFill>
                  <a:schemeClr val="bg1"/>
                </a:solidFill>
              </a:rPr>
              <a:t>How is this better than the old way of working?</a:t>
            </a:r>
          </a:p>
          <a:p>
            <a:pPr marL="228600" indent="-228600">
              <a:lnSpc>
                <a:spcPct val="130000"/>
              </a:lnSpc>
              <a:buClr>
                <a:schemeClr val="bg1"/>
              </a:buClr>
              <a:buSzPct val="100000"/>
              <a:buFont typeface="+mj-lt"/>
              <a:buAutoNum type="arabicPeriod"/>
            </a:pPr>
            <a:r>
              <a:rPr lang="en-US" sz="900" dirty="0">
                <a:solidFill>
                  <a:schemeClr val="bg1"/>
                </a:solidFill>
              </a:rPr>
              <a:t>What value has this added to the business?</a:t>
            </a:r>
          </a:p>
          <a:p>
            <a:pPr marL="228600" indent="-228600">
              <a:lnSpc>
                <a:spcPct val="130000"/>
              </a:lnSpc>
              <a:buClr>
                <a:schemeClr val="bg1"/>
              </a:buClr>
              <a:buSzPct val="100000"/>
              <a:buFont typeface="+mj-lt"/>
              <a:buAutoNum type="arabicPeriod"/>
            </a:pPr>
            <a:r>
              <a:rPr lang="en-US" sz="900" dirty="0">
                <a:solidFill>
                  <a:schemeClr val="bg1"/>
                </a:solidFill>
              </a:rPr>
              <a:t>How can others learn from and repeat this success?</a:t>
            </a:r>
          </a:p>
        </p:txBody>
      </p:sp>
      <p:cxnSp>
        <p:nvCxnSpPr>
          <p:cNvPr id="3" name="Straight Connector 2">
            <a:extLst>
              <a:ext uri="{FF2B5EF4-FFF2-40B4-BE49-F238E27FC236}">
                <a16:creationId xmlns:a16="http://schemas.microsoft.com/office/drawing/2014/main" id="{D47D1D39-BA37-2F44-9C1B-9AA266354B86}"/>
              </a:ext>
            </a:extLst>
          </p:cNvPr>
          <p:cNvCxnSpPr/>
          <p:nvPr/>
        </p:nvCxnSpPr>
        <p:spPr>
          <a:xfrm>
            <a:off x="419100" y="2788170"/>
            <a:ext cx="3827463" cy="0"/>
          </a:xfrm>
          <a:prstGeom prst="line">
            <a:avLst/>
          </a:prstGeom>
          <a:ln w="6350">
            <a:solidFill>
              <a:schemeClr val="bg2">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22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E6F47ACA-1EB7-6946-A867-619641699A8F}"/>
              </a:ext>
            </a:extLst>
          </p:cNvPr>
          <p:cNvPicPr>
            <a:picLocks noChangeAspect="1"/>
          </p:cNvPicPr>
          <p:nvPr/>
        </p:nvPicPr>
        <p:blipFill>
          <a:blip r:embed="rId3"/>
          <a:stretch>
            <a:fillRect/>
          </a:stretch>
        </p:blipFill>
        <p:spPr>
          <a:xfrm>
            <a:off x="0" y="0"/>
            <a:ext cx="9144000" cy="5143500"/>
          </a:xfrm>
          <a:prstGeom prst="rect">
            <a:avLst/>
          </a:prstGeom>
        </p:spPr>
      </p:pic>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t>Webex Master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419100" y="732458"/>
            <a:ext cx="516874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t>Measurement template</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bg2">
                    <a:lumMod val="10000"/>
                    <a:lumOff val="9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bg2">
                    <a:lumMod val="10000"/>
                    <a:lumOff val="90000"/>
                  </a:schemeClr>
                </a:solidFill>
              </a:rPr>
              <a:pPr algn="r"/>
              <a:t>7</a:t>
            </a:fld>
            <a:endParaRPr lang="en-US" sz="600" dirty="0">
              <a:solidFill>
                <a:schemeClr val="bg2">
                  <a:lumMod val="10000"/>
                  <a:lumOff val="9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4"/>
          <a:srcRect/>
          <a:stretch/>
        </p:blipFill>
        <p:spPr>
          <a:xfrm>
            <a:off x="8446952" y="4792952"/>
            <a:ext cx="287210" cy="69888"/>
          </a:xfrm>
          <a:prstGeom prst="rect">
            <a:avLst/>
          </a:prstGeom>
        </p:spPr>
      </p:pic>
      <p:graphicFrame>
        <p:nvGraphicFramePr>
          <p:cNvPr id="16" name="Table 15">
            <a:extLst>
              <a:ext uri="{FF2B5EF4-FFF2-40B4-BE49-F238E27FC236}">
                <a16:creationId xmlns:a16="http://schemas.microsoft.com/office/drawing/2014/main" id="{3F8C168B-DF6B-6548-9C84-9585A8F968E9}"/>
              </a:ext>
            </a:extLst>
          </p:cNvPr>
          <p:cNvGraphicFramePr>
            <a:graphicFrameLocks noGrp="1"/>
          </p:cNvGraphicFramePr>
          <p:nvPr>
            <p:extLst>
              <p:ext uri="{D42A27DB-BD31-4B8C-83A1-F6EECF244321}">
                <p14:modId xmlns:p14="http://schemas.microsoft.com/office/powerpoint/2010/main" val="2223805119"/>
              </p:ext>
            </p:extLst>
          </p:nvPr>
        </p:nvGraphicFramePr>
        <p:xfrm>
          <a:off x="419100" y="1400227"/>
          <a:ext cx="8305800" cy="2764751"/>
        </p:xfrm>
        <a:graphic>
          <a:graphicData uri="http://schemas.openxmlformats.org/drawingml/2006/table">
            <a:tbl>
              <a:tblPr firstRow="1" bandRow="1">
                <a:tableStyleId>{9D7B26C5-4107-4FEC-AEDC-1716B250A1EF}</a:tableStyleId>
              </a:tblPr>
              <a:tblGrid>
                <a:gridCol w="1169219">
                  <a:extLst>
                    <a:ext uri="{9D8B030D-6E8A-4147-A177-3AD203B41FA5}">
                      <a16:colId xmlns:a16="http://schemas.microsoft.com/office/drawing/2014/main" val="20000"/>
                    </a:ext>
                  </a:extLst>
                </a:gridCol>
                <a:gridCol w="877127">
                  <a:extLst>
                    <a:ext uri="{9D8B030D-6E8A-4147-A177-3AD203B41FA5}">
                      <a16:colId xmlns:a16="http://schemas.microsoft.com/office/drawing/2014/main" val="20001"/>
                    </a:ext>
                  </a:extLst>
                </a:gridCol>
                <a:gridCol w="2106554">
                  <a:extLst>
                    <a:ext uri="{9D8B030D-6E8A-4147-A177-3AD203B41FA5}">
                      <a16:colId xmlns:a16="http://schemas.microsoft.com/office/drawing/2014/main" val="20002"/>
                    </a:ext>
                  </a:extLst>
                </a:gridCol>
                <a:gridCol w="4152900">
                  <a:extLst>
                    <a:ext uri="{9D8B030D-6E8A-4147-A177-3AD203B41FA5}">
                      <a16:colId xmlns:a16="http://schemas.microsoft.com/office/drawing/2014/main" val="20003"/>
                    </a:ext>
                  </a:extLst>
                </a:gridCol>
              </a:tblGrid>
              <a:tr h="2513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mj-lt"/>
                        </a:rPr>
                        <a:t>Webex service:</a:t>
                      </a:r>
                    </a:p>
                  </a:txBody>
                  <a:tcPr marL="68580" marR="68580" marT="34290" marB="3429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hMerge="1">
                  <a:txBody>
                    <a:bodyPr/>
                    <a:lstStyle/>
                    <a:p>
                      <a:pPr algn="ctr"/>
                      <a:endParaRPr lang="en-GB" sz="1800" b="0" i="0">
                        <a:solidFill>
                          <a:schemeClr val="tx1"/>
                        </a:solidFill>
                        <a:latin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solidFill>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mj-lt"/>
                        </a:rPr>
                        <a:t>Number of users:</a:t>
                      </a:r>
                    </a:p>
                  </a:txBody>
                  <a:tcPr marL="68580" marR="68580" marT="34290" marB="3429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51341">
                <a:tc>
                  <a:txBody>
                    <a:bodyPr/>
                    <a:lstStyle/>
                    <a:p>
                      <a:r>
                        <a:rPr lang="en-US" sz="900">
                          <a:solidFill>
                            <a:schemeClr val="tx1"/>
                          </a:solidFill>
                        </a:rPr>
                        <a:t>Area</a:t>
                      </a:r>
                    </a:p>
                  </a:txBody>
                  <a:tcPr marL="68580" marR="68580" marT="34290" marB="3429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2">
                  <a:txBody>
                    <a:bodyPr/>
                    <a:lstStyle/>
                    <a:p>
                      <a:r>
                        <a:rPr lang="en-US" sz="900" dirty="0">
                          <a:solidFill>
                            <a:schemeClr val="tx1"/>
                          </a:solidFill>
                        </a:rPr>
                        <a:t>What to measure and targets</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900" dirty="0">
                          <a:solidFill>
                            <a:schemeClr val="tx1"/>
                          </a:solidFill>
                        </a:rPr>
                        <a:t>How to measure</a:t>
                      </a:r>
                    </a:p>
                  </a:txBody>
                  <a:tcPr marL="68580" marR="68580" marT="34290" marB="3429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341">
                <a:tc rowSpan="3">
                  <a:txBody>
                    <a:bodyPr/>
                    <a:lstStyle/>
                    <a:p>
                      <a:r>
                        <a:rPr lang="en-US" sz="800">
                          <a:solidFill>
                            <a:schemeClr val="tx1"/>
                          </a:solidFill>
                        </a:rPr>
                        <a:t>Usage analytics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900" b="1">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800" strike="sngStrike" dirty="0">
                        <a:solidFill>
                          <a:srgbClr val="FF0000"/>
                        </a:solidFill>
                      </a:endParaRP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341">
                <a:tc vMerge="1">
                  <a:txBody>
                    <a:bodyPr/>
                    <a:lstStyle/>
                    <a:p>
                      <a:endParaRPr lang="en-US"/>
                    </a:p>
                  </a:txBody>
                  <a:tcPr/>
                </a:tc>
                <a:tc>
                  <a:txBody>
                    <a:bodyPr/>
                    <a:lstStyle/>
                    <a:p>
                      <a:endParaRPr lang="en-US" sz="900" b="1">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a:solidFill>
                          <a:schemeClr val="tx1"/>
                        </a:solidFill>
                      </a:endParaRPr>
                    </a:p>
                  </a:txBody>
                  <a:tcPr>
                    <a:lnL w="19050" cap="flat" cmpd="sng" algn="ctr">
                      <a:solidFill>
                        <a:schemeClr val="accent4"/>
                      </a:solidFill>
                      <a:prstDash val="solid"/>
                      <a:round/>
                      <a:headEnd type="none" w="med" len="med"/>
                      <a:tailEnd type="none" w="med" len="med"/>
                    </a:lnL>
                    <a:lnR w="19050" cap="flat" cmpd="sng" algn="ctr">
                      <a:solidFill>
                        <a:schemeClr val="accent4"/>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4"/>
                  </a:ext>
                </a:extLst>
              </a:tr>
              <a:tr h="251341">
                <a:tc vMerge="1">
                  <a:txBody>
                    <a:bodyPr/>
                    <a:lstStyle/>
                    <a:p>
                      <a:endParaRPr lang="en-US"/>
                    </a:p>
                  </a:txBody>
                  <a:tcPr/>
                </a:tc>
                <a:tc>
                  <a:txBody>
                    <a:bodyPr/>
                    <a:lstStyle/>
                    <a:p>
                      <a:endParaRPr lang="en-US" sz="900" b="1">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a:solidFill>
                          <a:schemeClr val="tx1"/>
                        </a:solidFill>
                      </a:endParaRPr>
                    </a:p>
                  </a:txBody>
                  <a:tcPr>
                    <a:lnL w="19050" cap="flat" cmpd="sng" algn="ctr">
                      <a:solidFill>
                        <a:schemeClr val="accent4"/>
                      </a:solidFill>
                      <a:prstDash val="solid"/>
                      <a:round/>
                      <a:headEnd type="none" w="med" len="med"/>
                      <a:tailEnd type="none" w="med" len="med"/>
                    </a:lnL>
                    <a:lnR w="19050" cap="flat" cmpd="sng" algn="ctr">
                      <a:solidFill>
                        <a:schemeClr val="accent4"/>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5"/>
                  </a:ext>
                </a:extLst>
              </a:tr>
              <a:tr h="251341">
                <a:tc rowSpan="3">
                  <a:txBody>
                    <a:bodyPr/>
                    <a:lstStyle/>
                    <a:p>
                      <a:r>
                        <a:rPr lang="en-US" sz="800">
                          <a:solidFill>
                            <a:schemeClr val="tx1"/>
                          </a:solidFill>
                        </a:rPr>
                        <a:t>Business performance</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900" b="1">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80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51341">
                <a:tc vMerge="1">
                  <a:txBody>
                    <a:bodyPr/>
                    <a:lstStyle/>
                    <a:p>
                      <a:endParaRPr lang="en-US"/>
                    </a:p>
                  </a:txBody>
                  <a:tcPr/>
                </a:tc>
                <a:tc>
                  <a:txBody>
                    <a:bodyPr/>
                    <a:lstStyle/>
                    <a:p>
                      <a:endParaRPr lang="en-US" sz="900" b="1"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6"/>
                  </a:ext>
                </a:extLst>
              </a:tr>
              <a:tr h="25134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7"/>
                  </a:ext>
                </a:extLst>
              </a:tr>
              <a:tr h="251341">
                <a:tc rowSpan="3">
                  <a:txBody>
                    <a:bodyPr/>
                    <a:lstStyle/>
                    <a:p>
                      <a:r>
                        <a:rPr lang="en-US" sz="800" dirty="0">
                          <a:solidFill>
                            <a:schemeClr val="tx1"/>
                          </a:solidFill>
                        </a:rPr>
                        <a:t>Success stories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endParaRPr lang="en-US" sz="900" b="1">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lvl="0">
                        <a:buNone/>
                      </a:pPr>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25654226"/>
                  </a:ext>
                </a:extLst>
              </a:tr>
              <a:tr h="251341">
                <a:tc vMerge="1">
                  <a:txBody>
                    <a:bodyPr/>
                    <a:lstStyle/>
                    <a:p>
                      <a:endParaRPr lang="en-US"/>
                    </a:p>
                  </a:txBody>
                  <a:tcPr/>
                </a:tc>
                <a:tc>
                  <a:txBody>
                    <a:bodyPr/>
                    <a:lstStyle/>
                    <a:p>
                      <a:endParaRPr lang="en-US" sz="900" b="1">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9"/>
                  </a:ext>
                </a:extLst>
              </a:tr>
              <a:tr h="251341">
                <a:tc vMerge="1">
                  <a:txBody>
                    <a:bodyPr/>
                    <a:lstStyle/>
                    <a:p>
                      <a:endParaRPr lang="en-US"/>
                    </a:p>
                  </a:txBody>
                  <a:tcPr/>
                </a:tc>
                <a:tc>
                  <a:txBody>
                    <a:bodyPr/>
                    <a:lstStyle/>
                    <a:p>
                      <a:endParaRPr lang="en-US" sz="900" b="1"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v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8" name="Picture 17">
            <a:extLst>
              <a:ext uri="{FF2B5EF4-FFF2-40B4-BE49-F238E27FC236}">
                <a16:creationId xmlns:a16="http://schemas.microsoft.com/office/drawing/2014/main" id="{A18CE437-ABDB-834D-AE71-14780D0BEF3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8445185" y="4792952"/>
            <a:ext cx="287210" cy="69888"/>
          </a:xfrm>
          <a:prstGeom prst="rect">
            <a:avLst/>
          </a:prstGeom>
        </p:spPr>
      </p:pic>
    </p:spTree>
    <p:extLst>
      <p:ext uri="{BB962C8B-B14F-4D97-AF65-F5344CB8AC3E}">
        <p14:creationId xmlns:p14="http://schemas.microsoft.com/office/powerpoint/2010/main" val="408503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E7656C1-9F2B-964B-A12E-E6B33A10B770}"/>
              </a:ext>
            </a:extLst>
          </p:cNvPr>
          <p:cNvPicPr>
            <a:picLocks noChangeAspect="1"/>
          </p:cNvPicPr>
          <p:nvPr/>
        </p:nvPicPr>
        <p:blipFill>
          <a:blip r:embed="rId3"/>
          <a:stretch>
            <a:fillRect/>
          </a:stretch>
        </p:blipFill>
        <p:spPr>
          <a:xfrm>
            <a:off x="0" y="0"/>
            <a:ext cx="9144000" cy="5143500"/>
          </a:xfrm>
          <a:prstGeom prst="rect">
            <a:avLst/>
          </a:prstGeom>
        </p:spPr>
      </p:pic>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t>Webex Master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419100" y="732458"/>
            <a:ext cx="516874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t>Measurement template 1</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bg2">
                    <a:lumMod val="10000"/>
                    <a:lumOff val="9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bg2">
                    <a:lumMod val="10000"/>
                    <a:lumOff val="90000"/>
                  </a:schemeClr>
                </a:solidFill>
              </a:rPr>
              <a:pPr algn="r"/>
              <a:t>8</a:t>
            </a:fld>
            <a:endParaRPr lang="en-US" sz="600" dirty="0">
              <a:solidFill>
                <a:schemeClr val="bg2">
                  <a:lumMod val="10000"/>
                  <a:lumOff val="9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4"/>
          <a:srcRect/>
          <a:stretch/>
        </p:blipFill>
        <p:spPr>
          <a:xfrm>
            <a:off x="8446952" y="4792952"/>
            <a:ext cx="287210" cy="69888"/>
          </a:xfrm>
          <a:prstGeom prst="rect">
            <a:avLst/>
          </a:prstGeom>
        </p:spPr>
      </p:pic>
      <p:graphicFrame>
        <p:nvGraphicFramePr>
          <p:cNvPr id="11" name="Table 10">
            <a:extLst>
              <a:ext uri="{FF2B5EF4-FFF2-40B4-BE49-F238E27FC236}">
                <a16:creationId xmlns:a16="http://schemas.microsoft.com/office/drawing/2014/main" id="{46808286-60FA-5340-8868-F85DD808F10C}"/>
              </a:ext>
            </a:extLst>
          </p:cNvPr>
          <p:cNvGraphicFramePr>
            <a:graphicFrameLocks noGrp="1"/>
          </p:cNvGraphicFramePr>
          <p:nvPr>
            <p:extLst>
              <p:ext uri="{D42A27DB-BD31-4B8C-83A1-F6EECF244321}">
                <p14:modId xmlns:p14="http://schemas.microsoft.com/office/powerpoint/2010/main" val="822281960"/>
              </p:ext>
            </p:extLst>
          </p:nvPr>
        </p:nvGraphicFramePr>
        <p:xfrm>
          <a:off x="419100" y="1384300"/>
          <a:ext cx="8305800" cy="3359615"/>
        </p:xfrm>
        <a:graphic>
          <a:graphicData uri="http://schemas.openxmlformats.org/drawingml/2006/table">
            <a:tbl>
              <a:tblPr firstRow="1" bandRow="1">
                <a:tableStyleId>{9D7B26C5-4107-4FEC-AEDC-1716B250A1EF}</a:tableStyleId>
              </a:tblPr>
              <a:tblGrid>
                <a:gridCol w="1169219">
                  <a:extLst>
                    <a:ext uri="{9D8B030D-6E8A-4147-A177-3AD203B41FA5}">
                      <a16:colId xmlns:a16="http://schemas.microsoft.com/office/drawing/2014/main" val="20000"/>
                    </a:ext>
                  </a:extLst>
                </a:gridCol>
                <a:gridCol w="877127">
                  <a:extLst>
                    <a:ext uri="{9D8B030D-6E8A-4147-A177-3AD203B41FA5}">
                      <a16:colId xmlns:a16="http://schemas.microsoft.com/office/drawing/2014/main" val="20001"/>
                    </a:ext>
                  </a:extLst>
                </a:gridCol>
                <a:gridCol w="2106554">
                  <a:extLst>
                    <a:ext uri="{9D8B030D-6E8A-4147-A177-3AD203B41FA5}">
                      <a16:colId xmlns:a16="http://schemas.microsoft.com/office/drawing/2014/main" val="20002"/>
                    </a:ext>
                  </a:extLst>
                </a:gridCol>
                <a:gridCol w="4152900">
                  <a:extLst>
                    <a:ext uri="{9D8B030D-6E8A-4147-A177-3AD203B41FA5}">
                      <a16:colId xmlns:a16="http://schemas.microsoft.com/office/drawing/2014/main" val="20003"/>
                    </a:ext>
                  </a:extLst>
                </a:gridCol>
              </a:tblGrid>
              <a:tr h="265895">
                <a:tc gridSpan="3">
                  <a:txBody>
                    <a:bodyPr/>
                    <a:lstStyle/>
                    <a:p>
                      <a:pPr marL="0" marR="0" indent="0" algn="l" rtl="0" eaLnBrk="1" fontAlgn="auto" latinLnBrk="0" hangingPunct="1">
                        <a:lnSpc>
                          <a:spcPct val="100000"/>
                        </a:lnSpc>
                        <a:spcBef>
                          <a:spcPts val="0"/>
                        </a:spcBef>
                        <a:spcAft>
                          <a:spcPts val="0"/>
                        </a:spcAft>
                        <a:buClrTx/>
                        <a:buSzTx/>
                        <a:buFontTx/>
                        <a:buNone/>
                      </a:pPr>
                      <a:r>
                        <a:rPr lang="en-US" sz="900" b="0" dirty="0" err="1">
                          <a:solidFill>
                            <a:schemeClr val="tx1"/>
                          </a:solidFill>
                          <a:latin typeface="+mj-lt"/>
                        </a:rPr>
                        <a:t>Webex</a:t>
                      </a:r>
                      <a:r>
                        <a:rPr lang="en-US" sz="900" b="0" dirty="0">
                          <a:solidFill>
                            <a:schemeClr val="tx1"/>
                          </a:solidFill>
                          <a:latin typeface="+mj-lt"/>
                        </a:rPr>
                        <a:t> service: </a:t>
                      </a:r>
                      <a:r>
                        <a:rPr lang="en-US" sz="900" b="0" dirty="0" err="1">
                          <a:solidFill>
                            <a:schemeClr val="tx1"/>
                          </a:solidFill>
                          <a:latin typeface="+mj-lt"/>
                        </a:rPr>
                        <a:t>Webex</a:t>
                      </a:r>
                      <a:r>
                        <a:rPr lang="en-US" sz="900" b="0" dirty="0">
                          <a:solidFill>
                            <a:schemeClr val="tx1"/>
                          </a:solidFill>
                          <a:latin typeface="+mj-lt"/>
                        </a:rPr>
                        <a:t> Meetings</a:t>
                      </a:r>
                    </a:p>
                  </a:txBody>
                  <a:tcPr marL="68580" marR="68580" marT="34290" marB="3429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hMerge="1">
                  <a:txBody>
                    <a:bodyPr/>
                    <a:lstStyle/>
                    <a:p>
                      <a:pPr algn="ctr"/>
                      <a:endParaRPr lang="en-GB" sz="1800" b="0" i="0">
                        <a:solidFill>
                          <a:schemeClr val="tx1"/>
                        </a:solidFill>
                        <a:latin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solidFill>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mj-lt"/>
                        </a:rPr>
                        <a:t>Number of users: 2000</a:t>
                      </a:r>
                    </a:p>
                  </a:txBody>
                  <a:tcPr marL="68580" marR="68580" marT="34290" marB="3429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2027">
                <a:tc>
                  <a:txBody>
                    <a:bodyPr/>
                    <a:lstStyle/>
                    <a:p>
                      <a:r>
                        <a:rPr lang="en-US" sz="900" dirty="0">
                          <a:solidFill>
                            <a:schemeClr val="tx1"/>
                          </a:solidFill>
                        </a:rPr>
                        <a:t>Area</a:t>
                      </a:r>
                    </a:p>
                  </a:txBody>
                  <a:tcPr marL="68580" marR="68580" marT="34290" marB="3429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2">
                  <a:txBody>
                    <a:bodyPr/>
                    <a:lstStyle/>
                    <a:p>
                      <a:r>
                        <a:rPr lang="en-US" sz="900" dirty="0">
                          <a:solidFill>
                            <a:schemeClr val="tx1"/>
                          </a:solidFill>
                        </a:rPr>
                        <a:t>What to measure and targets</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900" dirty="0">
                          <a:solidFill>
                            <a:schemeClr val="tx1"/>
                          </a:solidFill>
                        </a:rPr>
                        <a:t>How to measure</a:t>
                      </a:r>
                    </a:p>
                  </a:txBody>
                  <a:tcPr marL="68580" marR="68580" marT="34290" marB="3429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5390">
                <a:tc rowSpan="3">
                  <a:txBody>
                    <a:bodyPr/>
                    <a:lstStyle/>
                    <a:p>
                      <a:r>
                        <a:rPr lang="en-US" sz="800" dirty="0">
                          <a:solidFill>
                            <a:schemeClr val="tx1"/>
                          </a:solidFill>
                        </a:rPr>
                        <a:t>Usage analytics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Monthly active users: 40%</a:t>
                      </a:r>
                    </a:p>
                    <a:p>
                      <a:r>
                        <a:rPr lang="en-US" sz="800" dirty="0">
                          <a:solidFill>
                            <a:schemeClr val="tx1"/>
                          </a:solidFill>
                        </a:rPr>
                        <a:t>Weekly active users: 20%</a:t>
                      </a:r>
                    </a:p>
                    <a:p>
                      <a:r>
                        <a:rPr lang="en-US" sz="800" dirty="0">
                          <a:solidFill>
                            <a:schemeClr val="tx1"/>
                          </a:solidFill>
                        </a:rPr>
                        <a:t>Daily active users: 10%</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1"/>
                          </a:solidFill>
                        </a:rPr>
                        <a:t>Analytics in Cisco Webex Control Hub</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5390">
                <a:tc vMerge="1">
                  <a:txBody>
                    <a:bodyPr/>
                    <a:lstStyle/>
                    <a:p>
                      <a:endParaRPr lang="en-US"/>
                    </a:p>
                  </a:txBody>
                  <a:tcPr/>
                </a:tc>
                <a:tc>
                  <a:txBody>
                    <a:bodyPr/>
                    <a:lstStyle/>
                    <a:p>
                      <a:r>
                        <a:rPr lang="en-US" sz="900" b="1" dirty="0">
                          <a:solidFill>
                            <a:schemeClr val="tx1"/>
                          </a:solidFill>
                        </a:rPr>
                        <a:t>By Week 24</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Monthly active users: 60%</a:t>
                      </a:r>
                    </a:p>
                    <a:p>
                      <a:r>
                        <a:rPr lang="en-US" sz="800" dirty="0">
                          <a:solidFill>
                            <a:schemeClr val="tx1"/>
                          </a:solidFill>
                        </a:rPr>
                        <a:t>Weekly active users: 35%</a:t>
                      </a:r>
                    </a:p>
                    <a:p>
                      <a:r>
                        <a:rPr lang="en-US" sz="800" dirty="0">
                          <a:solidFill>
                            <a:schemeClr val="tx1"/>
                          </a:solidFill>
                        </a:rPr>
                        <a:t>Daily active users: 20%</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a:solidFill>
                          <a:schemeClr val="tx1"/>
                        </a:solidFill>
                      </a:endParaRPr>
                    </a:p>
                  </a:txBody>
                  <a:tcPr>
                    <a:lnL w="19050" cap="flat" cmpd="sng" algn="ctr">
                      <a:solidFill>
                        <a:schemeClr val="accent4"/>
                      </a:solidFill>
                      <a:prstDash val="solid"/>
                      <a:round/>
                      <a:headEnd type="none" w="med" len="med"/>
                      <a:tailEnd type="none" w="med" len="med"/>
                    </a:lnL>
                    <a:lnR w="19050" cap="flat" cmpd="sng" algn="ctr">
                      <a:solidFill>
                        <a:schemeClr val="accent4"/>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4"/>
                  </a:ext>
                </a:extLst>
              </a:tr>
              <a:tr h="405390">
                <a:tc vMerge="1">
                  <a:txBody>
                    <a:bodyPr/>
                    <a:lstStyle/>
                    <a:p>
                      <a:endParaRPr lang="en-US"/>
                    </a:p>
                  </a:txBody>
                  <a:tcPr/>
                </a:tc>
                <a:tc>
                  <a:txBody>
                    <a:bodyPr/>
                    <a:lstStyle/>
                    <a:p>
                      <a:r>
                        <a:rPr lang="en-US" sz="900" b="1" dirty="0">
                          <a:solidFill>
                            <a:schemeClr val="tx1"/>
                          </a:solidFill>
                        </a:rPr>
                        <a:t>By Week 36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Monthly active users: 80%</a:t>
                      </a:r>
                    </a:p>
                    <a:p>
                      <a:r>
                        <a:rPr lang="en-US" sz="800" dirty="0">
                          <a:solidFill>
                            <a:schemeClr val="tx1"/>
                          </a:solidFill>
                        </a:rPr>
                        <a:t>Weekly active users: 65%</a:t>
                      </a:r>
                    </a:p>
                    <a:p>
                      <a:r>
                        <a:rPr lang="en-US" sz="800" dirty="0">
                          <a:solidFill>
                            <a:schemeClr val="tx1"/>
                          </a:solidFill>
                        </a:rPr>
                        <a:t>Daily active users: 40%</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a:solidFill>
                          <a:schemeClr val="tx1"/>
                        </a:solidFill>
                      </a:endParaRPr>
                    </a:p>
                  </a:txBody>
                  <a:tcPr>
                    <a:lnL w="19050" cap="flat" cmpd="sng" algn="ctr">
                      <a:solidFill>
                        <a:schemeClr val="accent4"/>
                      </a:solidFill>
                      <a:prstDash val="solid"/>
                      <a:round/>
                      <a:headEnd type="none" w="med" len="med"/>
                      <a:tailEnd type="none" w="med" len="med"/>
                    </a:lnL>
                    <a:lnR w="19050" cap="flat" cmpd="sng" algn="ctr">
                      <a:solidFill>
                        <a:schemeClr val="accent4"/>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5"/>
                  </a:ext>
                </a:extLst>
              </a:tr>
              <a:tr h="291596">
                <a:tc rowSpan="3">
                  <a:txBody>
                    <a:bodyPr/>
                    <a:lstStyle/>
                    <a:p>
                      <a:r>
                        <a:rPr lang="en-US" sz="800" dirty="0">
                          <a:solidFill>
                            <a:schemeClr val="tx1"/>
                          </a:solidFill>
                        </a:rPr>
                        <a:t>Business performance</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Travel costs reduced 5%</a:t>
                      </a:r>
                    </a:p>
                    <a:p>
                      <a:r>
                        <a:rPr lang="en-US" sz="800" dirty="0">
                          <a:solidFill>
                            <a:schemeClr val="tx1"/>
                          </a:solidFill>
                        </a:rPr>
                        <a:t>Home working 1 day per week (avg.)</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r>
                        <a:rPr lang="en-US" sz="800" dirty="0">
                          <a:solidFill>
                            <a:schemeClr val="tx1"/>
                          </a:solidFill>
                        </a:rPr>
                        <a:t>Work with finance to benchmark travel costs and report figures monthly.</a:t>
                      </a:r>
                    </a:p>
                    <a:p>
                      <a:endParaRPr lang="en-US" sz="800">
                        <a:solidFill>
                          <a:schemeClr val="tx1"/>
                        </a:solidFill>
                      </a:endParaRPr>
                    </a:p>
                    <a:p>
                      <a:r>
                        <a:rPr lang="en-US" sz="800" dirty="0">
                          <a:solidFill>
                            <a:schemeClr val="tx1"/>
                          </a:solidFill>
                        </a:rPr>
                        <a:t>Work with HR and IT to report on building access. </a:t>
                      </a:r>
                      <a:br>
                        <a:rPr lang="en-US" sz="800" dirty="0">
                          <a:solidFill>
                            <a:srgbClr val="FFFFFF"/>
                          </a:solidFill>
                        </a:rPr>
                      </a:br>
                      <a:r>
                        <a:rPr lang="en-US" sz="800" dirty="0">
                          <a:solidFill>
                            <a:schemeClr val="tx1"/>
                          </a:solidFill>
                        </a:rPr>
                        <a:t>Or ask employees to indicate homeworking on their timesheets.</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1596">
                <a:tc vMerge="1">
                  <a:txBody>
                    <a:bodyPr/>
                    <a:lstStyle/>
                    <a:p>
                      <a:endParaRPr lang="en-US"/>
                    </a:p>
                  </a:txBody>
                  <a:tcPr/>
                </a:tc>
                <a:tc>
                  <a:txBody>
                    <a:bodyPr/>
                    <a:lstStyle/>
                    <a:p>
                      <a:r>
                        <a:rPr lang="en-US" sz="900" b="1" dirty="0">
                          <a:solidFill>
                            <a:schemeClr val="tx1"/>
                          </a:solidFill>
                        </a:rPr>
                        <a:t>By Week 24</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Travel costs reduced 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Home working 1.5 days per week (avg.)</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6"/>
                  </a:ext>
                </a:extLst>
              </a:tr>
              <a:tr h="320045">
                <a:tc vMerge="1">
                  <a:txBody>
                    <a:bodyPr/>
                    <a:lstStyle/>
                    <a:p>
                      <a:endParaRPr lang="en-US"/>
                    </a:p>
                  </a:txBody>
                  <a:tcPr/>
                </a:tc>
                <a:tc>
                  <a:txBody>
                    <a:bodyPr/>
                    <a:lstStyle/>
                    <a:p>
                      <a:r>
                        <a:rPr lang="en-US" sz="900" b="1" dirty="0">
                          <a:solidFill>
                            <a:schemeClr val="tx1"/>
                          </a:solidFill>
                        </a:rPr>
                        <a:t>By Week 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endParaRP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Travel costs reduced 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Home working 2 days per week (avg.)</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7"/>
                  </a:ext>
                </a:extLst>
              </a:tr>
              <a:tr h="192027">
                <a:tc rowSpan="3">
                  <a:txBody>
                    <a:bodyPr/>
                    <a:lstStyle/>
                    <a:p>
                      <a:r>
                        <a:rPr lang="en-US" sz="800" dirty="0">
                          <a:solidFill>
                            <a:schemeClr val="tx1"/>
                          </a:solidFill>
                        </a:rPr>
                        <a:t>Success stories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2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lvl="0">
                        <a:buNone/>
                      </a:pPr>
                      <a:r>
                        <a:rPr lang="en-US" sz="800" dirty="0">
                          <a:solidFill>
                            <a:schemeClr val="tx1"/>
                          </a:solidFill>
                        </a:rPr>
                        <a:t>Brief project team and champions on importance of capturing stories. </a:t>
                      </a:r>
                      <a:br>
                        <a:rPr lang="en-US" sz="800" dirty="0">
                          <a:solidFill>
                            <a:schemeClr val="tx1"/>
                          </a:solidFill>
                        </a:rPr>
                      </a:br>
                      <a:r>
                        <a:rPr lang="en-US" sz="800" dirty="0">
                          <a:solidFill>
                            <a:schemeClr val="tx1"/>
                          </a:solidFill>
                        </a:rPr>
                        <a:t>Share the success story template.</a:t>
                      </a:r>
                    </a:p>
                    <a:p>
                      <a:endParaRPr lang="en-US" sz="800" dirty="0">
                        <a:solidFill>
                          <a:schemeClr val="tx1"/>
                        </a:solidFill>
                      </a:endParaRPr>
                    </a:p>
                    <a:p>
                      <a:r>
                        <a:rPr lang="en-US" sz="800" dirty="0">
                          <a:solidFill>
                            <a:schemeClr val="tx1"/>
                          </a:solidFill>
                        </a:rPr>
                        <a:t>Work with Comms to run a competition for best Webex value story.</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25654226"/>
                  </a:ext>
                </a:extLst>
              </a:tr>
              <a:tr h="192027">
                <a:tc vMerge="1">
                  <a:txBody>
                    <a:bodyPr/>
                    <a:lstStyle/>
                    <a:p>
                      <a:endParaRPr lang="en-US"/>
                    </a:p>
                  </a:txBody>
                  <a:tcPr/>
                </a:tc>
                <a:tc>
                  <a:txBody>
                    <a:bodyPr/>
                    <a:lstStyle/>
                    <a:p>
                      <a:r>
                        <a:rPr lang="en-US" sz="900" b="1" dirty="0">
                          <a:solidFill>
                            <a:schemeClr val="tx1"/>
                          </a:solidFill>
                        </a:rPr>
                        <a:t>By Week 24</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5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9"/>
                  </a:ext>
                </a:extLst>
              </a:tr>
              <a:tr h="192027">
                <a:tc vMerge="1">
                  <a:txBody>
                    <a:bodyPr/>
                    <a:lstStyle/>
                    <a:p>
                      <a:endParaRPr lang="en-US"/>
                    </a:p>
                  </a:txBody>
                  <a:tcPr/>
                </a:tc>
                <a:tc>
                  <a:txBody>
                    <a:bodyPr/>
                    <a:lstStyle/>
                    <a:p>
                      <a:r>
                        <a:rPr lang="en-US" sz="900" b="1" dirty="0">
                          <a:solidFill>
                            <a:schemeClr val="tx1"/>
                          </a:solidFill>
                        </a:rPr>
                        <a:t>By Week 36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10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v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2" name="Picture 11">
            <a:extLst>
              <a:ext uri="{FF2B5EF4-FFF2-40B4-BE49-F238E27FC236}">
                <a16:creationId xmlns:a16="http://schemas.microsoft.com/office/drawing/2014/main" id="{09110935-82BB-AF4D-9C20-D30EB8CF91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8445185" y="4792952"/>
            <a:ext cx="287210" cy="69888"/>
          </a:xfrm>
          <a:prstGeom prst="rect">
            <a:avLst/>
          </a:prstGeom>
        </p:spPr>
      </p:pic>
    </p:spTree>
    <p:extLst>
      <p:ext uri="{BB962C8B-B14F-4D97-AF65-F5344CB8AC3E}">
        <p14:creationId xmlns:p14="http://schemas.microsoft.com/office/powerpoint/2010/main" val="3651792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7656C1-9F2B-964B-A12E-E6B33A10B770}"/>
              </a:ext>
            </a:extLst>
          </p:cNvPr>
          <p:cNvPicPr>
            <a:picLocks noChangeAspect="1"/>
          </p:cNvPicPr>
          <p:nvPr/>
        </p:nvPicPr>
        <p:blipFill>
          <a:blip r:embed="rId3"/>
          <a:srcRect/>
          <a:stretch/>
        </p:blipFill>
        <p:spPr>
          <a:xfrm>
            <a:off x="0" y="0"/>
            <a:ext cx="9144000" cy="5143500"/>
          </a:xfrm>
          <a:prstGeom prst="rect">
            <a:avLst/>
          </a:prstGeom>
        </p:spPr>
      </p:pic>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t>Webex Master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419100" y="732458"/>
            <a:ext cx="516874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t>Measurement template 2</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bg2">
                    <a:lumMod val="10000"/>
                    <a:lumOff val="9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bg2">
                    <a:lumMod val="10000"/>
                    <a:lumOff val="90000"/>
                  </a:schemeClr>
                </a:solidFill>
              </a:rPr>
              <a:pPr algn="r"/>
              <a:t>9</a:t>
            </a:fld>
            <a:endParaRPr lang="en-US" sz="600" dirty="0">
              <a:solidFill>
                <a:schemeClr val="bg2">
                  <a:lumMod val="10000"/>
                  <a:lumOff val="9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4"/>
          <a:srcRect/>
          <a:stretch/>
        </p:blipFill>
        <p:spPr>
          <a:xfrm>
            <a:off x="8446952" y="4792952"/>
            <a:ext cx="287210" cy="69888"/>
          </a:xfrm>
          <a:prstGeom prst="rect">
            <a:avLst/>
          </a:prstGeom>
        </p:spPr>
      </p:pic>
      <p:pic>
        <p:nvPicPr>
          <p:cNvPr id="12" name="Picture 11">
            <a:extLst>
              <a:ext uri="{FF2B5EF4-FFF2-40B4-BE49-F238E27FC236}">
                <a16:creationId xmlns:a16="http://schemas.microsoft.com/office/drawing/2014/main" id="{09110935-82BB-AF4D-9C20-D30EB8CF91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8445185" y="4792952"/>
            <a:ext cx="287210" cy="69888"/>
          </a:xfrm>
          <a:prstGeom prst="rect">
            <a:avLst/>
          </a:prstGeom>
        </p:spPr>
      </p:pic>
      <p:graphicFrame>
        <p:nvGraphicFramePr>
          <p:cNvPr id="13" name="Table 12">
            <a:extLst>
              <a:ext uri="{FF2B5EF4-FFF2-40B4-BE49-F238E27FC236}">
                <a16:creationId xmlns:a16="http://schemas.microsoft.com/office/drawing/2014/main" id="{B6DC67ED-107A-BD4F-B51E-7C157CBDB919}"/>
              </a:ext>
            </a:extLst>
          </p:cNvPr>
          <p:cNvGraphicFramePr>
            <a:graphicFrameLocks noGrp="1"/>
          </p:cNvGraphicFramePr>
          <p:nvPr>
            <p:extLst>
              <p:ext uri="{D42A27DB-BD31-4B8C-83A1-F6EECF244321}">
                <p14:modId xmlns:p14="http://schemas.microsoft.com/office/powerpoint/2010/main" val="1676917372"/>
              </p:ext>
            </p:extLst>
          </p:nvPr>
        </p:nvGraphicFramePr>
        <p:xfrm>
          <a:off x="433094" y="1384300"/>
          <a:ext cx="8291806" cy="3366454"/>
        </p:xfrm>
        <a:graphic>
          <a:graphicData uri="http://schemas.openxmlformats.org/drawingml/2006/table">
            <a:tbl>
              <a:tblPr firstRow="1" bandRow="1">
                <a:tableStyleId>{9D7B26C5-4107-4FEC-AEDC-1716B250A1EF}</a:tableStyleId>
              </a:tblPr>
              <a:tblGrid>
                <a:gridCol w="1167250">
                  <a:extLst>
                    <a:ext uri="{9D8B030D-6E8A-4147-A177-3AD203B41FA5}">
                      <a16:colId xmlns:a16="http://schemas.microsoft.com/office/drawing/2014/main" val="20000"/>
                    </a:ext>
                  </a:extLst>
                </a:gridCol>
                <a:gridCol w="875649">
                  <a:extLst>
                    <a:ext uri="{9D8B030D-6E8A-4147-A177-3AD203B41FA5}">
                      <a16:colId xmlns:a16="http://schemas.microsoft.com/office/drawing/2014/main" val="20001"/>
                    </a:ext>
                  </a:extLst>
                </a:gridCol>
                <a:gridCol w="2103004">
                  <a:extLst>
                    <a:ext uri="{9D8B030D-6E8A-4147-A177-3AD203B41FA5}">
                      <a16:colId xmlns:a16="http://schemas.microsoft.com/office/drawing/2014/main" val="20002"/>
                    </a:ext>
                  </a:extLst>
                </a:gridCol>
                <a:gridCol w="4145903">
                  <a:extLst>
                    <a:ext uri="{9D8B030D-6E8A-4147-A177-3AD203B41FA5}">
                      <a16:colId xmlns:a16="http://schemas.microsoft.com/office/drawing/2014/main" val="20003"/>
                    </a:ext>
                  </a:extLst>
                </a:gridCol>
              </a:tblGrid>
              <a:tr h="279608">
                <a:tc gridSpan="3">
                  <a:txBody>
                    <a:bodyPr/>
                    <a:lstStyle/>
                    <a:p>
                      <a:pPr marL="0" marR="0" indent="0" algn="l" rtl="0" eaLnBrk="1" fontAlgn="auto" latinLnBrk="0" hangingPunct="1">
                        <a:lnSpc>
                          <a:spcPct val="100000"/>
                        </a:lnSpc>
                        <a:spcBef>
                          <a:spcPts val="0"/>
                        </a:spcBef>
                        <a:spcAft>
                          <a:spcPts val="0"/>
                        </a:spcAft>
                        <a:buClrTx/>
                        <a:buSzTx/>
                        <a:buFontTx/>
                        <a:buNone/>
                      </a:pPr>
                      <a:r>
                        <a:rPr lang="en-US" sz="900" b="0" dirty="0" err="1">
                          <a:solidFill>
                            <a:schemeClr val="tx1"/>
                          </a:solidFill>
                          <a:latin typeface="+mj-lt"/>
                        </a:rPr>
                        <a:t>Webex</a:t>
                      </a:r>
                      <a:r>
                        <a:rPr lang="en-US" sz="900" b="0" dirty="0">
                          <a:solidFill>
                            <a:schemeClr val="tx1"/>
                          </a:solidFill>
                          <a:latin typeface="+mj-lt"/>
                        </a:rPr>
                        <a:t> service: </a:t>
                      </a:r>
                      <a:r>
                        <a:rPr lang="en-US" sz="900" b="0" dirty="0" err="1">
                          <a:solidFill>
                            <a:schemeClr val="tx1"/>
                          </a:solidFill>
                          <a:latin typeface="+mj-lt"/>
                        </a:rPr>
                        <a:t>Webex</a:t>
                      </a:r>
                      <a:r>
                        <a:rPr lang="en-US" sz="900" b="0" dirty="0">
                          <a:solidFill>
                            <a:schemeClr val="tx1"/>
                          </a:solidFill>
                          <a:latin typeface="+mj-lt"/>
                        </a:rPr>
                        <a:t> App</a:t>
                      </a:r>
                    </a:p>
                  </a:txBody>
                  <a:tcPr marL="68580" marR="68580" marT="34290" marB="3429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hMerge="1">
                  <a:txBody>
                    <a:bodyPr/>
                    <a:lstStyle/>
                    <a:p>
                      <a:pPr algn="ctr"/>
                      <a:endParaRPr lang="en-GB" sz="1800" b="0" i="0">
                        <a:solidFill>
                          <a:schemeClr val="tx1"/>
                        </a:solidFill>
                        <a:latin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solidFill>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mj-lt"/>
                        </a:rPr>
                        <a:t>Number of users: 100</a:t>
                      </a:r>
                    </a:p>
                  </a:txBody>
                  <a:tcPr marL="68580" marR="68580" marT="34290" marB="3429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2614">
                <a:tc>
                  <a:txBody>
                    <a:bodyPr/>
                    <a:lstStyle/>
                    <a:p>
                      <a:r>
                        <a:rPr lang="en-US" sz="900" dirty="0">
                          <a:solidFill>
                            <a:schemeClr val="tx1"/>
                          </a:solidFill>
                        </a:rPr>
                        <a:t>Area</a:t>
                      </a:r>
                    </a:p>
                  </a:txBody>
                  <a:tcPr marL="68580" marR="68580" marT="34290" marB="3429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2">
                  <a:txBody>
                    <a:bodyPr/>
                    <a:lstStyle/>
                    <a:p>
                      <a:r>
                        <a:rPr lang="en-US" sz="900" dirty="0">
                          <a:solidFill>
                            <a:schemeClr val="tx1"/>
                          </a:solidFill>
                        </a:rPr>
                        <a:t>What to measure and targets</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900" dirty="0">
                          <a:solidFill>
                            <a:schemeClr val="tx1"/>
                          </a:solidFill>
                        </a:rPr>
                        <a:t>How to measure</a:t>
                      </a:r>
                    </a:p>
                  </a:txBody>
                  <a:tcPr marL="68580" marR="68580" marT="34290" marB="3429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48853">
                <a:tc rowSpan="2">
                  <a:txBody>
                    <a:bodyPr/>
                    <a:lstStyle/>
                    <a:p>
                      <a:r>
                        <a:rPr lang="en-US" sz="800" dirty="0">
                          <a:solidFill>
                            <a:schemeClr val="tx1"/>
                          </a:solidFill>
                        </a:rPr>
                        <a:t>Usage analytics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rPr>
                        <a:t>By Week 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Monthly active users: 50%</a:t>
                      </a:r>
                    </a:p>
                    <a:p>
                      <a:r>
                        <a:rPr lang="en-US" sz="800" dirty="0">
                          <a:solidFill>
                            <a:schemeClr val="tx1"/>
                          </a:solidFill>
                        </a:rPr>
                        <a:t>Weekly active users: 40%</a:t>
                      </a:r>
                    </a:p>
                    <a:p>
                      <a:r>
                        <a:rPr lang="en-US" sz="800" dirty="0">
                          <a:solidFill>
                            <a:schemeClr val="tx1"/>
                          </a:solidFill>
                        </a:rPr>
                        <a:t>Daily active users: 25%</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1"/>
                          </a:solidFill>
                        </a:rPr>
                        <a:t>Analytics in Cisco Webex Control Hub</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48853">
                <a:tc vMerge="1">
                  <a:txBody>
                    <a:bodyPr/>
                    <a:lstStyle/>
                    <a:p>
                      <a:endParaRPr lang="en-US"/>
                    </a:p>
                  </a:txBody>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Monthly active users: 75%</a:t>
                      </a:r>
                    </a:p>
                    <a:p>
                      <a:r>
                        <a:rPr lang="en-US" sz="800" dirty="0">
                          <a:solidFill>
                            <a:schemeClr val="tx1"/>
                          </a:solidFill>
                        </a:rPr>
                        <a:t>Weekly active users: 60%</a:t>
                      </a:r>
                    </a:p>
                    <a:p>
                      <a:r>
                        <a:rPr lang="en-US" sz="800" dirty="0">
                          <a:solidFill>
                            <a:schemeClr val="tx1"/>
                          </a:solidFill>
                        </a:rPr>
                        <a:t>Daily active users: 50%</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a:solidFill>
                          <a:schemeClr val="tx1"/>
                        </a:solidFill>
                      </a:endParaRPr>
                    </a:p>
                  </a:txBody>
                  <a:tcPr>
                    <a:lnL w="19050" cap="flat" cmpd="sng" algn="ctr">
                      <a:solidFill>
                        <a:schemeClr val="accent4"/>
                      </a:solidFill>
                      <a:prstDash val="solid"/>
                      <a:round/>
                      <a:headEnd type="none" w="med" len="med"/>
                      <a:tailEnd type="none" w="med" len="med"/>
                    </a:lnL>
                    <a:lnR w="19050" cap="flat" cmpd="sng" algn="ctr">
                      <a:solidFill>
                        <a:schemeClr val="accent4"/>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4"/>
                  </a:ext>
                </a:extLst>
              </a:tr>
              <a:tr h="826834">
                <a:tc rowSpan="2">
                  <a:txBody>
                    <a:bodyPr/>
                    <a:lstStyle/>
                    <a:p>
                      <a:r>
                        <a:rPr lang="en-US" sz="800" dirty="0">
                          <a:solidFill>
                            <a:schemeClr val="tx1"/>
                          </a:solidFill>
                        </a:rPr>
                        <a:t>Business performance</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rPr>
                        <a:t>By Week 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Cancel old audio-only teleconference service.</a:t>
                      </a:r>
                    </a:p>
                    <a:p>
                      <a:r>
                        <a:rPr lang="en-US" sz="800" dirty="0">
                          <a:solidFill>
                            <a:schemeClr val="tx1"/>
                          </a:solidFill>
                        </a:rPr>
                        <a:t>Everyone trained on Webex and all projects using it.</a:t>
                      </a:r>
                    </a:p>
                    <a:p>
                      <a:r>
                        <a:rPr lang="en-US" sz="800" dirty="0">
                          <a:solidFill>
                            <a:schemeClr val="tx1"/>
                          </a:solidFill>
                        </a:rPr>
                        <a:t>New remote workers feel part of the team.</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r>
                        <a:rPr lang="en-US" sz="800" dirty="0">
                          <a:solidFill>
                            <a:schemeClr val="tx1"/>
                          </a:solidFill>
                        </a:rPr>
                        <a:t>Weekly report on training numbers.</a:t>
                      </a:r>
                    </a:p>
                    <a:p>
                      <a:endParaRPr lang="en-US" sz="800">
                        <a:solidFill>
                          <a:schemeClr val="tx1"/>
                        </a:solidFill>
                      </a:endParaRPr>
                    </a:p>
                    <a:p>
                      <a:r>
                        <a:rPr lang="en-US" sz="800" dirty="0">
                          <a:solidFill>
                            <a:schemeClr val="tx1"/>
                          </a:solidFill>
                        </a:rPr>
                        <a:t>Weekly report from PMs on general sentiment.</a:t>
                      </a:r>
                    </a:p>
                    <a:p>
                      <a:endParaRPr lang="en-US" sz="800">
                        <a:solidFill>
                          <a:schemeClr val="tx1"/>
                        </a:solidFill>
                      </a:endParaRPr>
                    </a:p>
                    <a:p>
                      <a:r>
                        <a:rPr lang="en-US" sz="800" dirty="0">
                          <a:solidFill>
                            <a:schemeClr val="tx1"/>
                          </a:solidFill>
                        </a:rPr>
                        <a:t>Monitor standard project reports to track delivery.</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4846">
                <a:tc vMerge="1">
                  <a:txBody>
                    <a:bodyPr/>
                    <a:lstStyle/>
                    <a:p>
                      <a:endParaRPr lang="en-US"/>
                    </a:p>
                  </a:txBody>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We are successfully managing new project workload.</a:t>
                      </a:r>
                    </a:p>
                    <a:p>
                      <a:r>
                        <a:rPr lang="en-US" sz="800" dirty="0">
                          <a:solidFill>
                            <a:schemeClr val="tx1"/>
                          </a:solidFill>
                        </a:rPr>
                        <a:t>The team is finding efficiencies through Webex and sentiment is positive.</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05"/>
                  </a:ext>
                </a:extLst>
              </a:tr>
              <a:tr h="212614">
                <a:tc rowSpan="2">
                  <a:txBody>
                    <a:bodyPr/>
                    <a:lstStyle/>
                    <a:p>
                      <a:r>
                        <a:rPr lang="en-US" sz="800" dirty="0">
                          <a:solidFill>
                            <a:schemeClr val="tx1"/>
                          </a:solidFill>
                        </a:rPr>
                        <a:t>Success stories</a:t>
                      </a:r>
                    </a:p>
                  </a:txBody>
                  <a:tcPr marL="68580" marR="68580" marT="34290" marB="34290">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r>
                        <a:rPr lang="en-US" sz="900" b="1" dirty="0">
                          <a:solidFill>
                            <a:schemeClr val="tx1"/>
                          </a:solidFill>
                        </a:rPr>
                        <a:t>By Week 6</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3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r>
                        <a:rPr lang="en-US" sz="800" dirty="0">
                          <a:solidFill>
                            <a:schemeClr val="tx1"/>
                          </a:solidFill>
                        </a:rPr>
                        <a:t>Brief the</a:t>
                      </a:r>
                      <a:r>
                        <a:rPr lang="en-US" sz="800" baseline="0" dirty="0">
                          <a:solidFill>
                            <a:schemeClr val="tx1"/>
                          </a:solidFill>
                        </a:rPr>
                        <a:t> PMs </a:t>
                      </a:r>
                      <a:r>
                        <a:rPr lang="en-US" sz="800" dirty="0">
                          <a:solidFill>
                            <a:schemeClr val="tx1"/>
                          </a:solidFill>
                        </a:rPr>
                        <a:t>and champions to look out for and capture success stories. </a:t>
                      </a:r>
                      <a:br>
                        <a:rPr lang="en-US" sz="800" dirty="0">
                          <a:solidFill>
                            <a:srgbClr val="FFFFFF"/>
                          </a:solidFill>
                        </a:rPr>
                      </a:br>
                      <a:r>
                        <a:rPr lang="en-US" sz="800" b="0" u="none" strike="noStrike" noProof="0" dirty="0">
                          <a:solidFill>
                            <a:schemeClr val="tx1"/>
                          </a:solidFill>
                        </a:rPr>
                        <a:t>Share the success story template.</a:t>
                      </a:r>
                      <a:endParaRPr lang="en-US" sz="800" dirty="0">
                        <a:solidFill>
                          <a:schemeClr val="tx1"/>
                        </a:solidFill>
                      </a:endParaRPr>
                    </a:p>
                    <a:p>
                      <a:endParaRPr lang="en-US" sz="800">
                        <a:solidFill>
                          <a:schemeClr val="tx1"/>
                        </a:solidFill>
                      </a:endParaRPr>
                    </a:p>
                    <a:p>
                      <a:r>
                        <a:rPr lang="en-US" sz="800" dirty="0">
                          <a:solidFill>
                            <a:schemeClr val="tx1"/>
                          </a:solidFill>
                        </a:rPr>
                        <a:t>Announce an extra day of annual leave for the best story.</a:t>
                      </a:r>
                    </a:p>
                  </a:txBody>
                  <a:tcPr marL="68580" marR="68580" marT="34290" marB="34290">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25654226"/>
                  </a:ext>
                </a:extLst>
              </a:tr>
              <a:tr h="362232">
                <a:tc vMerge="1">
                  <a:txBody>
                    <a:bodyPr/>
                    <a:lstStyle/>
                    <a:p>
                      <a:endParaRPr lang="en-US"/>
                    </a:p>
                  </a:txBody>
                  <a:tcPr/>
                </a:tc>
                <a:tc>
                  <a:txBody>
                    <a:bodyPr/>
                    <a:lstStyle/>
                    <a:p>
                      <a:r>
                        <a:rPr lang="en-US" sz="900" b="1" dirty="0">
                          <a:solidFill>
                            <a:schemeClr val="tx1"/>
                          </a:solidFill>
                        </a:rPr>
                        <a:t>By Week 12</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8 stories</a:t>
                      </a:r>
                    </a:p>
                  </a:txBody>
                  <a:tcPr marL="68580" marR="68580"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vMerge="1">
                  <a:txBody>
                    <a:bodyPr/>
                    <a:lstStyle/>
                    <a:p>
                      <a:endParaRPr 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534340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Master">
  <a:themeElements>
    <a:clrScheme name="webex-dark">
      <a:dk1>
        <a:srgbClr val="FFFFFF"/>
      </a:dk1>
      <a:lt1>
        <a:srgbClr val="121212"/>
      </a:lt1>
      <a:dk2>
        <a:srgbClr val="E5E5E5"/>
      </a:dk2>
      <a:lt2>
        <a:srgbClr val="282828"/>
      </a:lt2>
      <a:accent1>
        <a:srgbClr val="82CF5F"/>
      </a:accent1>
      <a:accent2>
        <a:srgbClr val="00BCF5"/>
      </a:accent2>
      <a:accent3>
        <a:srgbClr val="FBBD23"/>
      </a:accent3>
      <a:accent4>
        <a:srgbClr val="FF793F"/>
      </a:accent4>
      <a:accent5>
        <a:srgbClr val="FF3A65"/>
      </a:accent5>
      <a:accent6>
        <a:srgbClr val="6B32CA"/>
      </a:accent6>
      <a:hlink>
        <a:srgbClr val="FFFFFF"/>
      </a:hlink>
      <a:folHlink>
        <a:srgbClr val="FFFFFF"/>
      </a:folHlink>
    </a:clrScheme>
    <a:fontScheme name="cisco reg and light">
      <a:majorFont>
        <a:latin typeface="CiscoSansTT"/>
        <a:ea typeface=""/>
        <a:cs typeface=""/>
      </a:majorFont>
      <a:minorFont>
        <a:latin typeface="CiscoSans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lumMod val="75000"/>
              <a:lumOff val="25000"/>
            </a:schemeClr>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Webex_PPT_DARK-05.21" id="{7B4611A9-A344-7F43-B06D-E884EDDBE805}" vid="{C117B1F5-6073-004A-887A-385683A5F9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162600A428114892D424A9B76CBC15" ma:contentTypeVersion="12" ma:contentTypeDescription="Create a new document." ma:contentTypeScope="" ma:versionID="8bf70d03de46cb9be1b9794095c16431">
  <xsd:schema xmlns:xsd="http://www.w3.org/2001/XMLSchema" xmlns:xs="http://www.w3.org/2001/XMLSchema" xmlns:p="http://schemas.microsoft.com/office/2006/metadata/properties" xmlns:ns2="a4217139-10e9-43ec-90fc-0a5606dbd6cd" xmlns:ns3="e1d428bc-13f4-449c-9f48-a89f2c9cd5e6" targetNamespace="http://schemas.microsoft.com/office/2006/metadata/properties" ma:root="true" ma:fieldsID="62c7d273ea11bab2dc342fd60daeeec5" ns2:_="" ns3:_="">
    <xsd:import namespace="a4217139-10e9-43ec-90fc-0a5606dbd6cd"/>
    <xsd:import namespace="e1d428bc-13f4-449c-9f48-a89f2c9cd5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217139-10e9-43ec-90fc-0a5606dbd6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d428bc-13f4-449c-9f48-a89f2c9cd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1DE83C-1A6A-4B92-B5AA-29F671BEA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217139-10e9-43ec-90fc-0a5606dbd6cd"/>
    <ds:schemaRef ds:uri="e1d428bc-13f4-449c-9f48-a89f2c9cd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8B3CA-9A37-42B8-8E2E-2C06D6F9F5E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D04ADA2-C6A1-4B28-B1DC-24699074EA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6190</TotalTime>
  <Words>3723</Words>
  <Application>Microsoft Macintosh PowerPoint</Application>
  <PresentationFormat>On-screen Show (16:9)</PresentationFormat>
  <Paragraphs>374</Paragraphs>
  <Slides>11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CiscoSans Light</vt:lpstr>
      <vt:lpstr>CiscoSansTT</vt:lpstr>
      <vt:lpstr>CiscoSansTT ExtraLight</vt:lpstr>
      <vt:lpstr>CiscoSansTT Light</vt:lpstr>
      <vt:lpstr>Cover Master</vt:lpstr>
      <vt:lpstr>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Business drivers for Webex</dc:title>
  <dc:creator>Lee Menzies</dc:creator>
  <cp:lastModifiedBy>Ed Clinkett</cp:lastModifiedBy>
  <cp:revision>498</cp:revision>
  <dcterms:created xsi:type="dcterms:W3CDTF">2021-05-21T13:34:59Z</dcterms:created>
  <dcterms:modified xsi:type="dcterms:W3CDTF">2021-07-21T13:59:12Z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0x010100FC162600A428114892D424A9B76CBC15</vt:lpwstr>
  </property>
</Properties>
</file>