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
  </p:notesMasterIdLst>
  <p:handoutMasterIdLst>
    <p:handoutMasterId r:id="rId7"/>
  </p:handoutMasterIdLst>
  <p:sldIdLst>
    <p:sldId id="2147347516" r:id="rId5"/>
  </p:sldIdLst>
  <p:sldSz cx="9144000" cy="5143500" type="screen16x9"/>
  <p:notesSz cx="9144000" cy="6858000"/>
  <p:defaultTex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2" userDrawn="1">
          <p15:clr>
            <a:srgbClr val="A4A3A4"/>
          </p15:clr>
        </p15:guide>
        <p15:guide id="2" pos="2880">
          <p15:clr>
            <a:srgbClr val="A4A3A4"/>
          </p15:clr>
        </p15:guide>
        <p15:guide id="3" pos="567" userDrawn="1">
          <p15:clr>
            <a:srgbClr val="A4A3A4"/>
          </p15:clr>
        </p15:guide>
        <p15:guide id="4" pos="703" userDrawn="1">
          <p15:clr>
            <a:srgbClr val="A4A3A4"/>
          </p15:clr>
        </p15:guide>
        <p15:guide id="5" pos="1020" userDrawn="1">
          <p15:clr>
            <a:srgbClr val="A4A3A4"/>
          </p15:clr>
        </p15:guide>
        <p15:guide id="6" pos="1156" userDrawn="1">
          <p15:clr>
            <a:srgbClr val="A4A3A4"/>
          </p15:clr>
        </p15:guide>
        <p15:guide id="7" pos="1474" userDrawn="1">
          <p15:clr>
            <a:srgbClr val="A4A3A4"/>
          </p15:clr>
        </p15:guide>
        <p15:guide id="8" pos="1610" userDrawn="1">
          <p15:clr>
            <a:srgbClr val="A4A3A4"/>
          </p15:clr>
        </p15:guide>
        <p15:guide id="9" pos="1905" userDrawn="1">
          <p15:clr>
            <a:srgbClr val="A4A3A4"/>
          </p15:clr>
        </p15:guide>
        <p15:guide id="10" pos="2041" userDrawn="1">
          <p15:clr>
            <a:srgbClr val="A4A3A4"/>
          </p15:clr>
        </p15:guide>
        <p15:guide id="11" pos="2358" userDrawn="1">
          <p15:clr>
            <a:srgbClr val="A4A3A4"/>
          </p15:clr>
        </p15:guide>
        <p15:guide id="12" pos="2494" userDrawn="1">
          <p15:clr>
            <a:srgbClr val="A4A3A4"/>
          </p15:clr>
        </p15:guide>
        <p15:guide id="13" pos="3266" userDrawn="1">
          <p15:clr>
            <a:srgbClr val="A4A3A4"/>
          </p15:clr>
        </p15:guide>
        <p15:guide id="14" pos="3402" userDrawn="1">
          <p15:clr>
            <a:srgbClr val="A4A3A4"/>
          </p15:clr>
        </p15:guide>
        <p15:guide id="15" pos="3696" userDrawn="1">
          <p15:clr>
            <a:srgbClr val="A4A3A4"/>
          </p15:clr>
        </p15:guide>
        <p15:guide id="16" pos="3833" userDrawn="1">
          <p15:clr>
            <a:srgbClr val="A4A3A4"/>
          </p15:clr>
        </p15:guide>
        <p15:guide id="17" pos="4150" userDrawn="1">
          <p15:clr>
            <a:srgbClr val="A4A3A4"/>
          </p15:clr>
        </p15:guide>
        <p15:guide id="18" pos="4286" userDrawn="1">
          <p15:clr>
            <a:srgbClr val="A4A3A4"/>
          </p15:clr>
        </p15:guide>
        <p15:guide id="19" pos="4604" userDrawn="1">
          <p15:clr>
            <a:srgbClr val="A4A3A4"/>
          </p15:clr>
        </p15:guide>
        <p15:guide id="20" pos="4740" userDrawn="1">
          <p15:clr>
            <a:srgbClr val="A4A3A4"/>
          </p15:clr>
        </p15:guide>
        <p15:guide id="21" pos="5057" userDrawn="1">
          <p15:clr>
            <a:srgbClr val="A4A3A4"/>
          </p15:clr>
        </p15:guide>
        <p15:guide id="22" pos="5171"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CF5F"/>
    <a:srgbClr val="FCBA22"/>
    <a:srgbClr val="00B9F5"/>
    <a:srgbClr val="FF3B65"/>
    <a:srgbClr val="A973FA"/>
    <a:srgbClr val="A177FB"/>
    <a:srgbClr val="121212"/>
    <a:srgbClr val="000000"/>
    <a:srgbClr val="F2F2F2"/>
    <a:srgbClr val="FF3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34BA5-197E-4F38-A03C-474B403598CA}" v="82" dt="2021-07-20T11:02:03.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8" autoAdjust="0"/>
    <p:restoredTop sz="96713" autoAdjust="0"/>
  </p:normalViewPr>
  <p:slideViewPr>
    <p:cSldViewPr snapToGrid="0" snapToObjects="1">
      <p:cViewPr varScale="1">
        <p:scale>
          <a:sx n="171" d="100"/>
          <a:sy n="171" d="100"/>
        </p:scale>
        <p:origin x="944" y="168"/>
      </p:cViewPr>
      <p:guideLst>
        <p:guide orient="horz" pos="872"/>
        <p:guide pos="2880"/>
        <p:guide pos="567"/>
        <p:guide pos="703"/>
        <p:guide pos="1020"/>
        <p:guide pos="1156"/>
        <p:guide pos="1474"/>
        <p:guide pos="1610"/>
        <p:guide pos="1905"/>
        <p:guide pos="2041"/>
        <p:guide pos="2358"/>
        <p:guide pos="2494"/>
        <p:guide pos="3266"/>
        <p:guide pos="3402"/>
        <p:guide pos="3696"/>
        <p:guide pos="3833"/>
        <p:guide pos="4150"/>
        <p:guide pos="4286"/>
        <p:guide pos="4604"/>
        <p:guide pos="4740"/>
        <p:guide pos="5057"/>
        <p:guide pos="5171"/>
      </p:guideLst>
    </p:cSldViewPr>
  </p:slideViewPr>
  <p:outlineViewPr>
    <p:cViewPr>
      <p:scale>
        <a:sx n="33" d="100"/>
        <a:sy n="33" d="100"/>
      </p:scale>
      <p:origin x="0" y="-39144"/>
    </p:cViewPr>
  </p:outlineViewPr>
  <p:notesTextViewPr>
    <p:cViewPr>
      <p:scale>
        <a:sx n="3" d="2"/>
        <a:sy n="3" d="2"/>
      </p:scale>
      <p:origin x="0" y="0"/>
    </p:cViewPr>
  </p:notesTextViewPr>
  <p:sorterViewPr>
    <p:cViewPr>
      <p:scale>
        <a:sx n="97" d="100"/>
        <a:sy n="97" d="100"/>
      </p:scale>
      <p:origin x="0" y="0"/>
    </p:cViewPr>
  </p:sorterViewPr>
  <p:notesViewPr>
    <p:cSldViewPr snapToGrid="0" snapToObjects="1" showGuides="1">
      <p:cViewPr varScale="1">
        <p:scale>
          <a:sx n="198" d="100"/>
          <a:sy n="198" d="100"/>
        </p:scale>
        <p:origin x="92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Menzies" clId="Web-{46D34BA5-197E-4F38-A03C-474B403598CA}"/>
    <pc:docChg chg="modSld">
      <pc:chgData name="Lee Menzies" userId="" providerId="" clId="Web-{46D34BA5-197E-4F38-A03C-474B403598CA}" dt="2021-07-20T11:02:01.652" v="39" actId="20577"/>
      <pc:docMkLst>
        <pc:docMk/>
      </pc:docMkLst>
      <pc:sldChg chg="modSp">
        <pc:chgData name="Lee Menzies" userId="" providerId="" clId="Web-{46D34BA5-197E-4F38-A03C-474B403598CA}" dt="2021-07-20T11:02:01.652" v="39" actId="20577"/>
        <pc:sldMkLst>
          <pc:docMk/>
          <pc:sldMk cId="404081731" sldId="2147347516"/>
        </pc:sldMkLst>
        <pc:spChg chg="mod">
          <ac:chgData name="Lee Menzies" userId="" providerId="" clId="Web-{46D34BA5-197E-4F38-A03C-474B403598CA}" dt="2021-07-20T11:02:01.652" v="39" actId="20577"/>
          <ac:spMkLst>
            <pc:docMk/>
            <pc:sldMk cId="404081731" sldId="2147347516"/>
            <ac:spMk id="10" creationId="{C69F9C5A-105A-C442-8990-74ACA2B14B6F}"/>
          </ac:spMkLst>
        </pc:spChg>
        <pc:spChg chg="mod">
          <ac:chgData name="Lee Menzies" userId="" providerId="" clId="Web-{46D34BA5-197E-4F38-A03C-474B403598CA}" dt="2021-07-20T10:56:18.891" v="2" actId="20577"/>
          <ac:spMkLst>
            <pc:docMk/>
            <pc:sldMk cId="404081731" sldId="2147347516"/>
            <ac:spMk id="22" creationId="{E88C6E85-DF6A-E645-B296-E631515DE68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648A43-98E0-C341-97DE-A8F07C6EA81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CiscoSansTT" panose="020B0503020201020303" pitchFamily="34" charset="0"/>
            </a:endParaRPr>
          </a:p>
        </p:txBody>
      </p:sp>
      <p:sp>
        <p:nvSpPr>
          <p:cNvPr id="3" name="Date Placeholder 2">
            <a:extLst>
              <a:ext uri="{FF2B5EF4-FFF2-40B4-BE49-F238E27FC236}">
                <a16:creationId xmlns:a16="http://schemas.microsoft.com/office/drawing/2014/main" id="{5128D7CE-E29D-DA47-B455-486D8AA6493E}"/>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85E2E18-2456-5743-B9C3-C6EB67CDB13C}" type="datetimeFigureOut">
              <a:rPr lang="en-US" smtClean="0">
                <a:latin typeface="CiscoSansTT" panose="020B0503020201020303" pitchFamily="34" charset="0"/>
              </a:rPr>
              <a:t>1/25/23</a:t>
            </a:fld>
            <a:endParaRPr lang="en-US" dirty="0">
              <a:latin typeface="CiscoSansTT" panose="020B0503020201020303" pitchFamily="34" charset="0"/>
            </a:endParaRPr>
          </a:p>
        </p:txBody>
      </p:sp>
      <p:sp>
        <p:nvSpPr>
          <p:cNvPr id="4" name="Footer Placeholder 3">
            <a:extLst>
              <a:ext uri="{FF2B5EF4-FFF2-40B4-BE49-F238E27FC236}">
                <a16:creationId xmlns:a16="http://schemas.microsoft.com/office/drawing/2014/main" id="{52D897AD-C071-2247-91E8-B5EAF1CBEAF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CiscoSansTT" panose="020B0503020201020303" pitchFamily="34" charset="0"/>
            </a:endParaRPr>
          </a:p>
        </p:txBody>
      </p:sp>
      <p:sp>
        <p:nvSpPr>
          <p:cNvPr id="5" name="Slide Number Placeholder 4">
            <a:extLst>
              <a:ext uri="{FF2B5EF4-FFF2-40B4-BE49-F238E27FC236}">
                <a16:creationId xmlns:a16="http://schemas.microsoft.com/office/drawing/2014/main" id="{1567D1CD-6C1A-5E47-BB2E-B8D3BDD777E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6F7D9D7-71C7-A64E-B831-98AFDF51486B}" type="slidenum">
              <a:rPr lang="en-US" smtClean="0">
                <a:latin typeface="CiscoSansTT" panose="020B0503020201020303" pitchFamily="34" charset="0"/>
              </a:rPr>
              <a:t>‹#›</a:t>
            </a:fld>
            <a:endParaRPr lang="en-US" dirty="0">
              <a:latin typeface="CiscoSansTT" panose="020B0503020201020303" pitchFamily="34" charset="0"/>
            </a:endParaRPr>
          </a:p>
        </p:txBody>
      </p:sp>
    </p:spTree>
    <p:extLst>
      <p:ext uri="{BB962C8B-B14F-4D97-AF65-F5344CB8AC3E}">
        <p14:creationId xmlns:p14="http://schemas.microsoft.com/office/powerpoint/2010/main" val="1984463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CiscoSansTT" panose="020B0503020201020303"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CiscoSansTT" panose="020B0503020201020303" pitchFamily="34" charset="0"/>
              </a:defRPr>
            </a:lvl1pPr>
          </a:lstStyle>
          <a:p>
            <a:fld id="{417CD411-C007-B743-A971-7E98FF0666C9}" type="datetimeFigureOut">
              <a:rPr lang="en-US" smtClean="0"/>
              <a:pPr/>
              <a:t>1/25/23</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CiscoSansTT" panose="020B0503020201020303"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CiscoSansTT" panose="020B0503020201020303" pitchFamily="34" charset="0"/>
              </a:defRPr>
            </a:lvl1pPr>
          </a:lstStyle>
          <a:p>
            <a:fld id="{6F06331D-EFA3-0C49-86FC-9D59F4A6C2FE}" type="slidenum">
              <a:rPr lang="en-US" smtClean="0"/>
              <a:pPr/>
              <a:t>‹#›</a:t>
            </a:fld>
            <a:endParaRPr lang="en-US" dirty="0"/>
          </a:p>
        </p:txBody>
      </p:sp>
    </p:spTree>
    <p:extLst>
      <p:ext uri="{BB962C8B-B14F-4D97-AF65-F5344CB8AC3E}">
        <p14:creationId xmlns:p14="http://schemas.microsoft.com/office/powerpoint/2010/main" val="623303293"/>
      </p:ext>
    </p:extLst>
  </p:cSld>
  <p:clrMap bg1="lt1" tx1="dk1" bg2="lt2" tx2="dk2" accent1="accent1" accent2="accent2" accent3="accent3" accent4="accent4" accent5="accent5" accent6="accent6" hlink="hlink" folHlink="folHlink"/>
  <p:notesStyle>
    <a:lvl1pPr marL="0" algn="l" defTabSz="694796" rtl="0" eaLnBrk="1" latinLnBrk="0" hangingPunct="1">
      <a:defRPr sz="912" b="0" i="0" kern="1200">
        <a:solidFill>
          <a:schemeClr val="tx1"/>
        </a:solidFill>
        <a:latin typeface="CiscoSansTT" panose="020B0503020201020303" pitchFamily="34" charset="0"/>
        <a:ea typeface="+mn-ea"/>
        <a:cs typeface="+mn-cs"/>
      </a:defRPr>
    </a:lvl1pPr>
    <a:lvl2pPr marL="347398" algn="l" defTabSz="694796" rtl="0" eaLnBrk="1" latinLnBrk="0" hangingPunct="1">
      <a:defRPr sz="912" b="0" i="0" kern="1200">
        <a:solidFill>
          <a:schemeClr val="tx1"/>
        </a:solidFill>
        <a:latin typeface="CiscoSansTT" panose="020B0503020201020303" pitchFamily="34" charset="0"/>
        <a:ea typeface="+mn-ea"/>
        <a:cs typeface="+mn-cs"/>
      </a:defRPr>
    </a:lvl2pPr>
    <a:lvl3pPr marL="694796" algn="l" defTabSz="694796" rtl="0" eaLnBrk="1" latinLnBrk="0" hangingPunct="1">
      <a:defRPr sz="912" b="0" i="0" kern="1200">
        <a:solidFill>
          <a:schemeClr val="tx1"/>
        </a:solidFill>
        <a:latin typeface="CiscoSansTT" panose="020B0503020201020303" pitchFamily="34" charset="0"/>
        <a:ea typeface="+mn-ea"/>
        <a:cs typeface="+mn-cs"/>
      </a:defRPr>
    </a:lvl3pPr>
    <a:lvl4pPr marL="1042194" algn="l" defTabSz="694796" rtl="0" eaLnBrk="1" latinLnBrk="0" hangingPunct="1">
      <a:defRPr sz="912" b="0" i="0" kern="1200">
        <a:solidFill>
          <a:schemeClr val="tx1"/>
        </a:solidFill>
        <a:latin typeface="CiscoSansTT" panose="020B0503020201020303" pitchFamily="34" charset="0"/>
        <a:ea typeface="+mn-ea"/>
        <a:cs typeface="+mn-cs"/>
      </a:defRPr>
    </a:lvl4pPr>
    <a:lvl5pPr marL="1389592" algn="l" defTabSz="694796" rtl="0" eaLnBrk="1" latinLnBrk="0" hangingPunct="1">
      <a:defRPr sz="912" b="0" i="0" kern="1200">
        <a:solidFill>
          <a:schemeClr val="tx1"/>
        </a:solidFill>
        <a:latin typeface="CiscoSansTT" panose="020B0503020201020303" pitchFamily="34" charset="0"/>
        <a:ea typeface="+mn-ea"/>
        <a:cs typeface="+mn-cs"/>
      </a:defRPr>
    </a:lvl5pPr>
    <a:lvl6pPr marL="1736990" algn="l" defTabSz="694796" rtl="0" eaLnBrk="1" latinLnBrk="0" hangingPunct="1">
      <a:defRPr sz="912" kern="1200">
        <a:solidFill>
          <a:schemeClr val="tx1"/>
        </a:solidFill>
        <a:latin typeface="+mn-lt"/>
        <a:ea typeface="+mn-ea"/>
        <a:cs typeface="+mn-cs"/>
      </a:defRPr>
    </a:lvl6pPr>
    <a:lvl7pPr marL="2084387" algn="l" defTabSz="694796" rtl="0" eaLnBrk="1" latinLnBrk="0" hangingPunct="1">
      <a:defRPr sz="912" kern="1200">
        <a:solidFill>
          <a:schemeClr val="tx1"/>
        </a:solidFill>
        <a:latin typeface="+mn-lt"/>
        <a:ea typeface="+mn-ea"/>
        <a:cs typeface="+mn-cs"/>
      </a:defRPr>
    </a:lvl7pPr>
    <a:lvl8pPr marL="2431785" algn="l" defTabSz="694796" rtl="0" eaLnBrk="1" latinLnBrk="0" hangingPunct="1">
      <a:defRPr sz="912" kern="1200">
        <a:solidFill>
          <a:schemeClr val="tx1"/>
        </a:solidFill>
        <a:latin typeface="+mn-lt"/>
        <a:ea typeface="+mn-ea"/>
        <a:cs typeface="+mn-cs"/>
      </a:defRPr>
    </a:lvl8pPr>
    <a:lvl9pPr marL="2779184" algn="l" defTabSz="694796" rtl="0" eaLnBrk="1" latinLnBrk="0" hangingPunct="1">
      <a:defRPr sz="91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Purpose – Outline how they can measure success/help define further is needed </a:t>
            </a:r>
          </a:p>
          <a:p>
            <a:r>
              <a:rPr lang="en-US" dirty="0"/>
              <a:t>help customer address the ‘so what’/’it’s just another tool’ objections.  Especially helpful for SME with limited implementation experience.  </a:t>
            </a:r>
          </a:p>
          <a:p>
            <a:r>
              <a:rPr lang="en-US" dirty="0"/>
              <a:t>Help customer identify correct data sources/stakeholders &amp; team members (</a:t>
            </a:r>
            <a:r>
              <a:rPr lang="en-US" dirty="0" err="1"/>
              <a:t>eg</a:t>
            </a:r>
            <a:r>
              <a:rPr lang="en-US" dirty="0"/>
              <a:t> include finance in team)</a:t>
            </a:r>
          </a:p>
          <a:p>
            <a:endParaRPr lang="en-US" dirty="0"/>
          </a:p>
          <a:p>
            <a:r>
              <a:rPr lang="en-US" dirty="0"/>
              <a:t>CSM offer goals/drivers based on the customer type </a:t>
            </a:r>
            <a:r>
              <a:rPr lang="en-US" dirty="0" err="1"/>
              <a:t>eg</a:t>
            </a:r>
            <a:r>
              <a:rPr lang="en-US" dirty="0"/>
              <a:t>:</a:t>
            </a:r>
          </a:p>
          <a:p>
            <a:endParaRPr lang="en-US" dirty="0"/>
          </a:p>
          <a:p>
            <a:r>
              <a:rPr lang="en-US" dirty="0"/>
              <a:t>What does your business want to do differently with </a:t>
            </a:r>
            <a:r>
              <a:rPr lang="en-US" dirty="0" err="1"/>
              <a:t>Webex</a:t>
            </a:r>
            <a:r>
              <a:rPr lang="en-US" dirty="0"/>
              <a:t>? </a:t>
            </a:r>
          </a:p>
          <a:p>
            <a:endParaRPr lang="en-US" dirty="0"/>
          </a:p>
          <a:p>
            <a:r>
              <a:rPr lang="en-US" dirty="0"/>
              <a:t>What processes, costs, or quality issues did you identify for improvement? </a:t>
            </a:r>
          </a:p>
          <a:p>
            <a:endParaRPr lang="en-US" dirty="0"/>
          </a:p>
          <a:p>
            <a:r>
              <a:rPr lang="en-US" dirty="0"/>
              <a:t>For instance, if you are a large company of thousands, your aim may be to reduce travel costs by 20% and enable home working for an average of two days per week per employee. Where does this data come from? It’s likely you’ll need cooperation from Finance and HR to benchmark these numbers and report on them regularly going forward.</a:t>
            </a:r>
          </a:p>
          <a:p>
            <a:endParaRPr lang="en-US" dirty="0"/>
          </a:p>
          <a:p>
            <a:r>
              <a:rPr lang="en-US" dirty="0"/>
              <a:t>If you’re a small but growing business, your aim may be to hire from a global talent pool without compromising on team effectiveness. Your measurement may then be as simple as asking the team how well they’re able to collaborate with the new recruits who work remotely. </a:t>
            </a:r>
            <a:br>
              <a:rPr lang="en-US" dirty="0"/>
            </a:br>
            <a:r>
              <a:rPr lang="en-US" dirty="0"/>
              <a:t>Plus, of course, making sure you’re still delivering on time and within budget.</a:t>
            </a:r>
          </a:p>
          <a:p>
            <a:endParaRPr lang="en-US" dirty="0"/>
          </a:p>
          <a:p>
            <a:r>
              <a:rPr lang="en-US" dirty="0"/>
              <a:t>The bottom line is to understand what you want to achieve through high adoption of </a:t>
            </a:r>
            <a:r>
              <a:rPr lang="en-US" dirty="0" err="1"/>
              <a:t>Webex</a:t>
            </a:r>
            <a:r>
              <a:rPr lang="en-US" dirty="0"/>
              <a:t>, and how you’ll measure 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CB564C-5DE4-1A47-8391-585BF492AFF8}" type="slidenum">
              <a:rPr lang="en-US" smtClean="0"/>
              <a:t>1</a:t>
            </a:fld>
            <a:endParaRPr lang="en-US"/>
          </a:p>
        </p:txBody>
      </p:sp>
    </p:spTree>
    <p:extLst>
      <p:ext uri="{BB962C8B-B14F-4D97-AF65-F5344CB8AC3E}">
        <p14:creationId xmlns:p14="http://schemas.microsoft.com/office/powerpoint/2010/main" val="3635873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B55142-3282-44B4-8B59-4020D50B81F7}"/>
              </a:ext>
            </a:extLst>
          </p:cNvPr>
          <p:cNvPicPr>
            <a:picLocks noChangeAspect="1"/>
          </p:cNvPicPr>
          <p:nvPr userDrawn="1"/>
        </p:nvPicPr>
        <p:blipFill>
          <a:blip r:embed="rId2"/>
          <a:srcRect t="6" b="6"/>
          <a:stretch/>
        </p:blipFill>
        <p:spPr>
          <a:xfrm>
            <a:off x="0" y="0"/>
            <a:ext cx="9144000" cy="5142834"/>
          </a:xfrm>
          <a:prstGeom prst="rect">
            <a:avLst/>
          </a:prstGeom>
        </p:spPr>
      </p:pic>
      <p:pic>
        <p:nvPicPr>
          <p:cNvPr id="13" name="Picture 12">
            <a:extLst>
              <a:ext uri="{FF2B5EF4-FFF2-40B4-BE49-F238E27FC236}">
                <a16:creationId xmlns:a16="http://schemas.microsoft.com/office/drawing/2014/main" id="{177F995B-5AF4-45BF-8B28-CA063BFFEDF8}"/>
              </a:ext>
            </a:extLst>
          </p:cNvPr>
          <p:cNvPicPr>
            <a:picLocks noChangeAspect="1"/>
          </p:cNvPicPr>
          <p:nvPr userDrawn="1"/>
        </p:nvPicPr>
        <p:blipFill>
          <a:blip r:embed="rId3"/>
          <a:srcRect/>
          <a:stretch/>
        </p:blipFill>
        <p:spPr>
          <a:xfrm>
            <a:off x="7560195" y="4661127"/>
            <a:ext cx="1166154" cy="317194"/>
          </a:xfrm>
          <a:prstGeom prst="rect">
            <a:avLst/>
          </a:prstGeom>
        </p:spPr>
      </p:pic>
      <p:sp>
        <p:nvSpPr>
          <p:cNvPr id="10" name="Text Placeholder 3">
            <a:extLst>
              <a:ext uri="{FF2B5EF4-FFF2-40B4-BE49-F238E27FC236}">
                <a16:creationId xmlns:a16="http://schemas.microsoft.com/office/drawing/2014/main" id="{3E283A61-AD01-4A97-AE38-5AFEA6A6D63B}"/>
              </a:ext>
            </a:extLst>
          </p:cNvPr>
          <p:cNvSpPr>
            <a:spLocks noGrp="1"/>
          </p:cNvSpPr>
          <p:nvPr>
            <p:ph type="body" sz="half" idx="2" hasCustomPrompt="1"/>
          </p:nvPr>
        </p:nvSpPr>
        <p:spPr>
          <a:xfrm>
            <a:off x="405856" y="3535354"/>
            <a:ext cx="4736021" cy="383315"/>
          </a:xfrm>
          <a:prstGeom prst="rect">
            <a:avLst/>
          </a:prstGeom>
        </p:spPr>
        <p:txBody>
          <a:bodyPr wrap="square" lIns="0" tIns="0" rIns="0" bIns="0" anchor="b" anchorCtr="0">
            <a:noAutofit/>
          </a:bodyPr>
          <a:lstStyle>
            <a:lvl1pPr marL="0" indent="0">
              <a:lnSpc>
                <a:spcPct val="100000"/>
              </a:lnSpc>
              <a:buNone/>
              <a:defRPr sz="1200" b="0" i="0" spc="0" baseline="0">
                <a:solidFill>
                  <a:schemeClr val="tx1"/>
                </a:soli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Speaker’s Name</a:t>
            </a:r>
          </a:p>
        </p:txBody>
      </p:sp>
      <p:sp>
        <p:nvSpPr>
          <p:cNvPr id="16" name="Text Placeholder 3">
            <a:extLst>
              <a:ext uri="{FF2B5EF4-FFF2-40B4-BE49-F238E27FC236}">
                <a16:creationId xmlns:a16="http://schemas.microsoft.com/office/drawing/2014/main" id="{D9E67138-21CA-4A02-9320-0FBAA2A1C958}"/>
              </a:ext>
            </a:extLst>
          </p:cNvPr>
          <p:cNvSpPr>
            <a:spLocks noGrp="1"/>
          </p:cNvSpPr>
          <p:nvPr>
            <p:ph type="body" sz="half" idx="12" hasCustomPrompt="1"/>
          </p:nvPr>
        </p:nvSpPr>
        <p:spPr>
          <a:xfrm>
            <a:off x="405856" y="3948009"/>
            <a:ext cx="4736021" cy="713118"/>
          </a:xfrm>
          <a:prstGeom prst="rect">
            <a:avLst/>
          </a:prstGeom>
        </p:spPr>
        <p:txBody>
          <a:bodyPr wrap="square" lIns="0" tIns="0" rIns="0" bIns="0">
            <a:noAutofit/>
          </a:bodyPr>
          <a:lstStyle>
            <a:lvl1pPr marL="0" indent="0">
              <a:lnSpc>
                <a:spcPct val="100000"/>
              </a:lnSpc>
              <a:buNone/>
              <a:defRPr sz="900" b="0" i="0" spc="0" baseline="0">
                <a:solidFill>
                  <a:schemeClr val="tx1"/>
                </a:soli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here</a:t>
            </a:r>
          </a:p>
        </p:txBody>
      </p:sp>
      <p:sp>
        <p:nvSpPr>
          <p:cNvPr id="18" name="Title Placeholder 1">
            <a:extLst>
              <a:ext uri="{FF2B5EF4-FFF2-40B4-BE49-F238E27FC236}">
                <a16:creationId xmlns:a16="http://schemas.microsoft.com/office/drawing/2014/main" id="{404DB079-56B9-4942-85BE-AF3DA16F2C2F}"/>
              </a:ext>
            </a:extLst>
          </p:cNvPr>
          <p:cNvSpPr>
            <a:spLocks noGrp="1"/>
          </p:cNvSpPr>
          <p:nvPr>
            <p:ph type="title" hasCustomPrompt="1"/>
          </p:nvPr>
        </p:nvSpPr>
        <p:spPr>
          <a:xfrm>
            <a:off x="405856" y="744915"/>
            <a:ext cx="4734574" cy="1477328"/>
          </a:xfrm>
          <a:prstGeom prst="rect">
            <a:avLst/>
          </a:prstGeom>
        </p:spPr>
        <p:txBody>
          <a:bodyPr vert="horz" wrap="square" lIns="0" tIns="0" rIns="0" bIns="0" rtlCol="0" anchor="b" anchorCtr="0">
            <a:noAutofit/>
          </a:bodyPr>
          <a:lstStyle>
            <a:lvl1pPr>
              <a:defRPr sz="5000" spc="-100" baseline="0">
                <a:solidFill>
                  <a:schemeClr val="tx1"/>
                </a:solidFill>
              </a:defRPr>
            </a:lvl1pPr>
          </a:lstStyle>
          <a:p>
            <a:r>
              <a:rPr lang="en-US" dirty="0"/>
              <a:t>Cover headline sentence case</a:t>
            </a:r>
          </a:p>
        </p:txBody>
      </p:sp>
      <p:sp>
        <p:nvSpPr>
          <p:cNvPr id="19" name="Text Placeholder 3">
            <a:extLst>
              <a:ext uri="{FF2B5EF4-FFF2-40B4-BE49-F238E27FC236}">
                <a16:creationId xmlns:a16="http://schemas.microsoft.com/office/drawing/2014/main" id="{F1684A56-8124-4BB9-8CA6-D228DD4BA230}"/>
              </a:ext>
            </a:extLst>
          </p:cNvPr>
          <p:cNvSpPr>
            <a:spLocks noGrp="1"/>
          </p:cNvSpPr>
          <p:nvPr>
            <p:ph type="body" sz="half" idx="13" hasCustomPrompt="1"/>
          </p:nvPr>
        </p:nvSpPr>
        <p:spPr>
          <a:xfrm>
            <a:off x="405856" y="2262904"/>
            <a:ext cx="4746166" cy="1272450"/>
          </a:xfrm>
          <a:prstGeom prst="rect">
            <a:avLst/>
          </a:prstGeom>
        </p:spPr>
        <p:txBody>
          <a:bodyPr wrap="square" lIns="0" tIns="0" rIns="0" bIns="0">
            <a:noAutofit/>
          </a:bodyPr>
          <a:lstStyle>
            <a:lvl1pPr marL="0" indent="0">
              <a:lnSpc>
                <a:spcPct val="100000"/>
              </a:lnSpc>
              <a:buNone/>
              <a:defRPr sz="2000" b="0" i="0" spc="0" baseline="0">
                <a:solidFill>
                  <a:schemeClr val="tx1"/>
                </a:soli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err="1"/>
              <a:t>Subheadline</a:t>
            </a:r>
            <a:r>
              <a:rPr lang="en-US" dirty="0"/>
              <a:t> in sentence case</a:t>
            </a:r>
          </a:p>
        </p:txBody>
      </p:sp>
      <p:sp>
        <p:nvSpPr>
          <p:cNvPr id="11" name="Footer Placeholder 3">
            <a:extLst>
              <a:ext uri="{FF2B5EF4-FFF2-40B4-BE49-F238E27FC236}">
                <a16:creationId xmlns:a16="http://schemas.microsoft.com/office/drawing/2014/main" id="{FA08DDBA-7B96-42E2-86EA-0C944838814E}"/>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spc="0">
                <a:solidFill>
                  <a:schemeClr val="tx1"/>
                </a:solidFill>
              </a:defRPr>
            </a:lvl1pPr>
          </a:lstStyle>
          <a:p>
            <a:r>
              <a:rPr lang="en-US"/>
              <a:t>© 2021 Cisco and/or its affiliates. All rights reserved. Cisco Confidential</a:t>
            </a:r>
            <a:endParaRPr lang="en-US" dirty="0"/>
          </a:p>
        </p:txBody>
      </p:sp>
      <p:sp>
        <p:nvSpPr>
          <p:cNvPr id="14" name="Text Placeholder 2">
            <a:extLst>
              <a:ext uri="{FF2B5EF4-FFF2-40B4-BE49-F238E27FC236}">
                <a16:creationId xmlns:a16="http://schemas.microsoft.com/office/drawing/2014/main" id="{CE7AC964-20BC-5C44-BB9D-2C010A17A54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altLang="zh-TW" dirty="0"/>
              <a:t>Month</a:t>
            </a:r>
            <a:r>
              <a:rPr lang="zh-TW" altLang="en-US" dirty="0"/>
              <a:t> </a:t>
            </a:r>
            <a:r>
              <a:rPr lang="en-US" altLang="zh-TW" dirty="0"/>
              <a:t>XX,</a:t>
            </a:r>
            <a:r>
              <a:rPr lang="zh-TW" altLang="en-US" dirty="0"/>
              <a:t> </a:t>
            </a:r>
            <a:r>
              <a:rPr lang="en-US" altLang="zh-TW" dirty="0"/>
              <a:t>Year</a:t>
            </a:r>
            <a:endParaRPr lang="en-US" dirty="0"/>
          </a:p>
        </p:txBody>
      </p:sp>
    </p:spTree>
    <p:extLst>
      <p:ext uri="{BB962C8B-B14F-4D97-AF65-F5344CB8AC3E}">
        <p14:creationId xmlns:p14="http://schemas.microsoft.com/office/powerpoint/2010/main" val="251858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C1BA0-9AAE-4457-AB7A-2225418D150D}"/>
              </a:ext>
            </a:extLst>
          </p:cNvPr>
          <p:cNvSpPr>
            <a:spLocks noGrp="1"/>
          </p:cNvSpPr>
          <p:nvPr>
            <p:ph type="body" idx="1"/>
          </p:nvPr>
        </p:nvSpPr>
        <p:spPr>
          <a:xfrm>
            <a:off x="419101" y="1953816"/>
            <a:ext cx="3368774" cy="617934"/>
          </a:xfr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GB"/>
              <a:t>Click to edit Master text styles</a:t>
            </a:r>
          </a:p>
        </p:txBody>
      </p:sp>
      <p:sp>
        <p:nvSpPr>
          <p:cNvPr id="4" name="Content Placeholder 3">
            <a:extLst>
              <a:ext uri="{FF2B5EF4-FFF2-40B4-BE49-F238E27FC236}">
                <a16:creationId xmlns:a16="http://schemas.microsoft.com/office/drawing/2014/main" id="{0E848AC0-25F2-405D-B9A8-6A6D59BA03A3}"/>
              </a:ext>
            </a:extLst>
          </p:cNvPr>
          <p:cNvSpPr>
            <a:spLocks noGrp="1"/>
          </p:cNvSpPr>
          <p:nvPr>
            <p:ph sz="half" idx="2"/>
          </p:nvPr>
        </p:nvSpPr>
        <p:spPr>
          <a:xfrm>
            <a:off x="416986" y="2707713"/>
            <a:ext cx="3365638" cy="1899623"/>
          </a:xfrm>
        </p:spPr>
        <p:txBody>
          <a:bodyPr>
            <a:noAutofit/>
          </a:bodyPr>
          <a:lstStyle>
            <a:lvl1pPr>
              <a:lnSpc>
                <a:spcPct val="100000"/>
              </a:lnSpc>
              <a:defRPr sz="1050"/>
            </a:lvl1pPr>
            <a:lvl2pPr>
              <a:lnSpc>
                <a:spcPct val="100000"/>
              </a:lnSpc>
              <a:defRPr sz="900"/>
            </a:lvl2pPr>
            <a:lvl3pPr>
              <a:lnSpc>
                <a:spcPct val="100000"/>
              </a:lnSpc>
              <a:defRPr sz="700"/>
            </a:lvl3pPr>
            <a:lvl4pPr>
              <a:lnSpc>
                <a:spcPct val="100000"/>
              </a:lnSpc>
              <a:defRPr sz="400"/>
            </a:lvl4pPr>
            <a:lvl5pPr>
              <a:lnSpc>
                <a:spcPct val="100000"/>
              </a:lnSpc>
              <a:defRPr sz="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93AF116F-80E4-401F-8142-28C0EE2B6E8E}"/>
              </a:ext>
            </a:extLst>
          </p:cNvPr>
          <p:cNvSpPr>
            <a:spLocks noGrp="1"/>
          </p:cNvSpPr>
          <p:nvPr>
            <p:ph type="body" sz="quarter" idx="3"/>
          </p:nvPr>
        </p:nvSpPr>
        <p:spPr>
          <a:xfrm>
            <a:off x="4686300" y="1953816"/>
            <a:ext cx="3385365" cy="617934"/>
          </a:xfrm>
        </p:spPr>
        <p:txBody>
          <a:bodyPr vert="horz" wrap="square" lIns="0" tIns="0" rIns="0" bIns="0" rtlCol="0" anchor="b" anchorCtr="0">
            <a:noAutofit/>
          </a:bodyPr>
          <a:lstStyle>
            <a:lvl1pPr>
              <a:defRPr lang="en-US" sz="1600">
                <a:latin typeface="+mj-lt"/>
                <a:cs typeface="CiscoSansTT" panose="020B0503020201020303" pitchFamily="34" charset="0"/>
              </a:defRPr>
            </a:lvl1pPr>
          </a:lstStyle>
          <a:p>
            <a:pPr lvl="0">
              <a:spcAft>
                <a:spcPts val="0"/>
              </a:spcAft>
              <a:buNone/>
            </a:pPr>
            <a:r>
              <a:rPr lang="en-GB"/>
              <a:t>Click to edit Master text styles</a:t>
            </a:r>
          </a:p>
        </p:txBody>
      </p:sp>
      <p:sp>
        <p:nvSpPr>
          <p:cNvPr id="6" name="Content Placeholder 5">
            <a:extLst>
              <a:ext uri="{FF2B5EF4-FFF2-40B4-BE49-F238E27FC236}">
                <a16:creationId xmlns:a16="http://schemas.microsoft.com/office/drawing/2014/main" id="{6E3511E8-A554-4DB3-8DE9-40E338349FC2}"/>
              </a:ext>
            </a:extLst>
          </p:cNvPr>
          <p:cNvSpPr>
            <a:spLocks noGrp="1"/>
          </p:cNvSpPr>
          <p:nvPr>
            <p:ph sz="quarter" idx="4"/>
          </p:nvPr>
        </p:nvSpPr>
        <p:spPr>
          <a:xfrm>
            <a:off x="4686301" y="2707713"/>
            <a:ext cx="3382213" cy="1899623"/>
          </a:xfrm>
        </p:spPr>
        <p:txBody>
          <a:bodyPr>
            <a:noAutofit/>
          </a:bodyPr>
          <a:lstStyle>
            <a:lvl1pPr>
              <a:lnSpc>
                <a:spcPct val="100000"/>
              </a:lnSpc>
              <a:defRPr sz="1050"/>
            </a:lvl1pPr>
            <a:lvl2pPr>
              <a:lnSpc>
                <a:spcPct val="100000"/>
              </a:lnSpc>
              <a:defRPr sz="900"/>
            </a:lvl2pPr>
            <a:lvl3pPr>
              <a:lnSpc>
                <a:spcPct val="100000"/>
              </a:lnSpc>
              <a:defRPr sz="700"/>
            </a:lvl3pPr>
            <a:lvl4pPr>
              <a:lnSpc>
                <a:spcPct val="100000"/>
              </a:lnSpc>
              <a:defRPr sz="400"/>
            </a:lvl4pPr>
            <a:lvl5pPr>
              <a:lnSpc>
                <a:spcPct val="100000"/>
              </a:lnSpc>
              <a:defRPr sz="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a:extLst>
              <a:ext uri="{FF2B5EF4-FFF2-40B4-BE49-F238E27FC236}">
                <a16:creationId xmlns:a16="http://schemas.microsoft.com/office/drawing/2014/main" id="{7324A219-BAAE-44FA-9F17-70A08A4E4A9A}"/>
              </a:ext>
            </a:extLst>
          </p:cNvPr>
          <p:cNvSpPr>
            <a:spLocks noGrp="1"/>
          </p:cNvSpPr>
          <p:nvPr>
            <p:ph type="ftr" sz="quarter" idx="11"/>
          </p:nvPr>
        </p:nvSpPr>
        <p:spPr/>
        <p:txBody>
          <a:bodyPr>
            <a:noAutofit/>
          </a:bodyPr>
          <a:lstStyle/>
          <a:p>
            <a:r>
              <a:rPr lang="en-US"/>
              <a:t>© 2021 Cisco and/or its affiliates. All rights reserved. Cisco Confidential</a:t>
            </a:r>
          </a:p>
        </p:txBody>
      </p:sp>
      <p:sp>
        <p:nvSpPr>
          <p:cNvPr id="9" name="Slide Number Placeholder 8">
            <a:extLst>
              <a:ext uri="{FF2B5EF4-FFF2-40B4-BE49-F238E27FC236}">
                <a16:creationId xmlns:a16="http://schemas.microsoft.com/office/drawing/2014/main" id="{E0F9371A-4233-460B-91A9-B91A8429B0F6}"/>
              </a:ext>
            </a:extLst>
          </p:cNvPr>
          <p:cNvSpPr>
            <a:spLocks noGrp="1"/>
          </p:cNvSpPr>
          <p:nvPr>
            <p:ph type="sldNum" sz="quarter" idx="12"/>
          </p:nvPr>
        </p:nvSpPr>
        <p:spPr/>
        <p:txBody>
          <a:bodyPr>
            <a:noAutofit/>
          </a:bodyPr>
          <a:lstStyle/>
          <a:p>
            <a:fld id="{631F93F1-F5D5-44EF-B435-0444DF40D6A6}" type="slidenum">
              <a:rPr lang="en-US" smtClean="0"/>
              <a:t>‹#›</a:t>
            </a:fld>
            <a:endParaRPr lang="en-US"/>
          </a:p>
        </p:txBody>
      </p:sp>
      <p:sp>
        <p:nvSpPr>
          <p:cNvPr id="12" name="Title Placeholder 1">
            <a:extLst>
              <a:ext uri="{FF2B5EF4-FFF2-40B4-BE49-F238E27FC236}">
                <a16:creationId xmlns:a16="http://schemas.microsoft.com/office/drawing/2014/main" id="{E7D2E1E7-3627-C24A-8859-F22E42967D5B}"/>
              </a:ext>
            </a:extLst>
          </p:cNvPr>
          <p:cNvSpPr>
            <a:spLocks noGrp="1"/>
          </p:cNvSpPr>
          <p:nvPr>
            <p:ph type="title" hasCustomPrompt="1"/>
          </p:nvPr>
        </p:nvSpPr>
        <p:spPr>
          <a:xfrm>
            <a:off x="414881" y="744917"/>
            <a:ext cx="7653633"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13" name="Text Placeholder 2">
            <a:extLst>
              <a:ext uri="{FF2B5EF4-FFF2-40B4-BE49-F238E27FC236}">
                <a16:creationId xmlns:a16="http://schemas.microsoft.com/office/drawing/2014/main" id="{DDEBB81F-3B6A-9D42-BBB8-E7239C96535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753350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 with caption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324A219-BAAE-44FA-9F17-70A08A4E4A9A}"/>
              </a:ext>
            </a:extLst>
          </p:cNvPr>
          <p:cNvSpPr>
            <a:spLocks noGrp="1"/>
          </p:cNvSpPr>
          <p:nvPr>
            <p:ph type="ftr" sz="quarter" idx="11"/>
          </p:nvPr>
        </p:nvSpPr>
        <p:spPr/>
        <p:txBody>
          <a:bodyPr>
            <a:noAutofit/>
          </a:bodyPr>
          <a:lstStyle/>
          <a:p>
            <a:r>
              <a:rPr lang="en-US"/>
              <a:t>© 2021 Cisco and/or its affiliates. All rights reserved. Cisco Confidential</a:t>
            </a:r>
          </a:p>
        </p:txBody>
      </p:sp>
      <p:sp>
        <p:nvSpPr>
          <p:cNvPr id="9" name="Slide Number Placeholder 8">
            <a:extLst>
              <a:ext uri="{FF2B5EF4-FFF2-40B4-BE49-F238E27FC236}">
                <a16:creationId xmlns:a16="http://schemas.microsoft.com/office/drawing/2014/main" id="{E0F9371A-4233-460B-91A9-B91A8429B0F6}"/>
              </a:ext>
            </a:extLst>
          </p:cNvPr>
          <p:cNvSpPr>
            <a:spLocks noGrp="1"/>
          </p:cNvSpPr>
          <p:nvPr>
            <p:ph type="sldNum" sz="quarter" idx="12"/>
          </p:nvPr>
        </p:nvSpPr>
        <p:spPr/>
        <p:txBody>
          <a:bodyPr>
            <a:noAutofit/>
          </a:bodyPr>
          <a:lstStyle/>
          <a:p>
            <a:fld id="{631F93F1-F5D5-44EF-B435-0444DF40D6A6}" type="slidenum">
              <a:rPr lang="en-US" smtClean="0"/>
              <a:t>‹#›</a:t>
            </a:fld>
            <a:endParaRPr lang="en-US"/>
          </a:p>
        </p:txBody>
      </p:sp>
      <p:sp>
        <p:nvSpPr>
          <p:cNvPr id="10" name="Text Placeholder 9">
            <a:extLst>
              <a:ext uri="{FF2B5EF4-FFF2-40B4-BE49-F238E27FC236}">
                <a16:creationId xmlns:a16="http://schemas.microsoft.com/office/drawing/2014/main" id="{0958696A-2388-495D-981D-050920BB5C78}"/>
              </a:ext>
            </a:extLst>
          </p:cNvPr>
          <p:cNvSpPr>
            <a:spLocks noGrp="1"/>
          </p:cNvSpPr>
          <p:nvPr>
            <p:ph type="body" sz="quarter" idx="13" hasCustomPrompt="1"/>
          </p:nvPr>
        </p:nvSpPr>
        <p:spPr>
          <a:xfrm>
            <a:off x="419100" y="4274167"/>
            <a:ext cx="3744913" cy="438912"/>
          </a:xfrm>
        </p:spPr>
        <p:txBody>
          <a:bodyPr>
            <a:noAutofit/>
          </a:bodyPr>
          <a:lstStyle>
            <a:lvl1pPr marL="0" indent="0">
              <a:buNone/>
              <a:defRPr sz="900"/>
            </a:lvl1pPr>
          </a:lstStyle>
          <a:p>
            <a:pPr lvl="0"/>
            <a:r>
              <a:rPr lang="en-US" dirty="0"/>
              <a:t>Caption</a:t>
            </a:r>
          </a:p>
        </p:txBody>
      </p:sp>
      <p:sp>
        <p:nvSpPr>
          <p:cNvPr id="11" name="Text Placeholder 9">
            <a:extLst>
              <a:ext uri="{FF2B5EF4-FFF2-40B4-BE49-F238E27FC236}">
                <a16:creationId xmlns:a16="http://schemas.microsoft.com/office/drawing/2014/main" id="{FC009990-5F38-4F94-ABE2-44DA301BD2A4}"/>
              </a:ext>
            </a:extLst>
          </p:cNvPr>
          <p:cNvSpPr>
            <a:spLocks noGrp="1"/>
          </p:cNvSpPr>
          <p:nvPr>
            <p:ph type="body" sz="quarter" idx="14" hasCustomPrompt="1"/>
          </p:nvPr>
        </p:nvSpPr>
        <p:spPr>
          <a:xfrm>
            <a:off x="4686300" y="4274167"/>
            <a:ext cx="3744913" cy="438912"/>
          </a:xfrm>
        </p:spPr>
        <p:txBody>
          <a:bodyPr>
            <a:noAutofit/>
          </a:bodyPr>
          <a:lstStyle>
            <a:lvl1pPr marL="0" indent="0">
              <a:buNone/>
              <a:defRPr sz="900"/>
            </a:lvl1pPr>
          </a:lstStyle>
          <a:p>
            <a:pPr lvl="0"/>
            <a:r>
              <a:rPr lang="en-US" dirty="0"/>
              <a:t>Caption</a:t>
            </a:r>
          </a:p>
        </p:txBody>
      </p:sp>
      <p:sp>
        <p:nvSpPr>
          <p:cNvPr id="13" name="Picture Placeholder 12">
            <a:extLst>
              <a:ext uri="{FF2B5EF4-FFF2-40B4-BE49-F238E27FC236}">
                <a16:creationId xmlns:a16="http://schemas.microsoft.com/office/drawing/2014/main" id="{7D01E734-4CA7-4CBD-A769-BCC20375564E}"/>
              </a:ext>
            </a:extLst>
          </p:cNvPr>
          <p:cNvSpPr>
            <a:spLocks noGrp="1"/>
          </p:cNvSpPr>
          <p:nvPr>
            <p:ph type="pic" sz="quarter" idx="15"/>
          </p:nvPr>
        </p:nvSpPr>
        <p:spPr>
          <a:xfrm>
            <a:off x="419100" y="2152650"/>
            <a:ext cx="3771900" cy="1922463"/>
          </a:xfrm>
          <a:solidFill>
            <a:schemeClr val="bg2"/>
          </a:solidFill>
        </p:spPr>
        <p:txBody>
          <a:bodyPr>
            <a:noAutofit/>
          </a:bodyPr>
          <a:lstStyle/>
          <a:p>
            <a:r>
              <a:rPr lang="en-GB"/>
              <a:t>Click icon to add picture</a:t>
            </a:r>
            <a:endParaRPr lang="en-US"/>
          </a:p>
        </p:txBody>
      </p:sp>
      <p:sp>
        <p:nvSpPr>
          <p:cNvPr id="14" name="Picture Placeholder 12">
            <a:extLst>
              <a:ext uri="{FF2B5EF4-FFF2-40B4-BE49-F238E27FC236}">
                <a16:creationId xmlns:a16="http://schemas.microsoft.com/office/drawing/2014/main" id="{E24BD1C9-BB6F-4B1A-B0AC-70FBFBAD0DD6}"/>
              </a:ext>
            </a:extLst>
          </p:cNvPr>
          <p:cNvSpPr>
            <a:spLocks noGrp="1"/>
          </p:cNvSpPr>
          <p:nvPr>
            <p:ph type="pic" sz="quarter" idx="16"/>
          </p:nvPr>
        </p:nvSpPr>
        <p:spPr>
          <a:xfrm>
            <a:off x="4686300" y="2152650"/>
            <a:ext cx="3771900" cy="1922463"/>
          </a:xfrm>
          <a:solidFill>
            <a:schemeClr val="bg2"/>
          </a:solidFill>
        </p:spPr>
        <p:txBody>
          <a:bodyPr>
            <a:noAutofit/>
          </a:bodyPr>
          <a:lstStyle/>
          <a:p>
            <a:r>
              <a:rPr lang="en-GB"/>
              <a:t>Click icon to add picture</a:t>
            </a:r>
            <a:endParaRPr lang="en-US"/>
          </a:p>
        </p:txBody>
      </p:sp>
      <p:sp>
        <p:nvSpPr>
          <p:cNvPr id="16" name="Title Placeholder 1">
            <a:extLst>
              <a:ext uri="{FF2B5EF4-FFF2-40B4-BE49-F238E27FC236}">
                <a16:creationId xmlns:a16="http://schemas.microsoft.com/office/drawing/2014/main" id="{7B77A1AA-FFDB-F549-829A-9D558731DFD6}"/>
              </a:ext>
            </a:extLst>
          </p:cNvPr>
          <p:cNvSpPr>
            <a:spLocks noGrp="1"/>
          </p:cNvSpPr>
          <p:nvPr>
            <p:ph type="title" hasCustomPrompt="1"/>
          </p:nvPr>
        </p:nvSpPr>
        <p:spPr>
          <a:xfrm>
            <a:off x="414881" y="744917"/>
            <a:ext cx="8043319"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17" name="Text Placeholder 2">
            <a:extLst>
              <a:ext uri="{FF2B5EF4-FFF2-40B4-BE49-F238E27FC236}">
                <a16:creationId xmlns:a16="http://schemas.microsoft.com/office/drawing/2014/main" id="{B9FF5CA2-AA5C-A44B-9D30-11F10D000DF5}"/>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871789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baseline="0">
                <a:solidFill>
                  <a:schemeClr val="tx1"/>
                </a:solidFill>
              </a:defRPr>
            </a:lvl1pPr>
          </a:lstStyle>
          <a:p>
            <a:r>
              <a:rPr lang="en-US" dirty="0"/>
              <a:t>Chapter title</a:t>
            </a:r>
          </a:p>
        </p:txBody>
      </p:sp>
      <p:sp>
        <p:nvSpPr>
          <p:cNvPr id="5" name="Footer Placeholder 3">
            <a:extLst>
              <a:ext uri="{FF2B5EF4-FFF2-40B4-BE49-F238E27FC236}">
                <a16:creationId xmlns:a16="http://schemas.microsoft.com/office/drawing/2014/main" id="{B01829FA-66B0-49C8-B058-0609184429C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AFEEC4E5-C9B5-4809-A3AF-A1BF455A6DD9}"/>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7" name="Text Placeholder 2">
            <a:extLst>
              <a:ext uri="{FF2B5EF4-FFF2-40B4-BE49-F238E27FC236}">
                <a16:creationId xmlns:a16="http://schemas.microsoft.com/office/drawing/2014/main" id="{15AC6BC3-E361-426B-A484-414155D5E00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Tree>
    <p:extLst>
      <p:ext uri="{BB962C8B-B14F-4D97-AF65-F5344CB8AC3E}">
        <p14:creationId xmlns:p14="http://schemas.microsoft.com/office/powerpoint/2010/main" val="400766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ligh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2EFE5-F3AD-466D-A810-5721563A61FC}"/>
              </a:ext>
            </a:extLst>
          </p:cNvPr>
          <p:cNvPicPr>
            <a:picLocks noChangeAspect="1"/>
          </p:cNvPicPr>
          <p:nvPr userDrawn="1"/>
        </p:nvPicPr>
        <p:blipFill rotWithShape="1">
          <a:blip r:embed="rId2"/>
          <a:srcRect r="42969"/>
          <a:stretch/>
        </p:blipFill>
        <p:spPr>
          <a:xfrm>
            <a:off x="0" y="0"/>
            <a:ext cx="9144000" cy="5153565"/>
          </a:xfrm>
          <a:prstGeom prst="rect">
            <a:avLst/>
          </a:prstGeom>
        </p:spPr>
      </p:pic>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bg2"/>
                </a:solidFill>
              </a:defRPr>
            </a:lvl1pPr>
          </a:lstStyle>
          <a:p>
            <a:r>
              <a:rPr lang="en-US" dirty="0"/>
              <a:t>Chapter title</a:t>
            </a:r>
          </a:p>
        </p:txBody>
      </p:sp>
      <p:sp>
        <p:nvSpPr>
          <p:cNvPr id="4" name="Footer Placeholder 3">
            <a:extLst>
              <a:ext uri="{FF2B5EF4-FFF2-40B4-BE49-F238E27FC236}">
                <a16:creationId xmlns:a16="http://schemas.microsoft.com/office/drawing/2014/main" id="{3EC5A7B1-F776-4AEB-A138-D3C83604F045}"/>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bg2"/>
                </a:solidFill>
              </a:defRPr>
            </a:lvl1pPr>
          </a:lstStyle>
          <a:p>
            <a:r>
              <a:rPr lang="en-US"/>
              <a:t>© 2021 Cisco and/or its affiliates. All rights reserved. Cisco Confidential</a:t>
            </a:r>
            <a:endParaRPr lang="en-US" dirty="0"/>
          </a:p>
        </p:txBody>
      </p:sp>
      <p:sp>
        <p:nvSpPr>
          <p:cNvPr id="5" name="Slide Number Placeholder 4">
            <a:extLst>
              <a:ext uri="{FF2B5EF4-FFF2-40B4-BE49-F238E27FC236}">
                <a16:creationId xmlns:a16="http://schemas.microsoft.com/office/drawing/2014/main" id="{0F871DBA-F007-46A1-A631-B39FF8048414}"/>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2"/>
                </a:solidFill>
              </a:defRPr>
            </a:lvl1pPr>
          </a:lstStyle>
          <a:p>
            <a:fld id="{36F82149-F45F-43B8-A3A4-A806FF41D823}" type="slidenum">
              <a:rPr lang="en-US" smtClean="0"/>
              <a:pPr/>
              <a:t>‹#›</a:t>
            </a:fld>
            <a:endParaRPr lang="en-US" dirty="0"/>
          </a:p>
        </p:txBody>
      </p:sp>
      <p:pic>
        <p:nvPicPr>
          <p:cNvPr id="7" name="Picture 6">
            <a:extLst>
              <a:ext uri="{FF2B5EF4-FFF2-40B4-BE49-F238E27FC236}">
                <a16:creationId xmlns:a16="http://schemas.microsoft.com/office/drawing/2014/main" id="{F41D7A26-8D16-41D3-9962-58AF73F09FAC}"/>
              </a:ext>
            </a:extLst>
          </p:cNvPr>
          <p:cNvPicPr>
            <a:picLocks noChangeAspect="1"/>
          </p:cNvPicPr>
          <p:nvPr userDrawn="1"/>
        </p:nvPicPr>
        <p:blipFill>
          <a:blip r:embed="rId3"/>
          <a:srcRect/>
          <a:stretch/>
        </p:blipFill>
        <p:spPr>
          <a:xfrm>
            <a:off x="8446952" y="4792952"/>
            <a:ext cx="287210" cy="69888"/>
          </a:xfrm>
          <a:prstGeom prst="rect">
            <a:avLst/>
          </a:prstGeom>
        </p:spPr>
      </p:pic>
      <p:sp>
        <p:nvSpPr>
          <p:cNvPr id="10" name="Text Placeholder 2">
            <a:extLst>
              <a:ext uri="{FF2B5EF4-FFF2-40B4-BE49-F238E27FC236}">
                <a16:creationId xmlns:a16="http://schemas.microsoft.com/office/drawing/2014/main" id="{BDCAF470-2A1A-492F-A797-E4EF9D10BED9}"/>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bg2"/>
                </a:solidFill>
              </a:defRPr>
            </a:lvl1pPr>
          </a:lstStyle>
          <a:p>
            <a:pPr lvl="0"/>
            <a:r>
              <a:rPr lang="en-US" dirty="0"/>
              <a:t>Presentation title or header if needed</a:t>
            </a:r>
          </a:p>
        </p:txBody>
      </p:sp>
    </p:spTree>
    <p:extLst>
      <p:ext uri="{BB962C8B-B14F-4D97-AF65-F5344CB8AC3E}">
        <p14:creationId xmlns:p14="http://schemas.microsoft.com/office/powerpoint/2010/main" val="68578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tx1"/>
                </a:solidFill>
              </a:defRPr>
            </a:lvl1pPr>
          </a:lstStyle>
          <a:p>
            <a:r>
              <a:rPr lang="en-US" dirty="0"/>
              <a:t>Chapter title</a:t>
            </a:r>
          </a:p>
        </p:txBody>
      </p:sp>
      <p:pic>
        <p:nvPicPr>
          <p:cNvPr id="9" name="Picture 8">
            <a:extLst>
              <a:ext uri="{FF2B5EF4-FFF2-40B4-BE49-F238E27FC236}">
                <a16:creationId xmlns:a16="http://schemas.microsoft.com/office/drawing/2014/main" id="{11A832AD-9020-43CC-9118-CF9573E36137}"/>
              </a:ext>
            </a:extLst>
          </p:cNvPr>
          <p:cNvPicPr>
            <a:picLocks noChangeAspect="1"/>
          </p:cNvPicPr>
          <p:nvPr userDrawn="1"/>
        </p:nvPicPr>
        <p:blipFill>
          <a:blip r:embed="rId3"/>
          <a:srcRect/>
          <a:stretch/>
        </p:blipFill>
        <p:spPr>
          <a:xfrm>
            <a:off x="8446952" y="4792952"/>
            <a:ext cx="287210" cy="69887"/>
          </a:xfrm>
          <a:prstGeom prst="rect">
            <a:avLst/>
          </a:prstGeom>
        </p:spPr>
      </p:pic>
      <p:sp>
        <p:nvSpPr>
          <p:cNvPr id="5" name="Footer Placeholder 3">
            <a:extLst>
              <a:ext uri="{FF2B5EF4-FFF2-40B4-BE49-F238E27FC236}">
                <a16:creationId xmlns:a16="http://schemas.microsoft.com/office/drawing/2014/main" id="{F9C3388C-D351-41C3-8A5A-719088525C8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8FF48E17-5F97-4F10-BA4E-743A412EE49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7" name="Text Placeholder 2">
            <a:extLst>
              <a:ext uri="{FF2B5EF4-FFF2-40B4-BE49-F238E27FC236}">
                <a16:creationId xmlns:a16="http://schemas.microsoft.com/office/drawing/2014/main" id="{C378C9D1-477C-4088-B4A6-993E397641F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Tree>
    <p:extLst>
      <p:ext uri="{BB962C8B-B14F-4D97-AF65-F5344CB8AC3E}">
        <p14:creationId xmlns:p14="http://schemas.microsoft.com/office/powerpoint/2010/main" val="3446583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tx1"/>
                </a:solidFill>
              </a:defRPr>
            </a:lvl1pPr>
          </a:lstStyle>
          <a:p>
            <a:r>
              <a:rPr lang="en-US" dirty="0"/>
              <a:t>Chapter title</a:t>
            </a:r>
          </a:p>
        </p:txBody>
      </p:sp>
      <p:pic>
        <p:nvPicPr>
          <p:cNvPr id="9" name="Picture 8">
            <a:extLst>
              <a:ext uri="{FF2B5EF4-FFF2-40B4-BE49-F238E27FC236}">
                <a16:creationId xmlns:a16="http://schemas.microsoft.com/office/drawing/2014/main" id="{6568E111-65BF-4A46-8EAE-312C901D58C9}"/>
              </a:ext>
            </a:extLst>
          </p:cNvPr>
          <p:cNvPicPr>
            <a:picLocks noChangeAspect="1"/>
          </p:cNvPicPr>
          <p:nvPr userDrawn="1"/>
        </p:nvPicPr>
        <p:blipFill>
          <a:blip r:embed="rId3"/>
          <a:srcRect/>
          <a:stretch/>
        </p:blipFill>
        <p:spPr>
          <a:xfrm>
            <a:off x="8446952" y="4792952"/>
            <a:ext cx="287210" cy="69887"/>
          </a:xfrm>
          <a:prstGeom prst="rect">
            <a:avLst/>
          </a:prstGeom>
        </p:spPr>
      </p:pic>
      <p:sp>
        <p:nvSpPr>
          <p:cNvPr id="7" name="Text Placeholder 2">
            <a:extLst>
              <a:ext uri="{FF2B5EF4-FFF2-40B4-BE49-F238E27FC236}">
                <a16:creationId xmlns:a16="http://schemas.microsoft.com/office/drawing/2014/main" id="{C1D93D2D-5BCB-4781-AF52-A821F4FEE7EF}"/>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
        <p:nvSpPr>
          <p:cNvPr id="10" name="Footer Placeholder 2">
            <a:extLst>
              <a:ext uri="{FF2B5EF4-FFF2-40B4-BE49-F238E27FC236}">
                <a16:creationId xmlns:a16="http://schemas.microsoft.com/office/drawing/2014/main" id="{70D0B5B6-0FE1-7E44-B977-43F652849985}"/>
              </a:ext>
            </a:extLst>
          </p:cNvPr>
          <p:cNvSpPr>
            <a:spLocks noGrp="1"/>
          </p:cNvSpPr>
          <p:nvPr>
            <p:ph type="ftr" sz="quarter" idx="3"/>
          </p:nvPr>
        </p:nvSpPr>
        <p:spPr>
          <a:xfrm>
            <a:off x="419100" y="4798613"/>
            <a:ext cx="5522817" cy="90486"/>
          </a:xfrm>
        </p:spPr>
        <p:txBody>
          <a:bodyPr/>
          <a:lstStyle>
            <a:lvl1pPr>
              <a:defRPr>
                <a:solidFill>
                  <a:schemeClr val="tx2">
                    <a:lumMod val="75000"/>
                  </a:schemeClr>
                </a:solidFill>
              </a:defRPr>
            </a:lvl1pPr>
          </a:lstStyle>
          <a:p>
            <a:r>
              <a:rPr lang="en-US" dirty="0"/>
              <a:t>© 2021 Cisco and/or its affiliates. All rights reserved. Cisco Confidential</a:t>
            </a:r>
          </a:p>
        </p:txBody>
      </p:sp>
      <p:sp>
        <p:nvSpPr>
          <p:cNvPr id="11" name="Slide Number Placeholder 5">
            <a:extLst>
              <a:ext uri="{FF2B5EF4-FFF2-40B4-BE49-F238E27FC236}">
                <a16:creationId xmlns:a16="http://schemas.microsoft.com/office/drawing/2014/main" id="{01E84CE1-F2F1-6F4E-A470-F68885B98589}"/>
              </a:ext>
            </a:extLst>
          </p:cNvPr>
          <p:cNvSpPr txBox="1">
            <a:spLocks/>
          </p:cNvSpPr>
          <p:nvPr userDrawn="1"/>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75000"/>
                  </a:schemeClr>
                </a:solidFill>
              </a:rPr>
              <a:pPr algn="r"/>
              <a:t>‹#›</a:t>
            </a:fld>
            <a:endParaRPr lang="en-US" sz="600" dirty="0">
              <a:solidFill>
                <a:schemeClr val="tx2">
                  <a:lumMod val="75000"/>
                </a:schemeClr>
              </a:solidFill>
            </a:endParaRPr>
          </a:p>
        </p:txBody>
      </p:sp>
    </p:spTree>
    <p:extLst>
      <p:ext uri="{BB962C8B-B14F-4D97-AF65-F5344CB8AC3E}">
        <p14:creationId xmlns:p14="http://schemas.microsoft.com/office/powerpoint/2010/main" val="295224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AEF042-C2D2-AB42-8B6E-8D6DF550D3FF}"/>
              </a:ext>
            </a:extLst>
          </p:cNvPr>
          <p:cNvSpPr>
            <a:spLocks noGrp="1"/>
          </p:cNvSpPr>
          <p:nvPr>
            <p:ph type="title" hasCustomPrompt="1"/>
          </p:nvPr>
        </p:nvSpPr>
        <p:spPr>
          <a:xfrm>
            <a:off x="408530" y="1076827"/>
            <a:ext cx="5456102" cy="2989847"/>
          </a:xfrm>
          <a:prstGeom prst="rect">
            <a:avLst/>
          </a:prstGeom>
        </p:spPr>
        <p:txBody>
          <a:bodyPr vert="horz" anchor="ctr" anchorCtr="0">
            <a:noAutofit/>
          </a:bodyPr>
          <a:lstStyle>
            <a:lvl1pPr>
              <a:defRPr sz="4200">
                <a:solidFill>
                  <a:schemeClr val="tx1"/>
                </a:solidFill>
              </a:defRPr>
            </a:lvl1pPr>
          </a:lstStyle>
          <a:p>
            <a:r>
              <a:rPr lang="en-US" dirty="0"/>
              <a:t>Chapter title</a:t>
            </a:r>
          </a:p>
        </p:txBody>
      </p:sp>
      <p:pic>
        <p:nvPicPr>
          <p:cNvPr id="19" name="Picture 18">
            <a:extLst>
              <a:ext uri="{FF2B5EF4-FFF2-40B4-BE49-F238E27FC236}">
                <a16:creationId xmlns:a16="http://schemas.microsoft.com/office/drawing/2014/main" id="{2BFC48DC-824F-D44A-AB16-F590AD9FBE6F}"/>
              </a:ext>
            </a:extLst>
          </p:cNvPr>
          <p:cNvPicPr>
            <a:picLocks noChangeAspect="1"/>
          </p:cNvPicPr>
          <p:nvPr userDrawn="1"/>
        </p:nvPicPr>
        <p:blipFill>
          <a:blip r:embed="rId3"/>
          <a:srcRect/>
          <a:stretch/>
        </p:blipFill>
        <p:spPr>
          <a:xfrm>
            <a:off x="8446952" y="4792952"/>
            <a:ext cx="287210" cy="69887"/>
          </a:xfrm>
          <a:prstGeom prst="rect">
            <a:avLst/>
          </a:prstGeom>
        </p:spPr>
      </p:pic>
      <p:sp>
        <p:nvSpPr>
          <p:cNvPr id="5" name="Footer Placeholder 3">
            <a:extLst>
              <a:ext uri="{FF2B5EF4-FFF2-40B4-BE49-F238E27FC236}">
                <a16:creationId xmlns:a16="http://schemas.microsoft.com/office/drawing/2014/main" id="{F3297E32-6352-4D99-9949-266620911B7A}"/>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9893F2BD-54CB-4DEA-A29C-C6C514A756B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0" name="Text Placeholder 2">
            <a:extLst>
              <a:ext uri="{FF2B5EF4-FFF2-40B4-BE49-F238E27FC236}">
                <a16:creationId xmlns:a16="http://schemas.microsoft.com/office/drawing/2014/main" id="{E0E3BE08-F150-4EA2-BBA1-E1E7F0597478}"/>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solidFill>
                  <a:schemeClr val="tx1"/>
                </a:solidFill>
              </a:defRPr>
            </a:lvl1pPr>
          </a:lstStyle>
          <a:p>
            <a:pPr lvl="0"/>
            <a:r>
              <a:rPr lang="en-US" dirty="0"/>
              <a:t>Presentation title or header if needed</a:t>
            </a:r>
          </a:p>
        </p:txBody>
      </p:sp>
    </p:spTree>
    <p:extLst>
      <p:ext uri="{BB962C8B-B14F-4D97-AF65-F5344CB8AC3E}">
        <p14:creationId xmlns:p14="http://schemas.microsoft.com/office/powerpoint/2010/main" val="2230388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idea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2" y="737979"/>
            <a:ext cx="6053846" cy="500272"/>
          </a:xfrm>
          <a:prstGeom prst="rect">
            <a:avLst/>
          </a:prstGeom>
        </p:spPr>
        <p:txBody>
          <a:bodyPr vert="horz" lIns="0" tIns="45720" rIns="0" bIns="45720" rtlCol="0" anchor="t" anchorCtr="0">
            <a:noAutofit/>
          </a:bodyPr>
          <a:lstStyle>
            <a:lvl1pPr>
              <a:defRPr lang="en-US" sz="1800" spc="0" dirty="0">
                <a:solidFill>
                  <a:schemeClr val="accent5"/>
                </a:solidFill>
                <a:cs typeface="CiscoSansTT" panose="020B0503020201020303" pitchFamily="34" charset="0"/>
              </a:defRPr>
            </a:lvl1pPr>
          </a:lstStyle>
          <a:p>
            <a:pPr marL="0"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5" name="Text Placeholder 14">
            <a:extLst>
              <a:ext uri="{FF2B5EF4-FFF2-40B4-BE49-F238E27FC236}">
                <a16:creationId xmlns:a16="http://schemas.microsoft.com/office/drawing/2014/main" id="{B75BB999-B759-4029-B296-14C2F167911F}"/>
              </a:ext>
            </a:extLst>
          </p:cNvPr>
          <p:cNvSpPr>
            <a:spLocks noGrp="1"/>
          </p:cNvSpPr>
          <p:nvPr>
            <p:ph type="body" sz="quarter" idx="46"/>
          </p:nvPr>
        </p:nvSpPr>
        <p:spPr>
          <a:xfrm>
            <a:off x="409575" y="1358900"/>
            <a:ext cx="6059153" cy="3160713"/>
          </a:xfrm>
        </p:spPr>
        <p:txBody>
          <a:bodyPr/>
          <a:lstStyle>
            <a:lvl1pPr marL="0" indent="0">
              <a:lnSpc>
                <a:spcPct val="90000"/>
              </a:lnSpc>
              <a:buNone/>
              <a:defRPr sz="2800">
                <a:latin typeface="+mj-lt"/>
              </a:defRPr>
            </a:lvl1pPr>
            <a:lvl2pPr>
              <a:lnSpc>
                <a:spcPct val="90000"/>
              </a:lnSpc>
              <a:defRPr sz="2000">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005652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and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0E52D-C721-4650-9C0F-6736A8356BDD}"/>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2" y="737979"/>
            <a:ext cx="3736409" cy="500272"/>
          </a:xfrm>
          <a:prstGeom prst="rect">
            <a:avLst/>
          </a:prstGeom>
        </p:spPr>
        <p:txBody>
          <a:bodyPr vert="horz" lIns="0" tIns="45720" rIns="0" bIns="45720" rtlCol="0" anchor="t" anchorCtr="0">
            <a:noAutofit/>
          </a:bodyPr>
          <a:lstStyle>
            <a:lvl1pPr>
              <a:defRPr lang="en-US" sz="1800" spc="0" dirty="0">
                <a:solidFill>
                  <a:schemeClr val="accent5"/>
                </a:solidFill>
                <a:cs typeface="CiscoSansTT" panose="020B0503020201020303" pitchFamily="34" charset="0"/>
              </a:defRPr>
            </a:lvl1pPr>
          </a:lstStyle>
          <a:p>
            <a:pPr marL="0"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4" name="Text Placeholder 3">
            <a:extLst>
              <a:ext uri="{FF2B5EF4-FFF2-40B4-BE49-F238E27FC236}">
                <a16:creationId xmlns:a16="http://schemas.microsoft.com/office/drawing/2014/main" id="{92127894-6416-466C-BB1B-398D49613D6C}"/>
              </a:ext>
            </a:extLst>
          </p:cNvPr>
          <p:cNvSpPr>
            <a:spLocks noGrp="1"/>
          </p:cNvSpPr>
          <p:nvPr>
            <p:ph type="body" sz="quarter" idx="45" hasCustomPrompt="1"/>
          </p:nvPr>
        </p:nvSpPr>
        <p:spPr>
          <a:xfrm>
            <a:off x="4897918" y="736601"/>
            <a:ext cx="3664487" cy="501650"/>
          </a:xfrm>
        </p:spPr>
        <p:txBody>
          <a:bodyPr vert="horz" lIns="0" tIns="45720" rIns="0" bIns="45720" rtlCol="0" anchor="t" anchorCtr="0">
            <a:noAutofit/>
          </a:bodyPr>
          <a:lstStyle>
            <a:lvl1pPr marL="0" indent="0">
              <a:buNone/>
              <a:defRPr lang="en-US" sz="1800" kern="100" dirty="0" smtClean="0">
                <a:solidFill>
                  <a:schemeClr val="accent5"/>
                </a:solidFill>
                <a:latin typeface="CiscoSansTT" panose="020B0503020201020303" pitchFamily="34" charset="0"/>
                <a:ea typeface="+mj-ea"/>
                <a:cs typeface="CiscoSansTT" panose="020B0503020201020303" pitchFamily="34" charset="0"/>
              </a:defRPr>
            </a:lvl1pPr>
            <a:lvl2pPr>
              <a:defRPr lang="en-US" dirty="0"/>
            </a:lvl2pPr>
          </a:lstStyle>
          <a:p>
            <a:pPr marL="58737" lvl="0" indent="-285750">
              <a:lnSpc>
                <a:spcPct val="90000"/>
              </a:lnSpc>
              <a:spcBef>
                <a:spcPct val="0"/>
              </a:spcBef>
            </a:pPr>
            <a:r>
              <a:rPr lang="en-US" dirty="0"/>
              <a:t>Headline here</a:t>
            </a:r>
          </a:p>
        </p:txBody>
      </p:sp>
      <p:pic>
        <p:nvPicPr>
          <p:cNvPr id="14" name="Picture 13">
            <a:extLst>
              <a:ext uri="{FF2B5EF4-FFF2-40B4-BE49-F238E27FC236}">
                <a16:creationId xmlns:a16="http://schemas.microsoft.com/office/drawing/2014/main" id="{5BC4757B-926E-4069-B78F-E73CDA44A44E}"/>
              </a:ext>
            </a:extLst>
          </p:cNvPr>
          <p:cNvPicPr>
            <a:picLocks noChangeAspect="1"/>
          </p:cNvPicPr>
          <p:nvPr userDrawn="1"/>
        </p:nvPicPr>
        <p:blipFill>
          <a:blip r:embed="rId2"/>
          <a:srcRect/>
          <a:stretch/>
        </p:blipFill>
        <p:spPr>
          <a:xfrm>
            <a:off x="8446952" y="4792952"/>
            <a:ext cx="287210" cy="69888"/>
          </a:xfrm>
          <a:prstGeom prst="rect">
            <a:avLst/>
          </a:prstGeom>
        </p:spPr>
      </p:pic>
      <p:sp>
        <p:nvSpPr>
          <p:cNvPr id="15" name="Text Placeholder 14">
            <a:extLst>
              <a:ext uri="{FF2B5EF4-FFF2-40B4-BE49-F238E27FC236}">
                <a16:creationId xmlns:a16="http://schemas.microsoft.com/office/drawing/2014/main" id="{10496176-F129-4881-B78D-72B2E47446FA}"/>
              </a:ext>
            </a:extLst>
          </p:cNvPr>
          <p:cNvSpPr>
            <a:spLocks noGrp="1"/>
          </p:cNvSpPr>
          <p:nvPr>
            <p:ph type="body" sz="quarter" idx="46"/>
          </p:nvPr>
        </p:nvSpPr>
        <p:spPr>
          <a:xfrm>
            <a:off x="409575" y="1358900"/>
            <a:ext cx="3741479" cy="3160713"/>
          </a:xfrm>
        </p:spPr>
        <p:txBody>
          <a:bodyPr/>
          <a:lstStyle>
            <a:lvl1pPr marL="0" indent="0">
              <a:lnSpc>
                <a:spcPct val="90000"/>
              </a:lnSpc>
              <a:buNone/>
              <a:defRPr sz="2400">
                <a:latin typeface="+mj-lt"/>
              </a:defRPr>
            </a:lvl1pPr>
            <a:lvl2pPr>
              <a:lnSpc>
                <a:spcPct val="90000"/>
              </a:lnSpc>
              <a:defRPr sz="1800">
                <a:latin typeface="+mj-lt"/>
              </a:defRPr>
            </a:lvl2pPr>
          </a:lstStyle>
          <a:p>
            <a:pPr lvl="0"/>
            <a:r>
              <a:rPr lang="en-GB"/>
              <a:t>Click to edit Master text styles</a:t>
            </a:r>
          </a:p>
          <a:p>
            <a:pPr lvl="1"/>
            <a:r>
              <a:rPr lang="en-GB"/>
              <a:t>Second level</a:t>
            </a:r>
          </a:p>
        </p:txBody>
      </p:sp>
      <p:sp>
        <p:nvSpPr>
          <p:cNvPr id="16" name="Text Placeholder 14">
            <a:extLst>
              <a:ext uri="{FF2B5EF4-FFF2-40B4-BE49-F238E27FC236}">
                <a16:creationId xmlns:a16="http://schemas.microsoft.com/office/drawing/2014/main" id="{CC9A2F0E-BF59-44DA-B575-55D071F77A76}"/>
              </a:ext>
            </a:extLst>
          </p:cNvPr>
          <p:cNvSpPr>
            <a:spLocks noGrp="1"/>
          </p:cNvSpPr>
          <p:nvPr>
            <p:ph type="body" sz="quarter" idx="47"/>
          </p:nvPr>
        </p:nvSpPr>
        <p:spPr>
          <a:xfrm>
            <a:off x="4897920" y="1358900"/>
            <a:ext cx="3655640" cy="3160713"/>
          </a:xfrm>
        </p:spPr>
        <p:txBody>
          <a:bodyPr/>
          <a:lstStyle>
            <a:lvl1pPr marL="0" indent="0">
              <a:lnSpc>
                <a:spcPct val="90000"/>
              </a:lnSpc>
              <a:buNone/>
              <a:defRPr sz="2400">
                <a:solidFill>
                  <a:schemeClr val="bg1"/>
                </a:solidFill>
                <a:latin typeface="+mj-lt"/>
              </a:defRPr>
            </a:lvl1pPr>
            <a:lvl2pPr>
              <a:lnSpc>
                <a:spcPct val="90000"/>
              </a:lnSpc>
              <a:defRPr sz="1800">
                <a:solidFill>
                  <a:schemeClr val="bg1"/>
                </a:solidFill>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709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3C8124-BA09-4AFB-BB26-FEFD291E1A72}"/>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Content Placeholder 6">
            <a:extLst>
              <a:ext uri="{FF2B5EF4-FFF2-40B4-BE49-F238E27FC236}">
                <a16:creationId xmlns:a16="http://schemas.microsoft.com/office/drawing/2014/main" id="{FBA091B5-A806-4305-BC24-7E50D3D4B3AA}"/>
              </a:ext>
            </a:extLst>
          </p:cNvPr>
          <p:cNvSpPr>
            <a:spLocks noGrp="1"/>
          </p:cNvSpPr>
          <p:nvPr>
            <p:ph sz="quarter" idx="20"/>
          </p:nvPr>
        </p:nvSpPr>
        <p:spPr>
          <a:xfrm>
            <a:off x="419100" y="2152650"/>
            <a:ext cx="3771900" cy="2577160"/>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itle Placeholder 1">
            <a:extLst>
              <a:ext uri="{FF2B5EF4-FFF2-40B4-BE49-F238E27FC236}">
                <a16:creationId xmlns:a16="http://schemas.microsoft.com/office/drawing/2014/main" id="{7848DCA2-1B24-46EE-95C8-6D3E57E0DDD4}"/>
              </a:ext>
            </a:extLst>
          </p:cNvPr>
          <p:cNvSpPr>
            <a:spLocks noGrp="1"/>
          </p:cNvSpPr>
          <p:nvPr>
            <p:ph type="title" hasCustomPrompt="1"/>
          </p:nvPr>
        </p:nvSpPr>
        <p:spPr>
          <a:xfrm>
            <a:off x="414879" y="742949"/>
            <a:ext cx="3776121" cy="1216479"/>
          </a:xfrm>
          <a:prstGeom prst="rect">
            <a:avLst/>
          </a:prstGeom>
        </p:spPr>
        <p:txBody>
          <a:bodyPr vert="horz" lIns="0" tIns="45720" rIns="0" bIns="45720" rtlCol="0" anchor="t" anchorCtr="0">
            <a:noAutofit/>
          </a:bodyPr>
          <a:lstStyle>
            <a:lvl1pPr>
              <a:defRPr lang="en-US" spc="-100" baseline="0" dirty="0"/>
            </a:lvl1pPr>
          </a:lstStyle>
          <a:p>
            <a:pPr lvl="0"/>
            <a:r>
              <a:rPr lang="en-US" dirty="0"/>
              <a:t>Summary headline here 2-column</a:t>
            </a:r>
          </a:p>
        </p:txBody>
      </p:sp>
      <p:sp>
        <p:nvSpPr>
          <p:cNvPr id="10" name="Footer Placeholder 3">
            <a:extLst>
              <a:ext uri="{FF2B5EF4-FFF2-40B4-BE49-F238E27FC236}">
                <a16:creationId xmlns:a16="http://schemas.microsoft.com/office/drawing/2014/main" id="{813C221C-310C-4FD1-A99C-046A2149E8FD}"/>
              </a:ext>
            </a:extLst>
          </p:cNvPr>
          <p:cNvSpPr>
            <a:spLocks noGrp="1"/>
          </p:cNvSpPr>
          <p:nvPr>
            <p:ph type="ftr" sz="quarter" idx="3"/>
          </p:nvPr>
        </p:nvSpPr>
        <p:spPr>
          <a:xfrm>
            <a:off x="409839" y="4781934"/>
            <a:ext cx="4039916"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1" name="Slide Number Placeholder 4">
            <a:extLst>
              <a:ext uri="{FF2B5EF4-FFF2-40B4-BE49-F238E27FC236}">
                <a16:creationId xmlns:a16="http://schemas.microsoft.com/office/drawing/2014/main" id="{D99F7D69-A9F4-4F01-BFAC-42E7473B36A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3" name="Content Placeholder 4">
            <a:extLst>
              <a:ext uri="{FF2B5EF4-FFF2-40B4-BE49-F238E27FC236}">
                <a16:creationId xmlns:a16="http://schemas.microsoft.com/office/drawing/2014/main" id="{1E1BB935-C530-47D2-883E-00828E3A8FC8}"/>
              </a:ext>
            </a:extLst>
          </p:cNvPr>
          <p:cNvSpPr>
            <a:spLocks noGrp="1"/>
          </p:cNvSpPr>
          <p:nvPr>
            <p:ph sz="quarter" idx="21"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14" name="Text Placeholder 2">
            <a:extLst>
              <a:ext uri="{FF2B5EF4-FFF2-40B4-BE49-F238E27FC236}">
                <a16:creationId xmlns:a16="http://schemas.microsoft.com/office/drawing/2014/main" id="{A45D52EC-26A2-4717-A839-1CB71E6AF425}"/>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pic>
        <p:nvPicPr>
          <p:cNvPr id="15" name="Picture 14">
            <a:extLst>
              <a:ext uri="{FF2B5EF4-FFF2-40B4-BE49-F238E27FC236}">
                <a16:creationId xmlns:a16="http://schemas.microsoft.com/office/drawing/2014/main" id="{2ADC0D05-BC65-421F-926D-B535B5CE43F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2889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up to 5 ">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81" y="744916"/>
            <a:ext cx="3388771" cy="1540349"/>
          </a:xfrm>
          <a:prstGeom prst="rect">
            <a:avLst/>
          </a:prstGeom>
        </p:spPr>
        <p:txBody>
          <a:bodyPr vert="horz" lIns="0" tIns="45720" rIns="0" bIns="45720" rtlCol="0" anchor="t" anchorCtr="0">
            <a:noAutofit/>
          </a:bodyPr>
          <a:lstStyle>
            <a:lvl1pPr>
              <a:defRPr lang="en-US" dirty="0"/>
            </a:lvl1pPr>
          </a:lstStyle>
          <a:p>
            <a:pPr lvl="0"/>
            <a:r>
              <a:rPr lang="en-US" dirty="0"/>
              <a:t>Contents</a:t>
            </a:r>
          </a:p>
        </p:txBody>
      </p:sp>
      <p:sp>
        <p:nvSpPr>
          <p:cNvPr id="34" name="Text Placeholder 3">
            <a:extLst>
              <a:ext uri="{FF2B5EF4-FFF2-40B4-BE49-F238E27FC236}">
                <a16:creationId xmlns:a16="http://schemas.microsoft.com/office/drawing/2014/main" id="{F3B1879A-B619-984E-82C7-4434B9F2A25C}"/>
              </a:ext>
            </a:extLst>
          </p:cNvPr>
          <p:cNvSpPr>
            <a:spLocks noGrp="1"/>
          </p:cNvSpPr>
          <p:nvPr>
            <p:ph type="body" sz="half" idx="26" hasCustomPrompt="1"/>
          </p:nvPr>
        </p:nvSpPr>
        <p:spPr>
          <a:xfrm>
            <a:off x="4336897" y="75889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01</a:t>
            </a:r>
          </a:p>
        </p:txBody>
      </p:sp>
      <p:sp>
        <p:nvSpPr>
          <p:cNvPr id="35" name="Text Placeholder 2">
            <a:extLst>
              <a:ext uri="{FF2B5EF4-FFF2-40B4-BE49-F238E27FC236}">
                <a16:creationId xmlns:a16="http://schemas.microsoft.com/office/drawing/2014/main" id="{4BD297AF-7D2D-D94D-B0E8-94538FF52057}"/>
              </a:ext>
            </a:extLst>
          </p:cNvPr>
          <p:cNvSpPr>
            <a:spLocks noGrp="1"/>
          </p:cNvSpPr>
          <p:nvPr>
            <p:ph type="body" sz="half" idx="27" hasCustomPrompt="1"/>
          </p:nvPr>
        </p:nvSpPr>
        <p:spPr>
          <a:xfrm>
            <a:off x="4933643" y="1860361"/>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6" name="Text Placeholder 3">
            <a:extLst>
              <a:ext uri="{FF2B5EF4-FFF2-40B4-BE49-F238E27FC236}">
                <a16:creationId xmlns:a16="http://schemas.microsoft.com/office/drawing/2014/main" id="{EB822921-0C8E-3C44-A1CD-F57BC9505616}"/>
              </a:ext>
            </a:extLst>
          </p:cNvPr>
          <p:cNvSpPr>
            <a:spLocks noGrp="1"/>
          </p:cNvSpPr>
          <p:nvPr>
            <p:ph type="body" sz="half" idx="29" hasCustomPrompt="1"/>
          </p:nvPr>
        </p:nvSpPr>
        <p:spPr>
          <a:xfrm>
            <a:off x="4336897" y="1565346"/>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02</a:t>
            </a:r>
          </a:p>
        </p:txBody>
      </p:sp>
      <p:sp>
        <p:nvSpPr>
          <p:cNvPr id="37" name="Text Placeholder 2">
            <a:extLst>
              <a:ext uri="{FF2B5EF4-FFF2-40B4-BE49-F238E27FC236}">
                <a16:creationId xmlns:a16="http://schemas.microsoft.com/office/drawing/2014/main" id="{2DA9D4E5-FBBF-994F-AA3B-A8FD8ADBD704}"/>
              </a:ext>
            </a:extLst>
          </p:cNvPr>
          <p:cNvSpPr>
            <a:spLocks noGrp="1"/>
          </p:cNvSpPr>
          <p:nvPr>
            <p:ph type="body" sz="half" idx="30" hasCustomPrompt="1"/>
          </p:nvPr>
        </p:nvSpPr>
        <p:spPr>
          <a:xfrm>
            <a:off x="4933643" y="2667495"/>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8" name="Text Placeholder 3">
            <a:extLst>
              <a:ext uri="{FF2B5EF4-FFF2-40B4-BE49-F238E27FC236}">
                <a16:creationId xmlns:a16="http://schemas.microsoft.com/office/drawing/2014/main" id="{FB03C4A2-7938-6849-8D46-277EC2DB2F8E}"/>
              </a:ext>
            </a:extLst>
          </p:cNvPr>
          <p:cNvSpPr>
            <a:spLocks noGrp="1"/>
          </p:cNvSpPr>
          <p:nvPr>
            <p:ph type="body" sz="half" idx="31" hasCustomPrompt="1"/>
          </p:nvPr>
        </p:nvSpPr>
        <p:spPr>
          <a:xfrm>
            <a:off x="4933643" y="2351704"/>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9" name="Text Placeholder 3">
            <a:extLst>
              <a:ext uri="{FF2B5EF4-FFF2-40B4-BE49-F238E27FC236}">
                <a16:creationId xmlns:a16="http://schemas.microsoft.com/office/drawing/2014/main" id="{5E9B8D30-521D-864E-AAD2-9AB01D6BBF2E}"/>
              </a:ext>
            </a:extLst>
          </p:cNvPr>
          <p:cNvSpPr>
            <a:spLocks noGrp="1"/>
          </p:cNvSpPr>
          <p:nvPr>
            <p:ph type="body" sz="half" idx="32" hasCustomPrompt="1"/>
          </p:nvPr>
        </p:nvSpPr>
        <p:spPr>
          <a:xfrm>
            <a:off x="4336897" y="236544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03</a:t>
            </a:r>
          </a:p>
        </p:txBody>
      </p:sp>
      <p:sp>
        <p:nvSpPr>
          <p:cNvPr id="40" name="Text Placeholder 2">
            <a:extLst>
              <a:ext uri="{FF2B5EF4-FFF2-40B4-BE49-F238E27FC236}">
                <a16:creationId xmlns:a16="http://schemas.microsoft.com/office/drawing/2014/main" id="{5CF377F4-3F0E-754A-84E9-8885433BCA73}"/>
              </a:ext>
            </a:extLst>
          </p:cNvPr>
          <p:cNvSpPr>
            <a:spLocks noGrp="1"/>
          </p:cNvSpPr>
          <p:nvPr>
            <p:ph type="body" sz="half" idx="33" hasCustomPrompt="1"/>
          </p:nvPr>
        </p:nvSpPr>
        <p:spPr>
          <a:xfrm>
            <a:off x="4933643" y="3467596"/>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41" name="Text Placeholder 3">
            <a:extLst>
              <a:ext uri="{FF2B5EF4-FFF2-40B4-BE49-F238E27FC236}">
                <a16:creationId xmlns:a16="http://schemas.microsoft.com/office/drawing/2014/main" id="{8B6D2346-F32B-6245-ABF4-0D656814BDAC}"/>
              </a:ext>
            </a:extLst>
          </p:cNvPr>
          <p:cNvSpPr>
            <a:spLocks noGrp="1"/>
          </p:cNvSpPr>
          <p:nvPr>
            <p:ph type="body" sz="half" idx="34" hasCustomPrompt="1"/>
          </p:nvPr>
        </p:nvSpPr>
        <p:spPr>
          <a:xfrm>
            <a:off x="4933643" y="3151804"/>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2" name="Text Placeholder 3">
            <a:extLst>
              <a:ext uri="{FF2B5EF4-FFF2-40B4-BE49-F238E27FC236}">
                <a16:creationId xmlns:a16="http://schemas.microsoft.com/office/drawing/2014/main" id="{90907DA3-7813-1343-BE3E-5E4707F98652}"/>
              </a:ext>
            </a:extLst>
          </p:cNvPr>
          <p:cNvSpPr>
            <a:spLocks noGrp="1"/>
          </p:cNvSpPr>
          <p:nvPr>
            <p:ph type="body" sz="half" idx="35" hasCustomPrompt="1"/>
          </p:nvPr>
        </p:nvSpPr>
        <p:spPr>
          <a:xfrm>
            <a:off x="4336897" y="316554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04</a:t>
            </a:r>
          </a:p>
        </p:txBody>
      </p:sp>
      <p:sp>
        <p:nvSpPr>
          <p:cNvPr id="43" name="Text Placeholder 2">
            <a:extLst>
              <a:ext uri="{FF2B5EF4-FFF2-40B4-BE49-F238E27FC236}">
                <a16:creationId xmlns:a16="http://schemas.microsoft.com/office/drawing/2014/main" id="{4357F977-9E83-FB43-A933-EBF86645182F}"/>
              </a:ext>
            </a:extLst>
          </p:cNvPr>
          <p:cNvSpPr>
            <a:spLocks noGrp="1"/>
          </p:cNvSpPr>
          <p:nvPr>
            <p:ph type="body" sz="half" idx="36" hasCustomPrompt="1"/>
          </p:nvPr>
        </p:nvSpPr>
        <p:spPr>
          <a:xfrm>
            <a:off x="4933643" y="4248645"/>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44" name="Text Placeholder 3">
            <a:extLst>
              <a:ext uri="{FF2B5EF4-FFF2-40B4-BE49-F238E27FC236}">
                <a16:creationId xmlns:a16="http://schemas.microsoft.com/office/drawing/2014/main" id="{43AE9062-3EA5-8441-A358-162479B3E4C4}"/>
              </a:ext>
            </a:extLst>
          </p:cNvPr>
          <p:cNvSpPr>
            <a:spLocks noGrp="1"/>
          </p:cNvSpPr>
          <p:nvPr>
            <p:ph type="body" sz="half" idx="37" hasCustomPrompt="1"/>
          </p:nvPr>
        </p:nvSpPr>
        <p:spPr>
          <a:xfrm>
            <a:off x="4933643" y="3932853"/>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5" name="Text Placeholder 3">
            <a:extLst>
              <a:ext uri="{FF2B5EF4-FFF2-40B4-BE49-F238E27FC236}">
                <a16:creationId xmlns:a16="http://schemas.microsoft.com/office/drawing/2014/main" id="{B32ED203-88E4-614B-AB16-C784FB6AAEC2}"/>
              </a:ext>
            </a:extLst>
          </p:cNvPr>
          <p:cNvSpPr>
            <a:spLocks noGrp="1"/>
          </p:cNvSpPr>
          <p:nvPr>
            <p:ph type="body" sz="half" idx="38" hasCustomPrompt="1"/>
          </p:nvPr>
        </p:nvSpPr>
        <p:spPr>
          <a:xfrm>
            <a:off x="4336897" y="394659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05</a:t>
            </a:r>
          </a:p>
        </p:txBody>
      </p:sp>
      <p:sp>
        <p:nvSpPr>
          <p:cNvPr id="46" name="Text Placeholder 3">
            <a:extLst>
              <a:ext uri="{FF2B5EF4-FFF2-40B4-BE49-F238E27FC236}">
                <a16:creationId xmlns:a16="http://schemas.microsoft.com/office/drawing/2014/main" id="{FB49C323-7C7D-804E-82D9-2045EA5F8DCA}"/>
              </a:ext>
            </a:extLst>
          </p:cNvPr>
          <p:cNvSpPr>
            <a:spLocks noGrp="1"/>
          </p:cNvSpPr>
          <p:nvPr>
            <p:ph type="body" sz="half" idx="39" hasCustomPrompt="1"/>
          </p:nvPr>
        </p:nvSpPr>
        <p:spPr>
          <a:xfrm>
            <a:off x="4933643" y="733919"/>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7" name="Text Placeholder 3">
            <a:extLst>
              <a:ext uri="{FF2B5EF4-FFF2-40B4-BE49-F238E27FC236}">
                <a16:creationId xmlns:a16="http://schemas.microsoft.com/office/drawing/2014/main" id="{36E9A218-B974-1D4F-81D6-6E343885F274}"/>
              </a:ext>
            </a:extLst>
          </p:cNvPr>
          <p:cNvSpPr>
            <a:spLocks noGrp="1"/>
          </p:cNvSpPr>
          <p:nvPr>
            <p:ph type="body" sz="half" idx="40" hasCustomPrompt="1"/>
          </p:nvPr>
        </p:nvSpPr>
        <p:spPr>
          <a:xfrm>
            <a:off x="4933643" y="1542812"/>
            <a:ext cx="3794686" cy="315792"/>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8" name="Text Placeholder 2">
            <a:extLst>
              <a:ext uri="{FF2B5EF4-FFF2-40B4-BE49-F238E27FC236}">
                <a16:creationId xmlns:a16="http://schemas.microsoft.com/office/drawing/2014/main" id="{84E0C9FA-1CEF-D442-805C-B1304D12773B}"/>
              </a:ext>
            </a:extLst>
          </p:cNvPr>
          <p:cNvSpPr>
            <a:spLocks noGrp="1"/>
          </p:cNvSpPr>
          <p:nvPr>
            <p:ph type="body" sz="half" idx="41" hasCustomPrompt="1"/>
          </p:nvPr>
        </p:nvSpPr>
        <p:spPr>
          <a:xfrm>
            <a:off x="4933643" y="1051468"/>
            <a:ext cx="379468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0" name="Footer Placeholder 3">
            <a:extLst>
              <a:ext uri="{FF2B5EF4-FFF2-40B4-BE49-F238E27FC236}">
                <a16:creationId xmlns:a16="http://schemas.microsoft.com/office/drawing/2014/main" id="{3EA9F760-54C7-4D39-BFBE-CB5FEB9E612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spc="0">
                <a:solidFill>
                  <a:schemeClr val="tx1"/>
                </a:solidFill>
              </a:defRPr>
            </a:lvl1pPr>
          </a:lstStyle>
          <a:p>
            <a:r>
              <a:rPr lang="en-US"/>
              <a:t>© 2021 Cisco and/or its affiliates. All rights reserved. Cisco Confidential</a:t>
            </a:r>
            <a:endParaRPr lang="en-US" dirty="0"/>
          </a:p>
        </p:txBody>
      </p:sp>
      <p:sp>
        <p:nvSpPr>
          <p:cNvPr id="21" name="Slide Number Placeholder 4">
            <a:extLst>
              <a:ext uri="{FF2B5EF4-FFF2-40B4-BE49-F238E27FC236}">
                <a16:creationId xmlns:a16="http://schemas.microsoft.com/office/drawing/2014/main" id="{71820893-9915-4BFA-B034-1C8F63FF81A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lnSpc>
                <a:spcPct val="100000"/>
              </a:lnSpc>
              <a:defRPr sz="600" spc="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1FFD397-3600-4EC8-8694-6DE9A09E921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Tree>
    <p:extLst>
      <p:ext uri="{BB962C8B-B14F-4D97-AF65-F5344CB8AC3E}">
        <p14:creationId xmlns:p14="http://schemas.microsoft.com/office/powerpoint/2010/main" val="1215103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905BFD70-60D5-4954-9D81-85903F6F14BB}"/>
              </a:ext>
            </a:extLst>
          </p:cNvPr>
          <p:cNvSpPr>
            <a:spLocks noGrp="1"/>
          </p:cNvSpPr>
          <p:nvPr>
            <p:ph type="pic" sz="quarter" idx="22"/>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a:solidFill>
                  <a:schemeClr val="tx1"/>
                </a:solidFill>
              </a:defRPr>
            </a:lvl1pPr>
          </a:lstStyle>
          <a:p>
            <a:pPr marL="0" lvl="0" indent="0" algn="ctr" defTabSz="694796">
              <a:lnSpc>
                <a:spcPct val="140000"/>
              </a:lnSpc>
              <a:buNone/>
            </a:pPr>
            <a:r>
              <a:rPr lang="en-GB"/>
              <a:t>Click icon to add picture</a:t>
            </a:r>
            <a:endParaRPr lang="en-US"/>
          </a:p>
        </p:txBody>
      </p:sp>
      <p:sp>
        <p:nvSpPr>
          <p:cNvPr id="7" name="Content Placeholder 6">
            <a:extLst>
              <a:ext uri="{FF2B5EF4-FFF2-40B4-BE49-F238E27FC236}">
                <a16:creationId xmlns:a16="http://schemas.microsoft.com/office/drawing/2014/main" id="{FBA091B5-A806-4305-BC24-7E50D3D4B3AA}"/>
              </a:ext>
            </a:extLst>
          </p:cNvPr>
          <p:cNvSpPr>
            <a:spLocks noGrp="1"/>
          </p:cNvSpPr>
          <p:nvPr>
            <p:ph sz="quarter" idx="20"/>
          </p:nvPr>
        </p:nvSpPr>
        <p:spPr>
          <a:xfrm>
            <a:off x="419101" y="2152651"/>
            <a:ext cx="3771900" cy="2566710"/>
          </a:xfrm>
        </p:spPr>
        <p:txBody>
          <a:bodyPr vert="horz" lIns="0" tIns="0" rIns="0" bIns="0" rtlCol="0">
            <a:noAutofit/>
          </a:bodyPr>
          <a:lstStyle>
            <a:lvl1pPr>
              <a:defRPr lang="en-US" sz="1000" dirty="0"/>
            </a:lvl1pPr>
            <a:lvl2pPr>
              <a:defRPr lang="en-US" sz="800" dirty="0"/>
            </a:lvl2pPr>
            <a:lvl3pPr>
              <a:defRPr lang="en-US" sz="600" dirty="0"/>
            </a:lvl3pPr>
            <a:lvl4pPr>
              <a:defRPr lang="en-US" sz="300" dirty="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8" name="Title Placeholder 1">
            <a:extLst>
              <a:ext uri="{FF2B5EF4-FFF2-40B4-BE49-F238E27FC236}">
                <a16:creationId xmlns:a16="http://schemas.microsoft.com/office/drawing/2014/main" id="{7848DCA2-1B24-46EE-95C8-6D3E57E0DDD4}"/>
              </a:ext>
            </a:extLst>
          </p:cNvPr>
          <p:cNvSpPr>
            <a:spLocks noGrp="1"/>
          </p:cNvSpPr>
          <p:nvPr>
            <p:ph type="title" hasCustomPrompt="1"/>
          </p:nvPr>
        </p:nvSpPr>
        <p:spPr>
          <a:xfrm>
            <a:off x="414881" y="742949"/>
            <a:ext cx="3776120" cy="1263506"/>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1" name="Slide Number Placeholder 4">
            <a:extLst>
              <a:ext uri="{FF2B5EF4-FFF2-40B4-BE49-F238E27FC236}">
                <a16:creationId xmlns:a16="http://schemas.microsoft.com/office/drawing/2014/main" id="{D99F7D69-A9F4-4F01-BFAC-42E7473B36A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470E4E8C-5C8A-4A5C-9CB6-21983AE4806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174B9545-8347-4FBE-AFB1-341783CD09C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779777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D667F840-8562-40AC-BE3D-8404AB46EDF1}"/>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13984B84-E026-4120-A200-04C1B3AFF2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8" name="Text Placeholder 2">
            <a:extLst>
              <a:ext uri="{FF2B5EF4-FFF2-40B4-BE49-F238E27FC236}">
                <a16:creationId xmlns:a16="http://schemas.microsoft.com/office/drawing/2014/main" id="{33ADC711-D282-4C9D-AD92-4B5C00C5CDD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3653573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 with graphic">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12B4B-CA11-4116-8559-6D5A2D1AD8D5}"/>
              </a:ext>
            </a:extLst>
          </p:cNvPr>
          <p:cNvSpPr>
            <a:spLocks noGrp="1"/>
          </p:cNvSpPr>
          <p:nvPr>
            <p:ph sz="quarter" idx="20"/>
          </p:nvPr>
        </p:nvSpPr>
        <p:spPr>
          <a:xfrm>
            <a:off x="419100" y="2152650"/>
            <a:ext cx="4038600" cy="250783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79" y="742949"/>
            <a:ext cx="4042821" cy="1164227"/>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5" name="Footer Placeholder 3">
            <a:extLst>
              <a:ext uri="{FF2B5EF4-FFF2-40B4-BE49-F238E27FC236}">
                <a16:creationId xmlns:a16="http://schemas.microsoft.com/office/drawing/2014/main" id="{D667F840-8562-40AC-BE3D-8404AB46EDF1}"/>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6" name="Slide Number Placeholder 4">
            <a:extLst>
              <a:ext uri="{FF2B5EF4-FFF2-40B4-BE49-F238E27FC236}">
                <a16:creationId xmlns:a16="http://schemas.microsoft.com/office/drawing/2014/main" id="{13984B84-E026-4120-A200-04C1B3AFF2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8" name="Text Placeholder 2">
            <a:extLst>
              <a:ext uri="{FF2B5EF4-FFF2-40B4-BE49-F238E27FC236}">
                <a16:creationId xmlns:a16="http://schemas.microsoft.com/office/drawing/2014/main" id="{33ADC711-D282-4C9D-AD92-4B5C00C5CDD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12156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with graphi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2E6C41-3632-4791-A76B-5B35DCA25DAF}"/>
              </a:ext>
            </a:extLst>
          </p:cNvPr>
          <p:cNvSpPr/>
          <p:nvPr userDrawn="1"/>
        </p:nvSpPr>
        <p:spPr>
          <a:xfrm>
            <a:off x="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8" name="Content Placeholder 4">
            <a:extLst>
              <a:ext uri="{FF2B5EF4-FFF2-40B4-BE49-F238E27FC236}">
                <a16:creationId xmlns:a16="http://schemas.microsoft.com/office/drawing/2014/main" id="{189A80C0-FE7D-436D-94CB-79A4952FA349}"/>
              </a:ext>
            </a:extLst>
          </p:cNvPr>
          <p:cNvSpPr>
            <a:spLocks noGrp="1"/>
          </p:cNvSpPr>
          <p:nvPr>
            <p:ph sz="quarter" idx="21" hasCustomPrompt="1"/>
          </p:nvPr>
        </p:nvSpPr>
        <p:spPr>
          <a:xfrm>
            <a:off x="342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9" name="Content Placeholder 6">
            <a:extLst>
              <a:ext uri="{FF2B5EF4-FFF2-40B4-BE49-F238E27FC236}">
                <a16:creationId xmlns:a16="http://schemas.microsoft.com/office/drawing/2014/main" id="{EFB02FA9-F74D-409A-AE50-03692123A909}"/>
              </a:ext>
            </a:extLst>
          </p:cNvPr>
          <p:cNvSpPr>
            <a:spLocks noGrp="1"/>
          </p:cNvSpPr>
          <p:nvPr>
            <p:ph sz="quarter" idx="20"/>
          </p:nvPr>
        </p:nvSpPr>
        <p:spPr>
          <a:xfrm>
            <a:off x="4859382" y="2152650"/>
            <a:ext cx="3865641" cy="2705100"/>
          </a:xfrm>
        </p:spPr>
        <p:txBody>
          <a:bodyPr vert="horz" lIns="0" tIns="0" rIns="0" bIns="0" rtlCol="0">
            <a:noAutofit/>
          </a:bodyPr>
          <a:lstStyle>
            <a:lvl1pPr>
              <a:defRPr lang="en-US" sz="1000" dirty="0"/>
            </a:lvl1pPr>
            <a:lvl2pPr>
              <a:defRPr lang="en-US" sz="800" dirty="0"/>
            </a:lvl2pPr>
            <a:lvl3pPr>
              <a:defRPr lang="en-US" sz="600" dirty="0"/>
            </a:lvl3pPr>
            <a:lvl4pPr>
              <a:defRPr lang="en-US" sz="300" dirty="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10" name="Title Placeholder 1">
            <a:extLst>
              <a:ext uri="{FF2B5EF4-FFF2-40B4-BE49-F238E27FC236}">
                <a16:creationId xmlns:a16="http://schemas.microsoft.com/office/drawing/2014/main" id="{A66571F9-8F5F-4F9C-B69D-8194767FDE89}"/>
              </a:ext>
            </a:extLst>
          </p:cNvPr>
          <p:cNvSpPr>
            <a:spLocks noGrp="1"/>
          </p:cNvSpPr>
          <p:nvPr>
            <p:ph type="title" hasCustomPrompt="1"/>
          </p:nvPr>
        </p:nvSpPr>
        <p:spPr>
          <a:xfrm>
            <a:off x="4859381" y="591670"/>
            <a:ext cx="3865519" cy="1103780"/>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2" name="Slide Number Placeholder 4">
            <a:extLst>
              <a:ext uri="{FF2B5EF4-FFF2-40B4-BE49-F238E27FC236}">
                <a16:creationId xmlns:a16="http://schemas.microsoft.com/office/drawing/2014/main" id="{357B425C-8918-4CBA-983D-64802070691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0DAE731F-CEF1-4611-A55D-062453F80F69}"/>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3" name="Footer Placeholder 3">
            <a:extLst>
              <a:ext uri="{FF2B5EF4-FFF2-40B4-BE49-F238E27FC236}">
                <a16:creationId xmlns:a16="http://schemas.microsoft.com/office/drawing/2014/main" id="{17F00142-F1DD-4B1E-A9C4-C526A674695C}"/>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919650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sm column with graphic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6A8E52-E098-4BEB-8F13-22E14C2A0F4D}"/>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Title Placeholder 1">
            <a:extLst>
              <a:ext uri="{FF2B5EF4-FFF2-40B4-BE49-F238E27FC236}">
                <a16:creationId xmlns:a16="http://schemas.microsoft.com/office/drawing/2014/main" id="{867566B7-7005-4688-80F7-DA1BD8DAD937}"/>
              </a:ext>
            </a:extLst>
          </p:cNvPr>
          <p:cNvSpPr>
            <a:spLocks noGrp="1"/>
          </p:cNvSpPr>
          <p:nvPr>
            <p:ph type="title" hasCustomPrompt="1"/>
          </p:nvPr>
        </p:nvSpPr>
        <p:spPr>
          <a:xfrm>
            <a:off x="414880" y="742949"/>
            <a:ext cx="3776120" cy="1195579"/>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7" name="Text Placeholder 3">
            <a:extLst>
              <a:ext uri="{FF2B5EF4-FFF2-40B4-BE49-F238E27FC236}">
                <a16:creationId xmlns:a16="http://schemas.microsoft.com/office/drawing/2014/main" id="{10A1CBFF-FEB1-426F-8ABF-7C8FF483E898}"/>
              </a:ext>
            </a:extLst>
          </p:cNvPr>
          <p:cNvSpPr>
            <a:spLocks noGrp="1"/>
          </p:cNvSpPr>
          <p:nvPr>
            <p:ph type="body" sz="half" idx="2" hasCustomPrompt="1"/>
          </p:nvPr>
        </p:nvSpPr>
        <p:spPr>
          <a:xfrm>
            <a:off x="422929" y="2006455"/>
            <a:ext cx="1765432" cy="565295"/>
          </a:xfrm>
          <a:prstGeom prst="rect">
            <a:avLst/>
          </a:prstGeom>
        </p:spPr>
        <p:txBody>
          <a:bodyPr vert="horz" wrap="square" lIns="0" tIns="0" rIns="0" bIns="0" rtlCol="0" anchor="b" anchorCtr="0">
            <a:noAutofit/>
          </a:bodyPr>
          <a:lstStyle>
            <a:lvl1pPr marL="0" indent="0">
              <a:lnSpc>
                <a:spcPct val="100000"/>
              </a:lnSpc>
              <a:spcAft>
                <a:spcPts val="0"/>
              </a:spcAft>
              <a:buFont typeface="Arial" panose="020B0604020202020204" pitchFamily="34" charset="0"/>
              <a:buNone/>
              <a:defRPr lang="en-US" sz="1400" spc="-60" dirty="0">
                <a:latin typeface="CiscoSansTT" panose="020B0503020201020303" pitchFamily="34" charset="0"/>
                <a:cs typeface="CiscoSansTT" panose="020B0503020201020303" pitchFamily="34" charset="0"/>
              </a:defRPr>
            </a:lvl1pPr>
          </a:lstStyle>
          <a:p>
            <a:pPr marL="227013" lvl="0" indent="-227013"/>
            <a:r>
              <a:rPr lang="en-US" dirty="0"/>
              <a:t>Subtitle</a:t>
            </a:r>
          </a:p>
        </p:txBody>
      </p:sp>
      <p:sp>
        <p:nvSpPr>
          <p:cNvPr id="21" name="Text Placeholder 3">
            <a:extLst>
              <a:ext uri="{FF2B5EF4-FFF2-40B4-BE49-F238E27FC236}">
                <a16:creationId xmlns:a16="http://schemas.microsoft.com/office/drawing/2014/main" id="{1E2F20EC-16BD-48F7-86D9-438E0739413D}"/>
              </a:ext>
            </a:extLst>
          </p:cNvPr>
          <p:cNvSpPr>
            <a:spLocks noGrp="1"/>
          </p:cNvSpPr>
          <p:nvPr>
            <p:ph type="body" sz="half" idx="21" hasCustomPrompt="1"/>
          </p:nvPr>
        </p:nvSpPr>
        <p:spPr>
          <a:xfrm>
            <a:off x="2425569" y="2006455"/>
            <a:ext cx="1765432" cy="565295"/>
          </a:xfrm>
          <a:prstGeom prst="rect">
            <a:avLst/>
          </a:prstGeom>
        </p:spPr>
        <p:txBody>
          <a:bodyPr vert="horz" wrap="square" lIns="0" tIns="0" rIns="0" bIns="0" rtlCol="0" anchor="b" anchorCtr="0">
            <a:noAutofit/>
          </a:bodyPr>
          <a:lstStyle>
            <a:lvl1pPr marL="0" indent="0">
              <a:lnSpc>
                <a:spcPct val="100000"/>
              </a:lnSpc>
              <a:spcAft>
                <a:spcPts val="0"/>
              </a:spcAft>
              <a:buFont typeface="Arial" panose="020B0604020202020204" pitchFamily="34" charset="0"/>
              <a:buNone/>
              <a:defRPr lang="en-US" sz="1400" spc="-60" dirty="0">
                <a:latin typeface="CiscoSansTT" panose="020B0503020201020303" pitchFamily="34" charset="0"/>
                <a:cs typeface="CiscoSansTT" panose="020B0503020201020303" pitchFamily="34" charset="0"/>
              </a:defRPr>
            </a:lvl1pPr>
          </a:lstStyle>
          <a:p>
            <a:pPr marL="227013" lvl="0" indent="-227013"/>
            <a:r>
              <a:rPr lang="en-US" dirty="0"/>
              <a:t>Subtitle</a:t>
            </a:r>
          </a:p>
        </p:txBody>
      </p:sp>
      <p:sp>
        <p:nvSpPr>
          <p:cNvPr id="3" name="Text Placeholder 2">
            <a:extLst>
              <a:ext uri="{FF2B5EF4-FFF2-40B4-BE49-F238E27FC236}">
                <a16:creationId xmlns:a16="http://schemas.microsoft.com/office/drawing/2014/main" id="{C261A4FF-001F-46B0-B50B-76B7ADF0DBFA}"/>
              </a:ext>
            </a:extLst>
          </p:cNvPr>
          <p:cNvSpPr>
            <a:spLocks noGrp="1"/>
          </p:cNvSpPr>
          <p:nvPr>
            <p:ph type="body" sz="quarter" idx="28"/>
          </p:nvPr>
        </p:nvSpPr>
        <p:spPr>
          <a:xfrm>
            <a:off x="422929" y="2763019"/>
            <a:ext cx="1765432" cy="1903737"/>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23" name="Text Placeholder 2">
            <a:extLst>
              <a:ext uri="{FF2B5EF4-FFF2-40B4-BE49-F238E27FC236}">
                <a16:creationId xmlns:a16="http://schemas.microsoft.com/office/drawing/2014/main" id="{5DC8C8FE-D77A-44F7-8C57-F06010945CF5}"/>
              </a:ext>
            </a:extLst>
          </p:cNvPr>
          <p:cNvSpPr>
            <a:spLocks noGrp="1"/>
          </p:cNvSpPr>
          <p:nvPr>
            <p:ph type="body" sz="quarter" idx="29"/>
          </p:nvPr>
        </p:nvSpPr>
        <p:spPr>
          <a:xfrm>
            <a:off x="2425569" y="2763019"/>
            <a:ext cx="1765432" cy="1903737"/>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24" name="Slide Number Placeholder 4">
            <a:extLst>
              <a:ext uri="{FF2B5EF4-FFF2-40B4-BE49-F238E27FC236}">
                <a16:creationId xmlns:a16="http://schemas.microsoft.com/office/drawing/2014/main" id="{AC2492A7-148D-4E60-BDC4-A6493F242C6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6" name="Content Placeholder 4">
            <a:extLst>
              <a:ext uri="{FF2B5EF4-FFF2-40B4-BE49-F238E27FC236}">
                <a16:creationId xmlns:a16="http://schemas.microsoft.com/office/drawing/2014/main" id="{CDD052D2-0346-4769-8167-74B8A275E9F9}"/>
              </a:ext>
            </a:extLst>
          </p:cNvPr>
          <p:cNvSpPr>
            <a:spLocks noGrp="1"/>
          </p:cNvSpPr>
          <p:nvPr>
            <p:ph sz="quarter" idx="30"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18" name="Text Placeholder 2">
            <a:extLst>
              <a:ext uri="{FF2B5EF4-FFF2-40B4-BE49-F238E27FC236}">
                <a16:creationId xmlns:a16="http://schemas.microsoft.com/office/drawing/2014/main" id="{059658CE-4B1C-4ADA-AC3D-EFB1CD9C4458}"/>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0" name="Footer Placeholder 3">
            <a:extLst>
              <a:ext uri="{FF2B5EF4-FFF2-40B4-BE49-F238E27FC236}">
                <a16:creationId xmlns:a16="http://schemas.microsoft.com/office/drawing/2014/main" id="{74606954-118C-4C45-80E6-C37F9445AA68}"/>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pic>
        <p:nvPicPr>
          <p:cNvPr id="13" name="Picture 12">
            <a:extLst>
              <a:ext uri="{FF2B5EF4-FFF2-40B4-BE49-F238E27FC236}">
                <a16:creationId xmlns:a16="http://schemas.microsoft.com/office/drawing/2014/main" id="{F96121D6-85B1-4C28-AC8D-3F3FE793177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387337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m column icons - Graphic 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D1492D-5902-43CB-8931-D377D390098C}"/>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ext Placeholder 3">
            <a:extLst>
              <a:ext uri="{FF2B5EF4-FFF2-40B4-BE49-F238E27FC236}">
                <a16:creationId xmlns:a16="http://schemas.microsoft.com/office/drawing/2014/main" id="{E98C8BEA-B15D-4061-953B-D90FCE37158F}"/>
              </a:ext>
            </a:extLst>
          </p:cNvPr>
          <p:cNvSpPr>
            <a:spLocks noGrp="1"/>
          </p:cNvSpPr>
          <p:nvPr>
            <p:ph type="body" sz="half" idx="2" hasCustomPrompt="1"/>
          </p:nvPr>
        </p:nvSpPr>
        <p:spPr>
          <a:xfrm>
            <a:off x="422928" y="2476718"/>
            <a:ext cx="1708939" cy="485301"/>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0" name="Text Placeholder 3">
            <a:extLst>
              <a:ext uri="{FF2B5EF4-FFF2-40B4-BE49-F238E27FC236}">
                <a16:creationId xmlns:a16="http://schemas.microsoft.com/office/drawing/2014/main" id="{DB00627B-8E9E-451B-8924-7096742DBBB8}"/>
              </a:ext>
            </a:extLst>
          </p:cNvPr>
          <p:cNvSpPr>
            <a:spLocks noGrp="1"/>
          </p:cNvSpPr>
          <p:nvPr>
            <p:ph type="body" sz="half" idx="22" hasCustomPrompt="1"/>
          </p:nvPr>
        </p:nvSpPr>
        <p:spPr>
          <a:xfrm>
            <a:off x="2490110" y="2476718"/>
            <a:ext cx="1708939" cy="485301"/>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3" name="Title Placeholder 1">
            <a:extLst>
              <a:ext uri="{FF2B5EF4-FFF2-40B4-BE49-F238E27FC236}">
                <a16:creationId xmlns:a16="http://schemas.microsoft.com/office/drawing/2014/main" id="{71D6F508-837A-4CD5-AC3A-FF7EE23D058E}"/>
              </a:ext>
            </a:extLst>
          </p:cNvPr>
          <p:cNvSpPr>
            <a:spLocks noGrp="1"/>
          </p:cNvSpPr>
          <p:nvPr>
            <p:ph type="title" hasCustomPrompt="1"/>
          </p:nvPr>
        </p:nvSpPr>
        <p:spPr>
          <a:xfrm>
            <a:off x="414880" y="742949"/>
            <a:ext cx="3784169" cy="1284405"/>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2-column with icons</a:t>
            </a:r>
          </a:p>
        </p:txBody>
      </p:sp>
      <p:sp>
        <p:nvSpPr>
          <p:cNvPr id="16" name="Text Placeholder 2">
            <a:extLst>
              <a:ext uri="{FF2B5EF4-FFF2-40B4-BE49-F238E27FC236}">
                <a16:creationId xmlns:a16="http://schemas.microsoft.com/office/drawing/2014/main" id="{6C411F75-6788-47F4-9D8B-6D1716F8EC07}"/>
              </a:ext>
            </a:extLst>
          </p:cNvPr>
          <p:cNvSpPr>
            <a:spLocks noGrp="1"/>
          </p:cNvSpPr>
          <p:nvPr>
            <p:ph type="body" sz="quarter" idx="28"/>
          </p:nvPr>
        </p:nvSpPr>
        <p:spPr>
          <a:xfrm>
            <a:off x="422928" y="3184183"/>
            <a:ext cx="1708939" cy="1492319"/>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17" name="Text Placeholder 2">
            <a:extLst>
              <a:ext uri="{FF2B5EF4-FFF2-40B4-BE49-F238E27FC236}">
                <a16:creationId xmlns:a16="http://schemas.microsoft.com/office/drawing/2014/main" id="{7B962768-3C7E-49E5-AC1D-7730E96FE840}"/>
              </a:ext>
            </a:extLst>
          </p:cNvPr>
          <p:cNvSpPr>
            <a:spLocks noGrp="1"/>
          </p:cNvSpPr>
          <p:nvPr>
            <p:ph type="body" sz="quarter" idx="29"/>
          </p:nvPr>
        </p:nvSpPr>
        <p:spPr>
          <a:xfrm>
            <a:off x="2482061" y="3184183"/>
            <a:ext cx="1708939" cy="1492319"/>
          </a:xfrm>
        </p:spPr>
        <p:txBody>
          <a:bodyPr vert="horz" lIns="0" tIns="0" rIns="0" bIns="0" rtlCol="0">
            <a:noAutofit/>
          </a:bodyPr>
          <a:lstStyle>
            <a:lvl1pPr>
              <a:defRPr lang="en-US" sz="1000"/>
            </a:lvl1pPr>
            <a:lvl2pPr>
              <a:defRPr lang="en-US" sz="800"/>
            </a:lvl2pPr>
            <a:lvl3pPr>
              <a:defRPr lang="en-US" sz="600"/>
            </a:lvl3pPr>
          </a:lstStyle>
          <a:p>
            <a:pPr marL="171450" lvl="0" indent="-171450"/>
            <a:r>
              <a:rPr lang="en-GB"/>
              <a:t>Click to edit Master text styles</a:t>
            </a:r>
          </a:p>
          <a:p>
            <a:pPr marL="171450" lvl="1" indent="-171450"/>
            <a:r>
              <a:rPr lang="en-GB"/>
              <a:t>Second level</a:t>
            </a:r>
          </a:p>
          <a:p>
            <a:pPr marL="171450" lvl="2" indent="-171450"/>
            <a:r>
              <a:rPr lang="en-GB"/>
              <a:t>Third level</a:t>
            </a:r>
          </a:p>
        </p:txBody>
      </p:sp>
      <p:sp>
        <p:nvSpPr>
          <p:cNvPr id="18" name="Slide Number Placeholder 4">
            <a:extLst>
              <a:ext uri="{FF2B5EF4-FFF2-40B4-BE49-F238E27FC236}">
                <a16:creationId xmlns:a16="http://schemas.microsoft.com/office/drawing/2014/main" id="{A84CF3E9-1E0B-46B7-BF52-271009164E71}"/>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F63D291-DE41-4BB4-9E4C-30D49C50E581}"/>
              </a:ext>
            </a:extLst>
          </p:cNvPr>
          <p:cNvSpPr>
            <a:spLocks noGrp="1"/>
          </p:cNvSpPr>
          <p:nvPr>
            <p:ph type="body" sz="quarter" idx="36" hasCustomPrompt="1"/>
          </p:nvPr>
        </p:nvSpPr>
        <p:spPr>
          <a:xfrm>
            <a:off x="422928" y="225552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20" name="Text Placeholder 2">
            <a:extLst>
              <a:ext uri="{FF2B5EF4-FFF2-40B4-BE49-F238E27FC236}">
                <a16:creationId xmlns:a16="http://schemas.microsoft.com/office/drawing/2014/main" id="{DDA18A8E-48CB-4C25-A5F2-E849DDAE33AB}"/>
              </a:ext>
            </a:extLst>
          </p:cNvPr>
          <p:cNvSpPr>
            <a:spLocks noGrp="1"/>
          </p:cNvSpPr>
          <p:nvPr>
            <p:ph type="body" sz="quarter" idx="37" hasCustomPrompt="1"/>
          </p:nvPr>
        </p:nvSpPr>
        <p:spPr>
          <a:xfrm>
            <a:off x="2490110" y="225552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14" name="Content Placeholder 4">
            <a:extLst>
              <a:ext uri="{FF2B5EF4-FFF2-40B4-BE49-F238E27FC236}">
                <a16:creationId xmlns:a16="http://schemas.microsoft.com/office/drawing/2014/main" id="{1C4A4C9F-D416-40E3-B8EA-2BD12E0C07DC}"/>
              </a:ext>
            </a:extLst>
          </p:cNvPr>
          <p:cNvSpPr>
            <a:spLocks noGrp="1"/>
          </p:cNvSpPr>
          <p:nvPr>
            <p:ph sz="quarter" idx="21"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19" name="Text Placeholder 2">
            <a:extLst>
              <a:ext uri="{FF2B5EF4-FFF2-40B4-BE49-F238E27FC236}">
                <a16:creationId xmlns:a16="http://schemas.microsoft.com/office/drawing/2014/main" id="{CA9374F8-EA98-413F-93D6-9F08CC6F089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2" name="Footer Placeholder 3">
            <a:extLst>
              <a:ext uri="{FF2B5EF4-FFF2-40B4-BE49-F238E27FC236}">
                <a16:creationId xmlns:a16="http://schemas.microsoft.com/office/drawing/2014/main" id="{DD9EF6ED-0BDB-4440-A26F-732B64458880}"/>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pic>
        <p:nvPicPr>
          <p:cNvPr id="21" name="Picture 20">
            <a:extLst>
              <a:ext uri="{FF2B5EF4-FFF2-40B4-BE49-F238E27FC236}">
                <a16:creationId xmlns:a16="http://schemas.microsoft.com/office/drawing/2014/main" id="{10DA2899-5C85-403B-9BD6-F6A2C1003C7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380553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sm column icons - Graphic rt">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ADFF45C6-46F9-8640-A5F1-11290FCEA3EC}"/>
              </a:ext>
            </a:extLst>
          </p:cNvPr>
          <p:cNvSpPr>
            <a:spLocks noGrp="1"/>
          </p:cNvSpPr>
          <p:nvPr>
            <p:ph type="body" sz="half" idx="24" hasCustomPrompt="1"/>
          </p:nvPr>
        </p:nvSpPr>
        <p:spPr>
          <a:xfrm>
            <a:off x="422927" y="2241587"/>
            <a:ext cx="1693256"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1" name="Text Placeholder 3">
            <a:extLst>
              <a:ext uri="{FF2B5EF4-FFF2-40B4-BE49-F238E27FC236}">
                <a16:creationId xmlns:a16="http://schemas.microsoft.com/office/drawing/2014/main" id="{429BA22C-8830-7E4A-B1E1-AC3DC42388CA}"/>
              </a:ext>
            </a:extLst>
          </p:cNvPr>
          <p:cNvSpPr>
            <a:spLocks noGrp="1"/>
          </p:cNvSpPr>
          <p:nvPr>
            <p:ph type="body" sz="half" idx="36" hasCustomPrompt="1"/>
          </p:nvPr>
        </p:nvSpPr>
        <p:spPr>
          <a:xfrm>
            <a:off x="422927" y="3651659"/>
            <a:ext cx="1693256"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39" name="Text Placeholder 3">
            <a:extLst>
              <a:ext uri="{FF2B5EF4-FFF2-40B4-BE49-F238E27FC236}">
                <a16:creationId xmlns:a16="http://schemas.microsoft.com/office/drawing/2014/main" id="{A6A5AFD9-009A-4A4C-94F4-05A23B341CF2}"/>
              </a:ext>
            </a:extLst>
          </p:cNvPr>
          <p:cNvSpPr>
            <a:spLocks noGrp="1"/>
          </p:cNvSpPr>
          <p:nvPr>
            <p:ph type="body" sz="half" idx="41" hasCustomPrompt="1"/>
          </p:nvPr>
        </p:nvSpPr>
        <p:spPr>
          <a:xfrm>
            <a:off x="2453112" y="2241587"/>
            <a:ext cx="1737888"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42" name="Text Placeholder 3">
            <a:extLst>
              <a:ext uri="{FF2B5EF4-FFF2-40B4-BE49-F238E27FC236}">
                <a16:creationId xmlns:a16="http://schemas.microsoft.com/office/drawing/2014/main" id="{8930094A-C63F-1B4B-8A52-5C7320E7BE21}"/>
              </a:ext>
            </a:extLst>
          </p:cNvPr>
          <p:cNvSpPr>
            <a:spLocks noGrp="1"/>
          </p:cNvSpPr>
          <p:nvPr>
            <p:ph type="body" sz="half" idx="44" hasCustomPrompt="1"/>
          </p:nvPr>
        </p:nvSpPr>
        <p:spPr>
          <a:xfrm>
            <a:off x="2453112" y="3651659"/>
            <a:ext cx="1737888" cy="411252"/>
          </a:xfrm>
          <a:prstGeom prst="rect">
            <a:avLst/>
          </a:prstGeom>
        </p:spPr>
        <p:txBody>
          <a:bodyPr vert="horz" wrap="square" lIns="0" tIns="0" rIns="0" bIns="0" rtlCol="0" anchor="b" anchorCtr="0">
            <a:noAutofit/>
          </a:bodyPr>
          <a:lstStyle>
            <a:lvl1pPr marL="0" indent="0">
              <a:buNone/>
              <a:defRPr lang="en-US" sz="1400" spc="0" dirty="0">
                <a:latin typeface="CiscoSansTT" panose="020B0503020201020303" pitchFamily="34" charset="0"/>
                <a:cs typeface="CiscoSansTT" panose="020B0503020201020303" pitchFamily="34" charset="0"/>
              </a:defRPr>
            </a:lvl1pPr>
          </a:lstStyle>
          <a:p>
            <a:pPr marL="227013" lvl="0" indent="-227013">
              <a:lnSpc>
                <a:spcPct val="100000"/>
              </a:lnSpc>
              <a:spcAft>
                <a:spcPts val="0"/>
              </a:spcAft>
            </a:pPr>
            <a:r>
              <a:rPr lang="en-US" dirty="0"/>
              <a:t>Subtitle</a:t>
            </a:r>
          </a:p>
        </p:txBody>
      </p:sp>
      <p:sp>
        <p:nvSpPr>
          <p:cNvPr id="20" name="Rectangle 19">
            <a:extLst>
              <a:ext uri="{FF2B5EF4-FFF2-40B4-BE49-F238E27FC236}">
                <a16:creationId xmlns:a16="http://schemas.microsoft.com/office/drawing/2014/main" id="{4C085B0A-AD7F-468E-9CC5-0FE40B937CB6}"/>
              </a:ext>
            </a:extLst>
          </p:cNvPr>
          <p:cNvSpPr/>
          <p:nvPr userDrawn="1"/>
        </p:nvSpPr>
        <p:spPr>
          <a:xfrm>
            <a:off x="4572000" y="0"/>
            <a:ext cx="4572000"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itle Placeholder 1">
            <a:extLst>
              <a:ext uri="{FF2B5EF4-FFF2-40B4-BE49-F238E27FC236}">
                <a16:creationId xmlns:a16="http://schemas.microsoft.com/office/drawing/2014/main" id="{19A47C88-6D77-40E6-9F1E-6FF92AB2F8C4}"/>
              </a:ext>
            </a:extLst>
          </p:cNvPr>
          <p:cNvSpPr>
            <a:spLocks noGrp="1"/>
          </p:cNvSpPr>
          <p:nvPr>
            <p:ph type="title" hasCustomPrompt="1"/>
          </p:nvPr>
        </p:nvSpPr>
        <p:spPr>
          <a:xfrm>
            <a:off x="414879" y="742950"/>
            <a:ext cx="3776121" cy="111197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icons</a:t>
            </a:r>
          </a:p>
        </p:txBody>
      </p:sp>
      <p:sp>
        <p:nvSpPr>
          <p:cNvPr id="26" name="Text Placeholder 2">
            <a:extLst>
              <a:ext uri="{FF2B5EF4-FFF2-40B4-BE49-F238E27FC236}">
                <a16:creationId xmlns:a16="http://schemas.microsoft.com/office/drawing/2014/main" id="{986AA7C8-7D59-46CE-A267-59CE001AF214}"/>
              </a:ext>
            </a:extLst>
          </p:cNvPr>
          <p:cNvSpPr>
            <a:spLocks noGrp="1"/>
          </p:cNvSpPr>
          <p:nvPr>
            <p:ph type="body" sz="quarter" idx="28"/>
          </p:nvPr>
        </p:nvSpPr>
        <p:spPr>
          <a:xfrm>
            <a:off x="422929" y="2795316"/>
            <a:ext cx="1700339"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28" name="Text Placeholder 2">
            <a:extLst>
              <a:ext uri="{FF2B5EF4-FFF2-40B4-BE49-F238E27FC236}">
                <a16:creationId xmlns:a16="http://schemas.microsoft.com/office/drawing/2014/main" id="{6D602771-5223-47EB-BA07-406BD8C69428}"/>
              </a:ext>
            </a:extLst>
          </p:cNvPr>
          <p:cNvSpPr>
            <a:spLocks noGrp="1"/>
          </p:cNvSpPr>
          <p:nvPr>
            <p:ph type="body" sz="quarter" idx="29"/>
          </p:nvPr>
        </p:nvSpPr>
        <p:spPr>
          <a:xfrm>
            <a:off x="2445843" y="2795316"/>
            <a:ext cx="1745158"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34" name="Text Placeholder 2">
            <a:extLst>
              <a:ext uri="{FF2B5EF4-FFF2-40B4-BE49-F238E27FC236}">
                <a16:creationId xmlns:a16="http://schemas.microsoft.com/office/drawing/2014/main" id="{D47C9E04-F2BD-40A7-B46E-117AEBB53AF0}"/>
              </a:ext>
            </a:extLst>
          </p:cNvPr>
          <p:cNvSpPr>
            <a:spLocks noGrp="1"/>
          </p:cNvSpPr>
          <p:nvPr>
            <p:ph type="body" sz="quarter" idx="46"/>
          </p:nvPr>
        </p:nvSpPr>
        <p:spPr>
          <a:xfrm>
            <a:off x="422929" y="4212715"/>
            <a:ext cx="1700339"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36" name="Text Placeholder 2">
            <a:extLst>
              <a:ext uri="{FF2B5EF4-FFF2-40B4-BE49-F238E27FC236}">
                <a16:creationId xmlns:a16="http://schemas.microsoft.com/office/drawing/2014/main" id="{CE5E9F3F-438C-4859-85E0-F4A6C4DAF8D7}"/>
              </a:ext>
            </a:extLst>
          </p:cNvPr>
          <p:cNvSpPr>
            <a:spLocks noGrp="1"/>
          </p:cNvSpPr>
          <p:nvPr>
            <p:ph type="body" sz="quarter" idx="47"/>
          </p:nvPr>
        </p:nvSpPr>
        <p:spPr>
          <a:xfrm>
            <a:off x="2445843" y="4212715"/>
            <a:ext cx="1745158" cy="506947"/>
          </a:xfrm>
        </p:spPr>
        <p:txBody>
          <a:bodyPr>
            <a:noAutofit/>
          </a:bodyPr>
          <a:lstStyle>
            <a:lvl1pPr marL="0" indent="0">
              <a:lnSpc>
                <a:spcPct val="120000"/>
              </a:lnSpc>
              <a:spcAft>
                <a:spcPts val="200"/>
              </a:spcAft>
              <a:buNone/>
              <a:defRPr sz="900" spc="0"/>
            </a:lvl1pPr>
            <a:lvl2pPr marL="284163" indent="-114300">
              <a:lnSpc>
                <a:spcPct val="120000"/>
              </a:lnSpc>
              <a:spcAft>
                <a:spcPts val="200"/>
              </a:spcAft>
              <a:defRPr sz="700" spc="0"/>
            </a:lvl2pPr>
            <a:lvl3pPr marL="515938" indent="-174625">
              <a:defRPr sz="500"/>
            </a:lvl3pPr>
            <a:lvl4pPr marL="687387" indent="0">
              <a:buNone/>
              <a:defRPr sz="300"/>
            </a:lvl4pPr>
            <a:lvl5pPr>
              <a:defRPr sz="100"/>
            </a:lvl5pPr>
          </a:lstStyle>
          <a:p>
            <a:pPr lvl="0"/>
            <a:r>
              <a:rPr lang="en-GB"/>
              <a:t>Click to edit Master text styles</a:t>
            </a:r>
          </a:p>
          <a:p>
            <a:pPr lvl="1"/>
            <a:r>
              <a:rPr lang="en-GB"/>
              <a:t>Second level</a:t>
            </a:r>
          </a:p>
        </p:txBody>
      </p:sp>
      <p:sp>
        <p:nvSpPr>
          <p:cNvPr id="37" name="Slide Number Placeholder 4">
            <a:extLst>
              <a:ext uri="{FF2B5EF4-FFF2-40B4-BE49-F238E27FC236}">
                <a16:creationId xmlns:a16="http://schemas.microsoft.com/office/drawing/2014/main" id="{89496E11-838C-4853-9266-14C470B1EBBE}"/>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45" name="Text Placeholder 2">
            <a:extLst>
              <a:ext uri="{FF2B5EF4-FFF2-40B4-BE49-F238E27FC236}">
                <a16:creationId xmlns:a16="http://schemas.microsoft.com/office/drawing/2014/main" id="{1DD1BAC7-1730-495E-82FF-94326537FCF9}"/>
              </a:ext>
            </a:extLst>
          </p:cNvPr>
          <p:cNvSpPr>
            <a:spLocks noGrp="1"/>
          </p:cNvSpPr>
          <p:nvPr>
            <p:ph type="body" sz="quarter" idx="48" hasCustomPrompt="1"/>
          </p:nvPr>
        </p:nvSpPr>
        <p:spPr>
          <a:xfrm>
            <a:off x="422929" y="208301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46" name="Text Placeholder 2">
            <a:extLst>
              <a:ext uri="{FF2B5EF4-FFF2-40B4-BE49-F238E27FC236}">
                <a16:creationId xmlns:a16="http://schemas.microsoft.com/office/drawing/2014/main" id="{8434F53B-C383-4B15-BF37-0278F10B6C4A}"/>
              </a:ext>
            </a:extLst>
          </p:cNvPr>
          <p:cNvSpPr>
            <a:spLocks noGrp="1"/>
          </p:cNvSpPr>
          <p:nvPr>
            <p:ph type="body" sz="quarter" idx="37" hasCustomPrompt="1"/>
          </p:nvPr>
        </p:nvSpPr>
        <p:spPr>
          <a:xfrm>
            <a:off x="2453892" y="2083010"/>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47" name="Text Placeholder 2">
            <a:extLst>
              <a:ext uri="{FF2B5EF4-FFF2-40B4-BE49-F238E27FC236}">
                <a16:creationId xmlns:a16="http://schemas.microsoft.com/office/drawing/2014/main" id="{D830F54C-BE4C-4892-AF17-69FB7EE275D7}"/>
              </a:ext>
            </a:extLst>
          </p:cNvPr>
          <p:cNvSpPr>
            <a:spLocks noGrp="1"/>
          </p:cNvSpPr>
          <p:nvPr>
            <p:ph type="body" sz="quarter" idx="49" hasCustomPrompt="1"/>
          </p:nvPr>
        </p:nvSpPr>
        <p:spPr>
          <a:xfrm>
            <a:off x="422929" y="3490347"/>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48" name="Text Placeholder 2">
            <a:extLst>
              <a:ext uri="{FF2B5EF4-FFF2-40B4-BE49-F238E27FC236}">
                <a16:creationId xmlns:a16="http://schemas.microsoft.com/office/drawing/2014/main" id="{743047EE-B643-4307-9434-A43A6442CEA0}"/>
              </a:ext>
            </a:extLst>
          </p:cNvPr>
          <p:cNvSpPr>
            <a:spLocks noGrp="1"/>
          </p:cNvSpPr>
          <p:nvPr>
            <p:ph type="body" sz="quarter" idx="50" hasCustomPrompt="1"/>
          </p:nvPr>
        </p:nvSpPr>
        <p:spPr>
          <a:xfrm>
            <a:off x="2453892" y="3490347"/>
            <a:ext cx="903514" cy="261974"/>
          </a:xfrm>
        </p:spPr>
        <p:txBody>
          <a:bodyPr>
            <a:noAutofit/>
          </a:bodyPr>
          <a:lstStyle>
            <a:lvl1pPr marL="0" indent="0">
              <a:lnSpc>
                <a:spcPct val="100000"/>
              </a:lnSpc>
              <a:buNone/>
              <a:defRPr sz="800" spc="0">
                <a:solidFill>
                  <a:schemeClr val="tx1">
                    <a:lumMod val="25000"/>
                    <a:lumOff val="75000"/>
                  </a:schemeClr>
                </a:solidFill>
              </a:defRPr>
            </a:lvl1pPr>
          </a:lstStyle>
          <a:p>
            <a:pPr lvl="0"/>
            <a:r>
              <a:rPr lang="en-US" dirty="0"/>
              <a:t>Paste icon here &amp; delete this box</a:t>
            </a:r>
          </a:p>
        </p:txBody>
      </p:sp>
      <p:sp>
        <p:nvSpPr>
          <p:cNvPr id="25" name="Content Placeholder 4">
            <a:extLst>
              <a:ext uri="{FF2B5EF4-FFF2-40B4-BE49-F238E27FC236}">
                <a16:creationId xmlns:a16="http://schemas.microsoft.com/office/drawing/2014/main" id="{00863BCC-B5EC-45FB-844E-7C3682179BE3}"/>
              </a:ext>
            </a:extLst>
          </p:cNvPr>
          <p:cNvSpPr>
            <a:spLocks noGrp="1"/>
          </p:cNvSpPr>
          <p:nvPr>
            <p:ph sz="quarter" idx="21" hasCustomPrompt="1"/>
          </p:nvPr>
        </p:nvSpPr>
        <p:spPr>
          <a:xfrm>
            <a:off x="4914791" y="571135"/>
            <a:ext cx="3886418" cy="4001231"/>
          </a:xfrm>
        </p:spPr>
        <p:txBody>
          <a:bodyPr lIns="182880" tIns="182880" rIns="182880" bIns="182880">
            <a:noAutofit/>
          </a:bodyPr>
          <a:lstStyle>
            <a:lvl1pPr marL="0" indent="0" algn="ctr">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chart or graphic</a:t>
            </a:r>
          </a:p>
        </p:txBody>
      </p:sp>
      <p:sp>
        <p:nvSpPr>
          <p:cNvPr id="27" name="Text Placeholder 2">
            <a:extLst>
              <a:ext uri="{FF2B5EF4-FFF2-40B4-BE49-F238E27FC236}">
                <a16:creationId xmlns:a16="http://schemas.microsoft.com/office/drawing/2014/main" id="{4D616B35-E779-4164-BE39-DCA9FA45914B}"/>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9" name="Footer Placeholder 3">
            <a:extLst>
              <a:ext uri="{FF2B5EF4-FFF2-40B4-BE49-F238E27FC236}">
                <a16:creationId xmlns:a16="http://schemas.microsoft.com/office/drawing/2014/main" id="{7ADC0998-FC91-48CB-BBA2-E75826EA354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pic>
        <p:nvPicPr>
          <p:cNvPr id="21" name="Picture 20">
            <a:extLst>
              <a:ext uri="{FF2B5EF4-FFF2-40B4-BE49-F238E27FC236}">
                <a16:creationId xmlns:a16="http://schemas.microsoft.com/office/drawing/2014/main" id="{6FD7FD53-D3AF-41DB-B84F-D4E80412D91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60055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with transparent photo">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905BFD70-60D5-4954-9D81-85903F6F14BB}"/>
              </a:ext>
            </a:extLst>
          </p:cNvPr>
          <p:cNvSpPr>
            <a:spLocks noGrp="1"/>
          </p:cNvSpPr>
          <p:nvPr>
            <p:ph type="pic" sz="quarter" idx="22"/>
          </p:nvPr>
        </p:nvSpPr>
        <p:spPr>
          <a:xfrm>
            <a:off x="4572000" y="0"/>
            <a:ext cx="4572000" cy="5143500"/>
          </a:xfr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a:solidFill>
                  <a:schemeClr val="tx1"/>
                </a:solidFill>
              </a:defRPr>
            </a:lvl1pPr>
          </a:lstStyle>
          <a:p>
            <a:pPr marL="0" lvl="0" indent="0" algn="ctr" defTabSz="694796">
              <a:lnSpc>
                <a:spcPct val="140000"/>
              </a:lnSpc>
              <a:buNone/>
            </a:pPr>
            <a:r>
              <a:rPr lang="en-GB"/>
              <a:t>Click icon to add picture</a:t>
            </a:r>
            <a:endParaRPr lang="en-US"/>
          </a:p>
        </p:txBody>
      </p:sp>
      <p:sp>
        <p:nvSpPr>
          <p:cNvPr id="7" name="Content Placeholder 6">
            <a:extLst>
              <a:ext uri="{FF2B5EF4-FFF2-40B4-BE49-F238E27FC236}">
                <a16:creationId xmlns:a16="http://schemas.microsoft.com/office/drawing/2014/main" id="{FBA091B5-A806-4305-BC24-7E50D3D4B3AA}"/>
              </a:ext>
            </a:extLst>
          </p:cNvPr>
          <p:cNvSpPr>
            <a:spLocks noGrp="1"/>
          </p:cNvSpPr>
          <p:nvPr>
            <p:ph sz="quarter" idx="20"/>
          </p:nvPr>
        </p:nvSpPr>
        <p:spPr>
          <a:xfrm>
            <a:off x="419100" y="2152651"/>
            <a:ext cx="3771900" cy="2566710"/>
          </a:xfrm>
        </p:spPr>
        <p:txBody>
          <a:bodyPr vert="horz" lIns="0" tIns="0" rIns="0" bIns="0" rtlCol="0">
            <a:noAutofit/>
          </a:bodyPr>
          <a:lstStyle>
            <a:lvl1pPr>
              <a:defRPr lang="en-US" sz="1000" dirty="0"/>
            </a:lvl1pPr>
            <a:lvl2pPr>
              <a:defRPr lang="en-US" sz="800" dirty="0"/>
            </a:lvl2pPr>
            <a:lvl3pPr>
              <a:defRPr lang="en-US" sz="600" dirty="0"/>
            </a:lvl3pPr>
            <a:lvl4pPr>
              <a:defRPr lang="en-US" sz="300" dirty="0"/>
            </a:lvl4pPr>
          </a:lstStyle>
          <a:p>
            <a:pPr marL="171450" lvl="0" indent="-171450"/>
            <a:r>
              <a:rPr lang="en-GB"/>
              <a:t>Click to edit Master text styles</a:t>
            </a:r>
          </a:p>
          <a:p>
            <a:pPr marL="171450" lvl="1" indent="-171450"/>
            <a:r>
              <a:rPr lang="en-GB"/>
              <a:t>Second level</a:t>
            </a:r>
          </a:p>
          <a:p>
            <a:pPr marL="171450" lvl="2" indent="-171450"/>
            <a:r>
              <a:rPr lang="en-GB"/>
              <a:t>Third level</a:t>
            </a:r>
          </a:p>
          <a:p>
            <a:pPr marL="171450" lvl="3" indent="-171450"/>
            <a:r>
              <a:rPr lang="en-GB"/>
              <a:t>Fourth level</a:t>
            </a:r>
          </a:p>
        </p:txBody>
      </p:sp>
      <p:sp>
        <p:nvSpPr>
          <p:cNvPr id="8" name="Title Placeholder 1">
            <a:extLst>
              <a:ext uri="{FF2B5EF4-FFF2-40B4-BE49-F238E27FC236}">
                <a16:creationId xmlns:a16="http://schemas.microsoft.com/office/drawing/2014/main" id="{7848DCA2-1B24-46EE-95C8-6D3E57E0DDD4}"/>
              </a:ext>
            </a:extLst>
          </p:cNvPr>
          <p:cNvSpPr>
            <a:spLocks noGrp="1"/>
          </p:cNvSpPr>
          <p:nvPr>
            <p:ph type="title" hasCustomPrompt="1"/>
          </p:nvPr>
        </p:nvSpPr>
        <p:spPr>
          <a:xfrm>
            <a:off x="414880" y="742949"/>
            <a:ext cx="3776120" cy="1263506"/>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1" name="Slide Number Placeholder 4">
            <a:extLst>
              <a:ext uri="{FF2B5EF4-FFF2-40B4-BE49-F238E27FC236}">
                <a16:creationId xmlns:a16="http://schemas.microsoft.com/office/drawing/2014/main" id="{D99F7D69-A9F4-4F01-BFAC-42E7473B36A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4E7FC8E3-F8D5-4DC5-9A71-8969BF71007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85E86296-46B5-4176-82D9-9548F258FF3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279680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with photo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C8C1DAE-07C6-4799-AB2A-6BC4035F1F94}"/>
              </a:ext>
            </a:extLst>
          </p:cNvPr>
          <p:cNvSpPr>
            <a:spLocks noGrp="1"/>
          </p:cNvSpPr>
          <p:nvPr>
            <p:ph type="pic" sz="quarter" idx="22"/>
          </p:nvPr>
        </p:nvSpPr>
        <p:spPr>
          <a:xfrm>
            <a:off x="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a:solidFill>
                  <a:schemeClr val="tx1"/>
                </a:solidFill>
              </a:defRPr>
            </a:lvl1pPr>
          </a:lstStyle>
          <a:p>
            <a:pPr marL="0" lvl="0" indent="0" algn="ctr" defTabSz="694796">
              <a:lnSpc>
                <a:spcPct val="140000"/>
              </a:lnSpc>
              <a:buNone/>
            </a:pPr>
            <a:r>
              <a:rPr lang="en-GB"/>
              <a:t>Click icon to add picture</a:t>
            </a:r>
            <a:endParaRPr lang="en-US"/>
          </a:p>
        </p:txBody>
      </p:sp>
      <p:sp>
        <p:nvSpPr>
          <p:cNvPr id="9" name="Content Placeholder 6">
            <a:extLst>
              <a:ext uri="{FF2B5EF4-FFF2-40B4-BE49-F238E27FC236}">
                <a16:creationId xmlns:a16="http://schemas.microsoft.com/office/drawing/2014/main" id="{EFB02FA9-F74D-409A-AE50-03692123A909}"/>
              </a:ext>
            </a:extLst>
          </p:cNvPr>
          <p:cNvSpPr>
            <a:spLocks noGrp="1"/>
          </p:cNvSpPr>
          <p:nvPr>
            <p:ph sz="quarter" idx="20"/>
          </p:nvPr>
        </p:nvSpPr>
        <p:spPr>
          <a:xfrm>
            <a:off x="4859382" y="2152650"/>
            <a:ext cx="3865641" cy="2705099"/>
          </a:xfrm>
        </p:spPr>
        <p:txBody>
          <a:bodyPr>
            <a:noAutofit/>
          </a:bodyPr>
          <a:lstStyle>
            <a:lvl1pPr marL="171450" indent="-171450">
              <a:lnSpc>
                <a:spcPct val="100000"/>
              </a:lnSpc>
              <a:buFont typeface="Arial" panose="020B0604020202020204" pitchFamily="34" charset="0"/>
              <a:buChar char="•"/>
              <a:defRPr sz="1000"/>
            </a:lvl1pPr>
            <a:lvl2pPr>
              <a:lnSpc>
                <a:spcPct val="100000"/>
              </a:lnSpc>
              <a:defRPr sz="800"/>
            </a:lvl2pPr>
            <a:lvl3pPr>
              <a:lnSpc>
                <a:spcPct val="100000"/>
              </a:lnSpc>
              <a:defRPr sz="600"/>
            </a:lvl3pPr>
            <a:lvl4pPr>
              <a:lnSpc>
                <a:spcPct val="100000"/>
              </a:lnSpc>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itle Placeholder 1">
            <a:extLst>
              <a:ext uri="{FF2B5EF4-FFF2-40B4-BE49-F238E27FC236}">
                <a16:creationId xmlns:a16="http://schemas.microsoft.com/office/drawing/2014/main" id="{A66571F9-8F5F-4F9C-B69D-8194767FDE89}"/>
              </a:ext>
            </a:extLst>
          </p:cNvPr>
          <p:cNvSpPr>
            <a:spLocks noGrp="1"/>
          </p:cNvSpPr>
          <p:nvPr>
            <p:ph type="title" hasCustomPrompt="1"/>
          </p:nvPr>
        </p:nvSpPr>
        <p:spPr>
          <a:xfrm>
            <a:off x="4859381" y="742950"/>
            <a:ext cx="3865519" cy="1206028"/>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2" name="Slide Number Placeholder 4">
            <a:extLst>
              <a:ext uri="{FF2B5EF4-FFF2-40B4-BE49-F238E27FC236}">
                <a16:creationId xmlns:a16="http://schemas.microsoft.com/office/drawing/2014/main" id="{357B425C-8918-4CBA-983D-64802070691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Tree>
    <p:extLst>
      <p:ext uri="{BB962C8B-B14F-4D97-AF65-F5344CB8AC3E}">
        <p14:creationId xmlns:p14="http://schemas.microsoft.com/office/powerpoint/2010/main" val="3539525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sm column with photo">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3358592-959E-4456-B08C-B18561ACD90E}"/>
              </a:ext>
            </a:extLst>
          </p:cNvPr>
          <p:cNvSpPr>
            <a:spLocks noGrp="1"/>
          </p:cNvSpPr>
          <p:nvPr>
            <p:ph type="pic" sz="quarter" idx="22"/>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GB"/>
              <a:t>Click icon to add picture</a:t>
            </a:r>
            <a:endParaRPr lang="en-US" dirty="0"/>
          </a:p>
        </p:txBody>
      </p:sp>
      <p:sp>
        <p:nvSpPr>
          <p:cNvPr id="14" name="Title Placeholder 1">
            <a:extLst>
              <a:ext uri="{FF2B5EF4-FFF2-40B4-BE49-F238E27FC236}">
                <a16:creationId xmlns:a16="http://schemas.microsoft.com/office/drawing/2014/main" id="{867566B7-7005-4688-80F7-DA1BD8DAD937}"/>
              </a:ext>
            </a:extLst>
          </p:cNvPr>
          <p:cNvSpPr>
            <a:spLocks noGrp="1"/>
          </p:cNvSpPr>
          <p:nvPr>
            <p:ph type="title" hasCustomPrompt="1"/>
          </p:nvPr>
        </p:nvSpPr>
        <p:spPr>
          <a:xfrm>
            <a:off x="414879" y="742950"/>
            <a:ext cx="3776121" cy="1096300"/>
          </a:xfrm>
          <a:prstGeom prst="rect">
            <a:avLst/>
          </a:prstGeom>
        </p:spPr>
        <p:txBody>
          <a:bodyPr vert="horz" lIns="0" tIns="45720" rIns="0" bIns="45720" rtlCol="0" anchor="t" anchorCtr="0">
            <a:noAutofit/>
          </a:bodyPr>
          <a:lstStyle>
            <a:lvl1pPr>
              <a:defRPr lang="en-US" dirty="0"/>
            </a:lvl1pPr>
          </a:lstStyle>
          <a:p>
            <a:pPr lvl="0"/>
            <a:r>
              <a:rPr lang="en-US" dirty="0"/>
              <a:t>Summary headline here 2-column</a:t>
            </a:r>
          </a:p>
        </p:txBody>
      </p:sp>
      <p:sp>
        <p:nvSpPr>
          <p:cNvPr id="17" name="Text Placeholder 3">
            <a:extLst>
              <a:ext uri="{FF2B5EF4-FFF2-40B4-BE49-F238E27FC236}">
                <a16:creationId xmlns:a16="http://schemas.microsoft.com/office/drawing/2014/main" id="{10A1CBFF-FEB1-426F-8ABF-7C8FF483E898}"/>
              </a:ext>
            </a:extLst>
          </p:cNvPr>
          <p:cNvSpPr>
            <a:spLocks noGrp="1"/>
          </p:cNvSpPr>
          <p:nvPr>
            <p:ph type="body" sz="half" idx="2" hasCustomPrompt="1"/>
          </p:nvPr>
        </p:nvSpPr>
        <p:spPr>
          <a:xfrm>
            <a:off x="422929" y="2100507"/>
            <a:ext cx="1741420" cy="581953"/>
          </a:xfrm>
          <a:prstGeom prst="rect">
            <a:avLst/>
          </a:prstGeom>
        </p:spPr>
        <p:txBody>
          <a:bodyPr vert="horz" wrap="square" lIns="0" tIns="0" rIns="0" bIns="0" rtlCol="0" anchor="b" anchorCtr="0">
            <a:noAutofit/>
          </a:bodyPr>
          <a:lstStyle>
            <a:lvl1pPr>
              <a:defRPr lang="en-US" sz="1600" b="0" spc="0" dirty="0">
                <a:latin typeface="+mj-lt"/>
                <a:cs typeface="CiscoSansTT" panose="020B0503020201020303" pitchFamily="34" charset="0"/>
              </a:defRPr>
            </a:lvl1pPr>
          </a:lstStyle>
          <a:p>
            <a:pPr lvl="0">
              <a:lnSpc>
                <a:spcPct val="100000"/>
              </a:lnSpc>
              <a:spcAft>
                <a:spcPts val="0"/>
              </a:spcAft>
              <a:buNone/>
            </a:pPr>
            <a:r>
              <a:rPr lang="en-US" dirty="0"/>
              <a:t>Subtitle</a:t>
            </a:r>
          </a:p>
        </p:txBody>
      </p:sp>
      <p:sp>
        <p:nvSpPr>
          <p:cNvPr id="21" name="Text Placeholder 3">
            <a:extLst>
              <a:ext uri="{FF2B5EF4-FFF2-40B4-BE49-F238E27FC236}">
                <a16:creationId xmlns:a16="http://schemas.microsoft.com/office/drawing/2014/main" id="{1E2F20EC-16BD-48F7-86D9-438E0739413D}"/>
              </a:ext>
            </a:extLst>
          </p:cNvPr>
          <p:cNvSpPr>
            <a:spLocks noGrp="1"/>
          </p:cNvSpPr>
          <p:nvPr>
            <p:ph type="body" sz="half" idx="21" hasCustomPrompt="1"/>
          </p:nvPr>
        </p:nvSpPr>
        <p:spPr>
          <a:xfrm>
            <a:off x="2449580" y="2100507"/>
            <a:ext cx="1741420" cy="581953"/>
          </a:xfrm>
          <a:prstGeom prst="rect">
            <a:avLst/>
          </a:prstGeom>
        </p:spPr>
        <p:txBody>
          <a:bodyPr vert="horz" wrap="square" lIns="0" tIns="0" rIns="0" bIns="0" rtlCol="0" anchor="b" anchorCtr="0">
            <a:noAutofit/>
          </a:bodyPr>
          <a:lstStyle>
            <a:lvl1pPr>
              <a:defRPr lang="en-US" sz="1600" b="0" spc="0" dirty="0">
                <a:latin typeface="+mj-lt"/>
                <a:cs typeface="CiscoSansTT" panose="020B0503020201020303" pitchFamily="34" charset="0"/>
              </a:defRPr>
            </a:lvl1pPr>
          </a:lstStyle>
          <a:p>
            <a:pPr lvl="0">
              <a:lnSpc>
                <a:spcPct val="100000"/>
              </a:lnSpc>
              <a:spcAft>
                <a:spcPts val="0"/>
              </a:spcAft>
              <a:buNone/>
            </a:pPr>
            <a:r>
              <a:rPr lang="en-US" dirty="0"/>
              <a:t>Subtitle</a:t>
            </a:r>
          </a:p>
        </p:txBody>
      </p:sp>
      <p:sp>
        <p:nvSpPr>
          <p:cNvPr id="3" name="Text Placeholder 2">
            <a:extLst>
              <a:ext uri="{FF2B5EF4-FFF2-40B4-BE49-F238E27FC236}">
                <a16:creationId xmlns:a16="http://schemas.microsoft.com/office/drawing/2014/main" id="{C261A4FF-001F-46B0-B50B-76B7ADF0DBFA}"/>
              </a:ext>
            </a:extLst>
          </p:cNvPr>
          <p:cNvSpPr>
            <a:spLocks noGrp="1"/>
          </p:cNvSpPr>
          <p:nvPr>
            <p:ph type="body" sz="quarter" idx="28"/>
          </p:nvPr>
        </p:nvSpPr>
        <p:spPr>
          <a:xfrm>
            <a:off x="422929" y="2763019"/>
            <a:ext cx="1741420" cy="1903737"/>
          </a:xfrm>
        </p:spPr>
        <p:txBody>
          <a:bodyPr vert="horz" lIns="0" tIns="0" rIns="0" bIns="0" rtlCol="0">
            <a:noAutofit/>
          </a:bodyPr>
          <a:lstStyle>
            <a:lvl1pPr>
              <a:defRPr lang="en-US" sz="1000" dirty="0"/>
            </a:lvl1pPr>
            <a:lvl2pPr>
              <a:defRPr lang="en-US" sz="800" dirty="0"/>
            </a:lvl2pPr>
            <a:lvl3pPr>
              <a:defRPr lang="en-US" sz="600" dirty="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23" name="Text Placeholder 2">
            <a:extLst>
              <a:ext uri="{FF2B5EF4-FFF2-40B4-BE49-F238E27FC236}">
                <a16:creationId xmlns:a16="http://schemas.microsoft.com/office/drawing/2014/main" id="{5DC8C8FE-D77A-44F7-8C57-F06010945CF5}"/>
              </a:ext>
            </a:extLst>
          </p:cNvPr>
          <p:cNvSpPr>
            <a:spLocks noGrp="1"/>
          </p:cNvSpPr>
          <p:nvPr>
            <p:ph type="body" sz="quarter" idx="29"/>
          </p:nvPr>
        </p:nvSpPr>
        <p:spPr>
          <a:xfrm>
            <a:off x="2449580" y="2763019"/>
            <a:ext cx="1741420" cy="1903737"/>
          </a:xfrm>
        </p:spPr>
        <p:txBody>
          <a:bodyPr vert="horz" lIns="0" tIns="0" rIns="0" bIns="0" rtlCol="0">
            <a:noAutofit/>
          </a:bodyPr>
          <a:lstStyle>
            <a:lvl1pPr>
              <a:defRPr lang="en-US" sz="1000"/>
            </a:lvl1pPr>
            <a:lvl2pPr>
              <a:defRPr lang="en-US" sz="800"/>
            </a:lvl2pPr>
            <a:lvl3pPr>
              <a:defRPr lang="en-US" sz="60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24" name="Slide Number Placeholder 4">
            <a:extLst>
              <a:ext uri="{FF2B5EF4-FFF2-40B4-BE49-F238E27FC236}">
                <a16:creationId xmlns:a16="http://schemas.microsoft.com/office/drawing/2014/main" id="{AC2492A7-148D-4E60-BDC4-A6493F242C6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91DA0D3C-E618-4E74-AE1A-D790FB5661A6}"/>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2" name="Footer Placeholder 3">
            <a:extLst>
              <a:ext uri="{FF2B5EF4-FFF2-40B4-BE49-F238E27FC236}">
                <a16:creationId xmlns:a16="http://schemas.microsoft.com/office/drawing/2014/main" id="{1208D92E-CD7A-49C0-A704-73CF645867F2}"/>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88130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up to 8">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81" y="744917"/>
            <a:ext cx="4042819"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34" name="Text Placeholder 3">
            <a:extLst>
              <a:ext uri="{FF2B5EF4-FFF2-40B4-BE49-F238E27FC236}">
                <a16:creationId xmlns:a16="http://schemas.microsoft.com/office/drawing/2014/main" id="{F3B1879A-B619-984E-82C7-4434B9F2A25C}"/>
              </a:ext>
            </a:extLst>
          </p:cNvPr>
          <p:cNvSpPr>
            <a:spLocks noGrp="1"/>
          </p:cNvSpPr>
          <p:nvPr>
            <p:ph type="body" sz="half" idx="26" hasCustomPrompt="1"/>
          </p:nvPr>
        </p:nvSpPr>
        <p:spPr>
          <a:xfrm>
            <a:off x="419100" y="1858604"/>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01</a:t>
            </a:r>
          </a:p>
        </p:txBody>
      </p:sp>
      <p:sp>
        <p:nvSpPr>
          <p:cNvPr id="35" name="Text Placeholder 2">
            <a:extLst>
              <a:ext uri="{FF2B5EF4-FFF2-40B4-BE49-F238E27FC236}">
                <a16:creationId xmlns:a16="http://schemas.microsoft.com/office/drawing/2014/main" id="{4BD297AF-7D2D-D94D-B0E8-94538FF52057}"/>
              </a:ext>
            </a:extLst>
          </p:cNvPr>
          <p:cNvSpPr>
            <a:spLocks noGrp="1"/>
          </p:cNvSpPr>
          <p:nvPr>
            <p:ph type="body" sz="half" idx="27" hasCustomPrompt="1"/>
          </p:nvPr>
        </p:nvSpPr>
        <p:spPr>
          <a:xfrm>
            <a:off x="1015846" y="2857734"/>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6" name="Text Placeholder 3">
            <a:extLst>
              <a:ext uri="{FF2B5EF4-FFF2-40B4-BE49-F238E27FC236}">
                <a16:creationId xmlns:a16="http://schemas.microsoft.com/office/drawing/2014/main" id="{EB822921-0C8E-3C44-A1CD-F57BC9505616}"/>
              </a:ext>
            </a:extLst>
          </p:cNvPr>
          <p:cNvSpPr>
            <a:spLocks noGrp="1"/>
          </p:cNvSpPr>
          <p:nvPr>
            <p:ph type="body" sz="half" idx="29" hasCustomPrompt="1"/>
          </p:nvPr>
        </p:nvSpPr>
        <p:spPr>
          <a:xfrm>
            <a:off x="419100" y="2548262"/>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02</a:t>
            </a:r>
          </a:p>
        </p:txBody>
      </p:sp>
      <p:sp>
        <p:nvSpPr>
          <p:cNvPr id="37" name="Text Placeholder 2">
            <a:extLst>
              <a:ext uri="{FF2B5EF4-FFF2-40B4-BE49-F238E27FC236}">
                <a16:creationId xmlns:a16="http://schemas.microsoft.com/office/drawing/2014/main" id="{2DA9D4E5-FBBF-994F-AA3B-A8FD8ADBD704}"/>
              </a:ext>
            </a:extLst>
          </p:cNvPr>
          <p:cNvSpPr>
            <a:spLocks noGrp="1"/>
          </p:cNvSpPr>
          <p:nvPr>
            <p:ph type="body" sz="half" idx="30" hasCustomPrompt="1"/>
          </p:nvPr>
        </p:nvSpPr>
        <p:spPr>
          <a:xfrm>
            <a:off x="1015846" y="3550551"/>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8" name="Text Placeholder 3">
            <a:extLst>
              <a:ext uri="{FF2B5EF4-FFF2-40B4-BE49-F238E27FC236}">
                <a16:creationId xmlns:a16="http://schemas.microsoft.com/office/drawing/2014/main" id="{FB03C4A2-7938-6849-8D46-277EC2DB2F8E}"/>
              </a:ext>
            </a:extLst>
          </p:cNvPr>
          <p:cNvSpPr>
            <a:spLocks noGrp="1"/>
          </p:cNvSpPr>
          <p:nvPr>
            <p:ph type="body" sz="half" idx="31" hasCustomPrompt="1"/>
          </p:nvPr>
        </p:nvSpPr>
        <p:spPr>
          <a:xfrm>
            <a:off x="1015846" y="3234173"/>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9" name="Text Placeholder 3">
            <a:extLst>
              <a:ext uri="{FF2B5EF4-FFF2-40B4-BE49-F238E27FC236}">
                <a16:creationId xmlns:a16="http://schemas.microsoft.com/office/drawing/2014/main" id="{5E9B8D30-521D-864E-AAD2-9AB01D6BBF2E}"/>
              </a:ext>
            </a:extLst>
          </p:cNvPr>
          <p:cNvSpPr>
            <a:spLocks noGrp="1"/>
          </p:cNvSpPr>
          <p:nvPr>
            <p:ph type="body" sz="half" idx="32" hasCustomPrompt="1"/>
          </p:nvPr>
        </p:nvSpPr>
        <p:spPr>
          <a:xfrm>
            <a:off x="419100" y="3237920"/>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03</a:t>
            </a:r>
          </a:p>
        </p:txBody>
      </p:sp>
      <p:sp>
        <p:nvSpPr>
          <p:cNvPr id="40" name="Text Placeholder 2">
            <a:extLst>
              <a:ext uri="{FF2B5EF4-FFF2-40B4-BE49-F238E27FC236}">
                <a16:creationId xmlns:a16="http://schemas.microsoft.com/office/drawing/2014/main" id="{5CF377F4-3F0E-754A-84E9-8885433BCA73}"/>
              </a:ext>
            </a:extLst>
          </p:cNvPr>
          <p:cNvSpPr>
            <a:spLocks noGrp="1"/>
          </p:cNvSpPr>
          <p:nvPr>
            <p:ph type="body" sz="half" idx="33" hasCustomPrompt="1"/>
          </p:nvPr>
        </p:nvSpPr>
        <p:spPr>
          <a:xfrm>
            <a:off x="1006584" y="4243369"/>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41" name="Text Placeholder 3">
            <a:extLst>
              <a:ext uri="{FF2B5EF4-FFF2-40B4-BE49-F238E27FC236}">
                <a16:creationId xmlns:a16="http://schemas.microsoft.com/office/drawing/2014/main" id="{8B6D2346-F32B-6245-ABF4-0D656814BDAC}"/>
              </a:ext>
            </a:extLst>
          </p:cNvPr>
          <p:cNvSpPr>
            <a:spLocks noGrp="1"/>
          </p:cNvSpPr>
          <p:nvPr>
            <p:ph type="body" sz="half" idx="34" hasCustomPrompt="1"/>
          </p:nvPr>
        </p:nvSpPr>
        <p:spPr>
          <a:xfrm>
            <a:off x="1006584" y="3927576"/>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2" name="Text Placeholder 3">
            <a:extLst>
              <a:ext uri="{FF2B5EF4-FFF2-40B4-BE49-F238E27FC236}">
                <a16:creationId xmlns:a16="http://schemas.microsoft.com/office/drawing/2014/main" id="{90907DA3-7813-1343-BE3E-5E4707F98652}"/>
              </a:ext>
            </a:extLst>
          </p:cNvPr>
          <p:cNvSpPr>
            <a:spLocks noGrp="1"/>
          </p:cNvSpPr>
          <p:nvPr>
            <p:ph type="body" sz="half" idx="35" hasCustomPrompt="1"/>
          </p:nvPr>
        </p:nvSpPr>
        <p:spPr>
          <a:xfrm>
            <a:off x="409838" y="3927578"/>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04</a:t>
            </a:r>
          </a:p>
        </p:txBody>
      </p:sp>
      <p:sp>
        <p:nvSpPr>
          <p:cNvPr id="46" name="Text Placeholder 3">
            <a:extLst>
              <a:ext uri="{FF2B5EF4-FFF2-40B4-BE49-F238E27FC236}">
                <a16:creationId xmlns:a16="http://schemas.microsoft.com/office/drawing/2014/main" id="{FB49C323-7C7D-804E-82D9-2045EA5F8DCA}"/>
              </a:ext>
            </a:extLst>
          </p:cNvPr>
          <p:cNvSpPr>
            <a:spLocks noGrp="1"/>
          </p:cNvSpPr>
          <p:nvPr>
            <p:ph type="body" sz="half" idx="39" hasCustomPrompt="1"/>
          </p:nvPr>
        </p:nvSpPr>
        <p:spPr>
          <a:xfrm>
            <a:off x="1015846" y="1847367"/>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7" name="Text Placeholder 3">
            <a:extLst>
              <a:ext uri="{FF2B5EF4-FFF2-40B4-BE49-F238E27FC236}">
                <a16:creationId xmlns:a16="http://schemas.microsoft.com/office/drawing/2014/main" id="{36E9A218-B974-1D4F-81D6-6E343885F274}"/>
              </a:ext>
            </a:extLst>
          </p:cNvPr>
          <p:cNvSpPr>
            <a:spLocks noGrp="1"/>
          </p:cNvSpPr>
          <p:nvPr>
            <p:ph type="body" sz="half" idx="40" hasCustomPrompt="1"/>
          </p:nvPr>
        </p:nvSpPr>
        <p:spPr>
          <a:xfrm>
            <a:off x="1015846" y="2540770"/>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8" name="Text Placeholder 2">
            <a:extLst>
              <a:ext uri="{FF2B5EF4-FFF2-40B4-BE49-F238E27FC236}">
                <a16:creationId xmlns:a16="http://schemas.microsoft.com/office/drawing/2014/main" id="{84E0C9FA-1CEF-D442-805C-B1304D12773B}"/>
              </a:ext>
            </a:extLst>
          </p:cNvPr>
          <p:cNvSpPr>
            <a:spLocks noGrp="1"/>
          </p:cNvSpPr>
          <p:nvPr>
            <p:ph type="body" sz="half" idx="41" hasCustomPrompt="1"/>
          </p:nvPr>
        </p:nvSpPr>
        <p:spPr>
          <a:xfrm>
            <a:off x="1015846" y="2164917"/>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0" name="Footer Placeholder 3">
            <a:extLst>
              <a:ext uri="{FF2B5EF4-FFF2-40B4-BE49-F238E27FC236}">
                <a16:creationId xmlns:a16="http://schemas.microsoft.com/office/drawing/2014/main" id="{3EA9F760-54C7-4D39-BFBE-CB5FEB9E612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spc="0">
                <a:solidFill>
                  <a:schemeClr val="tx1"/>
                </a:solidFill>
              </a:defRPr>
            </a:lvl1pPr>
          </a:lstStyle>
          <a:p>
            <a:r>
              <a:rPr lang="en-US"/>
              <a:t>© 2021 Cisco and/or its affiliates. All rights reserved. Cisco Confidential</a:t>
            </a:r>
            <a:endParaRPr lang="en-US" dirty="0"/>
          </a:p>
        </p:txBody>
      </p:sp>
      <p:sp>
        <p:nvSpPr>
          <p:cNvPr id="21" name="Slide Number Placeholder 4">
            <a:extLst>
              <a:ext uri="{FF2B5EF4-FFF2-40B4-BE49-F238E27FC236}">
                <a16:creationId xmlns:a16="http://schemas.microsoft.com/office/drawing/2014/main" id="{71820893-9915-4BFA-B034-1C8F63FF81A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lnSpc>
                <a:spcPct val="100000"/>
              </a:lnSpc>
              <a:defRPr sz="600" spc="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1FFD397-3600-4EC8-8694-6DE9A09E921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2" name="Text Placeholder 3">
            <a:extLst>
              <a:ext uri="{FF2B5EF4-FFF2-40B4-BE49-F238E27FC236}">
                <a16:creationId xmlns:a16="http://schemas.microsoft.com/office/drawing/2014/main" id="{53C20764-63DC-41E8-9C7F-E25D307EE557}"/>
              </a:ext>
            </a:extLst>
          </p:cNvPr>
          <p:cNvSpPr>
            <a:spLocks noGrp="1"/>
          </p:cNvSpPr>
          <p:nvPr>
            <p:ph type="body" sz="half" idx="43" hasCustomPrompt="1"/>
          </p:nvPr>
        </p:nvSpPr>
        <p:spPr>
          <a:xfrm>
            <a:off x="4698155" y="1847367"/>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05</a:t>
            </a:r>
          </a:p>
        </p:txBody>
      </p:sp>
      <p:sp>
        <p:nvSpPr>
          <p:cNvPr id="23" name="Text Placeholder 2">
            <a:extLst>
              <a:ext uri="{FF2B5EF4-FFF2-40B4-BE49-F238E27FC236}">
                <a16:creationId xmlns:a16="http://schemas.microsoft.com/office/drawing/2014/main" id="{D54FF577-772A-41CF-B806-B27FEBD63D74}"/>
              </a:ext>
            </a:extLst>
          </p:cNvPr>
          <p:cNvSpPr>
            <a:spLocks noGrp="1"/>
          </p:cNvSpPr>
          <p:nvPr>
            <p:ph type="body" sz="half" idx="44" hasCustomPrompt="1"/>
          </p:nvPr>
        </p:nvSpPr>
        <p:spPr>
          <a:xfrm>
            <a:off x="5294901" y="2846497"/>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4" name="Text Placeholder 3">
            <a:extLst>
              <a:ext uri="{FF2B5EF4-FFF2-40B4-BE49-F238E27FC236}">
                <a16:creationId xmlns:a16="http://schemas.microsoft.com/office/drawing/2014/main" id="{FB55BF2F-380E-4EFB-B046-8182E6C5D20A}"/>
              </a:ext>
            </a:extLst>
          </p:cNvPr>
          <p:cNvSpPr>
            <a:spLocks noGrp="1"/>
          </p:cNvSpPr>
          <p:nvPr>
            <p:ph type="body" sz="half" idx="45" hasCustomPrompt="1"/>
          </p:nvPr>
        </p:nvSpPr>
        <p:spPr>
          <a:xfrm>
            <a:off x="4698155" y="2537025"/>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06</a:t>
            </a:r>
          </a:p>
        </p:txBody>
      </p:sp>
      <p:sp>
        <p:nvSpPr>
          <p:cNvPr id="26" name="Text Placeholder 2">
            <a:extLst>
              <a:ext uri="{FF2B5EF4-FFF2-40B4-BE49-F238E27FC236}">
                <a16:creationId xmlns:a16="http://schemas.microsoft.com/office/drawing/2014/main" id="{743F57A3-46B0-4550-84B1-CC695920B0EE}"/>
              </a:ext>
            </a:extLst>
          </p:cNvPr>
          <p:cNvSpPr>
            <a:spLocks noGrp="1"/>
          </p:cNvSpPr>
          <p:nvPr>
            <p:ph type="body" sz="half" idx="46" hasCustomPrompt="1"/>
          </p:nvPr>
        </p:nvSpPr>
        <p:spPr>
          <a:xfrm>
            <a:off x="5294901" y="3539314"/>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27" name="Text Placeholder 3">
            <a:extLst>
              <a:ext uri="{FF2B5EF4-FFF2-40B4-BE49-F238E27FC236}">
                <a16:creationId xmlns:a16="http://schemas.microsoft.com/office/drawing/2014/main" id="{53789CA6-53C8-4BAE-954E-06003EB6D646}"/>
              </a:ext>
            </a:extLst>
          </p:cNvPr>
          <p:cNvSpPr>
            <a:spLocks noGrp="1"/>
          </p:cNvSpPr>
          <p:nvPr>
            <p:ph type="body" sz="half" idx="47" hasCustomPrompt="1"/>
          </p:nvPr>
        </p:nvSpPr>
        <p:spPr>
          <a:xfrm>
            <a:off x="5294901" y="3222936"/>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28" name="Text Placeholder 3">
            <a:extLst>
              <a:ext uri="{FF2B5EF4-FFF2-40B4-BE49-F238E27FC236}">
                <a16:creationId xmlns:a16="http://schemas.microsoft.com/office/drawing/2014/main" id="{6496AA22-DA56-4B97-8E59-16462CD7A335}"/>
              </a:ext>
            </a:extLst>
          </p:cNvPr>
          <p:cNvSpPr>
            <a:spLocks noGrp="1"/>
          </p:cNvSpPr>
          <p:nvPr>
            <p:ph type="body" sz="half" idx="48" hasCustomPrompt="1"/>
          </p:nvPr>
        </p:nvSpPr>
        <p:spPr>
          <a:xfrm>
            <a:off x="4698155" y="3226683"/>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06</a:t>
            </a:r>
          </a:p>
        </p:txBody>
      </p:sp>
      <p:sp>
        <p:nvSpPr>
          <p:cNvPr id="29" name="Text Placeholder 2">
            <a:extLst>
              <a:ext uri="{FF2B5EF4-FFF2-40B4-BE49-F238E27FC236}">
                <a16:creationId xmlns:a16="http://schemas.microsoft.com/office/drawing/2014/main" id="{E4C89E3A-AB27-4036-93FF-BD8A83504130}"/>
              </a:ext>
            </a:extLst>
          </p:cNvPr>
          <p:cNvSpPr>
            <a:spLocks noGrp="1"/>
          </p:cNvSpPr>
          <p:nvPr>
            <p:ph type="body" sz="half" idx="49" hasCustomPrompt="1"/>
          </p:nvPr>
        </p:nvSpPr>
        <p:spPr>
          <a:xfrm>
            <a:off x="5285639" y="4232132"/>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
        <p:nvSpPr>
          <p:cNvPr id="30" name="Text Placeholder 3">
            <a:extLst>
              <a:ext uri="{FF2B5EF4-FFF2-40B4-BE49-F238E27FC236}">
                <a16:creationId xmlns:a16="http://schemas.microsoft.com/office/drawing/2014/main" id="{20F66D1C-C372-4707-AA8E-384994CA8FB5}"/>
              </a:ext>
            </a:extLst>
          </p:cNvPr>
          <p:cNvSpPr>
            <a:spLocks noGrp="1"/>
          </p:cNvSpPr>
          <p:nvPr>
            <p:ph type="body" sz="half" idx="50" hasCustomPrompt="1"/>
          </p:nvPr>
        </p:nvSpPr>
        <p:spPr>
          <a:xfrm>
            <a:off x="5285639" y="3916339"/>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1" name="Text Placeholder 3">
            <a:extLst>
              <a:ext uri="{FF2B5EF4-FFF2-40B4-BE49-F238E27FC236}">
                <a16:creationId xmlns:a16="http://schemas.microsoft.com/office/drawing/2014/main" id="{F21B11E7-AF06-4AAF-A83E-878C585EC666}"/>
              </a:ext>
            </a:extLst>
          </p:cNvPr>
          <p:cNvSpPr>
            <a:spLocks noGrp="1"/>
          </p:cNvSpPr>
          <p:nvPr>
            <p:ph type="body" sz="half" idx="51" hasCustomPrompt="1"/>
          </p:nvPr>
        </p:nvSpPr>
        <p:spPr>
          <a:xfrm>
            <a:off x="4688893" y="3916341"/>
            <a:ext cx="596747" cy="235533"/>
          </a:xfrm>
          <a:prstGeom prst="rect">
            <a:avLst/>
          </a:prstGeom>
        </p:spPr>
        <p:txBody>
          <a:bodyPr>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08</a:t>
            </a:r>
          </a:p>
        </p:txBody>
      </p:sp>
      <p:sp>
        <p:nvSpPr>
          <p:cNvPr id="32" name="Text Placeholder 3">
            <a:extLst>
              <a:ext uri="{FF2B5EF4-FFF2-40B4-BE49-F238E27FC236}">
                <a16:creationId xmlns:a16="http://schemas.microsoft.com/office/drawing/2014/main" id="{C44A6C6A-3712-4F22-AB73-02EF14791FEB}"/>
              </a:ext>
            </a:extLst>
          </p:cNvPr>
          <p:cNvSpPr>
            <a:spLocks noGrp="1"/>
          </p:cNvSpPr>
          <p:nvPr>
            <p:ph type="body" sz="half" idx="52" hasCustomPrompt="1"/>
          </p:nvPr>
        </p:nvSpPr>
        <p:spPr>
          <a:xfrm>
            <a:off x="5294901" y="1836130"/>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33" name="Text Placeholder 3">
            <a:extLst>
              <a:ext uri="{FF2B5EF4-FFF2-40B4-BE49-F238E27FC236}">
                <a16:creationId xmlns:a16="http://schemas.microsoft.com/office/drawing/2014/main" id="{98A57429-28BA-4B50-8D4B-BE52589BD153}"/>
              </a:ext>
            </a:extLst>
          </p:cNvPr>
          <p:cNvSpPr>
            <a:spLocks noGrp="1"/>
          </p:cNvSpPr>
          <p:nvPr>
            <p:ph type="body" sz="half" idx="53" hasCustomPrompt="1"/>
          </p:nvPr>
        </p:nvSpPr>
        <p:spPr>
          <a:xfrm>
            <a:off x="5294901" y="2529533"/>
            <a:ext cx="3451116" cy="315793"/>
          </a:xfrm>
          <a:prstGeom prst="rect">
            <a:avLst/>
          </a:prstGeom>
        </p:spPr>
        <p:txBody>
          <a:bodyPr wrap="square">
            <a:noAutofit/>
          </a:bodyPr>
          <a:lstStyle>
            <a:lvl1pPr marL="0" indent="0">
              <a:lnSpc>
                <a:spcPct val="100000"/>
              </a:lnSpc>
              <a:spcBef>
                <a:spcPts val="0"/>
              </a:spcBef>
              <a:buNone/>
              <a:defRPr sz="1800" spc="0" baseline="0">
                <a:solidFill>
                  <a:schemeClr val="tx1"/>
                </a:solidFill>
                <a:latin typeface="+mj-lt"/>
              </a:defRPr>
            </a:lvl1pPr>
          </a:lstStyle>
          <a:p>
            <a:r>
              <a:rPr lang="en-US" sz="1737" spc="-37" dirty="0">
                <a:latin typeface="CiscoSansTT" panose="020B0503020201020303" pitchFamily="34" charset="0"/>
              </a:rPr>
              <a:t>Chapter title here </a:t>
            </a:r>
          </a:p>
        </p:txBody>
      </p:sp>
      <p:sp>
        <p:nvSpPr>
          <p:cNvPr id="49" name="Text Placeholder 2">
            <a:extLst>
              <a:ext uri="{FF2B5EF4-FFF2-40B4-BE49-F238E27FC236}">
                <a16:creationId xmlns:a16="http://schemas.microsoft.com/office/drawing/2014/main" id="{8FE7BF6C-D02D-4BAF-82B1-B39EC24946DD}"/>
              </a:ext>
            </a:extLst>
          </p:cNvPr>
          <p:cNvSpPr>
            <a:spLocks noGrp="1"/>
          </p:cNvSpPr>
          <p:nvPr>
            <p:ph type="body" sz="half" idx="54" hasCustomPrompt="1"/>
          </p:nvPr>
        </p:nvSpPr>
        <p:spPr>
          <a:xfrm>
            <a:off x="5294901" y="2153680"/>
            <a:ext cx="3451116" cy="123111"/>
          </a:xfrm>
          <a:prstGeom prst="rect">
            <a:avLst/>
          </a:prstGeom>
        </p:spPr>
        <p:txBody>
          <a:bodyPr wrap="square">
            <a:noAutofit/>
          </a:bodyPr>
          <a:lstStyle>
            <a:lvl1pPr marL="0" indent="0">
              <a:lnSpc>
                <a:spcPct val="100000"/>
              </a:lnSpc>
              <a:spcBef>
                <a:spcPts val="0"/>
              </a:spcBef>
              <a:buNone/>
              <a:defRPr sz="900" spc="0" baseline="0">
                <a:solidFill>
                  <a:schemeClr val="tx1"/>
                </a:solidFill>
                <a:latin typeface="CiscoSans Light" panose="020B0503020201020303" pitchFamily="34" charset="0"/>
              </a:defRPr>
            </a:lvl1pPr>
          </a:lstStyle>
          <a:p>
            <a:r>
              <a:rPr lang="en-US" dirty="0"/>
              <a:t>Section description here</a:t>
            </a:r>
          </a:p>
        </p:txBody>
      </p:sp>
    </p:spTree>
    <p:extLst>
      <p:ext uri="{BB962C8B-B14F-4D97-AF65-F5344CB8AC3E}">
        <p14:creationId xmlns:p14="http://schemas.microsoft.com/office/powerpoint/2010/main" val="2412201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sm column icons - photo">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BE8071A5-D2DE-4A93-921A-785E22F45F37}"/>
              </a:ext>
            </a:extLst>
          </p:cNvPr>
          <p:cNvSpPr>
            <a:spLocks noGrp="1"/>
          </p:cNvSpPr>
          <p:nvPr>
            <p:ph type="pic" sz="quarter" idx="38"/>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GB"/>
              <a:t>Click icon to add picture</a:t>
            </a:r>
            <a:endParaRPr lang="en-US" dirty="0"/>
          </a:p>
        </p:txBody>
      </p:sp>
      <p:sp>
        <p:nvSpPr>
          <p:cNvPr id="29" name="Text Placeholder 3">
            <a:extLst>
              <a:ext uri="{FF2B5EF4-FFF2-40B4-BE49-F238E27FC236}">
                <a16:creationId xmlns:a16="http://schemas.microsoft.com/office/drawing/2014/main" id="{E98C8BEA-B15D-4061-953B-D90FCE37158F}"/>
              </a:ext>
            </a:extLst>
          </p:cNvPr>
          <p:cNvSpPr>
            <a:spLocks noGrp="1"/>
          </p:cNvSpPr>
          <p:nvPr>
            <p:ph type="body" sz="half" idx="2" hasCustomPrompt="1"/>
          </p:nvPr>
        </p:nvSpPr>
        <p:spPr>
          <a:xfrm>
            <a:off x="422929" y="2775065"/>
            <a:ext cx="1741742" cy="44452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0" name="Text Placeholder 3">
            <a:extLst>
              <a:ext uri="{FF2B5EF4-FFF2-40B4-BE49-F238E27FC236}">
                <a16:creationId xmlns:a16="http://schemas.microsoft.com/office/drawing/2014/main" id="{DB00627B-8E9E-451B-8924-7096742DBBB8}"/>
              </a:ext>
            </a:extLst>
          </p:cNvPr>
          <p:cNvSpPr>
            <a:spLocks noGrp="1"/>
          </p:cNvSpPr>
          <p:nvPr>
            <p:ph type="body" sz="half" idx="22" hasCustomPrompt="1"/>
          </p:nvPr>
        </p:nvSpPr>
        <p:spPr>
          <a:xfrm>
            <a:off x="2457308" y="2775065"/>
            <a:ext cx="1741742" cy="44452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3" name="Title Placeholder 1">
            <a:extLst>
              <a:ext uri="{FF2B5EF4-FFF2-40B4-BE49-F238E27FC236}">
                <a16:creationId xmlns:a16="http://schemas.microsoft.com/office/drawing/2014/main" id="{71D6F508-837A-4CD5-AC3A-FF7EE23D058E}"/>
              </a:ext>
            </a:extLst>
          </p:cNvPr>
          <p:cNvSpPr>
            <a:spLocks noGrp="1"/>
          </p:cNvSpPr>
          <p:nvPr>
            <p:ph type="title" hasCustomPrompt="1"/>
          </p:nvPr>
        </p:nvSpPr>
        <p:spPr>
          <a:xfrm>
            <a:off x="414880" y="742949"/>
            <a:ext cx="3784170" cy="1174678"/>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2-column with icons</a:t>
            </a:r>
          </a:p>
        </p:txBody>
      </p:sp>
      <p:sp>
        <p:nvSpPr>
          <p:cNvPr id="16" name="Text Placeholder 2">
            <a:extLst>
              <a:ext uri="{FF2B5EF4-FFF2-40B4-BE49-F238E27FC236}">
                <a16:creationId xmlns:a16="http://schemas.microsoft.com/office/drawing/2014/main" id="{6C411F75-6788-47F4-9D8B-6D1716F8EC07}"/>
              </a:ext>
            </a:extLst>
          </p:cNvPr>
          <p:cNvSpPr>
            <a:spLocks noGrp="1"/>
          </p:cNvSpPr>
          <p:nvPr>
            <p:ph type="body" sz="quarter" idx="28"/>
          </p:nvPr>
        </p:nvSpPr>
        <p:spPr>
          <a:xfrm>
            <a:off x="422929" y="3278574"/>
            <a:ext cx="1741742" cy="1388182"/>
          </a:xfrm>
        </p:spPr>
        <p:txBody>
          <a:bodyPr vert="horz" lIns="0" tIns="0" rIns="0" bIns="0" rtlCol="0">
            <a:noAutofit/>
          </a:bodyPr>
          <a:lstStyle>
            <a:lvl1pPr>
              <a:defRPr lang="en-US" sz="1000" dirty="0"/>
            </a:lvl1pPr>
            <a:lvl2pPr>
              <a:defRPr lang="en-US" sz="800" dirty="0"/>
            </a:lvl2pPr>
            <a:lvl3pPr>
              <a:defRPr lang="en-US" sz="600" dirty="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17" name="Text Placeholder 2">
            <a:extLst>
              <a:ext uri="{FF2B5EF4-FFF2-40B4-BE49-F238E27FC236}">
                <a16:creationId xmlns:a16="http://schemas.microsoft.com/office/drawing/2014/main" id="{7B962768-3C7E-49E5-AC1D-7730E96FE840}"/>
              </a:ext>
            </a:extLst>
          </p:cNvPr>
          <p:cNvSpPr>
            <a:spLocks noGrp="1"/>
          </p:cNvSpPr>
          <p:nvPr>
            <p:ph type="body" sz="quarter" idx="29"/>
          </p:nvPr>
        </p:nvSpPr>
        <p:spPr>
          <a:xfrm>
            <a:off x="2449259" y="3278574"/>
            <a:ext cx="1741742" cy="1388182"/>
          </a:xfrm>
        </p:spPr>
        <p:txBody>
          <a:bodyPr vert="horz" lIns="0" tIns="0" rIns="0" bIns="0" rtlCol="0">
            <a:noAutofit/>
          </a:bodyPr>
          <a:lstStyle>
            <a:lvl1pPr>
              <a:defRPr lang="en-US" sz="1000"/>
            </a:lvl1pPr>
            <a:lvl2pPr>
              <a:defRPr lang="en-US" sz="800"/>
            </a:lvl2pPr>
            <a:lvl3pPr>
              <a:defRPr lang="en-US" sz="600"/>
            </a:lvl3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p:txBody>
      </p:sp>
      <p:sp>
        <p:nvSpPr>
          <p:cNvPr id="18" name="Slide Number Placeholder 4">
            <a:extLst>
              <a:ext uri="{FF2B5EF4-FFF2-40B4-BE49-F238E27FC236}">
                <a16:creationId xmlns:a16="http://schemas.microsoft.com/office/drawing/2014/main" id="{A84CF3E9-1E0B-46B7-BF52-271009164E71}"/>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F63D291-DE41-4BB4-9E4C-30D49C50E581}"/>
              </a:ext>
            </a:extLst>
          </p:cNvPr>
          <p:cNvSpPr>
            <a:spLocks noGrp="1"/>
          </p:cNvSpPr>
          <p:nvPr>
            <p:ph type="body" sz="quarter" idx="36" hasCustomPrompt="1"/>
          </p:nvPr>
        </p:nvSpPr>
        <p:spPr>
          <a:xfrm>
            <a:off x="422928" y="251309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0" name="Text Placeholder 2">
            <a:extLst>
              <a:ext uri="{FF2B5EF4-FFF2-40B4-BE49-F238E27FC236}">
                <a16:creationId xmlns:a16="http://schemas.microsoft.com/office/drawing/2014/main" id="{DDA18A8E-48CB-4C25-A5F2-E849DDAE33AB}"/>
              </a:ext>
            </a:extLst>
          </p:cNvPr>
          <p:cNvSpPr>
            <a:spLocks noGrp="1"/>
          </p:cNvSpPr>
          <p:nvPr>
            <p:ph type="body" sz="quarter" idx="37" hasCustomPrompt="1"/>
          </p:nvPr>
        </p:nvSpPr>
        <p:spPr>
          <a:xfrm>
            <a:off x="2457307" y="251309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3" name="Text Placeholder 2">
            <a:extLst>
              <a:ext uri="{FF2B5EF4-FFF2-40B4-BE49-F238E27FC236}">
                <a16:creationId xmlns:a16="http://schemas.microsoft.com/office/drawing/2014/main" id="{CC49583F-365C-4C9E-81DD-9046A0055A5E}"/>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4" name="Footer Placeholder 3">
            <a:extLst>
              <a:ext uri="{FF2B5EF4-FFF2-40B4-BE49-F238E27FC236}">
                <a16:creationId xmlns:a16="http://schemas.microsoft.com/office/drawing/2014/main" id="{551AB8E0-3E63-4511-8C72-DE00D1124D4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592875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4 sm column icons - Graphic rt">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965406F-4919-4C06-802B-3D3899E60FAB}"/>
              </a:ext>
            </a:extLst>
          </p:cNvPr>
          <p:cNvSpPr>
            <a:spLocks noGrp="1"/>
          </p:cNvSpPr>
          <p:nvPr>
            <p:ph type="pic" sz="quarter" idx="22"/>
          </p:nvPr>
        </p:nvSpPr>
        <p:spPr>
          <a:xfrm>
            <a:off x="4572000" y="0"/>
            <a:ext cx="4572000" cy="5143500"/>
          </a:xfr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GB"/>
              <a:t>Click icon to add picture</a:t>
            </a:r>
            <a:endParaRPr lang="en-US" dirty="0"/>
          </a:p>
        </p:txBody>
      </p:sp>
      <p:sp>
        <p:nvSpPr>
          <p:cNvPr id="23" name="Text Placeholder 3">
            <a:extLst>
              <a:ext uri="{FF2B5EF4-FFF2-40B4-BE49-F238E27FC236}">
                <a16:creationId xmlns:a16="http://schemas.microsoft.com/office/drawing/2014/main" id="{ADFF45C6-46F9-8640-A5F1-11290FCEA3EC}"/>
              </a:ext>
            </a:extLst>
          </p:cNvPr>
          <p:cNvSpPr>
            <a:spLocks noGrp="1"/>
          </p:cNvSpPr>
          <p:nvPr>
            <p:ph type="body" sz="half" idx="24" hasCustomPrompt="1"/>
          </p:nvPr>
        </p:nvSpPr>
        <p:spPr>
          <a:xfrm>
            <a:off x="422927" y="2275941"/>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1" name="Text Placeholder 3">
            <a:extLst>
              <a:ext uri="{FF2B5EF4-FFF2-40B4-BE49-F238E27FC236}">
                <a16:creationId xmlns:a16="http://schemas.microsoft.com/office/drawing/2014/main" id="{429BA22C-8830-7E4A-B1E1-AC3DC42388CA}"/>
              </a:ext>
            </a:extLst>
          </p:cNvPr>
          <p:cNvSpPr>
            <a:spLocks noGrp="1"/>
          </p:cNvSpPr>
          <p:nvPr>
            <p:ph type="body" sz="half" idx="36" hasCustomPrompt="1"/>
          </p:nvPr>
        </p:nvSpPr>
        <p:spPr>
          <a:xfrm>
            <a:off x="422927" y="3699712"/>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9" name="Text Placeholder 3">
            <a:extLst>
              <a:ext uri="{FF2B5EF4-FFF2-40B4-BE49-F238E27FC236}">
                <a16:creationId xmlns:a16="http://schemas.microsoft.com/office/drawing/2014/main" id="{A6A5AFD9-009A-4A4C-94F4-05A23B341CF2}"/>
              </a:ext>
            </a:extLst>
          </p:cNvPr>
          <p:cNvSpPr>
            <a:spLocks noGrp="1"/>
          </p:cNvSpPr>
          <p:nvPr>
            <p:ph type="body" sz="half" idx="41" hasCustomPrompt="1"/>
          </p:nvPr>
        </p:nvSpPr>
        <p:spPr>
          <a:xfrm>
            <a:off x="2453112" y="2275941"/>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42" name="Text Placeholder 3">
            <a:extLst>
              <a:ext uri="{FF2B5EF4-FFF2-40B4-BE49-F238E27FC236}">
                <a16:creationId xmlns:a16="http://schemas.microsoft.com/office/drawing/2014/main" id="{8930094A-C63F-1B4B-8A52-5C7320E7BE21}"/>
              </a:ext>
            </a:extLst>
          </p:cNvPr>
          <p:cNvSpPr>
            <a:spLocks noGrp="1"/>
          </p:cNvSpPr>
          <p:nvPr>
            <p:ph type="body" sz="half" idx="44" hasCustomPrompt="1"/>
          </p:nvPr>
        </p:nvSpPr>
        <p:spPr>
          <a:xfrm>
            <a:off x="2453112" y="3699712"/>
            <a:ext cx="1737888" cy="44157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itle Placeholder 1">
            <a:extLst>
              <a:ext uri="{FF2B5EF4-FFF2-40B4-BE49-F238E27FC236}">
                <a16:creationId xmlns:a16="http://schemas.microsoft.com/office/drawing/2014/main" id="{19A47C88-6D77-40E6-9F1E-6FF92AB2F8C4}"/>
              </a:ext>
            </a:extLst>
          </p:cNvPr>
          <p:cNvSpPr>
            <a:spLocks noGrp="1"/>
          </p:cNvSpPr>
          <p:nvPr>
            <p:ph type="title" hasCustomPrompt="1"/>
          </p:nvPr>
        </p:nvSpPr>
        <p:spPr>
          <a:xfrm>
            <a:off x="414880" y="742950"/>
            <a:ext cx="3776121" cy="112242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icons</a:t>
            </a:r>
          </a:p>
        </p:txBody>
      </p:sp>
      <p:sp>
        <p:nvSpPr>
          <p:cNvPr id="26" name="Text Placeholder 2">
            <a:extLst>
              <a:ext uri="{FF2B5EF4-FFF2-40B4-BE49-F238E27FC236}">
                <a16:creationId xmlns:a16="http://schemas.microsoft.com/office/drawing/2014/main" id="{986AA7C8-7D59-46CE-A267-59CE001AF214}"/>
              </a:ext>
            </a:extLst>
          </p:cNvPr>
          <p:cNvSpPr>
            <a:spLocks noGrp="1"/>
          </p:cNvSpPr>
          <p:nvPr>
            <p:ph type="body" sz="quarter" idx="28"/>
          </p:nvPr>
        </p:nvSpPr>
        <p:spPr>
          <a:xfrm>
            <a:off x="422929" y="2795316"/>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28" name="Text Placeholder 2">
            <a:extLst>
              <a:ext uri="{FF2B5EF4-FFF2-40B4-BE49-F238E27FC236}">
                <a16:creationId xmlns:a16="http://schemas.microsoft.com/office/drawing/2014/main" id="{6D602771-5223-47EB-BA07-406BD8C69428}"/>
              </a:ext>
            </a:extLst>
          </p:cNvPr>
          <p:cNvSpPr>
            <a:spLocks noGrp="1"/>
          </p:cNvSpPr>
          <p:nvPr>
            <p:ph type="body" sz="quarter" idx="29"/>
          </p:nvPr>
        </p:nvSpPr>
        <p:spPr>
          <a:xfrm>
            <a:off x="2445843" y="2795316"/>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34" name="Text Placeholder 2">
            <a:extLst>
              <a:ext uri="{FF2B5EF4-FFF2-40B4-BE49-F238E27FC236}">
                <a16:creationId xmlns:a16="http://schemas.microsoft.com/office/drawing/2014/main" id="{D47C9E04-F2BD-40A7-B46E-117AEBB53AF0}"/>
              </a:ext>
            </a:extLst>
          </p:cNvPr>
          <p:cNvSpPr>
            <a:spLocks noGrp="1"/>
          </p:cNvSpPr>
          <p:nvPr>
            <p:ph type="body" sz="quarter" idx="46"/>
          </p:nvPr>
        </p:nvSpPr>
        <p:spPr>
          <a:xfrm>
            <a:off x="422929" y="4212715"/>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36" name="Text Placeholder 2">
            <a:extLst>
              <a:ext uri="{FF2B5EF4-FFF2-40B4-BE49-F238E27FC236}">
                <a16:creationId xmlns:a16="http://schemas.microsoft.com/office/drawing/2014/main" id="{CE5E9F3F-438C-4859-85E0-F4A6C4DAF8D7}"/>
              </a:ext>
            </a:extLst>
          </p:cNvPr>
          <p:cNvSpPr>
            <a:spLocks noGrp="1"/>
          </p:cNvSpPr>
          <p:nvPr>
            <p:ph type="body" sz="quarter" idx="47"/>
          </p:nvPr>
        </p:nvSpPr>
        <p:spPr>
          <a:xfrm>
            <a:off x="2445843" y="4212715"/>
            <a:ext cx="1745158" cy="506947"/>
          </a:xfrm>
        </p:spPr>
        <p:txBody>
          <a:bodyPr vert="horz" lIns="0" tIns="0" rIns="0" bIns="0" rtlCol="0">
            <a:noAutofit/>
          </a:bodyPr>
          <a:lstStyle>
            <a:lvl1pPr>
              <a:lnSpc>
                <a:spcPct val="100000"/>
              </a:lnSpc>
              <a:defRPr lang="en-US" sz="1000" dirty="0"/>
            </a:lvl1pPr>
            <a:lvl2pPr>
              <a:lnSpc>
                <a:spcPct val="100000"/>
              </a:lnSpc>
              <a:defRPr lang="en-US" sz="800" dirty="0"/>
            </a:lvl2pPr>
          </a:lstStyle>
          <a:p>
            <a:pPr marL="0" lvl="0" indent="0">
              <a:lnSpc>
                <a:spcPct val="120000"/>
              </a:lnSpc>
              <a:spcAft>
                <a:spcPts val="200"/>
              </a:spcAft>
              <a:buNone/>
            </a:pPr>
            <a:r>
              <a:rPr lang="en-GB"/>
              <a:t>Click to edit Master text styles</a:t>
            </a:r>
          </a:p>
        </p:txBody>
      </p:sp>
      <p:sp>
        <p:nvSpPr>
          <p:cNvPr id="37" name="Slide Number Placeholder 4">
            <a:extLst>
              <a:ext uri="{FF2B5EF4-FFF2-40B4-BE49-F238E27FC236}">
                <a16:creationId xmlns:a16="http://schemas.microsoft.com/office/drawing/2014/main" id="{89496E11-838C-4853-9266-14C470B1EBBE}"/>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45" name="Text Placeholder 2">
            <a:extLst>
              <a:ext uri="{FF2B5EF4-FFF2-40B4-BE49-F238E27FC236}">
                <a16:creationId xmlns:a16="http://schemas.microsoft.com/office/drawing/2014/main" id="{1DD1BAC7-1730-495E-82FF-94326537FCF9}"/>
              </a:ext>
            </a:extLst>
          </p:cNvPr>
          <p:cNvSpPr>
            <a:spLocks noGrp="1"/>
          </p:cNvSpPr>
          <p:nvPr>
            <p:ph type="body" sz="quarter" idx="48" hasCustomPrompt="1"/>
          </p:nvPr>
        </p:nvSpPr>
        <p:spPr>
          <a:xfrm>
            <a:off x="422929" y="2016701"/>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46" name="Text Placeholder 2">
            <a:extLst>
              <a:ext uri="{FF2B5EF4-FFF2-40B4-BE49-F238E27FC236}">
                <a16:creationId xmlns:a16="http://schemas.microsoft.com/office/drawing/2014/main" id="{8434F53B-C383-4B15-BF37-0278F10B6C4A}"/>
              </a:ext>
            </a:extLst>
          </p:cNvPr>
          <p:cNvSpPr>
            <a:spLocks noGrp="1"/>
          </p:cNvSpPr>
          <p:nvPr>
            <p:ph type="body" sz="quarter" idx="37" hasCustomPrompt="1"/>
          </p:nvPr>
        </p:nvSpPr>
        <p:spPr>
          <a:xfrm>
            <a:off x="2453892" y="2016701"/>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47" name="Text Placeholder 2">
            <a:extLst>
              <a:ext uri="{FF2B5EF4-FFF2-40B4-BE49-F238E27FC236}">
                <a16:creationId xmlns:a16="http://schemas.microsoft.com/office/drawing/2014/main" id="{D830F54C-BE4C-4892-AF17-69FB7EE275D7}"/>
              </a:ext>
            </a:extLst>
          </p:cNvPr>
          <p:cNvSpPr>
            <a:spLocks noGrp="1"/>
          </p:cNvSpPr>
          <p:nvPr>
            <p:ph type="body" sz="quarter" idx="49" hasCustomPrompt="1"/>
          </p:nvPr>
        </p:nvSpPr>
        <p:spPr>
          <a:xfrm>
            <a:off x="422929" y="3437737"/>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48" name="Text Placeholder 2">
            <a:extLst>
              <a:ext uri="{FF2B5EF4-FFF2-40B4-BE49-F238E27FC236}">
                <a16:creationId xmlns:a16="http://schemas.microsoft.com/office/drawing/2014/main" id="{743047EE-B643-4307-9434-A43A6442CEA0}"/>
              </a:ext>
            </a:extLst>
          </p:cNvPr>
          <p:cNvSpPr>
            <a:spLocks noGrp="1"/>
          </p:cNvSpPr>
          <p:nvPr>
            <p:ph type="body" sz="quarter" idx="50" hasCustomPrompt="1"/>
          </p:nvPr>
        </p:nvSpPr>
        <p:spPr>
          <a:xfrm>
            <a:off x="2453892" y="3437737"/>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9" name="Text Placeholder 2">
            <a:extLst>
              <a:ext uri="{FF2B5EF4-FFF2-40B4-BE49-F238E27FC236}">
                <a16:creationId xmlns:a16="http://schemas.microsoft.com/office/drawing/2014/main" id="{036F33AF-48EA-421B-91FF-4AD7EDD725A9}"/>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0" name="Footer Placeholder 3">
            <a:extLst>
              <a:ext uri="{FF2B5EF4-FFF2-40B4-BE49-F238E27FC236}">
                <a16:creationId xmlns:a16="http://schemas.microsoft.com/office/drawing/2014/main" id="{EE29C994-41DB-4E88-8A93-3D10E1A8BA11}"/>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628604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2" name="Content Placeholder 6">
            <a:extLst>
              <a:ext uri="{FF2B5EF4-FFF2-40B4-BE49-F238E27FC236}">
                <a16:creationId xmlns:a16="http://schemas.microsoft.com/office/drawing/2014/main" id="{13E34AB2-EB40-45F2-BAE7-A8136E51FF6C}"/>
              </a:ext>
            </a:extLst>
          </p:cNvPr>
          <p:cNvSpPr>
            <a:spLocks noGrp="1"/>
          </p:cNvSpPr>
          <p:nvPr>
            <p:ph sz="quarter" idx="24"/>
          </p:nvPr>
        </p:nvSpPr>
        <p:spPr>
          <a:xfrm>
            <a:off x="419100" y="2785936"/>
            <a:ext cx="2521433" cy="181922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a:p>
            <a:pPr marL="171450" lvl="3" indent="-171450">
              <a:lnSpc>
                <a:spcPct val="100000"/>
              </a:lnSpc>
            </a:pPr>
            <a:r>
              <a:rPr lang="en-GB"/>
              <a:t>Fourth level</a:t>
            </a:r>
          </a:p>
        </p:txBody>
      </p:sp>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6" y="1962136"/>
            <a:ext cx="2517765" cy="60245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0" name="Text Placeholder 3">
            <a:extLst>
              <a:ext uri="{FF2B5EF4-FFF2-40B4-BE49-F238E27FC236}">
                <a16:creationId xmlns:a16="http://schemas.microsoft.com/office/drawing/2014/main" id="{7EA591F5-58AE-D343-A6EB-87F69740E76D}"/>
              </a:ext>
            </a:extLst>
          </p:cNvPr>
          <p:cNvSpPr>
            <a:spLocks noGrp="1"/>
          </p:cNvSpPr>
          <p:nvPr>
            <p:ph type="body" sz="half" idx="21" hasCustomPrompt="1"/>
          </p:nvPr>
        </p:nvSpPr>
        <p:spPr>
          <a:xfrm>
            <a:off x="3261083" y="1965470"/>
            <a:ext cx="2517765" cy="60245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0" name="Text Placeholder 3">
            <a:extLst>
              <a:ext uri="{FF2B5EF4-FFF2-40B4-BE49-F238E27FC236}">
                <a16:creationId xmlns:a16="http://schemas.microsoft.com/office/drawing/2014/main" id="{B8558003-6140-3442-986E-2C60FA775A53}"/>
              </a:ext>
            </a:extLst>
          </p:cNvPr>
          <p:cNvSpPr>
            <a:spLocks noGrp="1"/>
          </p:cNvSpPr>
          <p:nvPr>
            <p:ph type="body" sz="half" idx="23" hasCustomPrompt="1"/>
          </p:nvPr>
        </p:nvSpPr>
        <p:spPr>
          <a:xfrm>
            <a:off x="6093965" y="1962136"/>
            <a:ext cx="2517765" cy="60245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7" name="Title Placeholder 1">
            <a:extLst>
              <a:ext uri="{FF2B5EF4-FFF2-40B4-BE49-F238E27FC236}">
                <a16:creationId xmlns:a16="http://schemas.microsoft.com/office/drawing/2014/main" id="{FBBB06B7-9478-4C6F-9560-109718AC49B8}"/>
              </a:ext>
            </a:extLst>
          </p:cNvPr>
          <p:cNvSpPr>
            <a:spLocks noGrp="1"/>
          </p:cNvSpPr>
          <p:nvPr>
            <p:ph type="title" hasCustomPrompt="1"/>
          </p:nvPr>
        </p:nvSpPr>
        <p:spPr>
          <a:xfrm>
            <a:off x="414879" y="742950"/>
            <a:ext cx="4042821" cy="112242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a:t>
            </a:r>
          </a:p>
        </p:txBody>
      </p:sp>
      <p:sp>
        <p:nvSpPr>
          <p:cNvPr id="19" name="Slide Number Placeholder 4">
            <a:extLst>
              <a:ext uri="{FF2B5EF4-FFF2-40B4-BE49-F238E27FC236}">
                <a16:creationId xmlns:a16="http://schemas.microsoft.com/office/drawing/2014/main" id="{50389FDF-392D-4049-AC2A-1E9DF184965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23" name="Content Placeholder 6">
            <a:extLst>
              <a:ext uri="{FF2B5EF4-FFF2-40B4-BE49-F238E27FC236}">
                <a16:creationId xmlns:a16="http://schemas.microsoft.com/office/drawing/2014/main" id="{5CF71C16-241D-4C12-986F-49C011B6FB62}"/>
              </a:ext>
            </a:extLst>
          </p:cNvPr>
          <p:cNvSpPr>
            <a:spLocks noGrp="1"/>
          </p:cNvSpPr>
          <p:nvPr>
            <p:ph sz="quarter" idx="25"/>
          </p:nvPr>
        </p:nvSpPr>
        <p:spPr>
          <a:xfrm>
            <a:off x="3261083" y="2785936"/>
            <a:ext cx="2521433" cy="181922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a:p>
            <a:pPr marL="171450" lvl="3" indent="-171450">
              <a:lnSpc>
                <a:spcPct val="100000"/>
              </a:lnSpc>
            </a:pPr>
            <a:r>
              <a:rPr lang="en-GB"/>
              <a:t>Fourth level</a:t>
            </a:r>
          </a:p>
        </p:txBody>
      </p:sp>
      <p:sp>
        <p:nvSpPr>
          <p:cNvPr id="24" name="Content Placeholder 6">
            <a:extLst>
              <a:ext uri="{FF2B5EF4-FFF2-40B4-BE49-F238E27FC236}">
                <a16:creationId xmlns:a16="http://schemas.microsoft.com/office/drawing/2014/main" id="{DF591020-88DC-4E7B-BD72-36E6EB59E14C}"/>
              </a:ext>
            </a:extLst>
          </p:cNvPr>
          <p:cNvSpPr>
            <a:spLocks noGrp="1"/>
          </p:cNvSpPr>
          <p:nvPr>
            <p:ph sz="quarter" idx="26"/>
          </p:nvPr>
        </p:nvSpPr>
        <p:spPr>
          <a:xfrm>
            <a:off x="6094828" y="2785936"/>
            <a:ext cx="2521433" cy="1819229"/>
          </a:xfrm>
        </p:spPr>
        <p:txBody>
          <a:bodyPr vert="horz" lIns="0" tIns="0" rIns="0" bIns="0" rtlCol="0">
            <a:noAutofit/>
          </a:bodyPr>
          <a:lstStyle>
            <a:lvl1pPr>
              <a:defRPr lang="en-US" sz="1000"/>
            </a:lvl1pPr>
            <a:lvl2pPr>
              <a:defRPr lang="en-US" sz="800"/>
            </a:lvl2pPr>
            <a:lvl3pPr>
              <a:defRPr lang="en-US" sz="600"/>
            </a:lvl3pPr>
            <a:lvl4pPr>
              <a:defRPr lang="en-US" sz="300"/>
            </a:lvl4pPr>
          </a:lstStyle>
          <a:p>
            <a:pPr marL="171450" lvl="0" indent="-171450">
              <a:lnSpc>
                <a:spcPct val="100000"/>
              </a:lnSpc>
            </a:pPr>
            <a:r>
              <a:rPr lang="en-GB"/>
              <a:t>Click to edit Master text styles</a:t>
            </a:r>
          </a:p>
          <a:p>
            <a:pPr marL="171450" lvl="1" indent="-171450">
              <a:lnSpc>
                <a:spcPct val="100000"/>
              </a:lnSpc>
            </a:pPr>
            <a:r>
              <a:rPr lang="en-GB"/>
              <a:t>Second level</a:t>
            </a:r>
          </a:p>
          <a:p>
            <a:pPr marL="171450" lvl="2" indent="-171450">
              <a:lnSpc>
                <a:spcPct val="100000"/>
              </a:lnSpc>
            </a:pPr>
            <a:r>
              <a:rPr lang="en-GB"/>
              <a:t>Third level</a:t>
            </a:r>
          </a:p>
          <a:p>
            <a:pPr marL="171450" lvl="3" indent="-171450">
              <a:lnSpc>
                <a:spcPct val="100000"/>
              </a:lnSpc>
            </a:pPr>
            <a:r>
              <a:rPr lang="en-GB"/>
              <a:t>Fourth level</a:t>
            </a:r>
          </a:p>
        </p:txBody>
      </p:sp>
      <p:sp>
        <p:nvSpPr>
          <p:cNvPr id="12" name="Text Placeholder 2">
            <a:extLst>
              <a:ext uri="{FF2B5EF4-FFF2-40B4-BE49-F238E27FC236}">
                <a16:creationId xmlns:a16="http://schemas.microsoft.com/office/drawing/2014/main" id="{4383FF70-E831-4747-A153-F9977C8D40C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3" name="Footer Placeholder 3">
            <a:extLst>
              <a:ext uri="{FF2B5EF4-FFF2-40B4-BE49-F238E27FC236}">
                <a16:creationId xmlns:a16="http://schemas.microsoft.com/office/drawing/2014/main" id="{1ACA0FBF-BD85-4A2B-857C-5FEA45B4C494}"/>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030585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with photos">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041BB60-92E2-E24D-A7E4-A3567C28152B}"/>
              </a:ext>
            </a:extLst>
          </p:cNvPr>
          <p:cNvSpPr>
            <a:spLocks noGrp="1"/>
          </p:cNvSpPr>
          <p:nvPr>
            <p:ph type="pic" sz="quarter" idx="26" hasCustomPrompt="1"/>
          </p:nvPr>
        </p:nvSpPr>
        <p:spPr>
          <a:xfrm>
            <a:off x="422926" y="1888672"/>
            <a:ext cx="2626246"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3" name="Text Placeholder 3">
            <a:extLst>
              <a:ext uri="{FF2B5EF4-FFF2-40B4-BE49-F238E27FC236}">
                <a16:creationId xmlns:a16="http://schemas.microsoft.com/office/drawing/2014/main" id="{AEDAD314-6F73-5C4E-93D2-9F6E7C78F6D1}"/>
              </a:ext>
            </a:extLst>
          </p:cNvPr>
          <p:cNvSpPr>
            <a:spLocks noGrp="1"/>
          </p:cNvSpPr>
          <p:nvPr>
            <p:ph type="body" sz="half" idx="2" hasCustomPrompt="1"/>
          </p:nvPr>
        </p:nvSpPr>
        <p:spPr>
          <a:xfrm>
            <a:off x="422926" y="2893229"/>
            <a:ext cx="2522297" cy="38747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7" name="Text Placeholder 3">
            <a:extLst>
              <a:ext uri="{FF2B5EF4-FFF2-40B4-BE49-F238E27FC236}">
                <a16:creationId xmlns:a16="http://schemas.microsoft.com/office/drawing/2014/main" id="{E5D9876C-926F-4148-B388-37AF2EC91BA9}"/>
              </a:ext>
            </a:extLst>
          </p:cNvPr>
          <p:cNvSpPr>
            <a:spLocks noGrp="1"/>
          </p:cNvSpPr>
          <p:nvPr>
            <p:ph type="body" sz="half" idx="21" hasCustomPrompt="1"/>
          </p:nvPr>
        </p:nvSpPr>
        <p:spPr>
          <a:xfrm>
            <a:off x="3261083" y="2893228"/>
            <a:ext cx="2522297" cy="39149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1" name="Text Placeholder 3">
            <a:extLst>
              <a:ext uri="{FF2B5EF4-FFF2-40B4-BE49-F238E27FC236}">
                <a16:creationId xmlns:a16="http://schemas.microsoft.com/office/drawing/2014/main" id="{EA0EB0E0-8003-1149-85CF-5D63FB41C1C8}"/>
              </a:ext>
            </a:extLst>
          </p:cNvPr>
          <p:cNvSpPr>
            <a:spLocks noGrp="1"/>
          </p:cNvSpPr>
          <p:nvPr>
            <p:ph type="body" sz="half" idx="23" hasCustomPrompt="1"/>
          </p:nvPr>
        </p:nvSpPr>
        <p:spPr>
          <a:xfrm>
            <a:off x="6093965" y="2889894"/>
            <a:ext cx="2522297" cy="39149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4" name="Picture Placeholder 2">
            <a:extLst>
              <a:ext uri="{FF2B5EF4-FFF2-40B4-BE49-F238E27FC236}">
                <a16:creationId xmlns:a16="http://schemas.microsoft.com/office/drawing/2014/main" id="{5C20FC9A-2038-AF44-9486-38D2103687A7}"/>
              </a:ext>
            </a:extLst>
          </p:cNvPr>
          <p:cNvSpPr>
            <a:spLocks noGrp="1"/>
          </p:cNvSpPr>
          <p:nvPr>
            <p:ph type="pic" sz="quarter" idx="27" hasCustomPrompt="1"/>
          </p:nvPr>
        </p:nvSpPr>
        <p:spPr>
          <a:xfrm>
            <a:off x="3261083" y="1888672"/>
            <a:ext cx="2626246"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35" name="Picture Placeholder 2">
            <a:extLst>
              <a:ext uri="{FF2B5EF4-FFF2-40B4-BE49-F238E27FC236}">
                <a16:creationId xmlns:a16="http://schemas.microsoft.com/office/drawing/2014/main" id="{14AE4050-3A50-CC40-A2F2-6040AFDD5C2E}"/>
              </a:ext>
            </a:extLst>
          </p:cNvPr>
          <p:cNvSpPr>
            <a:spLocks noGrp="1"/>
          </p:cNvSpPr>
          <p:nvPr>
            <p:ph type="pic" sz="quarter" idx="28" hasCustomPrompt="1"/>
          </p:nvPr>
        </p:nvSpPr>
        <p:spPr>
          <a:xfrm>
            <a:off x="6099240" y="1888672"/>
            <a:ext cx="2620970"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7" name="Title Placeholder 1">
            <a:extLst>
              <a:ext uri="{FF2B5EF4-FFF2-40B4-BE49-F238E27FC236}">
                <a16:creationId xmlns:a16="http://schemas.microsoft.com/office/drawing/2014/main" id="{664EEB71-E7FA-45C6-8549-2F56C38185D7}"/>
              </a:ext>
            </a:extLst>
          </p:cNvPr>
          <p:cNvSpPr>
            <a:spLocks noGrp="1"/>
          </p:cNvSpPr>
          <p:nvPr>
            <p:ph type="title" hasCustomPrompt="1"/>
          </p:nvPr>
        </p:nvSpPr>
        <p:spPr>
          <a:xfrm>
            <a:off x="414879" y="742950"/>
            <a:ext cx="4042821" cy="1075400"/>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images</a:t>
            </a:r>
          </a:p>
        </p:txBody>
      </p:sp>
      <p:sp>
        <p:nvSpPr>
          <p:cNvPr id="16" name="Slide Number Placeholder 4">
            <a:extLst>
              <a:ext uri="{FF2B5EF4-FFF2-40B4-BE49-F238E27FC236}">
                <a16:creationId xmlns:a16="http://schemas.microsoft.com/office/drawing/2014/main" id="{AD169A5A-D278-4C7A-80C6-4AAAFCE2E17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9" name="Text Placeholder 2">
            <a:extLst>
              <a:ext uri="{FF2B5EF4-FFF2-40B4-BE49-F238E27FC236}">
                <a16:creationId xmlns:a16="http://schemas.microsoft.com/office/drawing/2014/main" id="{A77CC832-63CA-4131-ABA9-356B02B90737}"/>
              </a:ext>
            </a:extLst>
          </p:cNvPr>
          <p:cNvSpPr>
            <a:spLocks noGrp="1"/>
          </p:cNvSpPr>
          <p:nvPr>
            <p:ph type="body" sz="quarter" idx="29"/>
          </p:nvPr>
        </p:nvSpPr>
        <p:spPr>
          <a:xfrm>
            <a:off x="422926" y="3453818"/>
            <a:ext cx="2522297"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DCD16B98-DFE6-42E9-983E-5855355500F4}"/>
              </a:ext>
            </a:extLst>
          </p:cNvPr>
          <p:cNvSpPr>
            <a:spLocks noGrp="1"/>
          </p:cNvSpPr>
          <p:nvPr>
            <p:ph type="body" sz="quarter" idx="30"/>
          </p:nvPr>
        </p:nvSpPr>
        <p:spPr>
          <a:xfrm>
            <a:off x="3261083" y="3453818"/>
            <a:ext cx="2522297"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B43A5D85-76F0-4FEF-A17F-4532934D5A56}"/>
              </a:ext>
            </a:extLst>
          </p:cNvPr>
          <p:cNvSpPr>
            <a:spLocks noGrp="1"/>
          </p:cNvSpPr>
          <p:nvPr>
            <p:ph type="body" sz="quarter" idx="31"/>
          </p:nvPr>
        </p:nvSpPr>
        <p:spPr>
          <a:xfrm>
            <a:off x="6093964" y="3453818"/>
            <a:ext cx="2522297"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2" name="Text Placeholder 2">
            <a:extLst>
              <a:ext uri="{FF2B5EF4-FFF2-40B4-BE49-F238E27FC236}">
                <a16:creationId xmlns:a16="http://schemas.microsoft.com/office/drawing/2014/main" id="{BB14B9EC-8559-42D6-A40F-F7BF924ADBA4}"/>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8" name="Footer Placeholder 3">
            <a:extLst>
              <a:ext uri="{FF2B5EF4-FFF2-40B4-BE49-F238E27FC236}">
                <a16:creationId xmlns:a16="http://schemas.microsoft.com/office/drawing/2014/main" id="{A5974834-AF48-48D6-A946-C25C1D483AC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08666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with icon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1D1EB964-31F1-4CBE-82A3-C0D6A156FC90}"/>
              </a:ext>
            </a:extLst>
          </p:cNvPr>
          <p:cNvSpPr>
            <a:spLocks noGrp="1"/>
          </p:cNvSpPr>
          <p:nvPr>
            <p:ph type="title" hasCustomPrompt="1"/>
          </p:nvPr>
        </p:nvSpPr>
        <p:spPr>
          <a:xfrm>
            <a:off x="414879" y="742950"/>
            <a:ext cx="4042821" cy="1169452"/>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icons</a:t>
            </a:r>
          </a:p>
        </p:txBody>
      </p:sp>
      <p:sp>
        <p:nvSpPr>
          <p:cNvPr id="43" name="Slide Number Placeholder 4">
            <a:extLst>
              <a:ext uri="{FF2B5EF4-FFF2-40B4-BE49-F238E27FC236}">
                <a16:creationId xmlns:a16="http://schemas.microsoft.com/office/drawing/2014/main" id="{EF211203-217C-43EA-B455-2829537E92A3}"/>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20" name="Text Placeholder 2">
            <a:extLst>
              <a:ext uri="{FF2B5EF4-FFF2-40B4-BE49-F238E27FC236}">
                <a16:creationId xmlns:a16="http://schemas.microsoft.com/office/drawing/2014/main" id="{2DD9E95C-54D7-4CDC-9398-06EA3EF4C2BF}"/>
              </a:ext>
            </a:extLst>
          </p:cNvPr>
          <p:cNvSpPr>
            <a:spLocks noGrp="1"/>
          </p:cNvSpPr>
          <p:nvPr>
            <p:ph type="body" sz="quarter" idx="36" hasCustomPrompt="1"/>
          </p:nvPr>
        </p:nvSpPr>
        <p:spPr>
          <a:xfrm>
            <a:off x="422928" y="257175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1" name="Text Placeholder 2">
            <a:extLst>
              <a:ext uri="{FF2B5EF4-FFF2-40B4-BE49-F238E27FC236}">
                <a16:creationId xmlns:a16="http://schemas.microsoft.com/office/drawing/2014/main" id="{5308B72D-42DD-4AFC-86F7-A60C430A65F0}"/>
              </a:ext>
            </a:extLst>
          </p:cNvPr>
          <p:cNvSpPr>
            <a:spLocks noGrp="1"/>
          </p:cNvSpPr>
          <p:nvPr>
            <p:ph type="body" sz="quarter" idx="37" hasCustomPrompt="1"/>
          </p:nvPr>
        </p:nvSpPr>
        <p:spPr>
          <a:xfrm>
            <a:off x="3261083" y="257175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3" name="Text Placeholder 2">
            <a:extLst>
              <a:ext uri="{FF2B5EF4-FFF2-40B4-BE49-F238E27FC236}">
                <a16:creationId xmlns:a16="http://schemas.microsoft.com/office/drawing/2014/main" id="{92FBA143-4C75-4705-B518-3C3BEB4DB59D}"/>
              </a:ext>
            </a:extLst>
          </p:cNvPr>
          <p:cNvSpPr>
            <a:spLocks noGrp="1"/>
          </p:cNvSpPr>
          <p:nvPr>
            <p:ph type="body" sz="quarter" idx="41" hasCustomPrompt="1"/>
          </p:nvPr>
        </p:nvSpPr>
        <p:spPr>
          <a:xfrm>
            <a:off x="6093965" y="2571750"/>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2" name="Text Placeholder 3">
            <a:extLst>
              <a:ext uri="{FF2B5EF4-FFF2-40B4-BE49-F238E27FC236}">
                <a16:creationId xmlns:a16="http://schemas.microsoft.com/office/drawing/2014/main" id="{BBFFB3BB-96C3-43AE-AE37-B552C0F815FA}"/>
              </a:ext>
            </a:extLst>
          </p:cNvPr>
          <p:cNvSpPr>
            <a:spLocks noGrp="1"/>
          </p:cNvSpPr>
          <p:nvPr>
            <p:ph type="body" sz="half" idx="2" hasCustomPrompt="1"/>
          </p:nvPr>
        </p:nvSpPr>
        <p:spPr>
          <a:xfrm>
            <a:off x="422926" y="2837636"/>
            <a:ext cx="2537972" cy="443067"/>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557260CF-2100-49E9-84E8-B0D7AFADA565}"/>
              </a:ext>
            </a:extLst>
          </p:cNvPr>
          <p:cNvSpPr>
            <a:spLocks noGrp="1"/>
          </p:cNvSpPr>
          <p:nvPr>
            <p:ph type="body" sz="half" idx="21" hasCustomPrompt="1"/>
          </p:nvPr>
        </p:nvSpPr>
        <p:spPr>
          <a:xfrm>
            <a:off x="3261083" y="2837058"/>
            <a:ext cx="2537972" cy="44766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5" name="Text Placeholder 3">
            <a:extLst>
              <a:ext uri="{FF2B5EF4-FFF2-40B4-BE49-F238E27FC236}">
                <a16:creationId xmlns:a16="http://schemas.microsoft.com/office/drawing/2014/main" id="{0E159BC0-6118-41FB-BD15-D9B76E35ED35}"/>
              </a:ext>
            </a:extLst>
          </p:cNvPr>
          <p:cNvSpPr>
            <a:spLocks noGrp="1"/>
          </p:cNvSpPr>
          <p:nvPr>
            <p:ph type="body" sz="half" idx="23" hasCustomPrompt="1"/>
          </p:nvPr>
        </p:nvSpPr>
        <p:spPr>
          <a:xfrm>
            <a:off x="6093965" y="2833724"/>
            <a:ext cx="2537972" cy="447665"/>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6" name="Text Placeholder 2">
            <a:extLst>
              <a:ext uri="{FF2B5EF4-FFF2-40B4-BE49-F238E27FC236}">
                <a16:creationId xmlns:a16="http://schemas.microsoft.com/office/drawing/2014/main" id="{72CDBFEA-91A7-4FE4-AAE2-321927A46CED}"/>
              </a:ext>
            </a:extLst>
          </p:cNvPr>
          <p:cNvSpPr>
            <a:spLocks noGrp="1"/>
          </p:cNvSpPr>
          <p:nvPr>
            <p:ph type="body" sz="quarter" idx="29"/>
          </p:nvPr>
        </p:nvSpPr>
        <p:spPr>
          <a:xfrm>
            <a:off x="422926" y="3453818"/>
            <a:ext cx="2537972"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7" name="Text Placeholder 2">
            <a:extLst>
              <a:ext uri="{FF2B5EF4-FFF2-40B4-BE49-F238E27FC236}">
                <a16:creationId xmlns:a16="http://schemas.microsoft.com/office/drawing/2014/main" id="{61CBFE74-247B-4E42-8A8C-4D5F9D2997F3}"/>
              </a:ext>
            </a:extLst>
          </p:cNvPr>
          <p:cNvSpPr>
            <a:spLocks noGrp="1"/>
          </p:cNvSpPr>
          <p:nvPr>
            <p:ph type="body" sz="quarter" idx="30"/>
          </p:nvPr>
        </p:nvSpPr>
        <p:spPr>
          <a:xfrm>
            <a:off x="3261083" y="3453818"/>
            <a:ext cx="2537972"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2CD5C99F-F57F-4957-BA17-CF590173E3FE}"/>
              </a:ext>
            </a:extLst>
          </p:cNvPr>
          <p:cNvSpPr>
            <a:spLocks noGrp="1"/>
          </p:cNvSpPr>
          <p:nvPr>
            <p:ph type="body" sz="quarter" idx="31"/>
          </p:nvPr>
        </p:nvSpPr>
        <p:spPr>
          <a:xfrm>
            <a:off x="6093964" y="3453818"/>
            <a:ext cx="2537972" cy="1212937"/>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5" name="Text Placeholder 2">
            <a:extLst>
              <a:ext uri="{FF2B5EF4-FFF2-40B4-BE49-F238E27FC236}">
                <a16:creationId xmlns:a16="http://schemas.microsoft.com/office/drawing/2014/main" id="{B415BF8F-879F-4E1A-A7D8-9D683393FD0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6" name="Footer Placeholder 3">
            <a:extLst>
              <a:ext uri="{FF2B5EF4-FFF2-40B4-BE49-F238E27FC236}">
                <a16:creationId xmlns:a16="http://schemas.microsoft.com/office/drawing/2014/main" id="{3534F201-EBA0-46A0-B1E7-7AF9F7C4981A}"/>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995415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8"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ext Placeholder 3">
            <a:extLst>
              <a:ext uri="{FF2B5EF4-FFF2-40B4-BE49-F238E27FC236}">
                <a16:creationId xmlns:a16="http://schemas.microsoft.com/office/drawing/2014/main" id="{C35F796C-3FA3-4D4C-9E57-306772BBFEB7}"/>
              </a:ext>
            </a:extLst>
          </p:cNvPr>
          <p:cNvSpPr>
            <a:spLocks noGrp="1"/>
          </p:cNvSpPr>
          <p:nvPr>
            <p:ph type="body" sz="half" idx="21" hasCustomPrompt="1"/>
          </p:nvPr>
        </p:nvSpPr>
        <p:spPr>
          <a:xfrm>
            <a:off x="2554183"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63094BC0-195B-294A-B09B-12005D172A0C}"/>
              </a:ext>
            </a:extLst>
          </p:cNvPr>
          <p:cNvSpPr>
            <a:spLocks noGrp="1"/>
          </p:cNvSpPr>
          <p:nvPr>
            <p:ph type="body" sz="half" idx="23" hasCustomPrompt="1"/>
          </p:nvPr>
        </p:nvSpPr>
        <p:spPr>
          <a:xfrm>
            <a:off x="4685438"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8" name="Text Placeholder 3">
            <a:extLst>
              <a:ext uri="{FF2B5EF4-FFF2-40B4-BE49-F238E27FC236}">
                <a16:creationId xmlns:a16="http://schemas.microsoft.com/office/drawing/2014/main" id="{8A941269-22F0-1B4D-A516-00DAC2E11BFD}"/>
              </a:ext>
            </a:extLst>
          </p:cNvPr>
          <p:cNvSpPr>
            <a:spLocks noGrp="1"/>
          </p:cNvSpPr>
          <p:nvPr>
            <p:ph type="body" sz="half" idx="25" hasCustomPrompt="1"/>
          </p:nvPr>
        </p:nvSpPr>
        <p:spPr>
          <a:xfrm>
            <a:off x="6811418" y="2293162"/>
            <a:ext cx="1914069" cy="389298"/>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7" name="Title Placeholder 1">
            <a:extLst>
              <a:ext uri="{FF2B5EF4-FFF2-40B4-BE49-F238E27FC236}">
                <a16:creationId xmlns:a16="http://schemas.microsoft.com/office/drawing/2014/main" id="{A137A293-3428-4F1D-AFE7-A91A006BF483}"/>
              </a:ext>
            </a:extLst>
          </p:cNvPr>
          <p:cNvSpPr>
            <a:spLocks noGrp="1"/>
          </p:cNvSpPr>
          <p:nvPr>
            <p:ph type="title" hasCustomPrompt="1"/>
          </p:nvPr>
        </p:nvSpPr>
        <p:spPr>
          <a:xfrm>
            <a:off x="414879" y="742949"/>
            <a:ext cx="4042821" cy="1179903"/>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a:t>
            </a:r>
          </a:p>
        </p:txBody>
      </p:sp>
      <p:sp>
        <p:nvSpPr>
          <p:cNvPr id="31" name="Slide Number Placeholder 4">
            <a:extLst>
              <a:ext uri="{FF2B5EF4-FFF2-40B4-BE49-F238E27FC236}">
                <a16:creationId xmlns:a16="http://schemas.microsoft.com/office/drawing/2014/main" id="{1F64BCE5-C4DF-42FB-9C93-FE7C16DD9E1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4" name="Text Placeholder 2">
            <a:extLst>
              <a:ext uri="{FF2B5EF4-FFF2-40B4-BE49-F238E27FC236}">
                <a16:creationId xmlns:a16="http://schemas.microsoft.com/office/drawing/2014/main" id="{CA1B0035-5E54-40B0-935E-AFA22AAC3DE7}"/>
              </a:ext>
            </a:extLst>
          </p:cNvPr>
          <p:cNvSpPr>
            <a:spLocks noGrp="1"/>
          </p:cNvSpPr>
          <p:nvPr>
            <p:ph type="body" sz="quarter" idx="29"/>
          </p:nvPr>
        </p:nvSpPr>
        <p:spPr>
          <a:xfrm>
            <a:off x="422926"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6" name="Text Placeholder 2">
            <a:extLst>
              <a:ext uri="{FF2B5EF4-FFF2-40B4-BE49-F238E27FC236}">
                <a16:creationId xmlns:a16="http://schemas.microsoft.com/office/drawing/2014/main" id="{C180B363-3DB0-4182-92AF-F3299D006F1E}"/>
              </a:ext>
            </a:extLst>
          </p:cNvPr>
          <p:cNvSpPr>
            <a:spLocks noGrp="1"/>
          </p:cNvSpPr>
          <p:nvPr>
            <p:ph type="body" sz="quarter" idx="30"/>
          </p:nvPr>
        </p:nvSpPr>
        <p:spPr>
          <a:xfrm>
            <a:off x="2560171"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3B10F2FC-21B2-4819-A881-BDACEDED6336}"/>
              </a:ext>
            </a:extLst>
          </p:cNvPr>
          <p:cNvSpPr>
            <a:spLocks noGrp="1"/>
          </p:cNvSpPr>
          <p:nvPr>
            <p:ph type="body" sz="quarter" idx="31"/>
          </p:nvPr>
        </p:nvSpPr>
        <p:spPr>
          <a:xfrm>
            <a:off x="4685438"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9E502F68-635D-4926-A522-08E453196227}"/>
              </a:ext>
            </a:extLst>
          </p:cNvPr>
          <p:cNvSpPr>
            <a:spLocks noGrp="1"/>
          </p:cNvSpPr>
          <p:nvPr>
            <p:ph type="body" sz="quarter" idx="32"/>
          </p:nvPr>
        </p:nvSpPr>
        <p:spPr>
          <a:xfrm>
            <a:off x="6822683" y="2816352"/>
            <a:ext cx="1914071" cy="1817240"/>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5" name="Text Placeholder 2">
            <a:extLst>
              <a:ext uri="{FF2B5EF4-FFF2-40B4-BE49-F238E27FC236}">
                <a16:creationId xmlns:a16="http://schemas.microsoft.com/office/drawing/2014/main" id="{C673C67A-6C31-484A-AD1D-2437BA26271D}"/>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8" name="Footer Placeholder 3">
            <a:extLst>
              <a:ext uri="{FF2B5EF4-FFF2-40B4-BE49-F238E27FC236}">
                <a16:creationId xmlns:a16="http://schemas.microsoft.com/office/drawing/2014/main" id="{40BD81C6-9DFB-4402-A90A-584421618C4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476853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with icons">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8"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ext Placeholder 3">
            <a:extLst>
              <a:ext uri="{FF2B5EF4-FFF2-40B4-BE49-F238E27FC236}">
                <a16:creationId xmlns:a16="http://schemas.microsoft.com/office/drawing/2014/main" id="{C35F796C-3FA3-4D4C-9E57-306772BBFEB7}"/>
              </a:ext>
            </a:extLst>
          </p:cNvPr>
          <p:cNvSpPr>
            <a:spLocks noGrp="1"/>
          </p:cNvSpPr>
          <p:nvPr>
            <p:ph type="body" sz="half" idx="21" hasCustomPrompt="1"/>
          </p:nvPr>
        </p:nvSpPr>
        <p:spPr>
          <a:xfrm>
            <a:off x="2554183"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63094BC0-195B-294A-B09B-12005D172A0C}"/>
              </a:ext>
            </a:extLst>
          </p:cNvPr>
          <p:cNvSpPr>
            <a:spLocks noGrp="1"/>
          </p:cNvSpPr>
          <p:nvPr>
            <p:ph type="body" sz="half" idx="23" hasCustomPrompt="1"/>
          </p:nvPr>
        </p:nvSpPr>
        <p:spPr>
          <a:xfrm>
            <a:off x="4685438"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8" name="Text Placeholder 3">
            <a:extLst>
              <a:ext uri="{FF2B5EF4-FFF2-40B4-BE49-F238E27FC236}">
                <a16:creationId xmlns:a16="http://schemas.microsoft.com/office/drawing/2014/main" id="{8A941269-22F0-1B4D-A516-00DAC2E11BFD}"/>
              </a:ext>
            </a:extLst>
          </p:cNvPr>
          <p:cNvSpPr>
            <a:spLocks noGrp="1"/>
          </p:cNvSpPr>
          <p:nvPr>
            <p:ph type="body" sz="half" idx="25" hasCustomPrompt="1"/>
          </p:nvPr>
        </p:nvSpPr>
        <p:spPr>
          <a:xfrm>
            <a:off x="6811418" y="2487168"/>
            <a:ext cx="1914069" cy="438254"/>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3" name="Title Placeholder 1">
            <a:extLst>
              <a:ext uri="{FF2B5EF4-FFF2-40B4-BE49-F238E27FC236}">
                <a16:creationId xmlns:a16="http://schemas.microsoft.com/office/drawing/2014/main" id="{BA943510-C75F-4986-83E1-EC263D2044F5}"/>
              </a:ext>
            </a:extLst>
          </p:cNvPr>
          <p:cNvSpPr>
            <a:spLocks noGrp="1"/>
          </p:cNvSpPr>
          <p:nvPr>
            <p:ph type="title" hasCustomPrompt="1"/>
          </p:nvPr>
        </p:nvSpPr>
        <p:spPr>
          <a:xfrm>
            <a:off x="414879" y="742950"/>
            <a:ext cx="4042821" cy="112242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icons</a:t>
            </a:r>
          </a:p>
        </p:txBody>
      </p:sp>
      <p:sp>
        <p:nvSpPr>
          <p:cNvPr id="38" name="Slide Number Placeholder 4">
            <a:extLst>
              <a:ext uri="{FF2B5EF4-FFF2-40B4-BE49-F238E27FC236}">
                <a16:creationId xmlns:a16="http://schemas.microsoft.com/office/drawing/2014/main" id="{73F974E0-E6C8-49D5-B2CA-B9DD7D4D653D}"/>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8" name="Text Placeholder 2">
            <a:extLst>
              <a:ext uri="{FF2B5EF4-FFF2-40B4-BE49-F238E27FC236}">
                <a16:creationId xmlns:a16="http://schemas.microsoft.com/office/drawing/2014/main" id="{A680BB83-959F-4FDD-88B5-B99A3D5A1463}"/>
              </a:ext>
            </a:extLst>
          </p:cNvPr>
          <p:cNvSpPr>
            <a:spLocks noGrp="1"/>
          </p:cNvSpPr>
          <p:nvPr>
            <p:ph type="body" sz="quarter" idx="29"/>
          </p:nvPr>
        </p:nvSpPr>
        <p:spPr>
          <a:xfrm>
            <a:off x="422926" y="3120132"/>
            <a:ext cx="1914071"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24B47409-39CC-4AB0-89D1-284C38860D93}"/>
              </a:ext>
            </a:extLst>
          </p:cNvPr>
          <p:cNvSpPr>
            <a:spLocks noGrp="1"/>
          </p:cNvSpPr>
          <p:nvPr>
            <p:ph type="body" sz="quarter" idx="30"/>
          </p:nvPr>
        </p:nvSpPr>
        <p:spPr>
          <a:xfrm>
            <a:off x="2560171" y="3120132"/>
            <a:ext cx="1970028"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6F9B79A2-65D9-4B8F-8DB9-71B2D0007C26}"/>
              </a:ext>
            </a:extLst>
          </p:cNvPr>
          <p:cNvSpPr>
            <a:spLocks noGrp="1"/>
          </p:cNvSpPr>
          <p:nvPr>
            <p:ph type="body" sz="quarter" idx="31"/>
          </p:nvPr>
        </p:nvSpPr>
        <p:spPr>
          <a:xfrm>
            <a:off x="4685438" y="3120132"/>
            <a:ext cx="1914071"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5" name="Text Placeholder 2">
            <a:extLst>
              <a:ext uri="{FF2B5EF4-FFF2-40B4-BE49-F238E27FC236}">
                <a16:creationId xmlns:a16="http://schemas.microsoft.com/office/drawing/2014/main" id="{7AB7D9D7-F3C2-4406-B72E-37E861D8E5AE}"/>
              </a:ext>
            </a:extLst>
          </p:cNvPr>
          <p:cNvSpPr>
            <a:spLocks noGrp="1"/>
          </p:cNvSpPr>
          <p:nvPr>
            <p:ph type="body" sz="quarter" idx="38"/>
          </p:nvPr>
        </p:nvSpPr>
        <p:spPr>
          <a:xfrm>
            <a:off x="6822683" y="3120132"/>
            <a:ext cx="1914071" cy="1561596"/>
          </a:xfrm>
        </p:spPr>
        <p:txBody>
          <a:bodyPr>
            <a:noAutofit/>
          </a:bodyPr>
          <a:lstStyle>
            <a:lvl1pPr marL="171450" indent="-171450">
              <a:lnSpc>
                <a:spcPct val="140000"/>
              </a:lnSpc>
              <a:buFont typeface="Arial" panose="020B0604020202020204" pitchFamily="34" charset="0"/>
              <a:buChar char="•"/>
              <a:defRPr sz="1000"/>
            </a:lvl1pPr>
            <a:lvl2pPr marL="284163" indent="-114300">
              <a:lnSpc>
                <a:spcPct val="140000"/>
              </a:lnSpc>
              <a:defRPr sz="800"/>
            </a:lvl2pPr>
            <a:lvl3pPr marL="515938" indent="-174625">
              <a:lnSpc>
                <a:spcPct val="140000"/>
              </a:lnSpc>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325DA913-D561-481D-AC9D-C096DA657E39}"/>
              </a:ext>
            </a:extLst>
          </p:cNvPr>
          <p:cNvSpPr>
            <a:spLocks noGrp="1"/>
          </p:cNvSpPr>
          <p:nvPr>
            <p:ph type="body" sz="quarter" idx="37" hasCustomPrompt="1"/>
          </p:nvPr>
        </p:nvSpPr>
        <p:spPr>
          <a:xfrm>
            <a:off x="422928"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0" name="Text Placeholder 2">
            <a:extLst>
              <a:ext uri="{FF2B5EF4-FFF2-40B4-BE49-F238E27FC236}">
                <a16:creationId xmlns:a16="http://schemas.microsoft.com/office/drawing/2014/main" id="{C337FCA0-79CE-4E7B-B272-E4EFB372C129}"/>
              </a:ext>
            </a:extLst>
          </p:cNvPr>
          <p:cNvSpPr>
            <a:spLocks noGrp="1"/>
          </p:cNvSpPr>
          <p:nvPr>
            <p:ph type="body" sz="quarter" idx="39" hasCustomPrompt="1"/>
          </p:nvPr>
        </p:nvSpPr>
        <p:spPr>
          <a:xfrm>
            <a:off x="2552425"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1" name="Text Placeholder 2">
            <a:extLst>
              <a:ext uri="{FF2B5EF4-FFF2-40B4-BE49-F238E27FC236}">
                <a16:creationId xmlns:a16="http://schemas.microsoft.com/office/drawing/2014/main" id="{C2E0F4FC-9970-45E4-9784-BCA838895F50}"/>
              </a:ext>
            </a:extLst>
          </p:cNvPr>
          <p:cNvSpPr>
            <a:spLocks noGrp="1"/>
          </p:cNvSpPr>
          <p:nvPr>
            <p:ph type="body" sz="quarter" idx="40" hasCustomPrompt="1"/>
          </p:nvPr>
        </p:nvSpPr>
        <p:spPr>
          <a:xfrm>
            <a:off x="4681922"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2" name="Text Placeholder 2">
            <a:extLst>
              <a:ext uri="{FF2B5EF4-FFF2-40B4-BE49-F238E27FC236}">
                <a16:creationId xmlns:a16="http://schemas.microsoft.com/office/drawing/2014/main" id="{3014E5A9-0003-43F7-A198-C160ED979BD7}"/>
              </a:ext>
            </a:extLst>
          </p:cNvPr>
          <p:cNvSpPr>
            <a:spLocks noGrp="1"/>
          </p:cNvSpPr>
          <p:nvPr>
            <p:ph type="body" sz="quarter" idx="41" hasCustomPrompt="1"/>
          </p:nvPr>
        </p:nvSpPr>
        <p:spPr>
          <a:xfrm>
            <a:off x="6811418" y="2270725"/>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9" name="Text Placeholder 2">
            <a:extLst>
              <a:ext uri="{FF2B5EF4-FFF2-40B4-BE49-F238E27FC236}">
                <a16:creationId xmlns:a16="http://schemas.microsoft.com/office/drawing/2014/main" id="{DF166E02-7641-4BBC-8370-DFA541EB63AB}"/>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F37FEAB2-9122-4DDC-B50E-7C2AADAF965D}"/>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891479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Quarterly-Planning">
    <p:spTree>
      <p:nvGrpSpPr>
        <p:cNvPr id="1" name=""/>
        <p:cNvGrpSpPr/>
        <p:nvPr/>
      </p:nvGrpSpPr>
      <p:grpSpPr>
        <a:xfrm>
          <a:off x="0" y="0"/>
          <a:ext cx="0" cy="0"/>
          <a:chOff x="0" y="0"/>
          <a:chExt cx="0" cy="0"/>
        </a:xfrm>
      </p:grpSpPr>
      <p:sp>
        <p:nvSpPr>
          <p:cNvPr id="45" name="Text Placeholder 3">
            <a:extLst>
              <a:ext uri="{FF2B5EF4-FFF2-40B4-BE49-F238E27FC236}">
                <a16:creationId xmlns:a16="http://schemas.microsoft.com/office/drawing/2014/main" id="{88427184-4D4B-2842-98CC-0D13D99CD8BE}"/>
              </a:ext>
            </a:extLst>
          </p:cNvPr>
          <p:cNvSpPr>
            <a:spLocks noGrp="1"/>
          </p:cNvSpPr>
          <p:nvPr>
            <p:ph type="body" sz="half" idx="26" hasCustomPrompt="1"/>
          </p:nvPr>
        </p:nvSpPr>
        <p:spPr>
          <a:xfrm>
            <a:off x="422928"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Q1</a:t>
            </a:r>
          </a:p>
        </p:txBody>
      </p:sp>
      <p:sp>
        <p:nvSpPr>
          <p:cNvPr id="47" name="Text Placeholder 3">
            <a:extLst>
              <a:ext uri="{FF2B5EF4-FFF2-40B4-BE49-F238E27FC236}">
                <a16:creationId xmlns:a16="http://schemas.microsoft.com/office/drawing/2014/main" id="{A3B11FAB-FB94-FE47-98B7-C4E703DCE021}"/>
              </a:ext>
            </a:extLst>
          </p:cNvPr>
          <p:cNvSpPr>
            <a:spLocks noGrp="1"/>
          </p:cNvSpPr>
          <p:nvPr>
            <p:ph type="body" sz="half" idx="27" hasCustomPrompt="1"/>
          </p:nvPr>
        </p:nvSpPr>
        <p:spPr>
          <a:xfrm>
            <a:off x="2542162"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Q2</a:t>
            </a:r>
          </a:p>
        </p:txBody>
      </p:sp>
      <p:sp>
        <p:nvSpPr>
          <p:cNvPr id="48" name="Text Placeholder 3">
            <a:extLst>
              <a:ext uri="{FF2B5EF4-FFF2-40B4-BE49-F238E27FC236}">
                <a16:creationId xmlns:a16="http://schemas.microsoft.com/office/drawing/2014/main" id="{4F5FE934-EAAA-2544-B7A7-0D9F568038D5}"/>
              </a:ext>
            </a:extLst>
          </p:cNvPr>
          <p:cNvSpPr>
            <a:spLocks noGrp="1"/>
          </p:cNvSpPr>
          <p:nvPr>
            <p:ph type="body" sz="half" idx="28" hasCustomPrompt="1"/>
          </p:nvPr>
        </p:nvSpPr>
        <p:spPr>
          <a:xfrm>
            <a:off x="4672639"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Q3</a:t>
            </a:r>
          </a:p>
        </p:txBody>
      </p:sp>
      <p:sp>
        <p:nvSpPr>
          <p:cNvPr id="49" name="Text Placeholder 3">
            <a:extLst>
              <a:ext uri="{FF2B5EF4-FFF2-40B4-BE49-F238E27FC236}">
                <a16:creationId xmlns:a16="http://schemas.microsoft.com/office/drawing/2014/main" id="{50C5B955-9C7B-6947-9744-010C19BBB567}"/>
              </a:ext>
            </a:extLst>
          </p:cNvPr>
          <p:cNvSpPr>
            <a:spLocks noGrp="1"/>
          </p:cNvSpPr>
          <p:nvPr>
            <p:ph type="body" sz="half" idx="29" hasCustomPrompt="1"/>
          </p:nvPr>
        </p:nvSpPr>
        <p:spPr>
          <a:xfrm>
            <a:off x="6791873" y="2377200"/>
            <a:ext cx="1914069" cy="473976"/>
          </a:xfrm>
          <a:prstGeom prst="rect">
            <a:avLst/>
          </a:prstGeom>
        </p:spPr>
        <p:txBody>
          <a:bodyPr wrap="square" lIns="0" rIns="0">
            <a:noAutofit/>
          </a:bodyPr>
          <a:lstStyle>
            <a:lvl1pPr marL="0" indent="0">
              <a:spcBef>
                <a:spcPts val="0"/>
              </a:spcBef>
              <a:buNone/>
              <a:defRPr sz="3200" b="0" i="0" spc="-181"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Q4</a:t>
            </a:r>
          </a:p>
        </p:txBody>
      </p:sp>
      <p:sp>
        <p:nvSpPr>
          <p:cNvPr id="35" name="Text Placeholder 3">
            <a:extLst>
              <a:ext uri="{FF2B5EF4-FFF2-40B4-BE49-F238E27FC236}">
                <a16:creationId xmlns:a16="http://schemas.microsoft.com/office/drawing/2014/main" id="{DA111987-1B3E-4A88-9CE0-11B85B6A696E}"/>
              </a:ext>
            </a:extLst>
          </p:cNvPr>
          <p:cNvSpPr>
            <a:spLocks noGrp="1"/>
          </p:cNvSpPr>
          <p:nvPr>
            <p:ph type="body" sz="half" idx="2" hasCustomPrompt="1"/>
          </p:nvPr>
        </p:nvSpPr>
        <p:spPr>
          <a:xfrm>
            <a:off x="422928"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6" name="Text Placeholder 3">
            <a:extLst>
              <a:ext uri="{FF2B5EF4-FFF2-40B4-BE49-F238E27FC236}">
                <a16:creationId xmlns:a16="http://schemas.microsoft.com/office/drawing/2014/main" id="{CB765974-5A94-44D1-BEFA-32064162636B}"/>
              </a:ext>
            </a:extLst>
          </p:cNvPr>
          <p:cNvSpPr>
            <a:spLocks noGrp="1"/>
          </p:cNvSpPr>
          <p:nvPr>
            <p:ph type="body" sz="half" idx="21" hasCustomPrompt="1"/>
          </p:nvPr>
        </p:nvSpPr>
        <p:spPr>
          <a:xfrm>
            <a:off x="2554183"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7" name="Text Placeholder 3">
            <a:extLst>
              <a:ext uri="{FF2B5EF4-FFF2-40B4-BE49-F238E27FC236}">
                <a16:creationId xmlns:a16="http://schemas.microsoft.com/office/drawing/2014/main" id="{2DCDDD54-163E-4B72-AC0A-9025AE8ED3A2}"/>
              </a:ext>
            </a:extLst>
          </p:cNvPr>
          <p:cNvSpPr>
            <a:spLocks noGrp="1"/>
          </p:cNvSpPr>
          <p:nvPr>
            <p:ph type="body" sz="half" idx="23" hasCustomPrompt="1"/>
          </p:nvPr>
        </p:nvSpPr>
        <p:spPr>
          <a:xfrm>
            <a:off x="4685438"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8" name="Text Placeholder 3">
            <a:extLst>
              <a:ext uri="{FF2B5EF4-FFF2-40B4-BE49-F238E27FC236}">
                <a16:creationId xmlns:a16="http://schemas.microsoft.com/office/drawing/2014/main" id="{633A5AB9-6304-4852-84C2-13EE0655D16D}"/>
              </a:ext>
            </a:extLst>
          </p:cNvPr>
          <p:cNvSpPr>
            <a:spLocks noGrp="1"/>
          </p:cNvSpPr>
          <p:nvPr>
            <p:ph type="body" sz="half" idx="25" hasCustomPrompt="1"/>
          </p:nvPr>
        </p:nvSpPr>
        <p:spPr>
          <a:xfrm>
            <a:off x="6811418" y="2841796"/>
            <a:ext cx="1914069" cy="393386"/>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9" name="Title Placeholder 1">
            <a:extLst>
              <a:ext uri="{FF2B5EF4-FFF2-40B4-BE49-F238E27FC236}">
                <a16:creationId xmlns:a16="http://schemas.microsoft.com/office/drawing/2014/main" id="{4EAFF05D-F126-4F6F-BC7A-D37D2D8198C5}"/>
              </a:ext>
            </a:extLst>
          </p:cNvPr>
          <p:cNvSpPr>
            <a:spLocks noGrp="1"/>
          </p:cNvSpPr>
          <p:nvPr>
            <p:ph type="title" hasCustomPrompt="1"/>
          </p:nvPr>
        </p:nvSpPr>
        <p:spPr>
          <a:xfrm>
            <a:off x="414879" y="742949"/>
            <a:ext cx="4042821" cy="1143327"/>
          </a:xfrm>
          <a:prstGeom prst="rect">
            <a:avLst/>
          </a:prstGeom>
        </p:spPr>
        <p:txBody>
          <a:bodyPr vert="horz" lIns="0" tIns="45720" rIns="0" bIns="45720" rtlCol="0" anchor="t" anchorCtr="0">
            <a:noAutofit/>
          </a:bodyPr>
          <a:lstStyle>
            <a:lvl1pPr>
              <a:defRPr lang="en-US" dirty="0"/>
            </a:lvl1pPr>
          </a:lstStyle>
          <a:p>
            <a:pPr lvl="0"/>
            <a:r>
              <a:rPr lang="en-US" dirty="0"/>
              <a:t>Quarterly planning headline here</a:t>
            </a:r>
          </a:p>
        </p:txBody>
      </p:sp>
      <p:sp>
        <p:nvSpPr>
          <p:cNvPr id="42" name="Slide Number Placeholder 4">
            <a:extLst>
              <a:ext uri="{FF2B5EF4-FFF2-40B4-BE49-F238E27FC236}">
                <a16:creationId xmlns:a16="http://schemas.microsoft.com/office/drawing/2014/main" id="{B0C4E4CC-F4EF-41B1-859A-BEB48891029C}"/>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8" name="Text Placeholder 2">
            <a:extLst>
              <a:ext uri="{FF2B5EF4-FFF2-40B4-BE49-F238E27FC236}">
                <a16:creationId xmlns:a16="http://schemas.microsoft.com/office/drawing/2014/main" id="{45150659-4B06-4B5C-AEAE-D63AB44A0A01}"/>
              </a:ext>
            </a:extLst>
          </p:cNvPr>
          <p:cNvSpPr>
            <a:spLocks noGrp="1"/>
          </p:cNvSpPr>
          <p:nvPr>
            <p:ph type="body" sz="quarter" idx="30"/>
          </p:nvPr>
        </p:nvSpPr>
        <p:spPr>
          <a:xfrm>
            <a:off x="422926"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9" name="Text Placeholder 2">
            <a:extLst>
              <a:ext uri="{FF2B5EF4-FFF2-40B4-BE49-F238E27FC236}">
                <a16:creationId xmlns:a16="http://schemas.microsoft.com/office/drawing/2014/main" id="{FE905DCE-53B2-44BC-A04D-E154A3AAD859}"/>
              </a:ext>
            </a:extLst>
          </p:cNvPr>
          <p:cNvSpPr>
            <a:spLocks noGrp="1"/>
          </p:cNvSpPr>
          <p:nvPr>
            <p:ph type="body" sz="quarter" idx="31"/>
          </p:nvPr>
        </p:nvSpPr>
        <p:spPr>
          <a:xfrm>
            <a:off x="2560171"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0" name="Text Placeholder 2">
            <a:extLst>
              <a:ext uri="{FF2B5EF4-FFF2-40B4-BE49-F238E27FC236}">
                <a16:creationId xmlns:a16="http://schemas.microsoft.com/office/drawing/2014/main" id="{ED54CEA9-0F8B-43FF-86F1-30D0A263E4D5}"/>
              </a:ext>
            </a:extLst>
          </p:cNvPr>
          <p:cNvSpPr>
            <a:spLocks noGrp="1"/>
          </p:cNvSpPr>
          <p:nvPr>
            <p:ph type="body" sz="quarter" idx="32"/>
          </p:nvPr>
        </p:nvSpPr>
        <p:spPr>
          <a:xfrm>
            <a:off x="4685438"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1" name="Text Placeholder 2">
            <a:extLst>
              <a:ext uri="{FF2B5EF4-FFF2-40B4-BE49-F238E27FC236}">
                <a16:creationId xmlns:a16="http://schemas.microsoft.com/office/drawing/2014/main" id="{CA21997B-0FCE-4F0F-9413-09FF3CABCAFC}"/>
              </a:ext>
            </a:extLst>
          </p:cNvPr>
          <p:cNvSpPr>
            <a:spLocks noGrp="1"/>
          </p:cNvSpPr>
          <p:nvPr>
            <p:ph type="body" sz="quarter" idx="38"/>
          </p:nvPr>
        </p:nvSpPr>
        <p:spPr>
          <a:xfrm>
            <a:off x="6822683" y="3360585"/>
            <a:ext cx="1914071" cy="1221574"/>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2" name="Text Placeholder 2">
            <a:extLst>
              <a:ext uri="{FF2B5EF4-FFF2-40B4-BE49-F238E27FC236}">
                <a16:creationId xmlns:a16="http://schemas.microsoft.com/office/drawing/2014/main" id="{3CFF6099-0DAF-43E0-A2BE-4FC739C1BE33}"/>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BF218AE5-98EE-4C23-93DE-5E0E691847AB}"/>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5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466265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lumn with photos">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480C16A7-AC87-3041-BFCA-5BAE80992967}"/>
              </a:ext>
            </a:extLst>
          </p:cNvPr>
          <p:cNvSpPr>
            <a:spLocks noGrp="1"/>
          </p:cNvSpPr>
          <p:nvPr>
            <p:ph type="pic" sz="quarter" idx="26" hasCustomPrompt="1"/>
          </p:nvPr>
        </p:nvSpPr>
        <p:spPr>
          <a:xfrm>
            <a:off x="422927"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0" name="Picture Placeholder 2">
            <a:extLst>
              <a:ext uri="{FF2B5EF4-FFF2-40B4-BE49-F238E27FC236}">
                <a16:creationId xmlns:a16="http://schemas.microsoft.com/office/drawing/2014/main" id="{8AFA0CDB-F372-1847-ACE3-8F2552F32E0C}"/>
              </a:ext>
            </a:extLst>
          </p:cNvPr>
          <p:cNvSpPr>
            <a:spLocks noGrp="1"/>
          </p:cNvSpPr>
          <p:nvPr>
            <p:ph type="pic" sz="quarter" idx="27" hasCustomPrompt="1"/>
          </p:nvPr>
        </p:nvSpPr>
        <p:spPr>
          <a:xfrm>
            <a:off x="2551084"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1" name="Picture Placeholder 2">
            <a:extLst>
              <a:ext uri="{FF2B5EF4-FFF2-40B4-BE49-F238E27FC236}">
                <a16:creationId xmlns:a16="http://schemas.microsoft.com/office/drawing/2014/main" id="{2CEDA4E7-FEF8-A844-BD5D-9125501BED2E}"/>
              </a:ext>
            </a:extLst>
          </p:cNvPr>
          <p:cNvSpPr>
            <a:spLocks noGrp="1"/>
          </p:cNvSpPr>
          <p:nvPr>
            <p:ph type="pic" sz="quarter" idx="28" hasCustomPrompt="1"/>
          </p:nvPr>
        </p:nvSpPr>
        <p:spPr>
          <a:xfrm>
            <a:off x="4684684"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30" name="Picture Placeholder 2">
            <a:extLst>
              <a:ext uri="{FF2B5EF4-FFF2-40B4-BE49-F238E27FC236}">
                <a16:creationId xmlns:a16="http://schemas.microsoft.com/office/drawing/2014/main" id="{0C5331F0-DC53-014A-AC10-09442296B489}"/>
              </a:ext>
            </a:extLst>
          </p:cNvPr>
          <p:cNvSpPr>
            <a:spLocks noGrp="1"/>
          </p:cNvSpPr>
          <p:nvPr>
            <p:ph type="pic" sz="quarter" idx="29" hasCustomPrompt="1"/>
          </p:nvPr>
        </p:nvSpPr>
        <p:spPr>
          <a:xfrm>
            <a:off x="6807399" y="1888672"/>
            <a:ext cx="1914069" cy="971168"/>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6" name="Text Placeholder 3">
            <a:extLst>
              <a:ext uri="{FF2B5EF4-FFF2-40B4-BE49-F238E27FC236}">
                <a16:creationId xmlns:a16="http://schemas.microsoft.com/office/drawing/2014/main" id="{00173D22-F802-F648-84AC-80F7536CF284}"/>
              </a:ext>
            </a:extLst>
          </p:cNvPr>
          <p:cNvSpPr>
            <a:spLocks noGrp="1"/>
          </p:cNvSpPr>
          <p:nvPr>
            <p:ph type="body" sz="half" idx="2" hasCustomPrompt="1"/>
          </p:nvPr>
        </p:nvSpPr>
        <p:spPr>
          <a:xfrm>
            <a:off x="422928"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2" name="Text Placeholder 3">
            <a:extLst>
              <a:ext uri="{FF2B5EF4-FFF2-40B4-BE49-F238E27FC236}">
                <a16:creationId xmlns:a16="http://schemas.microsoft.com/office/drawing/2014/main" id="{C35F796C-3FA3-4D4C-9E57-306772BBFEB7}"/>
              </a:ext>
            </a:extLst>
          </p:cNvPr>
          <p:cNvSpPr>
            <a:spLocks noGrp="1"/>
          </p:cNvSpPr>
          <p:nvPr>
            <p:ph type="body" sz="half" idx="21" hasCustomPrompt="1"/>
          </p:nvPr>
        </p:nvSpPr>
        <p:spPr>
          <a:xfrm>
            <a:off x="2554183"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4" name="Text Placeholder 3">
            <a:extLst>
              <a:ext uri="{FF2B5EF4-FFF2-40B4-BE49-F238E27FC236}">
                <a16:creationId xmlns:a16="http://schemas.microsoft.com/office/drawing/2014/main" id="{63094BC0-195B-294A-B09B-12005D172A0C}"/>
              </a:ext>
            </a:extLst>
          </p:cNvPr>
          <p:cNvSpPr>
            <a:spLocks noGrp="1"/>
          </p:cNvSpPr>
          <p:nvPr>
            <p:ph type="body" sz="half" idx="23" hasCustomPrompt="1"/>
          </p:nvPr>
        </p:nvSpPr>
        <p:spPr>
          <a:xfrm>
            <a:off x="4685438"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8" name="Text Placeholder 3">
            <a:extLst>
              <a:ext uri="{FF2B5EF4-FFF2-40B4-BE49-F238E27FC236}">
                <a16:creationId xmlns:a16="http://schemas.microsoft.com/office/drawing/2014/main" id="{8A941269-22F0-1B4D-A516-00DAC2E11BFD}"/>
              </a:ext>
            </a:extLst>
          </p:cNvPr>
          <p:cNvSpPr>
            <a:spLocks noGrp="1"/>
          </p:cNvSpPr>
          <p:nvPr>
            <p:ph type="body" sz="half" idx="25" hasCustomPrompt="1"/>
          </p:nvPr>
        </p:nvSpPr>
        <p:spPr>
          <a:xfrm>
            <a:off x="6811418" y="2893229"/>
            <a:ext cx="1914069" cy="327289"/>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3" name="Title Placeholder 1">
            <a:extLst>
              <a:ext uri="{FF2B5EF4-FFF2-40B4-BE49-F238E27FC236}">
                <a16:creationId xmlns:a16="http://schemas.microsoft.com/office/drawing/2014/main" id="{E71F9B75-2801-4E3B-A4AF-EE2F5428DF8E}"/>
              </a:ext>
            </a:extLst>
          </p:cNvPr>
          <p:cNvSpPr>
            <a:spLocks noGrp="1"/>
          </p:cNvSpPr>
          <p:nvPr>
            <p:ph type="title" hasCustomPrompt="1"/>
          </p:nvPr>
        </p:nvSpPr>
        <p:spPr>
          <a:xfrm>
            <a:off x="414879" y="742950"/>
            <a:ext cx="4042821" cy="1085850"/>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4-column with images</a:t>
            </a:r>
          </a:p>
        </p:txBody>
      </p:sp>
      <p:sp>
        <p:nvSpPr>
          <p:cNvPr id="40" name="Slide Number Placeholder 4">
            <a:extLst>
              <a:ext uri="{FF2B5EF4-FFF2-40B4-BE49-F238E27FC236}">
                <a16:creationId xmlns:a16="http://schemas.microsoft.com/office/drawing/2014/main" id="{C287D7C0-FDBF-4DC2-A5AD-21F027C21855}"/>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8" name="Text Placeholder 2">
            <a:extLst>
              <a:ext uri="{FF2B5EF4-FFF2-40B4-BE49-F238E27FC236}">
                <a16:creationId xmlns:a16="http://schemas.microsoft.com/office/drawing/2014/main" id="{B282261E-4BBB-4DDF-A272-64831DF6A48D}"/>
              </a:ext>
            </a:extLst>
          </p:cNvPr>
          <p:cNvSpPr>
            <a:spLocks noGrp="1"/>
          </p:cNvSpPr>
          <p:nvPr>
            <p:ph type="body" sz="quarter" idx="30"/>
          </p:nvPr>
        </p:nvSpPr>
        <p:spPr>
          <a:xfrm>
            <a:off x="422926"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5" name="Text Placeholder 2">
            <a:extLst>
              <a:ext uri="{FF2B5EF4-FFF2-40B4-BE49-F238E27FC236}">
                <a16:creationId xmlns:a16="http://schemas.microsoft.com/office/drawing/2014/main" id="{35DF58A1-C9DA-4098-A483-3AF5EEE2823C}"/>
              </a:ext>
            </a:extLst>
          </p:cNvPr>
          <p:cNvSpPr>
            <a:spLocks noGrp="1"/>
          </p:cNvSpPr>
          <p:nvPr>
            <p:ph type="body" sz="quarter" idx="31"/>
          </p:nvPr>
        </p:nvSpPr>
        <p:spPr>
          <a:xfrm>
            <a:off x="2560171"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8506F507-8135-47B0-B749-1ECA83F7A4CC}"/>
              </a:ext>
            </a:extLst>
          </p:cNvPr>
          <p:cNvSpPr>
            <a:spLocks noGrp="1"/>
          </p:cNvSpPr>
          <p:nvPr>
            <p:ph type="body" sz="quarter" idx="32"/>
          </p:nvPr>
        </p:nvSpPr>
        <p:spPr>
          <a:xfrm>
            <a:off x="4685438"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31" name="Text Placeholder 2">
            <a:extLst>
              <a:ext uri="{FF2B5EF4-FFF2-40B4-BE49-F238E27FC236}">
                <a16:creationId xmlns:a16="http://schemas.microsoft.com/office/drawing/2014/main" id="{D835D938-BABF-448A-911C-81BC403D164D}"/>
              </a:ext>
            </a:extLst>
          </p:cNvPr>
          <p:cNvSpPr>
            <a:spLocks noGrp="1"/>
          </p:cNvSpPr>
          <p:nvPr>
            <p:ph type="body" sz="quarter" idx="38"/>
          </p:nvPr>
        </p:nvSpPr>
        <p:spPr>
          <a:xfrm>
            <a:off x="6822683" y="3359766"/>
            <a:ext cx="1914071" cy="1273825"/>
          </a:xfrm>
        </p:spPr>
        <p:txBody>
          <a:bodyPr>
            <a:noAutofit/>
          </a:bodyPr>
          <a:lstStyle>
            <a:lvl1pPr marL="171450" indent="-171450">
              <a:buFont typeface="Arial" panose="020B0604020202020204" pitchFamily="34" charset="0"/>
              <a:buChar char="•"/>
              <a:defRPr sz="1000"/>
            </a:lvl1pPr>
            <a:lvl2pPr marL="284163" indent="-114300">
              <a:defRPr sz="800"/>
            </a:lvl2pPr>
            <a:lvl3pPr marL="515938" indent="-174625">
              <a:defRPr sz="600"/>
            </a:lvl3pPr>
            <a:lvl4pPr marL="687387" indent="0">
              <a:buNone/>
              <a:defRPr sz="300"/>
            </a:lvl4pPr>
            <a:lvl5pPr>
              <a:defRPr sz="100"/>
            </a:lvl5pPr>
          </a:lstStyle>
          <a:p>
            <a:pPr lvl="0"/>
            <a:r>
              <a:rPr lang="en-GB"/>
              <a:t>Click to edit Master text styles</a:t>
            </a:r>
          </a:p>
          <a:p>
            <a:pPr lvl="1"/>
            <a:r>
              <a:rPr lang="en-GB"/>
              <a:t>Second level</a:t>
            </a:r>
          </a:p>
          <a:p>
            <a:pPr lvl="2"/>
            <a:r>
              <a:rPr lang="en-GB"/>
              <a:t>Third level</a:t>
            </a:r>
          </a:p>
        </p:txBody>
      </p:sp>
      <p:sp>
        <p:nvSpPr>
          <p:cNvPr id="19" name="Text Placeholder 2">
            <a:extLst>
              <a:ext uri="{FF2B5EF4-FFF2-40B4-BE49-F238E27FC236}">
                <a16:creationId xmlns:a16="http://schemas.microsoft.com/office/drawing/2014/main" id="{491F740F-284B-4B91-944E-3E248D564475}"/>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45924221-968B-489A-B12E-3DB03CF53A0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148619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con and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4572000" y="0"/>
            <a:ext cx="4572001" cy="51435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0" name="Title Placeholder 1">
            <a:extLst>
              <a:ext uri="{FF2B5EF4-FFF2-40B4-BE49-F238E27FC236}">
                <a16:creationId xmlns:a16="http://schemas.microsoft.com/office/drawing/2014/main" id="{24644A4A-627D-4251-93AA-A295490085EB}"/>
              </a:ext>
            </a:extLst>
          </p:cNvPr>
          <p:cNvSpPr>
            <a:spLocks noGrp="1"/>
          </p:cNvSpPr>
          <p:nvPr>
            <p:ph type="title" hasCustomPrompt="1"/>
          </p:nvPr>
        </p:nvSpPr>
        <p:spPr>
          <a:xfrm>
            <a:off x="414879" y="742950"/>
            <a:ext cx="3844300" cy="952500"/>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28" name="Text Placeholder 3">
            <a:extLst>
              <a:ext uri="{FF2B5EF4-FFF2-40B4-BE49-F238E27FC236}">
                <a16:creationId xmlns:a16="http://schemas.microsoft.com/office/drawing/2014/main" id="{9A8E6EAB-22F0-4C89-85F8-D4D94992ED22}"/>
              </a:ext>
            </a:extLst>
          </p:cNvPr>
          <p:cNvSpPr>
            <a:spLocks noGrp="1"/>
          </p:cNvSpPr>
          <p:nvPr>
            <p:ph type="body" sz="half" idx="24" hasCustomPrompt="1"/>
          </p:nvPr>
        </p:nvSpPr>
        <p:spPr>
          <a:xfrm>
            <a:off x="422927" y="2220299"/>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0" name="Text Placeholder 3">
            <a:extLst>
              <a:ext uri="{FF2B5EF4-FFF2-40B4-BE49-F238E27FC236}">
                <a16:creationId xmlns:a16="http://schemas.microsoft.com/office/drawing/2014/main" id="{EF54FC4E-BD10-4F11-B8AA-EB5EF0D89E43}"/>
              </a:ext>
            </a:extLst>
          </p:cNvPr>
          <p:cNvSpPr>
            <a:spLocks noGrp="1"/>
          </p:cNvSpPr>
          <p:nvPr>
            <p:ph type="body" sz="half" idx="26" hasCustomPrompt="1"/>
          </p:nvPr>
        </p:nvSpPr>
        <p:spPr>
          <a:xfrm>
            <a:off x="2451100" y="2220298"/>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2" name="Text Placeholder 3">
            <a:extLst>
              <a:ext uri="{FF2B5EF4-FFF2-40B4-BE49-F238E27FC236}">
                <a16:creationId xmlns:a16="http://schemas.microsoft.com/office/drawing/2014/main" id="{E64A8B51-1A62-459A-8DD3-93B84E82D8DE}"/>
              </a:ext>
            </a:extLst>
          </p:cNvPr>
          <p:cNvSpPr>
            <a:spLocks noGrp="1"/>
          </p:cNvSpPr>
          <p:nvPr>
            <p:ph type="body" sz="half" idx="38" hasCustomPrompt="1"/>
          </p:nvPr>
        </p:nvSpPr>
        <p:spPr>
          <a:xfrm>
            <a:off x="422927" y="3660025"/>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4" name="Text Placeholder 3">
            <a:extLst>
              <a:ext uri="{FF2B5EF4-FFF2-40B4-BE49-F238E27FC236}">
                <a16:creationId xmlns:a16="http://schemas.microsoft.com/office/drawing/2014/main" id="{D090DEB6-2BCA-46D7-9263-9EB082FE8736}"/>
              </a:ext>
            </a:extLst>
          </p:cNvPr>
          <p:cNvSpPr>
            <a:spLocks noGrp="1"/>
          </p:cNvSpPr>
          <p:nvPr>
            <p:ph type="body" sz="half" idx="32" hasCustomPrompt="1"/>
          </p:nvPr>
        </p:nvSpPr>
        <p:spPr>
          <a:xfrm>
            <a:off x="2451100" y="3660025"/>
            <a:ext cx="1739900"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8" name="Text Placeholder 2">
            <a:extLst>
              <a:ext uri="{FF2B5EF4-FFF2-40B4-BE49-F238E27FC236}">
                <a16:creationId xmlns:a16="http://schemas.microsoft.com/office/drawing/2014/main" id="{CB195F9B-18C2-43DD-8D28-DB82565A6159}"/>
              </a:ext>
            </a:extLst>
          </p:cNvPr>
          <p:cNvSpPr>
            <a:spLocks noGrp="1"/>
          </p:cNvSpPr>
          <p:nvPr>
            <p:ph type="body" sz="quarter" idx="39"/>
          </p:nvPr>
        </p:nvSpPr>
        <p:spPr>
          <a:xfrm>
            <a:off x="422927" y="2620306"/>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19" name="Text Placeholder 2">
            <a:extLst>
              <a:ext uri="{FF2B5EF4-FFF2-40B4-BE49-F238E27FC236}">
                <a16:creationId xmlns:a16="http://schemas.microsoft.com/office/drawing/2014/main" id="{72F57C87-BB0F-4D2F-BDF2-DAE041C1A7D0}"/>
              </a:ext>
            </a:extLst>
          </p:cNvPr>
          <p:cNvSpPr>
            <a:spLocks noGrp="1"/>
          </p:cNvSpPr>
          <p:nvPr>
            <p:ph type="body" sz="quarter" idx="40"/>
          </p:nvPr>
        </p:nvSpPr>
        <p:spPr>
          <a:xfrm>
            <a:off x="2445657" y="2620306"/>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1" name="Text Placeholder 2">
            <a:extLst>
              <a:ext uri="{FF2B5EF4-FFF2-40B4-BE49-F238E27FC236}">
                <a16:creationId xmlns:a16="http://schemas.microsoft.com/office/drawing/2014/main" id="{CF88AC67-0FCF-4070-8745-F2172B2CACC1}"/>
              </a:ext>
            </a:extLst>
          </p:cNvPr>
          <p:cNvSpPr>
            <a:spLocks noGrp="1"/>
          </p:cNvSpPr>
          <p:nvPr>
            <p:ph type="body" sz="quarter" idx="41"/>
          </p:nvPr>
        </p:nvSpPr>
        <p:spPr>
          <a:xfrm>
            <a:off x="422927" y="4066132"/>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2" name="Text Placeholder 2">
            <a:extLst>
              <a:ext uri="{FF2B5EF4-FFF2-40B4-BE49-F238E27FC236}">
                <a16:creationId xmlns:a16="http://schemas.microsoft.com/office/drawing/2014/main" id="{03DC3002-031A-4736-AABA-949B2E31DDE5}"/>
              </a:ext>
            </a:extLst>
          </p:cNvPr>
          <p:cNvSpPr>
            <a:spLocks noGrp="1"/>
          </p:cNvSpPr>
          <p:nvPr>
            <p:ph type="body" sz="quarter" idx="42"/>
          </p:nvPr>
        </p:nvSpPr>
        <p:spPr>
          <a:xfrm>
            <a:off x="2445657" y="4066132"/>
            <a:ext cx="1739901" cy="672482"/>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3" name="Slide Number Placeholder 4">
            <a:extLst>
              <a:ext uri="{FF2B5EF4-FFF2-40B4-BE49-F238E27FC236}">
                <a16:creationId xmlns:a16="http://schemas.microsoft.com/office/drawing/2014/main" id="{0695B177-CA0C-4E8C-A61A-DBFC0E3A7C67}"/>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24" name="Text Placeholder 2">
            <a:extLst>
              <a:ext uri="{FF2B5EF4-FFF2-40B4-BE49-F238E27FC236}">
                <a16:creationId xmlns:a16="http://schemas.microsoft.com/office/drawing/2014/main" id="{41FCFB0F-38DF-40D9-884B-4BB884CABC08}"/>
              </a:ext>
            </a:extLst>
          </p:cNvPr>
          <p:cNvSpPr>
            <a:spLocks noGrp="1"/>
          </p:cNvSpPr>
          <p:nvPr>
            <p:ph type="body" sz="quarter" idx="37" hasCustomPrompt="1"/>
          </p:nvPr>
        </p:nvSpPr>
        <p:spPr>
          <a:xfrm>
            <a:off x="422928" y="1913382"/>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6" name="Text Placeholder 2">
            <a:extLst>
              <a:ext uri="{FF2B5EF4-FFF2-40B4-BE49-F238E27FC236}">
                <a16:creationId xmlns:a16="http://schemas.microsoft.com/office/drawing/2014/main" id="{8AB00DA7-3784-4F1E-BCF7-020A8B5BBBC6}"/>
              </a:ext>
            </a:extLst>
          </p:cNvPr>
          <p:cNvSpPr>
            <a:spLocks noGrp="1"/>
          </p:cNvSpPr>
          <p:nvPr>
            <p:ph type="body" sz="quarter" idx="43" hasCustomPrompt="1"/>
          </p:nvPr>
        </p:nvSpPr>
        <p:spPr>
          <a:xfrm>
            <a:off x="2452706" y="1913382"/>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37" name="Text Placeholder 2">
            <a:extLst>
              <a:ext uri="{FF2B5EF4-FFF2-40B4-BE49-F238E27FC236}">
                <a16:creationId xmlns:a16="http://schemas.microsoft.com/office/drawing/2014/main" id="{4BF908E0-620E-4308-B4E4-794556D881D7}"/>
              </a:ext>
            </a:extLst>
          </p:cNvPr>
          <p:cNvSpPr>
            <a:spLocks noGrp="1"/>
          </p:cNvSpPr>
          <p:nvPr>
            <p:ph type="body" sz="quarter" idx="44" hasCustomPrompt="1"/>
          </p:nvPr>
        </p:nvSpPr>
        <p:spPr>
          <a:xfrm>
            <a:off x="419100" y="3387601"/>
            <a:ext cx="903514" cy="261974"/>
          </a:xfrm>
        </p:spPr>
        <p:txBody>
          <a:bodyPr>
            <a:noAutofit/>
          </a:bodyPr>
          <a:lstStyle>
            <a:lvl1pPr marL="0" indent="0">
              <a:lnSpc>
                <a:spcPct val="100000"/>
              </a:lnSpc>
              <a:buNone/>
              <a:defRPr sz="900">
                <a:solidFill>
                  <a:schemeClr val="tx1">
                    <a:lumMod val="25000"/>
                    <a:lumOff val="75000"/>
                  </a:schemeClr>
                </a:solidFill>
              </a:defRPr>
            </a:lvl1pPr>
          </a:lstStyle>
          <a:p>
            <a:pPr lvl="0"/>
            <a:r>
              <a:rPr lang="en-US" dirty="0"/>
              <a:t>Paste icon here &amp; delete this box</a:t>
            </a:r>
          </a:p>
        </p:txBody>
      </p:sp>
      <p:sp>
        <p:nvSpPr>
          <p:cNvPr id="38" name="Text Placeholder 2">
            <a:extLst>
              <a:ext uri="{FF2B5EF4-FFF2-40B4-BE49-F238E27FC236}">
                <a16:creationId xmlns:a16="http://schemas.microsoft.com/office/drawing/2014/main" id="{E982949E-1A10-4260-ACD5-08C3395104A0}"/>
              </a:ext>
            </a:extLst>
          </p:cNvPr>
          <p:cNvSpPr>
            <a:spLocks noGrp="1"/>
          </p:cNvSpPr>
          <p:nvPr>
            <p:ph type="body" sz="quarter" idx="45" hasCustomPrompt="1"/>
          </p:nvPr>
        </p:nvSpPr>
        <p:spPr>
          <a:xfrm>
            <a:off x="2448878" y="3387601"/>
            <a:ext cx="903514" cy="261974"/>
          </a:xfrm>
        </p:spPr>
        <p:txBody>
          <a:bodyPr>
            <a:noAutofit/>
          </a:bodyPr>
          <a:lstStyle>
            <a:lvl1pPr marL="0" indent="0">
              <a:lnSpc>
                <a:spcPct val="100000"/>
              </a:lnSpc>
              <a:buNone/>
              <a:defRPr sz="900">
                <a:solidFill>
                  <a:schemeClr val="tx1">
                    <a:lumMod val="25000"/>
                    <a:lumOff val="75000"/>
                  </a:schemeClr>
                </a:solidFill>
              </a:defRPr>
            </a:lvl1pPr>
          </a:lstStyle>
          <a:p>
            <a:pPr lvl="0"/>
            <a:r>
              <a:rPr lang="en-US" dirty="0"/>
              <a:t>Paste icon here &amp; delete this box</a:t>
            </a:r>
          </a:p>
        </p:txBody>
      </p:sp>
      <p:sp>
        <p:nvSpPr>
          <p:cNvPr id="27" name="Text Placeholder 2">
            <a:extLst>
              <a:ext uri="{FF2B5EF4-FFF2-40B4-BE49-F238E27FC236}">
                <a16:creationId xmlns:a16="http://schemas.microsoft.com/office/drawing/2014/main" id="{93881526-D455-4016-9E25-0B8C0592F64F}"/>
              </a:ext>
            </a:extLst>
          </p:cNvPr>
          <p:cNvSpPr>
            <a:spLocks noGrp="1"/>
          </p:cNvSpPr>
          <p:nvPr>
            <p:ph type="body" sz="quarter" idx="46"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25" name="Footer Placeholder 3">
            <a:extLst>
              <a:ext uri="{FF2B5EF4-FFF2-40B4-BE49-F238E27FC236}">
                <a16:creationId xmlns:a16="http://schemas.microsoft.com/office/drawing/2014/main" id="{50C5796D-69C7-4336-93B7-FBE71B2511C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96008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unlimited 2 column">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81" y="744917"/>
            <a:ext cx="4042819"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20" name="Footer Placeholder 3">
            <a:extLst>
              <a:ext uri="{FF2B5EF4-FFF2-40B4-BE49-F238E27FC236}">
                <a16:creationId xmlns:a16="http://schemas.microsoft.com/office/drawing/2014/main" id="{3EA9F760-54C7-4D39-BFBE-CB5FEB9E6126}"/>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21" name="Slide Number Placeholder 4">
            <a:extLst>
              <a:ext uri="{FF2B5EF4-FFF2-40B4-BE49-F238E27FC236}">
                <a16:creationId xmlns:a16="http://schemas.microsoft.com/office/drawing/2014/main" id="{71820893-9915-4BFA-B034-1C8F63FF81A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lnSpc>
                <a:spcPct val="100000"/>
              </a:lnSpc>
              <a:defRPr sz="60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21FFD397-3600-4EC8-8694-6DE9A09E9212}"/>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4" name="Text Placeholder 3">
            <a:extLst>
              <a:ext uri="{FF2B5EF4-FFF2-40B4-BE49-F238E27FC236}">
                <a16:creationId xmlns:a16="http://schemas.microsoft.com/office/drawing/2014/main" id="{D64E693A-514B-4840-BF84-65FC4630DA48}"/>
              </a:ext>
            </a:extLst>
          </p:cNvPr>
          <p:cNvSpPr>
            <a:spLocks noGrp="1"/>
          </p:cNvSpPr>
          <p:nvPr>
            <p:ph type="body" sz="quarter" idx="43"/>
          </p:nvPr>
        </p:nvSpPr>
        <p:spPr>
          <a:xfrm>
            <a:off x="419100" y="1870601"/>
            <a:ext cx="8305800" cy="2654373"/>
          </a:xfrm>
        </p:spPr>
        <p:txBody>
          <a:bodyPr numCol="2" spcCol="457200">
            <a:noAutofit/>
          </a:bodyPr>
          <a:lstStyle>
            <a:lvl1pPr marL="0" indent="0">
              <a:lnSpc>
                <a:spcPct val="120000"/>
              </a:lnSpc>
              <a:buSzPct val="100000"/>
              <a:buFont typeface="Arial" panose="020B0604020202020204" pitchFamily="34" charset="0"/>
              <a:buNone/>
              <a:defRPr>
                <a:latin typeface="+mj-lt"/>
              </a:defRPr>
            </a:lvl1pPr>
            <a:lvl2pPr>
              <a:lnSpc>
                <a:spcPct val="120000"/>
              </a:lnSpc>
              <a:defRPr>
                <a:latin typeface="+mj-lt"/>
              </a:defRPr>
            </a:lvl2pPr>
            <a:lvl3pPr>
              <a:lnSpc>
                <a:spcPct val="120000"/>
              </a:lnSpc>
              <a:defRPr>
                <a:latin typeface="+mj-lt"/>
              </a:defRPr>
            </a:lvl3pPr>
            <a:lvl4pPr>
              <a:lnSpc>
                <a:spcPct val="120000"/>
              </a:lnSpc>
              <a:defRPr>
                <a:latin typeface="+mj-lt"/>
              </a:defRPr>
            </a:lvl4pPr>
            <a:lvl5pPr>
              <a:lnSpc>
                <a:spcPct val="120000"/>
              </a:lnSpc>
              <a:defRPr>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1201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F16390-6737-46A8-8714-112CAB201308}"/>
              </a:ext>
            </a:extLst>
          </p:cNvPr>
          <p:cNvSpPr/>
          <p:nvPr userDrawn="1"/>
        </p:nvSpPr>
        <p:spPr>
          <a:xfrm>
            <a:off x="2554182" y="0"/>
            <a:ext cx="658981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2554182" y="0"/>
            <a:ext cx="6589818" cy="51435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0" y="742949"/>
            <a:ext cx="1762713"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758492" cy="2569380"/>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9" name="Text Placeholder 2">
            <a:extLst>
              <a:ext uri="{FF2B5EF4-FFF2-40B4-BE49-F238E27FC236}">
                <a16:creationId xmlns:a16="http://schemas.microsoft.com/office/drawing/2014/main" id="{40A03D6A-E3C9-4E0F-9561-1CDE1AE19958}"/>
              </a:ext>
            </a:extLst>
          </p:cNvPr>
          <p:cNvSpPr>
            <a:spLocks noGrp="1"/>
          </p:cNvSpPr>
          <p:nvPr>
            <p:ph type="body" sz="quarter" idx="42" hasCustomPrompt="1"/>
          </p:nvPr>
        </p:nvSpPr>
        <p:spPr>
          <a:xfrm>
            <a:off x="419100" y="254401"/>
            <a:ext cx="2026267" cy="200442"/>
          </a:xfrm>
        </p:spPr>
        <p:txBody>
          <a:bodyPr>
            <a:noAutofit/>
          </a:bodyPr>
          <a:lstStyle>
            <a:lvl1pPr marL="0" indent="0">
              <a:buNone/>
              <a:defRPr sz="600"/>
            </a:lvl1pPr>
          </a:lstStyle>
          <a:p>
            <a:pPr lvl="0"/>
            <a:r>
              <a:rPr lang="en-US" dirty="0"/>
              <a:t>Presentation title or header if needed</a:t>
            </a:r>
          </a:p>
        </p:txBody>
      </p:sp>
      <p:sp>
        <p:nvSpPr>
          <p:cNvPr id="8" name="Footer Placeholder 3">
            <a:extLst>
              <a:ext uri="{FF2B5EF4-FFF2-40B4-BE49-F238E27FC236}">
                <a16:creationId xmlns:a16="http://schemas.microsoft.com/office/drawing/2014/main" id="{486C98BC-16EE-44A7-A5AA-7D9E6341040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31640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F16390-6737-46A8-8714-112CAB201308}"/>
              </a:ext>
            </a:extLst>
          </p:cNvPr>
          <p:cNvSpPr/>
          <p:nvPr userDrawn="1"/>
        </p:nvSpPr>
        <p:spPr>
          <a:xfrm>
            <a:off x="2554182" y="0"/>
            <a:ext cx="6589818"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dirty="0"/>
          </a:p>
        </p:txBody>
      </p:sp>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2927524" y="742949"/>
            <a:ext cx="5843134" cy="3776935"/>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09838" y="742949"/>
            <a:ext cx="1767755"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758492" cy="2569380"/>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9" name="Text Placeholder 2">
            <a:extLst>
              <a:ext uri="{FF2B5EF4-FFF2-40B4-BE49-F238E27FC236}">
                <a16:creationId xmlns:a16="http://schemas.microsoft.com/office/drawing/2014/main" id="{62854662-684B-46F5-B1C9-A8380A9FAEC8}"/>
              </a:ext>
            </a:extLst>
          </p:cNvPr>
          <p:cNvSpPr>
            <a:spLocks noGrp="1"/>
          </p:cNvSpPr>
          <p:nvPr>
            <p:ph type="body" sz="quarter" idx="42" hasCustomPrompt="1"/>
          </p:nvPr>
        </p:nvSpPr>
        <p:spPr>
          <a:xfrm>
            <a:off x="419100" y="254401"/>
            <a:ext cx="2047167" cy="200442"/>
          </a:xfrm>
        </p:spPr>
        <p:txBody>
          <a:bodyPr>
            <a:noAutofit/>
          </a:bodyPr>
          <a:lstStyle>
            <a:lvl1pPr marL="0" indent="0">
              <a:buNone/>
              <a:defRPr sz="600"/>
            </a:lvl1pPr>
          </a:lstStyle>
          <a:p>
            <a:pPr lvl="0"/>
            <a:r>
              <a:rPr lang="en-US" dirty="0"/>
              <a:t>Presentation title or header if needed</a:t>
            </a:r>
          </a:p>
        </p:txBody>
      </p:sp>
      <p:pic>
        <p:nvPicPr>
          <p:cNvPr id="8" name="Picture 7">
            <a:extLst>
              <a:ext uri="{FF2B5EF4-FFF2-40B4-BE49-F238E27FC236}">
                <a16:creationId xmlns:a16="http://schemas.microsoft.com/office/drawing/2014/main" id="{4BD02289-A003-4F50-8A0B-E04C3A5D3D9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p:blipFill>
        <p:spPr>
          <a:xfrm>
            <a:off x="8446952" y="4792952"/>
            <a:ext cx="287210" cy="69888"/>
          </a:xfrm>
          <a:prstGeom prst="rect">
            <a:avLst/>
          </a:prstGeom>
        </p:spPr>
      </p:pic>
      <p:sp>
        <p:nvSpPr>
          <p:cNvPr id="11" name="Footer Placeholder 3">
            <a:extLst>
              <a:ext uri="{FF2B5EF4-FFF2-40B4-BE49-F238E27FC236}">
                <a16:creationId xmlns:a16="http://schemas.microsoft.com/office/drawing/2014/main" id="{3C0D703A-5C8B-4D7D-9178-8D741101520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272095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ice - laptop">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441477-13D0-4DAF-BFCF-92EDFB2CE56C}"/>
              </a:ext>
            </a:extLst>
          </p:cNvPr>
          <p:cNvSpPr/>
          <p:nvPr userDrawn="1"/>
        </p:nvSpPr>
        <p:spPr>
          <a:xfrm>
            <a:off x="2554182" y="0"/>
            <a:ext cx="6589818"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8" name="Picture 7" descr="Graphical user interface&#10;&#10;Description automatically generated with medium confidence">
            <a:extLst>
              <a:ext uri="{FF2B5EF4-FFF2-40B4-BE49-F238E27FC236}">
                <a16:creationId xmlns:a16="http://schemas.microsoft.com/office/drawing/2014/main" id="{C2D43C02-732C-4374-A293-6B6EED828B53}"/>
              </a:ext>
            </a:extLst>
          </p:cNvPr>
          <p:cNvPicPr>
            <a:picLocks noChangeAspect="1"/>
          </p:cNvPicPr>
          <p:nvPr userDrawn="1"/>
        </p:nvPicPr>
        <p:blipFill rotWithShape="1">
          <a:blip r:embed="rId2"/>
          <a:srcRect l="9468" t="16577" r="19683" b="16944"/>
          <a:stretch/>
        </p:blipFill>
        <p:spPr>
          <a:xfrm>
            <a:off x="2136757" y="591670"/>
            <a:ext cx="7007243" cy="4045842"/>
          </a:xfrm>
          <a:prstGeom prst="rect">
            <a:avLst/>
          </a:prstGeom>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3706008" y="1111633"/>
            <a:ext cx="4289797" cy="2862889"/>
          </a:xfrm>
          <a:prstGeom prst="roundRect">
            <a:avLst>
              <a:gd name="adj" fmla="val 1813"/>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1" y="742949"/>
            <a:ext cx="1876066"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872094"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1D5595A6-D46E-43B4-94A2-E3A6720BA949}"/>
              </a:ext>
            </a:extLst>
          </p:cNvPr>
          <p:cNvSpPr>
            <a:spLocks noGrp="1"/>
          </p:cNvSpPr>
          <p:nvPr>
            <p:ph type="body" sz="quarter" idx="42" hasCustomPrompt="1"/>
          </p:nvPr>
        </p:nvSpPr>
        <p:spPr>
          <a:xfrm>
            <a:off x="419100" y="254401"/>
            <a:ext cx="1991591"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84C20AAF-DB2E-2C46-92D6-BF7375063483}"/>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419220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 compu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05681A-15F4-4542-8501-C515AC30D1BA}"/>
              </a:ext>
            </a:extLst>
          </p:cNvPr>
          <p:cNvSpPr/>
          <p:nvPr userDrawn="1"/>
        </p:nvSpPr>
        <p:spPr>
          <a:xfrm>
            <a:off x="2554182" y="0"/>
            <a:ext cx="6589818"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4" name="Picture 3" descr="Shape&#10;&#10;Description automatically generated">
            <a:extLst>
              <a:ext uri="{FF2B5EF4-FFF2-40B4-BE49-F238E27FC236}">
                <a16:creationId xmlns:a16="http://schemas.microsoft.com/office/drawing/2014/main" id="{6AA2E0EF-0C6B-4EAA-99C1-1ECA8048BD86}"/>
              </a:ext>
            </a:extLst>
          </p:cNvPr>
          <p:cNvPicPr>
            <a:picLocks noChangeAspect="1"/>
          </p:cNvPicPr>
          <p:nvPr userDrawn="1"/>
        </p:nvPicPr>
        <p:blipFill rotWithShape="1">
          <a:blip r:embed="rId2"/>
          <a:srcRect l="17969" t="11745" r="14368" b="7523"/>
          <a:stretch/>
        </p:blipFill>
        <p:spPr>
          <a:xfrm>
            <a:off x="2880597" y="492734"/>
            <a:ext cx="6263404" cy="4598592"/>
          </a:xfrm>
          <a:prstGeom prst="rect">
            <a:avLst/>
          </a:prstGeom>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3574473" y="870759"/>
            <a:ext cx="4484714" cy="2999855"/>
          </a:xfrm>
          <a:prstGeom prst="roundRect">
            <a:avLst>
              <a:gd name="adj" fmla="val 0"/>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1" y="742949"/>
            <a:ext cx="1891686"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1887681"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C98962E2-B3FC-4FBC-BC4B-4742A1803A4B}"/>
              </a:ext>
            </a:extLst>
          </p:cNvPr>
          <p:cNvSpPr>
            <a:spLocks noGrp="1"/>
          </p:cNvSpPr>
          <p:nvPr>
            <p:ph type="body" sz="quarter" idx="42" hasCustomPrompt="1"/>
          </p:nvPr>
        </p:nvSpPr>
        <p:spPr>
          <a:xfrm>
            <a:off x="419100" y="254401"/>
            <a:ext cx="1986395"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D8634464-E35F-424D-9518-FD1D77E2737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427608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 table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E636F5-6A4B-4828-9183-C8400F5ABCF5}"/>
              </a:ext>
            </a:extLst>
          </p:cNvPr>
          <p:cNvSpPr/>
          <p:nvPr userDrawn="1"/>
        </p:nvSpPr>
        <p:spPr>
          <a:xfrm>
            <a:off x="3793454" y="0"/>
            <a:ext cx="5350546" cy="514350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7" name="Picture 6" descr="A picture containing shape&#10;&#10;Description automatically generated">
            <a:extLst>
              <a:ext uri="{FF2B5EF4-FFF2-40B4-BE49-F238E27FC236}">
                <a16:creationId xmlns:a16="http://schemas.microsoft.com/office/drawing/2014/main" id="{45553720-6AD0-4C34-AF96-C4899D7DC8A0}"/>
              </a:ext>
            </a:extLst>
          </p:cNvPr>
          <p:cNvPicPr>
            <a:picLocks noChangeAspect="1"/>
          </p:cNvPicPr>
          <p:nvPr userDrawn="1"/>
        </p:nvPicPr>
        <p:blipFill rotWithShape="1">
          <a:blip r:embed="rId2"/>
          <a:srcRect l="28745" t="13080" r="20085" b="8532"/>
          <a:stretch/>
        </p:blipFill>
        <p:spPr>
          <a:xfrm>
            <a:off x="4409019" y="351623"/>
            <a:ext cx="4917862" cy="4635764"/>
          </a:xfrm>
          <a:prstGeom prst="rect">
            <a:avLst/>
          </a:prstGeom>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5035993" y="623456"/>
            <a:ext cx="2829925" cy="3761025"/>
          </a:xfrm>
          <a:prstGeom prst="roundRect">
            <a:avLst>
              <a:gd name="adj" fmla="val 2134"/>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0" y="742949"/>
            <a:ext cx="3095847"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3091626"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CBB01D8E-9815-4F00-B2C4-FCB63EA244CE}"/>
              </a:ext>
            </a:extLst>
          </p:cNvPr>
          <p:cNvSpPr>
            <a:spLocks noGrp="1"/>
          </p:cNvSpPr>
          <p:nvPr>
            <p:ph type="body" sz="quarter" idx="42" hasCustomPrompt="1"/>
          </p:nvPr>
        </p:nvSpPr>
        <p:spPr>
          <a:xfrm>
            <a:off x="419100" y="254401"/>
            <a:ext cx="3160568"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5B63261B-BB65-7146-AA40-6188B66076CA}"/>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746786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ice - phone">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95A01C3-21A9-4B25-AB62-4FAD52B25534}"/>
              </a:ext>
            </a:extLst>
          </p:cNvPr>
          <p:cNvPicPr>
            <a:picLocks noChangeAspect="1"/>
          </p:cNvPicPr>
          <p:nvPr userDrawn="1"/>
        </p:nvPicPr>
        <p:blipFill rotWithShape="1">
          <a:blip r:embed="rId2"/>
          <a:srcRect l="22495" r="22808"/>
          <a:stretch/>
        </p:blipFill>
        <p:spPr>
          <a:xfrm>
            <a:off x="4572001" y="0"/>
            <a:ext cx="4572000" cy="5143500"/>
          </a:xfrm>
          <a:prstGeom prst="rect">
            <a:avLst/>
          </a:prstGeom>
          <a:solidFill>
            <a:srgbClr val="1E1E1E"/>
          </a:solidFill>
          <a:ln>
            <a:noFill/>
          </a:ln>
        </p:spPr>
      </p:pic>
      <p:sp>
        <p:nvSpPr>
          <p:cNvPr id="3" name="Picture Placeholder 2">
            <a:extLst>
              <a:ext uri="{FF2B5EF4-FFF2-40B4-BE49-F238E27FC236}">
                <a16:creationId xmlns:a16="http://schemas.microsoft.com/office/drawing/2014/main" id="{2DF9BBDA-0080-9D4C-8B45-AD17279D9D53}"/>
              </a:ext>
            </a:extLst>
          </p:cNvPr>
          <p:cNvSpPr>
            <a:spLocks noGrp="1"/>
          </p:cNvSpPr>
          <p:nvPr>
            <p:ph type="pic" sz="quarter" idx="22" hasCustomPrompt="1"/>
          </p:nvPr>
        </p:nvSpPr>
        <p:spPr>
          <a:xfrm>
            <a:off x="5881254" y="459580"/>
            <a:ext cx="1958685" cy="4205803"/>
          </a:xfrm>
          <a:prstGeom prst="roundRect">
            <a:avLst>
              <a:gd name="adj" fmla="val 10423"/>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buNone/>
            </a:pPr>
            <a:r>
              <a:rPr lang="en-US" dirty="0"/>
              <a:t>Insert image</a:t>
            </a:r>
          </a:p>
        </p:txBody>
      </p:sp>
      <p:sp>
        <p:nvSpPr>
          <p:cNvPr id="10" name="Title Placeholder 1">
            <a:extLst>
              <a:ext uri="{FF2B5EF4-FFF2-40B4-BE49-F238E27FC236}">
                <a16:creationId xmlns:a16="http://schemas.microsoft.com/office/drawing/2014/main" id="{37FE14D4-6259-4D5A-AC7E-D9C3B2B96A36}"/>
              </a:ext>
            </a:extLst>
          </p:cNvPr>
          <p:cNvSpPr>
            <a:spLocks noGrp="1"/>
          </p:cNvSpPr>
          <p:nvPr>
            <p:ph type="title" hasCustomPrompt="1"/>
          </p:nvPr>
        </p:nvSpPr>
        <p:spPr>
          <a:xfrm>
            <a:off x="414880" y="742949"/>
            <a:ext cx="3775842" cy="1336657"/>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5" name="Content Placeholder 6">
            <a:extLst>
              <a:ext uri="{FF2B5EF4-FFF2-40B4-BE49-F238E27FC236}">
                <a16:creationId xmlns:a16="http://schemas.microsoft.com/office/drawing/2014/main" id="{35CF0806-20B2-4281-9DE5-5B7F240B7DF0}"/>
              </a:ext>
            </a:extLst>
          </p:cNvPr>
          <p:cNvSpPr>
            <a:spLocks noGrp="1"/>
          </p:cNvSpPr>
          <p:nvPr>
            <p:ph sz="quarter" idx="24"/>
          </p:nvPr>
        </p:nvSpPr>
        <p:spPr>
          <a:xfrm>
            <a:off x="419101" y="2288370"/>
            <a:ext cx="3771900" cy="2569380"/>
          </a:xfrm>
        </p:spPr>
        <p:txBody>
          <a:bodyPr>
            <a:normAutofit/>
          </a:bodyPr>
          <a:lstStyle>
            <a:lvl1pPr marL="0" indent="0">
              <a:buNone/>
              <a:defRPr sz="900"/>
            </a:lvl1pPr>
            <a:lvl2pPr>
              <a:defRPr sz="700"/>
            </a:lvl2pPr>
            <a:lvl3pPr>
              <a:defRPr sz="500"/>
            </a:lvl3pPr>
            <a:lvl4pPr>
              <a:defRPr sz="2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4">
            <a:extLst>
              <a:ext uri="{FF2B5EF4-FFF2-40B4-BE49-F238E27FC236}">
                <a16:creationId xmlns:a16="http://schemas.microsoft.com/office/drawing/2014/main" id="{1B9714BF-CB7B-4795-AC13-A550EA07DB9B}"/>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defRPr lang="en-US" smtClean="0"/>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20EE9DBE-1BE0-4560-936E-2E2FA4270213}"/>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a:lvl1pPr>
          </a:lstStyle>
          <a:p>
            <a:pPr lvl="0"/>
            <a:r>
              <a:rPr lang="en-US" dirty="0"/>
              <a:t>Presentation title or header if needed</a:t>
            </a:r>
          </a:p>
        </p:txBody>
      </p:sp>
      <p:sp>
        <p:nvSpPr>
          <p:cNvPr id="8" name="Footer Placeholder 3">
            <a:extLst>
              <a:ext uri="{FF2B5EF4-FFF2-40B4-BE49-F238E27FC236}">
                <a16:creationId xmlns:a16="http://schemas.microsoft.com/office/drawing/2014/main" id="{D2941A98-608E-7047-AFCD-92F4920A952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191097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icon and photo">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24644A4A-627D-4251-93AA-A295490085EB}"/>
              </a:ext>
            </a:extLst>
          </p:cNvPr>
          <p:cNvSpPr>
            <a:spLocks noGrp="1"/>
          </p:cNvSpPr>
          <p:nvPr>
            <p:ph type="title" hasCustomPrompt="1"/>
          </p:nvPr>
        </p:nvSpPr>
        <p:spPr>
          <a:xfrm>
            <a:off x="414879" y="742950"/>
            <a:ext cx="1979405" cy="952500"/>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28" name="Text Placeholder 3">
            <a:extLst>
              <a:ext uri="{FF2B5EF4-FFF2-40B4-BE49-F238E27FC236}">
                <a16:creationId xmlns:a16="http://schemas.microsoft.com/office/drawing/2014/main" id="{9A8E6EAB-22F0-4C89-85F8-D4D94992ED22}"/>
              </a:ext>
            </a:extLst>
          </p:cNvPr>
          <p:cNvSpPr>
            <a:spLocks noGrp="1"/>
          </p:cNvSpPr>
          <p:nvPr>
            <p:ph type="body" sz="half" idx="24" hasCustomPrompt="1"/>
          </p:nvPr>
        </p:nvSpPr>
        <p:spPr>
          <a:xfrm>
            <a:off x="422927" y="2220299"/>
            <a:ext cx="1971358"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32" name="Text Placeholder 3">
            <a:extLst>
              <a:ext uri="{FF2B5EF4-FFF2-40B4-BE49-F238E27FC236}">
                <a16:creationId xmlns:a16="http://schemas.microsoft.com/office/drawing/2014/main" id="{E64A8B51-1A62-459A-8DD3-93B84E82D8DE}"/>
              </a:ext>
            </a:extLst>
          </p:cNvPr>
          <p:cNvSpPr>
            <a:spLocks noGrp="1"/>
          </p:cNvSpPr>
          <p:nvPr>
            <p:ph type="body" sz="half" idx="38" hasCustomPrompt="1"/>
          </p:nvPr>
        </p:nvSpPr>
        <p:spPr>
          <a:xfrm>
            <a:off x="422927" y="3660025"/>
            <a:ext cx="1971358" cy="351452"/>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18" name="Text Placeholder 2">
            <a:extLst>
              <a:ext uri="{FF2B5EF4-FFF2-40B4-BE49-F238E27FC236}">
                <a16:creationId xmlns:a16="http://schemas.microsoft.com/office/drawing/2014/main" id="{CB195F9B-18C2-43DD-8D28-DB82565A6159}"/>
              </a:ext>
            </a:extLst>
          </p:cNvPr>
          <p:cNvSpPr>
            <a:spLocks noGrp="1"/>
          </p:cNvSpPr>
          <p:nvPr>
            <p:ph type="body" sz="quarter" idx="39"/>
          </p:nvPr>
        </p:nvSpPr>
        <p:spPr>
          <a:xfrm>
            <a:off x="422927" y="2671586"/>
            <a:ext cx="1971357" cy="621201"/>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1" name="Text Placeholder 2">
            <a:extLst>
              <a:ext uri="{FF2B5EF4-FFF2-40B4-BE49-F238E27FC236}">
                <a16:creationId xmlns:a16="http://schemas.microsoft.com/office/drawing/2014/main" id="{CF88AC67-0FCF-4070-8745-F2172B2CACC1}"/>
              </a:ext>
            </a:extLst>
          </p:cNvPr>
          <p:cNvSpPr>
            <a:spLocks noGrp="1"/>
          </p:cNvSpPr>
          <p:nvPr>
            <p:ph type="body" sz="quarter" idx="41"/>
          </p:nvPr>
        </p:nvSpPr>
        <p:spPr>
          <a:xfrm>
            <a:off x="422927" y="4117412"/>
            <a:ext cx="1971357" cy="621201"/>
          </a:xfrm>
        </p:spPr>
        <p:txBody>
          <a:bodyPr vert="horz" lIns="0" tIns="0" rIns="0" bIns="0" rtlCol="0">
            <a:noAutofit/>
          </a:bodyPr>
          <a:lstStyle>
            <a:lvl1pPr marL="0" indent="0">
              <a:lnSpc>
                <a:spcPct val="100000"/>
              </a:lnSpc>
              <a:buNone/>
              <a:defRPr lang="en-US" sz="900" dirty="0"/>
            </a:lvl1pPr>
            <a:lvl2pPr>
              <a:lnSpc>
                <a:spcPct val="100000"/>
              </a:lnSpc>
              <a:defRPr lang="en-US" sz="700" dirty="0"/>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23" name="Slide Number Placeholder 4">
            <a:extLst>
              <a:ext uri="{FF2B5EF4-FFF2-40B4-BE49-F238E27FC236}">
                <a16:creationId xmlns:a16="http://schemas.microsoft.com/office/drawing/2014/main" id="{0695B177-CA0C-4E8C-A61A-DBFC0E3A7C67}"/>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bg1"/>
                </a:solidFill>
              </a:defRPr>
            </a:lvl1pPr>
          </a:lstStyle>
          <a:p>
            <a:fld id="{36F82149-F45F-43B8-A3A4-A806FF41D823}" type="slidenum">
              <a:rPr lang="en-US" smtClean="0"/>
              <a:pPr/>
              <a:t>‹#›</a:t>
            </a:fld>
            <a:endParaRPr lang="en-US" dirty="0"/>
          </a:p>
        </p:txBody>
      </p:sp>
      <p:sp>
        <p:nvSpPr>
          <p:cNvPr id="24" name="Text Placeholder 2">
            <a:extLst>
              <a:ext uri="{FF2B5EF4-FFF2-40B4-BE49-F238E27FC236}">
                <a16:creationId xmlns:a16="http://schemas.microsoft.com/office/drawing/2014/main" id="{1444E932-C1FA-4694-B252-213CE981534D}"/>
              </a:ext>
            </a:extLst>
          </p:cNvPr>
          <p:cNvSpPr>
            <a:spLocks noGrp="1"/>
          </p:cNvSpPr>
          <p:nvPr>
            <p:ph type="body" sz="quarter" idx="37" hasCustomPrompt="1"/>
          </p:nvPr>
        </p:nvSpPr>
        <p:spPr>
          <a:xfrm>
            <a:off x="422928" y="1913382"/>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26" name="Text Placeholder 2">
            <a:extLst>
              <a:ext uri="{FF2B5EF4-FFF2-40B4-BE49-F238E27FC236}">
                <a16:creationId xmlns:a16="http://schemas.microsoft.com/office/drawing/2014/main" id="{249D67FC-44E3-4A0F-B284-2778CCA9C971}"/>
              </a:ext>
            </a:extLst>
          </p:cNvPr>
          <p:cNvSpPr>
            <a:spLocks noGrp="1"/>
          </p:cNvSpPr>
          <p:nvPr>
            <p:ph type="body" sz="quarter" idx="44" hasCustomPrompt="1"/>
          </p:nvPr>
        </p:nvSpPr>
        <p:spPr>
          <a:xfrm>
            <a:off x="419100" y="3387601"/>
            <a:ext cx="903514" cy="261974"/>
          </a:xfrm>
        </p:spPr>
        <p:txBody>
          <a:bodyPr>
            <a:noAutofit/>
          </a:bodyPr>
          <a:lstStyle>
            <a:lvl1pPr marL="0" indent="0">
              <a:lnSpc>
                <a:spcPct val="100000"/>
              </a:lnSpc>
              <a:buNone/>
              <a:defRPr sz="800">
                <a:solidFill>
                  <a:schemeClr val="tx1">
                    <a:lumMod val="25000"/>
                    <a:lumOff val="75000"/>
                  </a:schemeClr>
                </a:solidFill>
              </a:defRPr>
            </a:lvl1pPr>
          </a:lstStyle>
          <a:p>
            <a:pPr lvl="0"/>
            <a:r>
              <a:rPr lang="en-US" dirty="0"/>
              <a:t>Paste icon here &amp; delete this box</a:t>
            </a:r>
          </a:p>
        </p:txBody>
      </p:sp>
      <p:sp>
        <p:nvSpPr>
          <p:cNvPr id="13" name="Picture Placeholder 2">
            <a:extLst>
              <a:ext uri="{FF2B5EF4-FFF2-40B4-BE49-F238E27FC236}">
                <a16:creationId xmlns:a16="http://schemas.microsoft.com/office/drawing/2014/main" id="{4FEE173B-1D21-4AB4-A421-1AB61B9F8D89}"/>
              </a:ext>
            </a:extLst>
          </p:cNvPr>
          <p:cNvSpPr>
            <a:spLocks noGrp="1"/>
          </p:cNvSpPr>
          <p:nvPr>
            <p:ph type="pic" sz="quarter" idx="22" hasCustomPrompt="1"/>
          </p:nvPr>
        </p:nvSpPr>
        <p:spPr>
          <a:xfrm>
            <a:off x="2554182" y="0"/>
            <a:ext cx="6589818" cy="51435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4" name="Text Placeholder 2">
            <a:extLst>
              <a:ext uri="{FF2B5EF4-FFF2-40B4-BE49-F238E27FC236}">
                <a16:creationId xmlns:a16="http://schemas.microsoft.com/office/drawing/2014/main" id="{584F5CA4-EDBB-48D4-AAFB-EA7E85ACF647}"/>
              </a:ext>
            </a:extLst>
          </p:cNvPr>
          <p:cNvSpPr>
            <a:spLocks noGrp="1"/>
          </p:cNvSpPr>
          <p:nvPr>
            <p:ph type="body" sz="quarter" idx="42" hasCustomPrompt="1"/>
          </p:nvPr>
        </p:nvSpPr>
        <p:spPr>
          <a:xfrm>
            <a:off x="419100" y="254401"/>
            <a:ext cx="2041942" cy="200442"/>
          </a:xfrm>
        </p:spPr>
        <p:txBody>
          <a:bodyPr>
            <a:noAutofit/>
          </a:bodyPr>
          <a:lstStyle>
            <a:lvl1pPr marL="0" indent="0">
              <a:buNone/>
              <a:defRPr sz="600"/>
            </a:lvl1pPr>
          </a:lstStyle>
          <a:p>
            <a:pPr lvl="0"/>
            <a:r>
              <a:rPr lang="en-US" dirty="0"/>
              <a:t>Presentation title or header if needed</a:t>
            </a:r>
          </a:p>
        </p:txBody>
      </p:sp>
      <p:sp>
        <p:nvSpPr>
          <p:cNvPr id="16" name="Footer Placeholder 3">
            <a:extLst>
              <a:ext uri="{FF2B5EF4-FFF2-40B4-BE49-F238E27FC236}">
                <a16:creationId xmlns:a16="http://schemas.microsoft.com/office/drawing/2014/main" id="{F01439ED-29DA-4405-95E2-BA47702ECDF5}"/>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092993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photo and content">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C02DD20F-504D-C649-86C3-0A7F098F66DA}"/>
              </a:ext>
            </a:extLst>
          </p:cNvPr>
          <p:cNvSpPr>
            <a:spLocks noGrp="1"/>
          </p:cNvSpPr>
          <p:nvPr>
            <p:ph type="pic" sz="quarter" idx="22" hasCustomPrompt="1"/>
          </p:nvPr>
        </p:nvSpPr>
        <p:spPr>
          <a:xfrm>
            <a:off x="6082512" y="739895"/>
            <a:ext cx="2638563" cy="3749795"/>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22" name="Picture Placeholder 2">
            <a:extLst>
              <a:ext uri="{FF2B5EF4-FFF2-40B4-BE49-F238E27FC236}">
                <a16:creationId xmlns:a16="http://schemas.microsoft.com/office/drawing/2014/main" id="{93DBED3D-CA03-E943-B119-9872641B21DA}"/>
              </a:ext>
            </a:extLst>
          </p:cNvPr>
          <p:cNvSpPr>
            <a:spLocks noGrp="1"/>
          </p:cNvSpPr>
          <p:nvPr>
            <p:ph type="pic" sz="quarter" idx="23" hasCustomPrompt="1"/>
          </p:nvPr>
        </p:nvSpPr>
        <p:spPr>
          <a:xfrm>
            <a:off x="3252718" y="739895"/>
            <a:ext cx="2627678" cy="3749795"/>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rmAutofit/>
          </a:bodyPr>
          <a:lstStyle>
            <a:lvl1pPr>
              <a:defRPr lang="en-US" sz="1368" kern="1200" dirty="0">
                <a:solidFill>
                  <a:schemeClr val="tx1"/>
                </a:solidFill>
              </a:defRPr>
            </a:lvl1pPr>
          </a:lstStyle>
          <a:p>
            <a:pPr marL="0" lvl="0" indent="0" algn="ctr" defTabSz="694796">
              <a:lnSpc>
                <a:spcPct val="140000"/>
              </a:lnSpc>
              <a:buNone/>
            </a:pPr>
            <a:r>
              <a:rPr lang="en-US" dirty="0"/>
              <a:t>Insert image</a:t>
            </a:r>
          </a:p>
        </p:txBody>
      </p:sp>
      <p:sp>
        <p:nvSpPr>
          <p:cNvPr id="17" name="Title Placeholder 1">
            <a:extLst>
              <a:ext uri="{FF2B5EF4-FFF2-40B4-BE49-F238E27FC236}">
                <a16:creationId xmlns:a16="http://schemas.microsoft.com/office/drawing/2014/main" id="{AB2924BE-0F83-44F9-8B78-9A892E0256CB}"/>
              </a:ext>
            </a:extLst>
          </p:cNvPr>
          <p:cNvSpPr>
            <a:spLocks noGrp="1"/>
          </p:cNvSpPr>
          <p:nvPr>
            <p:ph type="title" hasCustomPrompt="1"/>
          </p:nvPr>
        </p:nvSpPr>
        <p:spPr>
          <a:xfrm>
            <a:off x="414879" y="742950"/>
            <a:ext cx="2573903" cy="952500"/>
          </a:xfrm>
          <a:prstGeom prst="rect">
            <a:avLst/>
          </a:prstGeom>
        </p:spPr>
        <p:txBody>
          <a:bodyPr vert="horz" lIns="0" tIns="45720" rIns="0" bIns="45720" rtlCol="0" anchor="t" anchorCtr="0">
            <a:noAutofit/>
          </a:bodyPr>
          <a:lstStyle>
            <a:lvl1pPr>
              <a:defRPr lang="en-US" dirty="0"/>
            </a:lvl1pPr>
          </a:lstStyle>
          <a:p>
            <a:pPr lvl="0"/>
            <a:r>
              <a:rPr lang="en-US" dirty="0"/>
              <a:t>Headline here</a:t>
            </a:r>
          </a:p>
        </p:txBody>
      </p:sp>
      <p:sp>
        <p:nvSpPr>
          <p:cNvPr id="24" name="Text Placeholder 3">
            <a:extLst>
              <a:ext uri="{FF2B5EF4-FFF2-40B4-BE49-F238E27FC236}">
                <a16:creationId xmlns:a16="http://schemas.microsoft.com/office/drawing/2014/main" id="{7350F883-4CBA-438B-9F10-05CAA3763AFE}"/>
              </a:ext>
            </a:extLst>
          </p:cNvPr>
          <p:cNvSpPr>
            <a:spLocks noGrp="1"/>
          </p:cNvSpPr>
          <p:nvPr>
            <p:ph type="body" sz="half" idx="2" hasCustomPrompt="1"/>
          </p:nvPr>
        </p:nvSpPr>
        <p:spPr>
          <a:xfrm>
            <a:off x="422929" y="1959429"/>
            <a:ext cx="2566040" cy="723031"/>
          </a:xfrm>
          <a:prstGeom prst="rect">
            <a:avLst/>
          </a:prstGeom>
        </p:spPr>
        <p:txBody>
          <a:bodyPr vert="horz" wrap="square" lIns="0" tIns="0" rIns="0" bIns="0" rtlCol="0" anchor="b" anchorCtr="0">
            <a:noAutofit/>
          </a:bodyPr>
          <a:lstStyle>
            <a:lvl1pPr>
              <a:defRPr lang="en-US" sz="1600" dirty="0">
                <a:latin typeface="+mj-lt"/>
                <a:cs typeface="CiscoSansTT" panose="020B0503020201020303" pitchFamily="34" charset="0"/>
              </a:defRPr>
            </a:lvl1pPr>
          </a:lstStyle>
          <a:p>
            <a:pPr lvl="0">
              <a:spcAft>
                <a:spcPts val="0"/>
              </a:spcAft>
              <a:buNone/>
            </a:pPr>
            <a:r>
              <a:rPr lang="en-US" dirty="0"/>
              <a:t>Subtitle</a:t>
            </a:r>
          </a:p>
        </p:txBody>
      </p:sp>
      <p:sp>
        <p:nvSpPr>
          <p:cNvPr id="26" name="Slide Number Placeholder 4">
            <a:extLst>
              <a:ext uri="{FF2B5EF4-FFF2-40B4-BE49-F238E27FC236}">
                <a16:creationId xmlns:a16="http://schemas.microsoft.com/office/drawing/2014/main" id="{9CBC7F64-D22B-46D6-976F-39473E94D2B0}"/>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0" name="Content Placeholder 6">
            <a:extLst>
              <a:ext uri="{FF2B5EF4-FFF2-40B4-BE49-F238E27FC236}">
                <a16:creationId xmlns:a16="http://schemas.microsoft.com/office/drawing/2014/main" id="{A76585B6-D6AA-4B89-AF27-606CBEE93F5F}"/>
              </a:ext>
            </a:extLst>
          </p:cNvPr>
          <p:cNvSpPr>
            <a:spLocks noGrp="1"/>
          </p:cNvSpPr>
          <p:nvPr>
            <p:ph sz="quarter" idx="24"/>
          </p:nvPr>
        </p:nvSpPr>
        <p:spPr>
          <a:xfrm>
            <a:off x="419099" y="2832027"/>
            <a:ext cx="2569683" cy="1668906"/>
          </a:xfrm>
        </p:spPr>
        <p:txBody>
          <a:bodyPr>
            <a:noAutofit/>
          </a:bodyPr>
          <a:lstStyle>
            <a:lvl1pPr marL="171450" indent="-171450">
              <a:buFont typeface="Arial" panose="020B0604020202020204" pitchFamily="34" charset="0"/>
              <a:buChar char="•"/>
              <a:defRPr sz="1000"/>
            </a:lvl1pPr>
            <a:lvl2pPr>
              <a:defRPr sz="800"/>
            </a:lvl2pPr>
            <a:lvl3pPr>
              <a:defRPr sz="600"/>
            </a:lvl3pPr>
            <a:lvl4pPr>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Text Placeholder 2">
            <a:extLst>
              <a:ext uri="{FF2B5EF4-FFF2-40B4-BE49-F238E27FC236}">
                <a16:creationId xmlns:a16="http://schemas.microsoft.com/office/drawing/2014/main" id="{8AF259D3-3646-418A-ACF1-144AE8A5AA6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12" name="Footer Placeholder 3">
            <a:extLst>
              <a:ext uri="{FF2B5EF4-FFF2-40B4-BE49-F238E27FC236}">
                <a16:creationId xmlns:a16="http://schemas.microsoft.com/office/drawing/2014/main" id="{161CFB47-5D97-455D-9076-8BE7CF7DCA75}"/>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824911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and data - blu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642F883-A541-DB46-9654-B4F21790C041}"/>
              </a:ext>
            </a:extLst>
          </p:cNvPr>
          <p:cNvCxnSpPr>
            <a:cxnSpLocks/>
          </p:cNvCxnSpPr>
          <p:nvPr userDrawn="1"/>
        </p:nvCxnSpPr>
        <p:spPr>
          <a:xfrm>
            <a:off x="422926"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6930F6-4614-C940-AA31-EB153B9A3C14}"/>
              </a:ext>
            </a:extLst>
          </p:cNvPr>
          <p:cNvCxnSpPr>
            <a:cxnSpLocks/>
          </p:cNvCxnSpPr>
          <p:nvPr userDrawn="1"/>
        </p:nvCxnSpPr>
        <p:spPr>
          <a:xfrm>
            <a:off x="3253212"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609397-087F-854B-9535-E4D803EA438C}"/>
              </a:ext>
            </a:extLst>
          </p:cNvPr>
          <p:cNvCxnSpPr>
            <a:cxnSpLocks/>
          </p:cNvCxnSpPr>
          <p:nvPr userDrawn="1"/>
        </p:nvCxnSpPr>
        <p:spPr>
          <a:xfrm>
            <a:off x="6094384"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3">
            <a:extLst>
              <a:ext uri="{FF2B5EF4-FFF2-40B4-BE49-F238E27FC236}">
                <a16:creationId xmlns:a16="http://schemas.microsoft.com/office/drawing/2014/main" id="{F6D98EE6-CE26-5746-9F24-417E0C5D93D7}"/>
              </a:ext>
            </a:extLst>
          </p:cNvPr>
          <p:cNvSpPr>
            <a:spLocks noGrp="1"/>
          </p:cNvSpPr>
          <p:nvPr>
            <p:ph type="body" sz="half" idx="30" hasCustomPrompt="1"/>
          </p:nvPr>
        </p:nvSpPr>
        <p:spPr>
          <a:xfrm>
            <a:off x="384827"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20%</a:t>
            </a:r>
          </a:p>
        </p:txBody>
      </p:sp>
      <p:sp>
        <p:nvSpPr>
          <p:cNvPr id="39" name="Text Placeholder 3">
            <a:extLst>
              <a:ext uri="{FF2B5EF4-FFF2-40B4-BE49-F238E27FC236}">
                <a16:creationId xmlns:a16="http://schemas.microsoft.com/office/drawing/2014/main" id="{756C9CF0-3AB5-A549-A273-298CB4402764}"/>
              </a:ext>
            </a:extLst>
          </p:cNvPr>
          <p:cNvSpPr>
            <a:spLocks noGrp="1"/>
          </p:cNvSpPr>
          <p:nvPr>
            <p:ph type="body" sz="half" idx="31" hasCustomPrompt="1"/>
          </p:nvPr>
        </p:nvSpPr>
        <p:spPr>
          <a:xfrm>
            <a:off x="3231441"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-300</a:t>
            </a:r>
          </a:p>
        </p:txBody>
      </p:sp>
      <p:sp>
        <p:nvSpPr>
          <p:cNvPr id="41" name="Text Placeholder 3">
            <a:extLst>
              <a:ext uri="{FF2B5EF4-FFF2-40B4-BE49-F238E27FC236}">
                <a16:creationId xmlns:a16="http://schemas.microsoft.com/office/drawing/2014/main" id="{47EE0A8E-A5BD-3644-A4C4-B97D607EF556}"/>
              </a:ext>
            </a:extLst>
          </p:cNvPr>
          <p:cNvSpPr>
            <a:spLocks noGrp="1"/>
          </p:cNvSpPr>
          <p:nvPr>
            <p:ph type="body" sz="half" idx="32" hasCustomPrompt="1"/>
          </p:nvPr>
        </p:nvSpPr>
        <p:spPr>
          <a:xfrm>
            <a:off x="6067169"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1"/>
                    </a:gs>
                    <a:gs pos="97000">
                      <a:schemeClr val="accent2"/>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80+</a:t>
            </a:r>
          </a:p>
        </p:txBody>
      </p:sp>
      <p:sp>
        <p:nvSpPr>
          <p:cNvPr id="20" name="Text Placeholder 3">
            <a:extLst>
              <a:ext uri="{FF2B5EF4-FFF2-40B4-BE49-F238E27FC236}">
                <a16:creationId xmlns:a16="http://schemas.microsoft.com/office/drawing/2014/main" id="{98A16D6C-FD3D-414B-9631-678E295DE320}"/>
              </a:ext>
            </a:extLst>
          </p:cNvPr>
          <p:cNvSpPr>
            <a:spLocks noGrp="1"/>
          </p:cNvSpPr>
          <p:nvPr>
            <p:ph type="body" sz="half" idx="2" hasCustomPrompt="1"/>
          </p:nvPr>
        </p:nvSpPr>
        <p:spPr>
          <a:xfrm>
            <a:off x="422926"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21" name="Text Placeholder 3">
            <a:extLst>
              <a:ext uri="{FF2B5EF4-FFF2-40B4-BE49-F238E27FC236}">
                <a16:creationId xmlns:a16="http://schemas.microsoft.com/office/drawing/2014/main" id="{99F0397D-3C93-7845-879A-16F144523B4C}"/>
              </a:ext>
            </a:extLst>
          </p:cNvPr>
          <p:cNvSpPr>
            <a:spLocks noGrp="1"/>
          </p:cNvSpPr>
          <p:nvPr>
            <p:ph type="body" sz="half" idx="21" hasCustomPrompt="1"/>
          </p:nvPr>
        </p:nvSpPr>
        <p:spPr>
          <a:xfrm>
            <a:off x="3261083" y="3123573"/>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32" name="Text Placeholder 3">
            <a:extLst>
              <a:ext uri="{FF2B5EF4-FFF2-40B4-BE49-F238E27FC236}">
                <a16:creationId xmlns:a16="http://schemas.microsoft.com/office/drawing/2014/main" id="{BA03067A-3923-2647-97D3-023C8639F1D2}"/>
              </a:ext>
            </a:extLst>
          </p:cNvPr>
          <p:cNvSpPr>
            <a:spLocks noGrp="1"/>
          </p:cNvSpPr>
          <p:nvPr>
            <p:ph type="body" sz="half" idx="23" hasCustomPrompt="1"/>
          </p:nvPr>
        </p:nvSpPr>
        <p:spPr>
          <a:xfrm>
            <a:off x="6093965"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6" name="Title Placeholder 1">
            <a:extLst>
              <a:ext uri="{FF2B5EF4-FFF2-40B4-BE49-F238E27FC236}">
                <a16:creationId xmlns:a16="http://schemas.microsoft.com/office/drawing/2014/main" id="{B1FC53C6-F2F8-42A2-A49B-A9238A0EDAD2}"/>
              </a:ext>
            </a:extLst>
          </p:cNvPr>
          <p:cNvSpPr>
            <a:spLocks noGrp="1"/>
          </p:cNvSpPr>
          <p:nvPr>
            <p:ph type="title" hasCustomPrompt="1"/>
          </p:nvPr>
        </p:nvSpPr>
        <p:spPr>
          <a:xfrm>
            <a:off x="414879" y="742949"/>
            <a:ext cx="4042821" cy="1106751"/>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data</a:t>
            </a:r>
          </a:p>
        </p:txBody>
      </p:sp>
      <p:sp>
        <p:nvSpPr>
          <p:cNvPr id="25" name="Slide Number Placeholder 4">
            <a:extLst>
              <a:ext uri="{FF2B5EF4-FFF2-40B4-BE49-F238E27FC236}">
                <a16:creationId xmlns:a16="http://schemas.microsoft.com/office/drawing/2014/main" id="{8A082190-6F7B-4BB6-90A3-08A8220E1F3F}"/>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5" name="Text Placeholder 2">
            <a:extLst>
              <a:ext uri="{FF2B5EF4-FFF2-40B4-BE49-F238E27FC236}">
                <a16:creationId xmlns:a16="http://schemas.microsoft.com/office/drawing/2014/main" id="{A1FA8DC3-99FB-49CE-B894-90F025FACC1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17" name="Footer Placeholder 3">
            <a:extLst>
              <a:ext uri="{FF2B5EF4-FFF2-40B4-BE49-F238E27FC236}">
                <a16:creationId xmlns:a16="http://schemas.microsoft.com/office/drawing/2014/main" id="{CAF1C110-2104-4113-AC2A-0735ED12996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863677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and data - re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5F276A7-E979-4340-9836-CA9BE4464ED1}"/>
              </a:ext>
            </a:extLst>
          </p:cNvPr>
          <p:cNvCxnSpPr>
            <a:cxnSpLocks/>
          </p:cNvCxnSpPr>
          <p:nvPr userDrawn="1"/>
        </p:nvCxnSpPr>
        <p:spPr>
          <a:xfrm>
            <a:off x="422926"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936A3C-3E7D-9C41-9C09-B7B969F5C00B}"/>
              </a:ext>
            </a:extLst>
          </p:cNvPr>
          <p:cNvCxnSpPr>
            <a:cxnSpLocks/>
          </p:cNvCxnSpPr>
          <p:nvPr userDrawn="1"/>
        </p:nvCxnSpPr>
        <p:spPr>
          <a:xfrm>
            <a:off x="3253212"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D45874-2D43-0B46-A5F4-6E94698AFB20}"/>
              </a:ext>
            </a:extLst>
          </p:cNvPr>
          <p:cNvCxnSpPr>
            <a:cxnSpLocks/>
          </p:cNvCxnSpPr>
          <p:nvPr userDrawn="1"/>
        </p:nvCxnSpPr>
        <p:spPr>
          <a:xfrm>
            <a:off x="6094384"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CD83CB5A-02A6-8446-87FF-B791E6474486}"/>
              </a:ext>
            </a:extLst>
          </p:cNvPr>
          <p:cNvSpPr>
            <a:spLocks noGrp="1"/>
          </p:cNvSpPr>
          <p:nvPr>
            <p:ph type="body" sz="half" idx="30" hasCustomPrompt="1"/>
          </p:nvPr>
        </p:nvSpPr>
        <p:spPr>
          <a:xfrm>
            <a:off x="384827"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5"/>
                    </a:gs>
                    <a:gs pos="97000">
                      <a:schemeClr val="accent6">
                        <a:lumMod val="60000"/>
                        <a:lumOff val="40000"/>
                      </a:schemeClr>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20%</a:t>
            </a:r>
          </a:p>
        </p:txBody>
      </p:sp>
      <p:sp>
        <p:nvSpPr>
          <p:cNvPr id="28" name="Text Placeholder 3">
            <a:extLst>
              <a:ext uri="{FF2B5EF4-FFF2-40B4-BE49-F238E27FC236}">
                <a16:creationId xmlns:a16="http://schemas.microsoft.com/office/drawing/2014/main" id="{8D444B7E-7F71-4B46-976B-5429DA2173B3}"/>
              </a:ext>
            </a:extLst>
          </p:cNvPr>
          <p:cNvSpPr>
            <a:spLocks noGrp="1"/>
          </p:cNvSpPr>
          <p:nvPr>
            <p:ph type="body" sz="half" idx="31" hasCustomPrompt="1"/>
          </p:nvPr>
        </p:nvSpPr>
        <p:spPr>
          <a:xfrm>
            <a:off x="3231441"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5"/>
                    </a:gs>
                    <a:gs pos="97000">
                      <a:schemeClr val="accent6">
                        <a:lumMod val="60000"/>
                        <a:lumOff val="40000"/>
                      </a:schemeClr>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-300</a:t>
            </a:r>
          </a:p>
        </p:txBody>
      </p:sp>
      <p:sp>
        <p:nvSpPr>
          <p:cNvPr id="31" name="Text Placeholder 3">
            <a:extLst>
              <a:ext uri="{FF2B5EF4-FFF2-40B4-BE49-F238E27FC236}">
                <a16:creationId xmlns:a16="http://schemas.microsoft.com/office/drawing/2014/main" id="{E00F2D7A-7571-4B4B-A546-B2325912C04B}"/>
              </a:ext>
            </a:extLst>
          </p:cNvPr>
          <p:cNvSpPr>
            <a:spLocks noGrp="1"/>
          </p:cNvSpPr>
          <p:nvPr>
            <p:ph type="body" sz="half" idx="32" hasCustomPrompt="1"/>
          </p:nvPr>
        </p:nvSpPr>
        <p:spPr>
          <a:xfrm>
            <a:off x="6067169"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5"/>
                    </a:gs>
                    <a:gs pos="97000">
                      <a:schemeClr val="accent6">
                        <a:lumMod val="60000"/>
                        <a:lumOff val="40000"/>
                      </a:schemeClr>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80+</a:t>
            </a:r>
          </a:p>
        </p:txBody>
      </p:sp>
      <p:sp>
        <p:nvSpPr>
          <p:cNvPr id="16" name="Text Placeholder 3">
            <a:extLst>
              <a:ext uri="{FF2B5EF4-FFF2-40B4-BE49-F238E27FC236}">
                <a16:creationId xmlns:a16="http://schemas.microsoft.com/office/drawing/2014/main" id="{12EFBABB-5C70-4107-9088-C1B0E1BE156B}"/>
              </a:ext>
            </a:extLst>
          </p:cNvPr>
          <p:cNvSpPr>
            <a:spLocks noGrp="1"/>
          </p:cNvSpPr>
          <p:nvPr>
            <p:ph type="body" sz="half" idx="2" hasCustomPrompt="1"/>
          </p:nvPr>
        </p:nvSpPr>
        <p:spPr>
          <a:xfrm>
            <a:off x="422926"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7" name="Text Placeholder 3">
            <a:extLst>
              <a:ext uri="{FF2B5EF4-FFF2-40B4-BE49-F238E27FC236}">
                <a16:creationId xmlns:a16="http://schemas.microsoft.com/office/drawing/2014/main" id="{ACC72060-E493-431B-8465-A5C938B0E36D}"/>
              </a:ext>
            </a:extLst>
          </p:cNvPr>
          <p:cNvSpPr>
            <a:spLocks noGrp="1"/>
          </p:cNvSpPr>
          <p:nvPr>
            <p:ph type="body" sz="half" idx="21" hasCustomPrompt="1"/>
          </p:nvPr>
        </p:nvSpPr>
        <p:spPr>
          <a:xfrm>
            <a:off x="3261083" y="3123573"/>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8" name="Text Placeholder 3">
            <a:extLst>
              <a:ext uri="{FF2B5EF4-FFF2-40B4-BE49-F238E27FC236}">
                <a16:creationId xmlns:a16="http://schemas.microsoft.com/office/drawing/2014/main" id="{B9A7DD94-38AB-4DFD-B3B1-7698117E5AA4}"/>
              </a:ext>
            </a:extLst>
          </p:cNvPr>
          <p:cNvSpPr>
            <a:spLocks noGrp="1"/>
          </p:cNvSpPr>
          <p:nvPr>
            <p:ph type="body" sz="half" idx="23" hasCustomPrompt="1"/>
          </p:nvPr>
        </p:nvSpPr>
        <p:spPr>
          <a:xfrm>
            <a:off x="6093965"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9" name="Title Placeholder 1">
            <a:extLst>
              <a:ext uri="{FF2B5EF4-FFF2-40B4-BE49-F238E27FC236}">
                <a16:creationId xmlns:a16="http://schemas.microsoft.com/office/drawing/2014/main" id="{B2DA6EB3-F09E-4753-9759-61F5E48DA8C4}"/>
              </a:ext>
            </a:extLst>
          </p:cNvPr>
          <p:cNvSpPr>
            <a:spLocks noGrp="1"/>
          </p:cNvSpPr>
          <p:nvPr>
            <p:ph type="title" hasCustomPrompt="1"/>
          </p:nvPr>
        </p:nvSpPr>
        <p:spPr>
          <a:xfrm>
            <a:off x="414879" y="742950"/>
            <a:ext cx="4042821" cy="1111976"/>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data</a:t>
            </a:r>
          </a:p>
        </p:txBody>
      </p:sp>
      <p:sp>
        <p:nvSpPr>
          <p:cNvPr id="25" name="Slide Number Placeholder 4">
            <a:extLst>
              <a:ext uri="{FF2B5EF4-FFF2-40B4-BE49-F238E27FC236}">
                <a16:creationId xmlns:a16="http://schemas.microsoft.com/office/drawing/2014/main" id="{95FD79ED-DC24-410F-98FA-8961227CA561}"/>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5" name="Text Placeholder 2">
            <a:extLst>
              <a:ext uri="{FF2B5EF4-FFF2-40B4-BE49-F238E27FC236}">
                <a16:creationId xmlns:a16="http://schemas.microsoft.com/office/drawing/2014/main" id="{09419B13-A039-4394-A6EA-FE5AE56A5A7C}"/>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0" name="Footer Placeholder 3">
            <a:extLst>
              <a:ext uri="{FF2B5EF4-FFF2-40B4-BE49-F238E27FC236}">
                <a16:creationId xmlns:a16="http://schemas.microsoft.com/office/drawing/2014/main" id="{373EE716-0BC0-46EB-9154-7E5AAA8CE83F}"/>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49691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86F225C-F7F7-4528-849E-361C51FFBCCA}"/>
              </a:ext>
            </a:extLst>
          </p:cNvPr>
          <p:cNvSpPr>
            <a:spLocks noGrp="1"/>
          </p:cNvSpPr>
          <p:nvPr>
            <p:ph type="title"/>
          </p:nvPr>
        </p:nvSpPr>
        <p:spPr>
          <a:xfrm>
            <a:off x="416928" y="742950"/>
            <a:ext cx="8307972" cy="946019"/>
          </a:xfrm>
          <a:prstGeom prst="rect">
            <a:avLst/>
          </a:prstGeom>
        </p:spPr>
        <p:txBody>
          <a:bodyPr vert="horz" lIns="0" tIns="45720" rIns="0" bIns="45720" rtlCol="0" anchor="t" anchorCtr="0">
            <a:noAutofit/>
          </a:bodyPr>
          <a:lstStyle>
            <a:lvl1pPr>
              <a:defRPr lang="en-US" spc="-100" baseline="0" dirty="0"/>
            </a:lvl1pPr>
          </a:lstStyle>
          <a:p>
            <a:pPr lvl="0"/>
            <a:r>
              <a:rPr lang="en-GB"/>
              <a:t>Click to edit Master title style</a:t>
            </a:r>
            <a:endParaRPr lang="en-US" dirty="0"/>
          </a:p>
        </p:txBody>
      </p:sp>
      <p:sp>
        <p:nvSpPr>
          <p:cNvPr id="8" name="Text Placeholder 2">
            <a:extLst>
              <a:ext uri="{FF2B5EF4-FFF2-40B4-BE49-F238E27FC236}">
                <a16:creationId xmlns:a16="http://schemas.microsoft.com/office/drawing/2014/main" id="{11696DE5-6EFF-4C09-9943-5FCA93FF6331}"/>
              </a:ext>
            </a:extLst>
          </p:cNvPr>
          <p:cNvSpPr>
            <a:spLocks noGrp="1"/>
          </p:cNvSpPr>
          <p:nvPr>
            <p:ph idx="1"/>
          </p:nvPr>
        </p:nvSpPr>
        <p:spPr>
          <a:xfrm>
            <a:off x="418014" y="1823909"/>
            <a:ext cx="8307972" cy="2808415"/>
          </a:xfrm>
          <a:prstGeom prst="rect">
            <a:avLst/>
          </a:prstGeom>
        </p:spPr>
        <p:txBody>
          <a:bodyPr vert="horz" lIns="0" tIns="0" rIns="0" bIns="0" rtlCol="0">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Footer Placeholder 3">
            <a:extLst>
              <a:ext uri="{FF2B5EF4-FFF2-40B4-BE49-F238E27FC236}">
                <a16:creationId xmlns:a16="http://schemas.microsoft.com/office/drawing/2014/main" id="{38FCC569-4B46-4920-ACAD-F80E06ACD8EC}"/>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698D7571-5BE1-4182-8211-BAD95EBE9A20}"/>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2" name="Text Placeholder 2">
            <a:extLst>
              <a:ext uri="{FF2B5EF4-FFF2-40B4-BE49-F238E27FC236}">
                <a16:creationId xmlns:a16="http://schemas.microsoft.com/office/drawing/2014/main" id="{C2B15268-7993-4213-A094-A98AEF8E227F}"/>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305910763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and data - orange">
    <p:spTree>
      <p:nvGrpSpPr>
        <p:cNvPr id="1" name=""/>
        <p:cNvGrpSpPr/>
        <p:nvPr/>
      </p:nvGrpSpPr>
      <p:grpSpPr>
        <a:xfrm>
          <a:off x="0" y="0"/>
          <a:ext cx="0" cy="0"/>
          <a:chOff x="0" y="0"/>
          <a:chExt cx="0" cy="0"/>
        </a:xfrm>
      </p:grpSpPr>
      <p:sp>
        <p:nvSpPr>
          <p:cNvPr id="27" name="Text Placeholder 3">
            <a:extLst>
              <a:ext uri="{FF2B5EF4-FFF2-40B4-BE49-F238E27FC236}">
                <a16:creationId xmlns:a16="http://schemas.microsoft.com/office/drawing/2014/main" id="{D06B558A-BDEC-464B-B491-D9BC21129A9D}"/>
              </a:ext>
            </a:extLst>
          </p:cNvPr>
          <p:cNvSpPr>
            <a:spLocks noGrp="1"/>
          </p:cNvSpPr>
          <p:nvPr>
            <p:ph type="body" sz="half" idx="30" hasCustomPrompt="1"/>
          </p:nvPr>
        </p:nvSpPr>
        <p:spPr>
          <a:xfrm>
            <a:off x="384827"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3"/>
                    </a:gs>
                    <a:gs pos="97000">
                      <a:schemeClr val="accent4"/>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20%</a:t>
            </a:r>
          </a:p>
        </p:txBody>
      </p:sp>
      <p:sp>
        <p:nvSpPr>
          <p:cNvPr id="28" name="Text Placeholder 3">
            <a:extLst>
              <a:ext uri="{FF2B5EF4-FFF2-40B4-BE49-F238E27FC236}">
                <a16:creationId xmlns:a16="http://schemas.microsoft.com/office/drawing/2014/main" id="{96ABD542-E4AD-F141-9F7C-F9D7647A7A44}"/>
              </a:ext>
            </a:extLst>
          </p:cNvPr>
          <p:cNvSpPr>
            <a:spLocks noGrp="1"/>
          </p:cNvSpPr>
          <p:nvPr>
            <p:ph type="body" sz="half" idx="31" hasCustomPrompt="1"/>
          </p:nvPr>
        </p:nvSpPr>
        <p:spPr>
          <a:xfrm>
            <a:off x="3231441"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3"/>
                    </a:gs>
                    <a:gs pos="97000">
                      <a:schemeClr val="accent4"/>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-300</a:t>
            </a:r>
          </a:p>
        </p:txBody>
      </p:sp>
      <p:sp>
        <p:nvSpPr>
          <p:cNvPr id="31" name="Text Placeholder 3">
            <a:extLst>
              <a:ext uri="{FF2B5EF4-FFF2-40B4-BE49-F238E27FC236}">
                <a16:creationId xmlns:a16="http://schemas.microsoft.com/office/drawing/2014/main" id="{267E3190-6EA7-2940-AF53-00DFF865B774}"/>
              </a:ext>
            </a:extLst>
          </p:cNvPr>
          <p:cNvSpPr>
            <a:spLocks noGrp="1"/>
          </p:cNvSpPr>
          <p:nvPr>
            <p:ph type="body" sz="half" idx="32" hasCustomPrompt="1"/>
          </p:nvPr>
        </p:nvSpPr>
        <p:spPr>
          <a:xfrm>
            <a:off x="6067169" y="2463324"/>
            <a:ext cx="2626246" cy="651525"/>
          </a:xfrm>
          <a:prstGeom prst="rect">
            <a:avLst/>
          </a:prstGeom>
        </p:spPr>
        <p:txBody>
          <a:bodyPr wrap="square" lIns="0" rIns="0" anchor="b" anchorCtr="0">
            <a:noAutofit/>
          </a:bodyPr>
          <a:lstStyle>
            <a:lvl1pPr marL="0" indent="0">
              <a:lnSpc>
                <a:spcPct val="90000"/>
              </a:lnSpc>
              <a:buNone/>
              <a:defRPr sz="4704" b="0" i="0" spc="0" baseline="0">
                <a:gradFill>
                  <a:gsLst>
                    <a:gs pos="0">
                      <a:schemeClr val="accent3"/>
                    </a:gs>
                    <a:gs pos="97000">
                      <a:schemeClr val="accent4"/>
                    </a:gs>
                  </a:gsLst>
                  <a:lin ang="5400000" scaled="0"/>
                </a:gradFill>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80+</a:t>
            </a:r>
          </a:p>
        </p:txBody>
      </p:sp>
      <p:cxnSp>
        <p:nvCxnSpPr>
          <p:cNvPr id="16" name="Straight Connector 15">
            <a:extLst>
              <a:ext uri="{FF2B5EF4-FFF2-40B4-BE49-F238E27FC236}">
                <a16:creationId xmlns:a16="http://schemas.microsoft.com/office/drawing/2014/main" id="{B58AAE14-673A-48C3-AB34-E203F644B8E4}"/>
              </a:ext>
            </a:extLst>
          </p:cNvPr>
          <p:cNvCxnSpPr>
            <a:cxnSpLocks/>
          </p:cNvCxnSpPr>
          <p:nvPr userDrawn="1"/>
        </p:nvCxnSpPr>
        <p:spPr>
          <a:xfrm>
            <a:off x="422926"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F3373FB8-5D9C-4D1B-987C-CE9B05227EC6}"/>
              </a:ext>
            </a:extLst>
          </p:cNvPr>
          <p:cNvSpPr>
            <a:spLocks noGrp="1"/>
          </p:cNvSpPr>
          <p:nvPr>
            <p:ph type="body" sz="half" idx="2" hasCustomPrompt="1"/>
          </p:nvPr>
        </p:nvSpPr>
        <p:spPr>
          <a:xfrm>
            <a:off x="422926"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8" name="Text Placeholder 3">
            <a:extLst>
              <a:ext uri="{FF2B5EF4-FFF2-40B4-BE49-F238E27FC236}">
                <a16:creationId xmlns:a16="http://schemas.microsoft.com/office/drawing/2014/main" id="{073D7130-65B2-418E-A28A-88D753AF2669}"/>
              </a:ext>
            </a:extLst>
          </p:cNvPr>
          <p:cNvSpPr>
            <a:spLocks noGrp="1"/>
          </p:cNvSpPr>
          <p:nvPr>
            <p:ph type="body" sz="half" idx="21" hasCustomPrompt="1"/>
          </p:nvPr>
        </p:nvSpPr>
        <p:spPr>
          <a:xfrm>
            <a:off x="3261083" y="3123573"/>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19" name="Text Placeholder 3">
            <a:extLst>
              <a:ext uri="{FF2B5EF4-FFF2-40B4-BE49-F238E27FC236}">
                <a16:creationId xmlns:a16="http://schemas.microsoft.com/office/drawing/2014/main" id="{418B7352-50C9-4EB3-B44F-091AA75BB5B2}"/>
              </a:ext>
            </a:extLst>
          </p:cNvPr>
          <p:cNvSpPr>
            <a:spLocks noGrp="1"/>
          </p:cNvSpPr>
          <p:nvPr>
            <p:ph type="body" sz="half" idx="23" hasCustomPrompt="1"/>
          </p:nvPr>
        </p:nvSpPr>
        <p:spPr>
          <a:xfrm>
            <a:off x="6093965" y="3120239"/>
            <a:ext cx="2626246" cy="1420409"/>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Large succinct description here</a:t>
            </a:r>
          </a:p>
        </p:txBody>
      </p:sp>
      <p:sp>
        <p:nvSpPr>
          <p:cNvPr id="20" name="Title Placeholder 1">
            <a:extLst>
              <a:ext uri="{FF2B5EF4-FFF2-40B4-BE49-F238E27FC236}">
                <a16:creationId xmlns:a16="http://schemas.microsoft.com/office/drawing/2014/main" id="{25ABD418-4BFF-46CA-8258-2592F20AD1DD}"/>
              </a:ext>
            </a:extLst>
          </p:cNvPr>
          <p:cNvSpPr>
            <a:spLocks noGrp="1"/>
          </p:cNvSpPr>
          <p:nvPr>
            <p:ph type="title" hasCustomPrompt="1"/>
          </p:nvPr>
        </p:nvSpPr>
        <p:spPr>
          <a:xfrm>
            <a:off x="414879" y="742949"/>
            <a:ext cx="4042821" cy="1117201"/>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3-column with data</a:t>
            </a:r>
          </a:p>
        </p:txBody>
      </p:sp>
      <p:sp>
        <p:nvSpPr>
          <p:cNvPr id="26" name="Slide Number Placeholder 4">
            <a:extLst>
              <a:ext uri="{FF2B5EF4-FFF2-40B4-BE49-F238E27FC236}">
                <a16:creationId xmlns:a16="http://schemas.microsoft.com/office/drawing/2014/main" id="{B8A52325-3C8A-4F56-829E-2C83AA7B78ED}"/>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cxnSp>
        <p:nvCxnSpPr>
          <p:cNvPr id="13" name="Straight Connector 12">
            <a:extLst>
              <a:ext uri="{FF2B5EF4-FFF2-40B4-BE49-F238E27FC236}">
                <a16:creationId xmlns:a16="http://schemas.microsoft.com/office/drawing/2014/main" id="{D4DB9AD6-305E-4CAC-884E-012D9656B7A1}"/>
              </a:ext>
            </a:extLst>
          </p:cNvPr>
          <p:cNvCxnSpPr>
            <a:cxnSpLocks/>
          </p:cNvCxnSpPr>
          <p:nvPr userDrawn="1"/>
        </p:nvCxnSpPr>
        <p:spPr>
          <a:xfrm>
            <a:off x="3253212"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B1CD7A-4B2C-478A-8E8D-FA20C6C22242}"/>
              </a:ext>
            </a:extLst>
          </p:cNvPr>
          <p:cNvCxnSpPr>
            <a:cxnSpLocks/>
          </p:cNvCxnSpPr>
          <p:nvPr userDrawn="1"/>
        </p:nvCxnSpPr>
        <p:spPr>
          <a:xfrm>
            <a:off x="6094384" y="2259762"/>
            <a:ext cx="2626246"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6DF1E74D-467C-4D1D-8B2D-9294B98C5C50}"/>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1" name="Footer Placeholder 3">
            <a:extLst>
              <a:ext uri="{FF2B5EF4-FFF2-40B4-BE49-F238E27FC236}">
                <a16:creationId xmlns:a16="http://schemas.microsoft.com/office/drawing/2014/main" id="{F50940B2-ABB8-4233-B366-97C29744D57A}"/>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272572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2 data poi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091292" y="744916"/>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093502" y="1384454"/>
            <a:ext cx="2629782" cy="99336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option to highlight text with a color</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091292" y="2510008"/>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093502" y="3149546"/>
            <a:ext cx="2629782" cy="99336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option to highlight text with a color</a:t>
            </a:r>
          </a:p>
        </p:txBody>
      </p:sp>
      <p:sp>
        <p:nvSpPr>
          <p:cNvPr id="22" name="Text Placeholder 3">
            <a:extLst>
              <a:ext uri="{FF2B5EF4-FFF2-40B4-BE49-F238E27FC236}">
                <a16:creationId xmlns:a16="http://schemas.microsoft.com/office/drawing/2014/main" id="{8A56877E-29E1-3742-BB24-CC81DFFFE5D8}"/>
              </a:ext>
            </a:extLst>
          </p:cNvPr>
          <p:cNvSpPr>
            <a:spLocks noGrp="1"/>
          </p:cNvSpPr>
          <p:nvPr>
            <p:ph type="body" sz="half" idx="23" hasCustomPrompt="1"/>
          </p:nvPr>
        </p:nvSpPr>
        <p:spPr>
          <a:xfrm>
            <a:off x="6091292" y="783772"/>
            <a:ext cx="2629782" cy="600679"/>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77%</a:t>
            </a:r>
          </a:p>
        </p:txBody>
      </p:sp>
      <p:sp>
        <p:nvSpPr>
          <p:cNvPr id="24" name="Text Placeholder 3">
            <a:extLst>
              <a:ext uri="{FF2B5EF4-FFF2-40B4-BE49-F238E27FC236}">
                <a16:creationId xmlns:a16="http://schemas.microsoft.com/office/drawing/2014/main" id="{4900FC7C-DD9A-C846-843B-5642805FB71B}"/>
              </a:ext>
            </a:extLst>
          </p:cNvPr>
          <p:cNvSpPr>
            <a:spLocks noGrp="1"/>
          </p:cNvSpPr>
          <p:nvPr>
            <p:ph type="body" sz="half" idx="24" hasCustomPrompt="1"/>
          </p:nvPr>
        </p:nvSpPr>
        <p:spPr>
          <a:xfrm>
            <a:off x="6091292" y="2543242"/>
            <a:ext cx="2629782" cy="600679"/>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100,000+</a:t>
            </a:r>
          </a:p>
        </p:txBody>
      </p:sp>
      <p:sp>
        <p:nvSpPr>
          <p:cNvPr id="14" name="Content Placeholder 6">
            <a:extLst>
              <a:ext uri="{FF2B5EF4-FFF2-40B4-BE49-F238E27FC236}">
                <a16:creationId xmlns:a16="http://schemas.microsoft.com/office/drawing/2014/main" id="{A953F6CF-E655-4E7D-BDFB-6A551D280892}"/>
              </a:ext>
            </a:extLst>
          </p:cNvPr>
          <p:cNvSpPr>
            <a:spLocks noGrp="1"/>
          </p:cNvSpPr>
          <p:nvPr>
            <p:ph sz="quarter" idx="20"/>
          </p:nvPr>
        </p:nvSpPr>
        <p:spPr>
          <a:xfrm>
            <a:off x="419101" y="2152650"/>
            <a:ext cx="3672134" cy="2549953"/>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7" name="Title Placeholder 1">
            <a:extLst>
              <a:ext uri="{FF2B5EF4-FFF2-40B4-BE49-F238E27FC236}">
                <a16:creationId xmlns:a16="http://schemas.microsoft.com/office/drawing/2014/main" id="{35A59425-FB4F-4C38-AD94-620219A10142}"/>
              </a:ext>
            </a:extLst>
          </p:cNvPr>
          <p:cNvSpPr>
            <a:spLocks noGrp="1"/>
          </p:cNvSpPr>
          <p:nvPr>
            <p:ph type="title" hasCustomPrompt="1"/>
          </p:nvPr>
        </p:nvSpPr>
        <p:spPr>
          <a:xfrm>
            <a:off x="414880" y="744915"/>
            <a:ext cx="3676354" cy="1282439"/>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26" name="Slide Number Placeholder 4">
            <a:extLst>
              <a:ext uri="{FF2B5EF4-FFF2-40B4-BE49-F238E27FC236}">
                <a16:creationId xmlns:a16="http://schemas.microsoft.com/office/drawing/2014/main" id="{11798FBB-8372-4722-82BF-FACDB6A64023}"/>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04127422-6D86-4CED-ABA9-B9D18F6B22CE}"/>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15" name="Footer Placeholder 3">
            <a:extLst>
              <a:ext uri="{FF2B5EF4-FFF2-40B4-BE49-F238E27FC236}">
                <a16:creationId xmlns:a16="http://schemas.microsoft.com/office/drawing/2014/main" id="{28A8C1EF-D8F4-42D5-AAB0-CC93828312A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122559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4 data poi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801788"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801788" y="1384454"/>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813030"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801788" y="3149546"/>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sp>
        <p:nvSpPr>
          <p:cNvPr id="22" name="Text Placeholder 3">
            <a:extLst>
              <a:ext uri="{FF2B5EF4-FFF2-40B4-BE49-F238E27FC236}">
                <a16:creationId xmlns:a16="http://schemas.microsoft.com/office/drawing/2014/main" id="{8A56877E-29E1-3742-BB24-CC81DFFFE5D8}"/>
              </a:ext>
            </a:extLst>
          </p:cNvPr>
          <p:cNvSpPr>
            <a:spLocks noGrp="1"/>
          </p:cNvSpPr>
          <p:nvPr>
            <p:ph type="body" sz="half" idx="23" hasCustomPrompt="1"/>
          </p:nvPr>
        </p:nvSpPr>
        <p:spPr>
          <a:xfrm>
            <a:off x="6799578" y="78973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25,000+</a:t>
            </a:r>
          </a:p>
        </p:txBody>
      </p:sp>
      <p:sp>
        <p:nvSpPr>
          <p:cNvPr id="24" name="Text Placeholder 3">
            <a:extLst>
              <a:ext uri="{FF2B5EF4-FFF2-40B4-BE49-F238E27FC236}">
                <a16:creationId xmlns:a16="http://schemas.microsoft.com/office/drawing/2014/main" id="{4900FC7C-DD9A-C846-843B-5642805FB71B}"/>
              </a:ext>
            </a:extLst>
          </p:cNvPr>
          <p:cNvSpPr>
            <a:spLocks noGrp="1"/>
          </p:cNvSpPr>
          <p:nvPr>
            <p:ph type="body" sz="half" idx="24" hasCustomPrompt="1"/>
          </p:nvPr>
        </p:nvSpPr>
        <p:spPr>
          <a:xfrm>
            <a:off x="6799578" y="254920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30%</a:t>
            </a:r>
          </a:p>
        </p:txBody>
      </p:sp>
      <p:cxnSp>
        <p:nvCxnSpPr>
          <p:cNvPr id="26" name="Straight Connector 25">
            <a:extLst>
              <a:ext uri="{FF2B5EF4-FFF2-40B4-BE49-F238E27FC236}">
                <a16:creationId xmlns:a16="http://schemas.microsoft.com/office/drawing/2014/main" id="{8F9833B0-6B7A-714F-92F0-2318F3988881}"/>
              </a:ext>
            </a:extLst>
          </p:cNvPr>
          <p:cNvCxnSpPr>
            <a:cxnSpLocks/>
          </p:cNvCxnSpPr>
          <p:nvPr userDrawn="1"/>
        </p:nvCxnSpPr>
        <p:spPr>
          <a:xfrm>
            <a:off x="4676932"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3FA3CBF-374B-A244-B5C0-E13E40FCC1EA}"/>
              </a:ext>
            </a:extLst>
          </p:cNvPr>
          <p:cNvSpPr>
            <a:spLocks noGrp="1"/>
          </p:cNvSpPr>
          <p:nvPr>
            <p:ph type="body" sz="half" idx="25" hasCustomPrompt="1"/>
          </p:nvPr>
        </p:nvSpPr>
        <p:spPr>
          <a:xfrm>
            <a:off x="4676932" y="1384454"/>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28" name="Straight Connector 27">
            <a:extLst>
              <a:ext uri="{FF2B5EF4-FFF2-40B4-BE49-F238E27FC236}">
                <a16:creationId xmlns:a16="http://schemas.microsoft.com/office/drawing/2014/main" id="{1116D5F1-B389-8444-92F2-80861F0A60F1}"/>
              </a:ext>
            </a:extLst>
          </p:cNvPr>
          <p:cNvCxnSpPr>
            <a:cxnSpLocks/>
          </p:cNvCxnSpPr>
          <p:nvPr userDrawn="1"/>
        </p:nvCxnSpPr>
        <p:spPr>
          <a:xfrm>
            <a:off x="4688174"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95325976-5126-7040-BC43-767BC0796538}"/>
              </a:ext>
            </a:extLst>
          </p:cNvPr>
          <p:cNvSpPr>
            <a:spLocks noGrp="1"/>
          </p:cNvSpPr>
          <p:nvPr>
            <p:ph type="body" sz="half" idx="26" hasCustomPrompt="1"/>
          </p:nvPr>
        </p:nvSpPr>
        <p:spPr>
          <a:xfrm>
            <a:off x="4676932" y="3149546"/>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sp>
        <p:nvSpPr>
          <p:cNvPr id="31" name="Text Placeholder 3">
            <a:extLst>
              <a:ext uri="{FF2B5EF4-FFF2-40B4-BE49-F238E27FC236}">
                <a16:creationId xmlns:a16="http://schemas.microsoft.com/office/drawing/2014/main" id="{284EF73E-6055-7549-9FBD-CCA53A9BB16F}"/>
              </a:ext>
            </a:extLst>
          </p:cNvPr>
          <p:cNvSpPr>
            <a:spLocks noGrp="1"/>
          </p:cNvSpPr>
          <p:nvPr>
            <p:ph type="body" sz="half" idx="27" hasCustomPrompt="1"/>
          </p:nvPr>
        </p:nvSpPr>
        <p:spPr>
          <a:xfrm>
            <a:off x="4674722" y="78973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77%</a:t>
            </a:r>
          </a:p>
        </p:txBody>
      </p:sp>
      <p:sp>
        <p:nvSpPr>
          <p:cNvPr id="32" name="Text Placeholder 3">
            <a:extLst>
              <a:ext uri="{FF2B5EF4-FFF2-40B4-BE49-F238E27FC236}">
                <a16:creationId xmlns:a16="http://schemas.microsoft.com/office/drawing/2014/main" id="{96A08685-9430-244D-BED6-B6CDCC29A954}"/>
              </a:ext>
            </a:extLst>
          </p:cNvPr>
          <p:cNvSpPr>
            <a:spLocks noGrp="1"/>
          </p:cNvSpPr>
          <p:nvPr>
            <p:ph type="body" sz="half" idx="28" hasCustomPrompt="1"/>
          </p:nvPr>
        </p:nvSpPr>
        <p:spPr>
          <a:xfrm>
            <a:off x="4674722" y="2549206"/>
            <a:ext cx="1921497" cy="516340"/>
          </a:xfrm>
          <a:prstGeom prst="rect">
            <a:avLst/>
          </a:prstGeom>
        </p:spPr>
        <p:txBody>
          <a:bodyPr wrap="square" lIns="0" rIns="0" anchor="ctr" anchorCtr="0">
            <a:noAutofit/>
          </a:bodyPr>
          <a:lstStyle>
            <a:lvl1pPr marL="0" indent="0">
              <a:lnSpc>
                <a:spcPct val="90000"/>
              </a:lnSpc>
              <a:spcBef>
                <a:spcPts val="0"/>
              </a:spcBef>
              <a:buNone/>
              <a:defRPr sz="3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-50</a:t>
            </a:r>
          </a:p>
        </p:txBody>
      </p:sp>
      <p:sp>
        <p:nvSpPr>
          <p:cNvPr id="25" name="Content Placeholder 6">
            <a:extLst>
              <a:ext uri="{FF2B5EF4-FFF2-40B4-BE49-F238E27FC236}">
                <a16:creationId xmlns:a16="http://schemas.microsoft.com/office/drawing/2014/main" id="{F0978613-50ED-4F51-BBE0-00F6975A767E}"/>
              </a:ext>
            </a:extLst>
          </p:cNvPr>
          <p:cNvSpPr>
            <a:spLocks noGrp="1"/>
          </p:cNvSpPr>
          <p:nvPr>
            <p:ph sz="quarter" idx="20"/>
          </p:nvPr>
        </p:nvSpPr>
        <p:spPr>
          <a:xfrm>
            <a:off x="419100" y="2152650"/>
            <a:ext cx="3624999" cy="2560429"/>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Title Placeholder 1">
            <a:extLst>
              <a:ext uri="{FF2B5EF4-FFF2-40B4-BE49-F238E27FC236}">
                <a16:creationId xmlns:a16="http://schemas.microsoft.com/office/drawing/2014/main" id="{08D8E3A7-A4BC-4E58-A3CD-1366DCB307DC}"/>
              </a:ext>
            </a:extLst>
          </p:cNvPr>
          <p:cNvSpPr>
            <a:spLocks noGrp="1"/>
          </p:cNvSpPr>
          <p:nvPr>
            <p:ph type="title" hasCustomPrompt="1"/>
          </p:nvPr>
        </p:nvSpPr>
        <p:spPr>
          <a:xfrm>
            <a:off x="414880" y="744916"/>
            <a:ext cx="3629220" cy="1256314"/>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38" name="Slide Number Placeholder 4">
            <a:extLst>
              <a:ext uri="{FF2B5EF4-FFF2-40B4-BE49-F238E27FC236}">
                <a16:creationId xmlns:a16="http://schemas.microsoft.com/office/drawing/2014/main" id="{EB927BF6-B7DB-457A-BD02-2BDF6522593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21" name="Text Placeholder 2">
            <a:extLst>
              <a:ext uri="{FF2B5EF4-FFF2-40B4-BE49-F238E27FC236}">
                <a16:creationId xmlns:a16="http://schemas.microsoft.com/office/drawing/2014/main" id="{316AFE74-19AA-44F5-A0EC-8E1A24A4951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48461BE4-FEE8-4E08-94EF-CF8BE4A0F9A4}"/>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525936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2 icon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091292" y="744916"/>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093502" y="1199679"/>
            <a:ext cx="2629782" cy="117397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with option to highlight text with a color</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091292" y="2510008"/>
            <a:ext cx="2629782"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093502" y="2964771"/>
            <a:ext cx="2629782" cy="1173971"/>
          </a:xfrm>
          <a:prstGeom prst="rect">
            <a:avLst/>
          </a:prstGeom>
        </p:spPr>
        <p:txBody>
          <a:bodyPr wrap="square" lIns="0" rIns="0">
            <a:noAutofit/>
          </a:bodyPr>
          <a:lstStyle>
            <a:lvl1pPr marL="0" indent="0">
              <a:lnSpc>
                <a:spcPct val="90000"/>
              </a:lnSpc>
              <a:spcBef>
                <a:spcPts val="0"/>
              </a:spcBef>
              <a:buNone/>
              <a:defRPr sz="20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of data with option to highlight text with a color</a:t>
            </a:r>
          </a:p>
        </p:txBody>
      </p:sp>
      <p:sp>
        <p:nvSpPr>
          <p:cNvPr id="14" name="Content Placeholder 6">
            <a:extLst>
              <a:ext uri="{FF2B5EF4-FFF2-40B4-BE49-F238E27FC236}">
                <a16:creationId xmlns:a16="http://schemas.microsoft.com/office/drawing/2014/main" id="{A953F6CF-E655-4E7D-BDFB-6A551D280892}"/>
              </a:ext>
            </a:extLst>
          </p:cNvPr>
          <p:cNvSpPr>
            <a:spLocks noGrp="1"/>
          </p:cNvSpPr>
          <p:nvPr>
            <p:ph sz="quarter" idx="20"/>
          </p:nvPr>
        </p:nvSpPr>
        <p:spPr>
          <a:xfrm>
            <a:off x="419101" y="2152650"/>
            <a:ext cx="3672134" cy="2549953"/>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7" name="Title Placeholder 1">
            <a:extLst>
              <a:ext uri="{FF2B5EF4-FFF2-40B4-BE49-F238E27FC236}">
                <a16:creationId xmlns:a16="http://schemas.microsoft.com/office/drawing/2014/main" id="{35A59425-FB4F-4C38-AD94-620219A10142}"/>
              </a:ext>
            </a:extLst>
          </p:cNvPr>
          <p:cNvSpPr>
            <a:spLocks noGrp="1"/>
          </p:cNvSpPr>
          <p:nvPr>
            <p:ph type="title" hasCustomPrompt="1"/>
          </p:nvPr>
        </p:nvSpPr>
        <p:spPr>
          <a:xfrm>
            <a:off x="414880" y="744915"/>
            <a:ext cx="3676354" cy="1282439"/>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26" name="Slide Number Placeholder 4">
            <a:extLst>
              <a:ext uri="{FF2B5EF4-FFF2-40B4-BE49-F238E27FC236}">
                <a16:creationId xmlns:a16="http://schemas.microsoft.com/office/drawing/2014/main" id="{11798FBB-8372-4722-82BF-FACDB6A64023}"/>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04127422-6D86-4CED-ABA9-B9D18F6B22CE}"/>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15" name="Footer Placeholder 3">
            <a:extLst>
              <a:ext uri="{FF2B5EF4-FFF2-40B4-BE49-F238E27FC236}">
                <a16:creationId xmlns:a16="http://schemas.microsoft.com/office/drawing/2014/main" id="{28A8C1EF-D8F4-42D5-AAB0-CC93828312A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
        <p:nvSpPr>
          <p:cNvPr id="16" name="Text Placeholder 2">
            <a:extLst>
              <a:ext uri="{FF2B5EF4-FFF2-40B4-BE49-F238E27FC236}">
                <a16:creationId xmlns:a16="http://schemas.microsoft.com/office/drawing/2014/main" id="{2BCAD04E-4C2E-418B-8D4E-04445E6DDC9B}"/>
              </a:ext>
            </a:extLst>
          </p:cNvPr>
          <p:cNvSpPr>
            <a:spLocks noGrp="1"/>
          </p:cNvSpPr>
          <p:nvPr>
            <p:ph type="body" sz="quarter" idx="58" hasCustomPrompt="1"/>
          </p:nvPr>
        </p:nvSpPr>
        <p:spPr>
          <a:xfrm>
            <a:off x="6093502" y="854403"/>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18" name="Text Placeholder 2">
            <a:extLst>
              <a:ext uri="{FF2B5EF4-FFF2-40B4-BE49-F238E27FC236}">
                <a16:creationId xmlns:a16="http://schemas.microsoft.com/office/drawing/2014/main" id="{CBDD70ED-054E-4BF0-8B6B-069CF8E5142B}"/>
              </a:ext>
            </a:extLst>
          </p:cNvPr>
          <p:cNvSpPr>
            <a:spLocks noGrp="1"/>
          </p:cNvSpPr>
          <p:nvPr>
            <p:ph type="body" sz="quarter" idx="59" hasCustomPrompt="1"/>
          </p:nvPr>
        </p:nvSpPr>
        <p:spPr>
          <a:xfrm>
            <a:off x="6091292" y="2608187"/>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Tree>
    <p:extLst>
      <p:ext uri="{BB962C8B-B14F-4D97-AF65-F5344CB8AC3E}">
        <p14:creationId xmlns:p14="http://schemas.microsoft.com/office/powerpoint/2010/main" val="91634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4 icon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2462AB-6463-CF4C-ACBF-34DDFE050AC3}"/>
              </a:ext>
            </a:extLst>
          </p:cNvPr>
          <p:cNvCxnSpPr>
            <a:cxnSpLocks/>
          </p:cNvCxnSpPr>
          <p:nvPr userDrawn="1"/>
        </p:nvCxnSpPr>
        <p:spPr>
          <a:xfrm>
            <a:off x="6801788"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C1776A2A-B671-AB4E-8FDB-35C6B7BE364A}"/>
              </a:ext>
            </a:extLst>
          </p:cNvPr>
          <p:cNvSpPr>
            <a:spLocks noGrp="1"/>
          </p:cNvSpPr>
          <p:nvPr>
            <p:ph type="body" sz="half" idx="21" hasCustomPrompt="1"/>
          </p:nvPr>
        </p:nvSpPr>
        <p:spPr>
          <a:xfrm>
            <a:off x="6801788" y="1209155"/>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19" name="Straight Connector 18">
            <a:extLst>
              <a:ext uri="{FF2B5EF4-FFF2-40B4-BE49-F238E27FC236}">
                <a16:creationId xmlns:a16="http://schemas.microsoft.com/office/drawing/2014/main" id="{ABF7A43E-8EF4-FE4A-ACFF-9F5A5EC847DE}"/>
              </a:ext>
            </a:extLst>
          </p:cNvPr>
          <p:cNvCxnSpPr>
            <a:cxnSpLocks/>
          </p:cNvCxnSpPr>
          <p:nvPr userDrawn="1"/>
        </p:nvCxnSpPr>
        <p:spPr>
          <a:xfrm>
            <a:off x="6813030"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65778F89-154B-F240-B35E-F81B16D999D6}"/>
              </a:ext>
            </a:extLst>
          </p:cNvPr>
          <p:cNvSpPr>
            <a:spLocks noGrp="1"/>
          </p:cNvSpPr>
          <p:nvPr>
            <p:ph type="body" sz="half" idx="22" hasCustomPrompt="1"/>
          </p:nvPr>
        </p:nvSpPr>
        <p:spPr>
          <a:xfrm>
            <a:off x="6801788" y="2974247"/>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26" name="Straight Connector 25">
            <a:extLst>
              <a:ext uri="{FF2B5EF4-FFF2-40B4-BE49-F238E27FC236}">
                <a16:creationId xmlns:a16="http://schemas.microsoft.com/office/drawing/2014/main" id="{8F9833B0-6B7A-714F-92F0-2318F3988881}"/>
              </a:ext>
            </a:extLst>
          </p:cNvPr>
          <p:cNvCxnSpPr>
            <a:cxnSpLocks/>
          </p:cNvCxnSpPr>
          <p:nvPr userDrawn="1"/>
        </p:nvCxnSpPr>
        <p:spPr>
          <a:xfrm>
            <a:off x="4676932" y="744916"/>
            <a:ext cx="1919287"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3FA3CBF-374B-A244-B5C0-E13E40FCC1EA}"/>
              </a:ext>
            </a:extLst>
          </p:cNvPr>
          <p:cNvSpPr>
            <a:spLocks noGrp="1"/>
          </p:cNvSpPr>
          <p:nvPr>
            <p:ph type="body" sz="half" idx="25" hasCustomPrompt="1"/>
          </p:nvPr>
        </p:nvSpPr>
        <p:spPr>
          <a:xfrm>
            <a:off x="4676932" y="1209155"/>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cxnSp>
        <p:nvCxnSpPr>
          <p:cNvPr id="28" name="Straight Connector 27">
            <a:extLst>
              <a:ext uri="{FF2B5EF4-FFF2-40B4-BE49-F238E27FC236}">
                <a16:creationId xmlns:a16="http://schemas.microsoft.com/office/drawing/2014/main" id="{1116D5F1-B389-8444-92F2-80861F0A60F1}"/>
              </a:ext>
            </a:extLst>
          </p:cNvPr>
          <p:cNvCxnSpPr>
            <a:cxnSpLocks/>
          </p:cNvCxnSpPr>
          <p:nvPr userDrawn="1"/>
        </p:nvCxnSpPr>
        <p:spPr>
          <a:xfrm>
            <a:off x="4688174" y="2510008"/>
            <a:ext cx="1908044"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95325976-5126-7040-BC43-767BC0796538}"/>
              </a:ext>
            </a:extLst>
          </p:cNvPr>
          <p:cNvSpPr>
            <a:spLocks noGrp="1"/>
          </p:cNvSpPr>
          <p:nvPr>
            <p:ph type="body" sz="half" idx="26" hasCustomPrompt="1"/>
          </p:nvPr>
        </p:nvSpPr>
        <p:spPr>
          <a:xfrm>
            <a:off x="4676932" y="2974247"/>
            <a:ext cx="1921497" cy="993361"/>
          </a:xfrm>
          <a:prstGeom prst="rect">
            <a:avLst/>
          </a:prstGeom>
        </p:spPr>
        <p:txBody>
          <a:bodyPr wrap="square" lIns="0" rIns="0">
            <a:noAutofit/>
          </a:bodyPr>
          <a:lstStyle>
            <a:lvl1pPr marL="0" indent="0">
              <a:lnSpc>
                <a:spcPct val="90000"/>
              </a:lnSpc>
              <a:spcBef>
                <a:spcPts val="0"/>
              </a:spcBef>
              <a:buNone/>
              <a:defRPr sz="1200" b="0" i="0" spc="0" baseline="0">
                <a:latin typeface="CiscoSansTT" panose="020B0503020201020303" pitchFamily="34" charset="0"/>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Description with highlight option important fact</a:t>
            </a:r>
          </a:p>
        </p:txBody>
      </p:sp>
      <p:sp>
        <p:nvSpPr>
          <p:cNvPr id="25" name="Content Placeholder 6">
            <a:extLst>
              <a:ext uri="{FF2B5EF4-FFF2-40B4-BE49-F238E27FC236}">
                <a16:creationId xmlns:a16="http://schemas.microsoft.com/office/drawing/2014/main" id="{F0978613-50ED-4F51-BBE0-00F6975A767E}"/>
              </a:ext>
            </a:extLst>
          </p:cNvPr>
          <p:cNvSpPr>
            <a:spLocks noGrp="1"/>
          </p:cNvSpPr>
          <p:nvPr>
            <p:ph sz="quarter" idx="20"/>
          </p:nvPr>
        </p:nvSpPr>
        <p:spPr>
          <a:xfrm>
            <a:off x="419100" y="2152650"/>
            <a:ext cx="3624999" cy="2560429"/>
          </a:xfrm>
        </p:spPr>
        <p:txBody>
          <a:bodyPr>
            <a:noAutofit/>
          </a:bodyPr>
          <a:lstStyle>
            <a:lvl1pPr marL="171450" indent="-171450">
              <a:buFont typeface="Arial" panose="020B0604020202020204" pitchFamily="34" charset="0"/>
              <a:buChar char="•"/>
              <a:defRPr sz="1000" spc="0"/>
            </a:lvl1pPr>
            <a:lvl2pPr>
              <a:defRPr sz="800" spc="0"/>
            </a:lvl2pPr>
            <a:lvl3pPr>
              <a:defRPr sz="600" spc="0"/>
            </a:lvl3pPr>
            <a:lvl4pPr>
              <a:defRPr sz="300" spc="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9" name="Title Placeholder 1">
            <a:extLst>
              <a:ext uri="{FF2B5EF4-FFF2-40B4-BE49-F238E27FC236}">
                <a16:creationId xmlns:a16="http://schemas.microsoft.com/office/drawing/2014/main" id="{08D8E3A7-A4BC-4E58-A3CD-1366DCB307DC}"/>
              </a:ext>
            </a:extLst>
          </p:cNvPr>
          <p:cNvSpPr>
            <a:spLocks noGrp="1"/>
          </p:cNvSpPr>
          <p:nvPr>
            <p:ph type="title" hasCustomPrompt="1"/>
          </p:nvPr>
        </p:nvSpPr>
        <p:spPr>
          <a:xfrm>
            <a:off x="414880" y="744916"/>
            <a:ext cx="3629220" cy="1256314"/>
          </a:xfrm>
          <a:prstGeom prst="rect">
            <a:avLst/>
          </a:prstGeom>
        </p:spPr>
        <p:txBody>
          <a:bodyPr vert="horz" lIns="0" tIns="45720" rIns="0" bIns="45720" rtlCol="0" anchor="t" anchorCtr="0">
            <a:noAutofit/>
          </a:bodyPr>
          <a:lstStyle>
            <a:lvl1pPr>
              <a:defRPr lang="en-US" dirty="0"/>
            </a:lvl1pPr>
          </a:lstStyle>
          <a:p>
            <a:pPr lvl="0"/>
            <a:r>
              <a:rPr lang="en-US" dirty="0"/>
              <a:t>Headline here </a:t>
            </a:r>
            <a:br>
              <a:rPr lang="en-US" dirty="0"/>
            </a:br>
            <a:r>
              <a:rPr lang="en-US" dirty="0"/>
              <a:t>with key data right</a:t>
            </a:r>
          </a:p>
        </p:txBody>
      </p:sp>
      <p:sp>
        <p:nvSpPr>
          <p:cNvPr id="38" name="Slide Number Placeholder 4">
            <a:extLst>
              <a:ext uri="{FF2B5EF4-FFF2-40B4-BE49-F238E27FC236}">
                <a16:creationId xmlns:a16="http://schemas.microsoft.com/office/drawing/2014/main" id="{EB927BF6-B7DB-457A-BD02-2BDF6522593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1"/>
                </a:solidFill>
              </a:defRPr>
            </a:lvl1pPr>
          </a:lstStyle>
          <a:p>
            <a:fld id="{36F82149-F45F-43B8-A3A4-A806FF41D823}" type="slidenum">
              <a:rPr lang="en-US" smtClean="0"/>
              <a:pPr/>
              <a:t>‹#›</a:t>
            </a:fld>
            <a:endParaRPr lang="en-US" dirty="0"/>
          </a:p>
        </p:txBody>
      </p:sp>
      <p:sp>
        <p:nvSpPr>
          <p:cNvPr id="21" name="Text Placeholder 2">
            <a:extLst>
              <a:ext uri="{FF2B5EF4-FFF2-40B4-BE49-F238E27FC236}">
                <a16:creationId xmlns:a16="http://schemas.microsoft.com/office/drawing/2014/main" id="{316AFE74-19AA-44F5-A0EC-8E1A24A4951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3" name="Footer Placeholder 3">
            <a:extLst>
              <a:ext uri="{FF2B5EF4-FFF2-40B4-BE49-F238E27FC236}">
                <a16:creationId xmlns:a16="http://schemas.microsoft.com/office/drawing/2014/main" id="{48461BE4-FEE8-4E08-94EF-CF8BE4A0F9A4}"/>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
        <p:nvSpPr>
          <p:cNvPr id="33" name="Text Placeholder 2">
            <a:extLst>
              <a:ext uri="{FF2B5EF4-FFF2-40B4-BE49-F238E27FC236}">
                <a16:creationId xmlns:a16="http://schemas.microsoft.com/office/drawing/2014/main" id="{1529625F-7DEE-402F-BCC7-E3F6B1DFA885}"/>
              </a:ext>
            </a:extLst>
          </p:cNvPr>
          <p:cNvSpPr>
            <a:spLocks noGrp="1"/>
          </p:cNvSpPr>
          <p:nvPr>
            <p:ph type="body" sz="quarter" idx="58" hasCustomPrompt="1"/>
          </p:nvPr>
        </p:nvSpPr>
        <p:spPr>
          <a:xfrm>
            <a:off x="4688174" y="860736"/>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4" name="Text Placeholder 2">
            <a:extLst>
              <a:ext uri="{FF2B5EF4-FFF2-40B4-BE49-F238E27FC236}">
                <a16:creationId xmlns:a16="http://schemas.microsoft.com/office/drawing/2014/main" id="{F6839659-BE0B-4010-92F6-DAEB5D615CD4}"/>
              </a:ext>
            </a:extLst>
          </p:cNvPr>
          <p:cNvSpPr>
            <a:spLocks noGrp="1"/>
          </p:cNvSpPr>
          <p:nvPr>
            <p:ph type="body" sz="quarter" idx="59" hasCustomPrompt="1"/>
          </p:nvPr>
        </p:nvSpPr>
        <p:spPr>
          <a:xfrm>
            <a:off x="4688174" y="2609783"/>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5" name="Text Placeholder 2">
            <a:extLst>
              <a:ext uri="{FF2B5EF4-FFF2-40B4-BE49-F238E27FC236}">
                <a16:creationId xmlns:a16="http://schemas.microsoft.com/office/drawing/2014/main" id="{7A83BDD0-E718-4437-ADC5-FDF817E32F41}"/>
              </a:ext>
            </a:extLst>
          </p:cNvPr>
          <p:cNvSpPr>
            <a:spLocks noGrp="1"/>
          </p:cNvSpPr>
          <p:nvPr>
            <p:ph type="body" sz="quarter" idx="60" hasCustomPrompt="1"/>
          </p:nvPr>
        </p:nvSpPr>
        <p:spPr>
          <a:xfrm>
            <a:off x="6813030" y="859977"/>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6" name="Text Placeholder 2">
            <a:extLst>
              <a:ext uri="{FF2B5EF4-FFF2-40B4-BE49-F238E27FC236}">
                <a16:creationId xmlns:a16="http://schemas.microsoft.com/office/drawing/2014/main" id="{FD13EB52-63CB-4ADD-B22D-D9D6F1D697A7}"/>
              </a:ext>
            </a:extLst>
          </p:cNvPr>
          <p:cNvSpPr>
            <a:spLocks noGrp="1"/>
          </p:cNvSpPr>
          <p:nvPr>
            <p:ph type="body" sz="quarter" idx="61" hasCustomPrompt="1"/>
          </p:nvPr>
        </p:nvSpPr>
        <p:spPr>
          <a:xfrm>
            <a:off x="6813030" y="2609024"/>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Tree>
    <p:extLst>
      <p:ext uri="{BB962C8B-B14F-4D97-AF65-F5344CB8AC3E}">
        <p14:creationId xmlns:p14="http://schemas.microsoft.com/office/powerpoint/2010/main" val="570885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p:bg>
      <p:bgPr>
        <a:solidFill>
          <a:srgbClr val="121212"/>
        </a:solidFill>
        <a:effectLst/>
      </p:bgPr>
    </p:bg>
    <p:spTree>
      <p:nvGrpSpPr>
        <p:cNvPr id="1" name=""/>
        <p:cNvGrpSpPr/>
        <p:nvPr/>
      </p:nvGrpSpPr>
      <p:grpSpPr>
        <a:xfrm>
          <a:off x="0" y="0"/>
          <a:ext cx="0" cy="0"/>
          <a:chOff x="0" y="0"/>
          <a:chExt cx="0" cy="0"/>
        </a:xfrm>
      </p:grpSpPr>
      <p:sp>
        <p:nvSpPr>
          <p:cNvPr id="52" name="Text Placeholder 3">
            <a:extLst>
              <a:ext uri="{FF2B5EF4-FFF2-40B4-BE49-F238E27FC236}">
                <a16:creationId xmlns:a16="http://schemas.microsoft.com/office/drawing/2014/main" id="{6109FABB-685C-064C-97C0-CDEBA83E6A90}"/>
              </a:ext>
            </a:extLst>
          </p:cNvPr>
          <p:cNvSpPr>
            <a:spLocks noGrp="1"/>
          </p:cNvSpPr>
          <p:nvPr>
            <p:ph type="body" sz="half" idx="24" hasCustomPrompt="1"/>
          </p:nvPr>
        </p:nvSpPr>
        <p:spPr>
          <a:xfrm>
            <a:off x="431346" y="1261479"/>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61" name="Text Placeholder 3">
            <a:extLst>
              <a:ext uri="{FF2B5EF4-FFF2-40B4-BE49-F238E27FC236}">
                <a16:creationId xmlns:a16="http://schemas.microsoft.com/office/drawing/2014/main" id="{A94773F4-AAB7-E940-B2A8-EFEBE8948C45}"/>
              </a:ext>
            </a:extLst>
          </p:cNvPr>
          <p:cNvSpPr>
            <a:spLocks noGrp="1"/>
          </p:cNvSpPr>
          <p:nvPr>
            <p:ph type="body" sz="half" idx="31" hasCustomPrompt="1"/>
          </p:nvPr>
        </p:nvSpPr>
        <p:spPr>
          <a:xfrm>
            <a:off x="431346" y="2427901"/>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67" name="Text Placeholder 3">
            <a:extLst>
              <a:ext uri="{FF2B5EF4-FFF2-40B4-BE49-F238E27FC236}">
                <a16:creationId xmlns:a16="http://schemas.microsoft.com/office/drawing/2014/main" id="{282895ED-6050-3747-8F02-64EC64223ADF}"/>
              </a:ext>
            </a:extLst>
          </p:cNvPr>
          <p:cNvSpPr>
            <a:spLocks noGrp="1"/>
          </p:cNvSpPr>
          <p:nvPr>
            <p:ph type="body" sz="half" idx="34" hasCustomPrompt="1"/>
          </p:nvPr>
        </p:nvSpPr>
        <p:spPr>
          <a:xfrm>
            <a:off x="431346" y="3594323"/>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87" name="Picture Placeholder 2">
            <a:extLst>
              <a:ext uri="{FF2B5EF4-FFF2-40B4-BE49-F238E27FC236}">
                <a16:creationId xmlns:a16="http://schemas.microsoft.com/office/drawing/2014/main" id="{323133DF-7BD6-514D-BEB7-88A3F593064A}"/>
              </a:ext>
            </a:extLst>
          </p:cNvPr>
          <p:cNvSpPr>
            <a:spLocks noGrp="1"/>
          </p:cNvSpPr>
          <p:nvPr>
            <p:ph type="pic" sz="quarter" idx="22" hasCustomPrompt="1"/>
          </p:nvPr>
        </p:nvSpPr>
        <p:spPr>
          <a:xfrm>
            <a:off x="2102370" y="623967"/>
            <a:ext cx="4952376" cy="3991131"/>
          </a:xfrm>
          <a:prstGeom prst="rect">
            <a:avLst/>
          </a:prstGeom>
          <a:solidFill>
            <a:srgbClr val="121212"/>
          </a:solidFill>
        </p:spPr>
        <p:txBody>
          <a:bodyPr anchor="t" anchorCtr="0">
            <a:noAutofit/>
          </a:bodyPr>
          <a:lstStyle>
            <a:lvl1pPr marL="0" indent="0" algn="ctr">
              <a:buNone/>
              <a:defRPr sz="1882" spc="0" baseline="0">
                <a:solidFill>
                  <a:schemeClr val="tx2"/>
                </a:solidFill>
              </a:defRPr>
            </a:lvl1pPr>
          </a:lstStyle>
          <a:p>
            <a:r>
              <a:rPr lang="en-US" dirty="0"/>
              <a:t>Insert image</a:t>
            </a:r>
          </a:p>
        </p:txBody>
      </p:sp>
      <p:sp>
        <p:nvSpPr>
          <p:cNvPr id="31" name="Slide Number Placeholder 4">
            <a:extLst>
              <a:ext uri="{FF2B5EF4-FFF2-40B4-BE49-F238E27FC236}">
                <a16:creationId xmlns:a16="http://schemas.microsoft.com/office/drawing/2014/main" id="{1D2CC720-C5B4-48FE-A1CD-BA2700675BAD}"/>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spc="0">
                <a:solidFill>
                  <a:schemeClr val="tx2"/>
                </a:solidFill>
              </a:defRPr>
            </a:lvl1pPr>
          </a:lstStyle>
          <a:p>
            <a:fld id="{36F82149-F45F-43B8-A3A4-A806FF41D823}" type="slidenum">
              <a:rPr lang="en-US" smtClean="0"/>
              <a:pPr/>
              <a:t>‹#›</a:t>
            </a:fld>
            <a:endParaRPr lang="en-US" dirty="0"/>
          </a:p>
        </p:txBody>
      </p:sp>
      <p:sp>
        <p:nvSpPr>
          <p:cNvPr id="25" name="Text Placeholder 2">
            <a:extLst>
              <a:ext uri="{FF2B5EF4-FFF2-40B4-BE49-F238E27FC236}">
                <a16:creationId xmlns:a16="http://schemas.microsoft.com/office/drawing/2014/main" id="{7825B61A-3A85-4882-BBB1-5D9D49DE8B11}"/>
              </a:ext>
            </a:extLst>
          </p:cNvPr>
          <p:cNvSpPr>
            <a:spLocks noGrp="1"/>
          </p:cNvSpPr>
          <p:nvPr>
            <p:ph type="body" sz="quarter" idx="45"/>
          </p:nvPr>
        </p:nvSpPr>
        <p:spPr>
          <a:xfrm>
            <a:off x="431346" y="1524769"/>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26" name="Text Placeholder 2">
            <a:extLst>
              <a:ext uri="{FF2B5EF4-FFF2-40B4-BE49-F238E27FC236}">
                <a16:creationId xmlns:a16="http://schemas.microsoft.com/office/drawing/2014/main" id="{977C9AC3-9E3A-4EA8-B187-A1C1A3FCF4EC}"/>
              </a:ext>
            </a:extLst>
          </p:cNvPr>
          <p:cNvSpPr>
            <a:spLocks noGrp="1"/>
          </p:cNvSpPr>
          <p:nvPr>
            <p:ph type="body" sz="quarter" idx="46"/>
          </p:nvPr>
        </p:nvSpPr>
        <p:spPr>
          <a:xfrm>
            <a:off x="431346" y="2690166"/>
            <a:ext cx="1418066" cy="487318"/>
          </a:xfrm>
        </p:spPr>
        <p:txBody>
          <a:bodyPr vert="horz" lIns="0" tIns="0" rIns="0" bIns="0" rtlCol="0">
            <a:noAutofit/>
          </a:bodyPr>
          <a:lstStyle>
            <a:lvl1pPr marL="227013"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28" name="Text Placeholder 2">
            <a:extLst>
              <a:ext uri="{FF2B5EF4-FFF2-40B4-BE49-F238E27FC236}">
                <a16:creationId xmlns:a16="http://schemas.microsoft.com/office/drawing/2014/main" id="{C5D3C119-BE92-4F78-B40B-2CD0BA257984}"/>
              </a:ext>
            </a:extLst>
          </p:cNvPr>
          <p:cNvSpPr>
            <a:spLocks noGrp="1"/>
          </p:cNvSpPr>
          <p:nvPr>
            <p:ph type="body" sz="quarter" idx="47"/>
          </p:nvPr>
        </p:nvSpPr>
        <p:spPr>
          <a:xfrm>
            <a:off x="431346" y="3855563"/>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32" name="Text Placeholder 3">
            <a:extLst>
              <a:ext uri="{FF2B5EF4-FFF2-40B4-BE49-F238E27FC236}">
                <a16:creationId xmlns:a16="http://schemas.microsoft.com/office/drawing/2014/main" id="{85E9FFB8-448F-4BEB-9062-AE6453AC476B}"/>
              </a:ext>
            </a:extLst>
          </p:cNvPr>
          <p:cNvSpPr>
            <a:spLocks noGrp="1"/>
          </p:cNvSpPr>
          <p:nvPr>
            <p:ph type="body" sz="half" idx="48" hasCustomPrompt="1"/>
          </p:nvPr>
        </p:nvSpPr>
        <p:spPr>
          <a:xfrm>
            <a:off x="7306834" y="1261599"/>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34" name="Text Placeholder 3">
            <a:extLst>
              <a:ext uri="{FF2B5EF4-FFF2-40B4-BE49-F238E27FC236}">
                <a16:creationId xmlns:a16="http://schemas.microsoft.com/office/drawing/2014/main" id="{490D1BE3-656B-4816-8D7F-6B972EE99B30}"/>
              </a:ext>
            </a:extLst>
          </p:cNvPr>
          <p:cNvSpPr>
            <a:spLocks noGrp="1"/>
          </p:cNvSpPr>
          <p:nvPr>
            <p:ph type="body" sz="half" idx="50" hasCustomPrompt="1"/>
          </p:nvPr>
        </p:nvSpPr>
        <p:spPr>
          <a:xfrm>
            <a:off x="7306834" y="2428021"/>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36" name="Text Placeholder 3">
            <a:extLst>
              <a:ext uri="{FF2B5EF4-FFF2-40B4-BE49-F238E27FC236}">
                <a16:creationId xmlns:a16="http://schemas.microsoft.com/office/drawing/2014/main" id="{08A5BB13-4AE6-4F94-B95C-2999ADC2964E}"/>
              </a:ext>
            </a:extLst>
          </p:cNvPr>
          <p:cNvSpPr>
            <a:spLocks noGrp="1"/>
          </p:cNvSpPr>
          <p:nvPr>
            <p:ph type="body" sz="half" idx="52" hasCustomPrompt="1"/>
          </p:nvPr>
        </p:nvSpPr>
        <p:spPr>
          <a:xfrm>
            <a:off x="7306834" y="3594443"/>
            <a:ext cx="1418066" cy="184666"/>
          </a:xfrm>
          <a:prstGeom prst="rect">
            <a:avLst/>
          </a:prstGeom>
        </p:spPr>
        <p:txBody>
          <a:bodyPr vert="horz" wrap="square" lIns="0" tIns="0" rIns="0" bIns="0" rtlCol="0" anchor="b" anchorCtr="0">
            <a:noAutofit/>
          </a:bodyPr>
          <a:lstStyle>
            <a:lvl1pPr>
              <a:defRPr lang="en-US" sz="1400" dirty="0">
                <a:latin typeface="+mj-lt"/>
                <a:cs typeface="CiscoSansTT" panose="020B0503020201020303" pitchFamily="34" charset="0"/>
              </a:defRPr>
            </a:lvl1pPr>
          </a:lstStyle>
          <a:p>
            <a:pPr lvl="0">
              <a:spcAft>
                <a:spcPts val="0"/>
              </a:spcAft>
              <a:buNone/>
            </a:pPr>
            <a:r>
              <a:rPr lang="en-US" dirty="0"/>
              <a:t>Subtitle</a:t>
            </a:r>
          </a:p>
        </p:txBody>
      </p:sp>
      <p:sp>
        <p:nvSpPr>
          <p:cNvPr id="38" name="Text Placeholder 2">
            <a:extLst>
              <a:ext uri="{FF2B5EF4-FFF2-40B4-BE49-F238E27FC236}">
                <a16:creationId xmlns:a16="http://schemas.microsoft.com/office/drawing/2014/main" id="{D5A01B2D-2DD4-48BE-9168-CD41BD2A052C}"/>
              </a:ext>
            </a:extLst>
          </p:cNvPr>
          <p:cNvSpPr>
            <a:spLocks noGrp="1"/>
          </p:cNvSpPr>
          <p:nvPr>
            <p:ph type="body" sz="quarter" idx="54"/>
          </p:nvPr>
        </p:nvSpPr>
        <p:spPr>
          <a:xfrm>
            <a:off x="7306834" y="1524889"/>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39" name="Text Placeholder 2">
            <a:extLst>
              <a:ext uri="{FF2B5EF4-FFF2-40B4-BE49-F238E27FC236}">
                <a16:creationId xmlns:a16="http://schemas.microsoft.com/office/drawing/2014/main" id="{E50C3374-25F2-4497-910F-A7F20424C332}"/>
              </a:ext>
            </a:extLst>
          </p:cNvPr>
          <p:cNvSpPr>
            <a:spLocks noGrp="1"/>
          </p:cNvSpPr>
          <p:nvPr>
            <p:ph type="body" sz="quarter" idx="55"/>
          </p:nvPr>
        </p:nvSpPr>
        <p:spPr>
          <a:xfrm>
            <a:off x="7306834" y="2690286"/>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a:lnSpc>
                <a:spcPct val="100000"/>
              </a:lnSpc>
              <a:defRPr lang="en-US" sz="700" dirty="0">
                <a:solidFill>
                  <a:schemeClr val="tx2"/>
                </a:solidFill>
              </a:defRPr>
            </a:lvl2pPr>
          </a:lstStyle>
          <a:p>
            <a:pPr marL="227013" lvl="0" indent="-227013">
              <a:lnSpc>
                <a:spcPct val="120000"/>
              </a:lnSpc>
              <a:spcAft>
                <a:spcPts val="200"/>
              </a:spcAft>
            </a:pPr>
            <a:r>
              <a:rPr lang="en-GB"/>
              <a:t>Click to edit Master text styles</a:t>
            </a:r>
          </a:p>
        </p:txBody>
      </p:sp>
      <p:sp>
        <p:nvSpPr>
          <p:cNvPr id="40" name="Text Placeholder 2">
            <a:extLst>
              <a:ext uri="{FF2B5EF4-FFF2-40B4-BE49-F238E27FC236}">
                <a16:creationId xmlns:a16="http://schemas.microsoft.com/office/drawing/2014/main" id="{7280B0E9-BE28-4C9B-8368-AB8CBD613053}"/>
              </a:ext>
            </a:extLst>
          </p:cNvPr>
          <p:cNvSpPr>
            <a:spLocks noGrp="1"/>
          </p:cNvSpPr>
          <p:nvPr>
            <p:ph type="body" sz="quarter" idx="56"/>
          </p:nvPr>
        </p:nvSpPr>
        <p:spPr>
          <a:xfrm>
            <a:off x="7306834" y="3855683"/>
            <a:ext cx="1418066" cy="487318"/>
          </a:xfrm>
        </p:spPr>
        <p:txBody>
          <a:bodyPr vert="horz" lIns="0" tIns="0" rIns="0" bIns="0" rtlCol="0">
            <a:noAutofit/>
          </a:bodyPr>
          <a:lstStyle>
            <a:lvl1pPr marL="0" indent="0">
              <a:lnSpc>
                <a:spcPct val="100000"/>
              </a:lnSpc>
              <a:buNone/>
              <a:defRPr lang="en-US" sz="900" spc="0" dirty="0">
                <a:solidFill>
                  <a:schemeClr val="tx2"/>
                </a:solidFill>
              </a:defRPr>
            </a:lvl1pPr>
            <a:lvl2pPr marL="0" indent="0">
              <a:lnSpc>
                <a:spcPct val="100000"/>
              </a:lnSpc>
              <a:buNone/>
              <a:defRPr lang="en-US" sz="700" spc="0" dirty="0">
                <a:solidFill>
                  <a:schemeClr val="tx2"/>
                </a:solidFill>
              </a:defRPr>
            </a:lvl2pPr>
          </a:lstStyle>
          <a:p>
            <a:pPr marL="227013" lvl="0" indent="-227013">
              <a:lnSpc>
                <a:spcPct val="120000"/>
              </a:lnSpc>
              <a:spcAft>
                <a:spcPts val="200"/>
              </a:spcAft>
            </a:pPr>
            <a:r>
              <a:rPr lang="en-GB"/>
              <a:t>Click to edit Master text styles</a:t>
            </a:r>
          </a:p>
          <a:p>
            <a:pPr marL="227013" lvl="1" indent="-227013">
              <a:lnSpc>
                <a:spcPct val="120000"/>
              </a:lnSpc>
              <a:spcAft>
                <a:spcPts val="200"/>
              </a:spcAft>
            </a:pPr>
            <a:r>
              <a:rPr lang="en-GB"/>
              <a:t>Second level</a:t>
            </a:r>
          </a:p>
        </p:txBody>
      </p:sp>
      <p:sp>
        <p:nvSpPr>
          <p:cNvPr id="41" name="Text Placeholder 2">
            <a:extLst>
              <a:ext uri="{FF2B5EF4-FFF2-40B4-BE49-F238E27FC236}">
                <a16:creationId xmlns:a16="http://schemas.microsoft.com/office/drawing/2014/main" id="{ADB88346-186B-44A2-ACB8-13C6075E17C0}"/>
              </a:ext>
            </a:extLst>
          </p:cNvPr>
          <p:cNvSpPr>
            <a:spLocks noGrp="1"/>
          </p:cNvSpPr>
          <p:nvPr>
            <p:ph type="body" sz="quarter" idx="37" hasCustomPrompt="1"/>
          </p:nvPr>
        </p:nvSpPr>
        <p:spPr>
          <a:xfrm>
            <a:off x="426756" y="961601"/>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2" name="Text Placeholder 2">
            <a:extLst>
              <a:ext uri="{FF2B5EF4-FFF2-40B4-BE49-F238E27FC236}">
                <a16:creationId xmlns:a16="http://schemas.microsoft.com/office/drawing/2014/main" id="{423CEAC7-9351-44C0-8650-685B42C7DB39}"/>
              </a:ext>
            </a:extLst>
          </p:cNvPr>
          <p:cNvSpPr>
            <a:spLocks noGrp="1"/>
          </p:cNvSpPr>
          <p:nvPr>
            <p:ph type="body" sz="quarter" idx="44" hasCustomPrompt="1"/>
          </p:nvPr>
        </p:nvSpPr>
        <p:spPr>
          <a:xfrm>
            <a:off x="426756" y="2125238"/>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3" name="Text Placeholder 2">
            <a:extLst>
              <a:ext uri="{FF2B5EF4-FFF2-40B4-BE49-F238E27FC236}">
                <a16:creationId xmlns:a16="http://schemas.microsoft.com/office/drawing/2014/main" id="{92DA7B38-9444-4EC2-8018-21FD1A285F39}"/>
              </a:ext>
            </a:extLst>
          </p:cNvPr>
          <p:cNvSpPr>
            <a:spLocks noGrp="1"/>
          </p:cNvSpPr>
          <p:nvPr>
            <p:ph type="body" sz="quarter" idx="57" hasCustomPrompt="1"/>
          </p:nvPr>
        </p:nvSpPr>
        <p:spPr>
          <a:xfrm>
            <a:off x="426756" y="3288876"/>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4" name="Text Placeholder 2">
            <a:extLst>
              <a:ext uri="{FF2B5EF4-FFF2-40B4-BE49-F238E27FC236}">
                <a16:creationId xmlns:a16="http://schemas.microsoft.com/office/drawing/2014/main" id="{49E1862F-9EB8-4655-8F44-7F8EAF7C5A2E}"/>
              </a:ext>
            </a:extLst>
          </p:cNvPr>
          <p:cNvSpPr>
            <a:spLocks noGrp="1"/>
          </p:cNvSpPr>
          <p:nvPr>
            <p:ph type="body" sz="quarter" idx="58" hasCustomPrompt="1"/>
          </p:nvPr>
        </p:nvSpPr>
        <p:spPr>
          <a:xfrm>
            <a:off x="7306834" y="972051"/>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5" name="Text Placeholder 2">
            <a:extLst>
              <a:ext uri="{FF2B5EF4-FFF2-40B4-BE49-F238E27FC236}">
                <a16:creationId xmlns:a16="http://schemas.microsoft.com/office/drawing/2014/main" id="{09882002-4CDE-4869-868F-E43E999F39D7}"/>
              </a:ext>
            </a:extLst>
          </p:cNvPr>
          <p:cNvSpPr>
            <a:spLocks noGrp="1"/>
          </p:cNvSpPr>
          <p:nvPr>
            <p:ph type="body" sz="quarter" idx="59" hasCustomPrompt="1"/>
          </p:nvPr>
        </p:nvSpPr>
        <p:spPr>
          <a:xfrm>
            <a:off x="7306834" y="2135688"/>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46" name="Text Placeholder 2">
            <a:extLst>
              <a:ext uri="{FF2B5EF4-FFF2-40B4-BE49-F238E27FC236}">
                <a16:creationId xmlns:a16="http://schemas.microsoft.com/office/drawing/2014/main" id="{72D80060-E102-442A-9C04-C7B7F0A30E67}"/>
              </a:ext>
            </a:extLst>
          </p:cNvPr>
          <p:cNvSpPr>
            <a:spLocks noGrp="1"/>
          </p:cNvSpPr>
          <p:nvPr>
            <p:ph type="body" sz="quarter" idx="60" hasCustomPrompt="1"/>
          </p:nvPr>
        </p:nvSpPr>
        <p:spPr>
          <a:xfrm>
            <a:off x="7306834" y="3299326"/>
            <a:ext cx="903514" cy="261974"/>
          </a:xfrm>
        </p:spPr>
        <p:txBody>
          <a:bodyPr>
            <a:noAutofit/>
          </a:bodyPr>
          <a:lstStyle>
            <a:lvl1pPr marL="0" indent="0">
              <a:lnSpc>
                <a:spcPct val="100000"/>
              </a:lnSpc>
              <a:buNone/>
              <a:defRPr sz="800" spc="0">
                <a:solidFill>
                  <a:schemeClr val="tx2"/>
                </a:solidFill>
              </a:defRPr>
            </a:lvl1pPr>
          </a:lstStyle>
          <a:p>
            <a:pPr lvl="0"/>
            <a:r>
              <a:rPr lang="en-US" dirty="0"/>
              <a:t>Paste icon here &amp; delete this box</a:t>
            </a:r>
          </a:p>
        </p:txBody>
      </p:sp>
      <p:sp>
        <p:nvSpPr>
          <p:cNvPr id="33" name="Text Placeholder 2">
            <a:extLst>
              <a:ext uri="{FF2B5EF4-FFF2-40B4-BE49-F238E27FC236}">
                <a16:creationId xmlns:a16="http://schemas.microsoft.com/office/drawing/2014/main" id="{5EB31E36-A45C-4CA4-BAD6-608235E681A1}"/>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spc="0"/>
            </a:lvl1pPr>
          </a:lstStyle>
          <a:p>
            <a:pPr lvl="0"/>
            <a:r>
              <a:rPr lang="en-US" dirty="0"/>
              <a:t>Presentation title or header if needed</a:t>
            </a:r>
          </a:p>
        </p:txBody>
      </p:sp>
      <p:sp>
        <p:nvSpPr>
          <p:cNvPr id="29" name="Footer Placeholder 3">
            <a:extLst>
              <a:ext uri="{FF2B5EF4-FFF2-40B4-BE49-F238E27FC236}">
                <a16:creationId xmlns:a16="http://schemas.microsoft.com/office/drawing/2014/main" id="{BA87D479-30B1-45F9-9188-C9837378FECB}"/>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spc="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5173208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FB7DABE0-8F22-F041-8366-E2731CE05EE3}"/>
              </a:ext>
            </a:extLst>
          </p:cNvPr>
          <p:cNvPicPr>
            <a:picLocks noChangeAspect="1"/>
          </p:cNvPicPr>
          <p:nvPr userDrawn="1"/>
        </p:nvPicPr>
        <p:blipFill>
          <a:blip r:embed="rId3"/>
          <a:stretch>
            <a:fillRect/>
          </a:stretch>
        </p:blipFill>
        <p:spPr>
          <a:xfrm>
            <a:off x="2551376" y="1193823"/>
            <a:ext cx="210434" cy="168347"/>
          </a:xfrm>
          <a:prstGeom prst="rect">
            <a:avLst/>
          </a:prstGeom>
        </p:spPr>
      </p:pic>
      <p:sp>
        <p:nvSpPr>
          <p:cNvPr id="12" name="Text Placeholder 3">
            <a:extLst>
              <a:ext uri="{FF2B5EF4-FFF2-40B4-BE49-F238E27FC236}">
                <a16:creationId xmlns:a16="http://schemas.microsoft.com/office/drawing/2014/main" id="{1C865750-8F0C-6B4A-A308-228D6B53EE0B}"/>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13" name="Text Placeholder 3">
            <a:extLst>
              <a:ext uri="{FF2B5EF4-FFF2-40B4-BE49-F238E27FC236}">
                <a16:creationId xmlns:a16="http://schemas.microsoft.com/office/drawing/2014/main" id="{E254B061-C071-4247-8356-D55F1F50C5D6}"/>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pic>
        <p:nvPicPr>
          <p:cNvPr id="15" name="Picture 14">
            <a:extLst>
              <a:ext uri="{FF2B5EF4-FFF2-40B4-BE49-F238E27FC236}">
                <a16:creationId xmlns:a16="http://schemas.microsoft.com/office/drawing/2014/main" id="{1E9F3EB2-8419-DA47-B375-D5E047B95E78}"/>
              </a:ext>
            </a:extLst>
          </p:cNvPr>
          <p:cNvPicPr>
            <a:picLocks noChangeAspect="1"/>
          </p:cNvPicPr>
          <p:nvPr userDrawn="1"/>
        </p:nvPicPr>
        <p:blipFill>
          <a:blip r:embed="rId4"/>
          <a:srcRect/>
          <a:stretch/>
        </p:blipFill>
        <p:spPr>
          <a:xfrm>
            <a:off x="8446952" y="4792952"/>
            <a:ext cx="287210" cy="69887"/>
          </a:xfrm>
          <a:prstGeom prst="rect">
            <a:avLst/>
          </a:prstGeom>
        </p:spPr>
      </p:pic>
      <p:sp>
        <p:nvSpPr>
          <p:cNvPr id="19" name="Slide Number Placeholder 4">
            <a:extLst>
              <a:ext uri="{FF2B5EF4-FFF2-40B4-BE49-F238E27FC236}">
                <a16:creationId xmlns:a16="http://schemas.microsoft.com/office/drawing/2014/main" id="{C4105021-0C0A-411C-AAFB-43C46FF3DF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3" name="Text Placeholder 2">
            <a:extLst>
              <a:ext uri="{FF2B5EF4-FFF2-40B4-BE49-F238E27FC236}">
                <a16:creationId xmlns:a16="http://schemas.microsoft.com/office/drawing/2014/main" id="{9D8E7470-A9D2-4756-B67E-9B25728B0EA9}"/>
              </a:ext>
            </a:extLst>
          </p:cNvPr>
          <p:cNvSpPr>
            <a:spLocks noGrp="1"/>
          </p:cNvSpPr>
          <p:nvPr>
            <p:ph type="body" sz="quarter" idx="20" hasCustomPrompt="1"/>
          </p:nvPr>
        </p:nvSpPr>
        <p:spPr>
          <a:xfrm>
            <a:off x="2551377" y="1504841"/>
            <a:ext cx="5600700" cy="1849592"/>
          </a:xfrm>
        </p:spPr>
        <p:txBody>
          <a:bodyPr anchor="t" anchorCtr="0">
            <a:normAutofit/>
          </a:bodyPr>
          <a:lstStyle>
            <a:lvl1pPr marL="0" indent="0">
              <a:lnSpc>
                <a:spcPct val="80000"/>
              </a:lnSpc>
              <a:buNone/>
              <a:defRPr sz="3000" spc="0">
                <a:latin typeface="+mj-lt"/>
              </a:defRPr>
            </a:lvl1pPr>
            <a:lvl2pPr marL="227013" indent="0">
              <a:buNone/>
              <a:defRPr sz="3000"/>
            </a:lvl2pPr>
          </a:lstStyle>
          <a:p>
            <a:pPr lvl="0"/>
            <a:r>
              <a:rPr lang="en-US" dirty="0"/>
              <a:t>Click to add quotation</a:t>
            </a:r>
          </a:p>
        </p:txBody>
      </p:sp>
      <p:sp>
        <p:nvSpPr>
          <p:cNvPr id="20" name="Text Placeholder 2">
            <a:extLst>
              <a:ext uri="{FF2B5EF4-FFF2-40B4-BE49-F238E27FC236}">
                <a16:creationId xmlns:a16="http://schemas.microsoft.com/office/drawing/2014/main" id="{08A76CFF-C17D-4391-AA7D-BE96902F888A}"/>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11" name="Footer Placeholder 3">
            <a:extLst>
              <a:ext uri="{FF2B5EF4-FFF2-40B4-BE49-F238E27FC236}">
                <a16:creationId xmlns:a16="http://schemas.microsoft.com/office/drawing/2014/main" id="{64CA91EC-3163-7644-886D-5ED1A8B68D2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00688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7582C7-D8A5-B844-99D4-FF1EF0B26789}"/>
              </a:ext>
            </a:extLst>
          </p:cNvPr>
          <p:cNvPicPr>
            <a:picLocks noChangeAspect="1"/>
          </p:cNvPicPr>
          <p:nvPr userDrawn="1"/>
        </p:nvPicPr>
        <p:blipFill>
          <a:blip r:embed="rId3"/>
          <a:stretch>
            <a:fillRect/>
          </a:stretch>
        </p:blipFill>
        <p:spPr>
          <a:xfrm>
            <a:off x="2551376" y="1193823"/>
            <a:ext cx="210434" cy="168347"/>
          </a:xfrm>
          <a:prstGeom prst="rect">
            <a:avLst/>
          </a:prstGeom>
        </p:spPr>
      </p:pic>
      <p:pic>
        <p:nvPicPr>
          <p:cNvPr id="20" name="Picture 19">
            <a:extLst>
              <a:ext uri="{FF2B5EF4-FFF2-40B4-BE49-F238E27FC236}">
                <a16:creationId xmlns:a16="http://schemas.microsoft.com/office/drawing/2014/main" id="{24AD1EDD-48E3-1149-9699-942910AF654C}"/>
              </a:ext>
            </a:extLst>
          </p:cNvPr>
          <p:cNvPicPr>
            <a:picLocks noChangeAspect="1"/>
          </p:cNvPicPr>
          <p:nvPr userDrawn="1"/>
        </p:nvPicPr>
        <p:blipFill>
          <a:blip r:embed="rId4"/>
          <a:srcRect/>
          <a:stretch/>
        </p:blipFill>
        <p:spPr>
          <a:xfrm>
            <a:off x="8446952" y="4792952"/>
            <a:ext cx="287210" cy="69887"/>
          </a:xfrm>
          <a:prstGeom prst="rect">
            <a:avLst/>
          </a:prstGeom>
        </p:spPr>
      </p:pic>
      <p:sp>
        <p:nvSpPr>
          <p:cNvPr id="11" name="Text Placeholder 3">
            <a:extLst>
              <a:ext uri="{FF2B5EF4-FFF2-40B4-BE49-F238E27FC236}">
                <a16:creationId xmlns:a16="http://schemas.microsoft.com/office/drawing/2014/main" id="{40F001CB-6071-495E-8B33-0D4D8B9A5C6D}"/>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17" name="Text Placeholder 3">
            <a:extLst>
              <a:ext uri="{FF2B5EF4-FFF2-40B4-BE49-F238E27FC236}">
                <a16:creationId xmlns:a16="http://schemas.microsoft.com/office/drawing/2014/main" id="{FD410D66-33BB-4469-B397-AE29D77038D2}"/>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30F2DE5F-07B7-44AB-9AE4-5A490A346A75}"/>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3" name="Text Placeholder 2">
            <a:extLst>
              <a:ext uri="{FF2B5EF4-FFF2-40B4-BE49-F238E27FC236}">
                <a16:creationId xmlns:a16="http://schemas.microsoft.com/office/drawing/2014/main" id="{BEB9C626-772E-423A-A83B-FDDBB19DAEB4}"/>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5" name="Text Placeholder 2">
            <a:extLst>
              <a:ext uri="{FF2B5EF4-FFF2-40B4-BE49-F238E27FC236}">
                <a16:creationId xmlns:a16="http://schemas.microsoft.com/office/drawing/2014/main" id="{D580096A-CA76-40B6-AE91-9B571CCD5D36}"/>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10" name="Footer Placeholder 3">
            <a:extLst>
              <a:ext uri="{FF2B5EF4-FFF2-40B4-BE49-F238E27FC236}">
                <a16:creationId xmlns:a16="http://schemas.microsoft.com/office/drawing/2014/main" id="{0C301F8F-9657-4D42-A3E2-D5C297D49376}"/>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27378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151F1-B4B3-4946-ABEC-1380FC0939C0}"/>
              </a:ext>
            </a:extLst>
          </p:cNvPr>
          <p:cNvPicPr>
            <a:picLocks noChangeAspect="1"/>
          </p:cNvPicPr>
          <p:nvPr userDrawn="1"/>
        </p:nvPicPr>
        <p:blipFill>
          <a:blip r:embed="rId3"/>
          <a:stretch>
            <a:fillRect/>
          </a:stretch>
        </p:blipFill>
        <p:spPr>
          <a:xfrm>
            <a:off x="2551376" y="1193823"/>
            <a:ext cx="210434" cy="168347"/>
          </a:xfrm>
          <a:prstGeom prst="rect">
            <a:avLst/>
          </a:prstGeom>
        </p:spPr>
      </p:pic>
      <p:pic>
        <p:nvPicPr>
          <p:cNvPr id="16" name="Picture 15">
            <a:extLst>
              <a:ext uri="{FF2B5EF4-FFF2-40B4-BE49-F238E27FC236}">
                <a16:creationId xmlns:a16="http://schemas.microsoft.com/office/drawing/2014/main" id="{4E73A939-ABFE-FF48-B40B-0547237F3E11}"/>
              </a:ext>
            </a:extLst>
          </p:cNvPr>
          <p:cNvPicPr>
            <a:picLocks noChangeAspect="1"/>
          </p:cNvPicPr>
          <p:nvPr userDrawn="1"/>
        </p:nvPicPr>
        <p:blipFill>
          <a:blip r:embed="rId4"/>
          <a:srcRect/>
          <a:stretch/>
        </p:blipFill>
        <p:spPr>
          <a:xfrm>
            <a:off x="8446952" y="4792952"/>
            <a:ext cx="287210" cy="69887"/>
          </a:xfrm>
          <a:prstGeom prst="rect">
            <a:avLst/>
          </a:prstGeom>
        </p:spPr>
      </p:pic>
      <p:sp>
        <p:nvSpPr>
          <p:cNvPr id="18" name="Text Placeholder 3">
            <a:extLst>
              <a:ext uri="{FF2B5EF4-FFF2-40B4-BE49-F238E27FC236}">
                <a16:creationId xmlns:a16="http://schemas.microsoft.com/office/drawing/2014/main" id="{F33BA5D9-8DD3-44FA-97F1-0BE7E1189019}"/>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20" name="Text Placeholder 3">
            <a:extLst>
              <a:ext uri="{FF2B5EF4-FFF2-40B4-BE49-F238E27FC236}">
                <a16:creationId xmlns:a16="http://schemas.microsoft.com/office/drawing/2014/main" id="{C34D1A77-E568-4CF9-B725-C0D0BF9F82C5}"/>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41AF0EE6-B3C9-4B84-B580-E17BEB07030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F066B250-A33F-47B7-BFD8-B70059A3BAA7}"/>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3" name="Text Placeholder 2">
            <a:extLst>
              <a:ext uri="{FF2B5EF4-FFF2-40B4-BE49-F238E27FC236}">
                <a16:creationId xmlns:a16="http://schemas.microsoft.com/office/drawing/2014/main" id="{6B4E9C83-79F0-4C4D-8790-0879E16319C4}"/>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12" name="Footer Placeholder 3">
            <a:extLst>
              <a:ext uri="{FF2B5EF4-FFF2-40B4-BE49-F238E27FC236}">
                <a16:creationId xmlns:a16="http://schemas.microsoft.com/office/drawing/2014/main" id="{11787F27-6C12-1C4F-B427-BCADDA63180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845000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151F1-B4B3-4946-ABEC-1380FC0939C0}"/>
              </a:ext>
            </a:extLst>
          </p:cNvPr>
          <p:cNvPicPr>
            <a:picLocks noChangeAspect="1"/>
          </p:cNvPicPr>
          <p:nvPr userDrawn="1"/>
        </p:nvPicPr>
        <p:blipFill>
          <a:blip r:embed="rId2"/>
          <a:stretch>
            <a:fillRect/>
          </a:stretch>
        </p:blipFill>
        <p:spPr>
          <a:xfrm>
            <a:off x="2551376" y="1193823"/>
            <a:ext cx="210434" cy="168347"/>
          </a:xfrm>
          <a:prstGeom prst="rect">
            <a:avLst/>
          </a:prstGeom>
        </p:spPr>
      </p:pic>
      <p:sp>
        <p:nvSpPr>
          <p:cNvPr id="18" name="Text Placeholder 3">
            <a:extLst>
              <a:ext uri="{FF2B5EF4-FFF2-40B4-BE49-F238E27FC236}">
                <a16:creationId xmlns:a16="http://schemas.microsoft.com/office/drawing/2014/main" id="{F33BA5D9-8DD3-44FA-97F1-0BE7E1189019}"/>
              </a:ext>
            </a:extLst>
          </p:cNvPr>
          <p:cNvSpPr>
            <a:spLocks noGrp="1"/>
          </p:cNvSpPr>
          <p:nvPr>
            <p:ph type="body" sz="half" idx="2" hasCustomPrompt="1"/>
          </p:nvPr>
        </p:nvSpPr>
        <p:spPr>
          <a:xfrm>
            <a:off x="2551377" y="3500245"/>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20" name="Text Placeholder 3">
            <a:extLst>
              <a:ext uri="{FF2B5EF4-FFF2-40B4-BE49-F238E27FC236}">
                <a16:creationId xmlns:a16="http://schemas.microsoft.com/office/drawing/2014/main" id="{C34D1A77-E568-4CF9-B725-C0D0BF9F82C5}"/>
              </a:ext>
            </a:extLst>
          </p:cNvPr>
          <p:cNvSpPr>
            <a:spLocks noGrp="1"/>
          </p:cNvSpPr>
          <p:nvPr>
            <p:ph type="body" sz="half" idx="12" hasCustomPrompt="1"/>
          </p:nvPr>
        </p:nvSpPr>
        <p:spPr>
          <a:xfrm>
            <a:off x="2551377" y="3714044"/>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41AF0EE6-B3C9-4B84-B580-E17BEB07030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747AAE0F-8337-4F73-9DD9-D379B007EFD8}"/>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3" name="Text Placeholder 2">
            <a:extLst>
              <a:ext uri="{FF2B5EF4-FFF2-40B4-BE49-F238E27FC236}">
                <a16:creationId xmlns:a16="http://schemas.microsoft.com/office/drawing/2014/main" id="{A82D5AC4-DFBC-4215-B31F-BE1599178FF3}"/>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55ACF69D-BB42-FF47-8DEC-EC2E42897E6F}"/>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29541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1" y="742950"/>
            <a:ext cx="8310019" cy="952501"/>
          </a:xfrm>
          <a:prstGeom prst="rect">
            <a:avLst/>
          </a:prstGeom>
        </p:spPr>
        <p:txBody>
          <a:bodyPr vert="horz" lIns="0" tIns="45720" rIns="0" bIns="45720" rtlCol="0" anchor="t" anchorCtr="0">
            <a:noAutofit/>
          </a:bodyPr>
          <a:lstStyle>
            <a:lvl1pPr>
              <a:defRPr lang="en-US" spc="-100" baseline="0" dirty="0"/>
            </a:lvl1pPr>
          </a:lstStyle>
          <a:p>
            <a:pPr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405946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Quot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8151F1-B4B3-4946-ABEC-1380FC0939C0}"/>
              </a:ext>
            </a:extLst>
          </p:cNvPr>
          <p:cNvPicPr>
            <a:picLocks noChangeAspect="1"/>
          </p:cNvPicPr>
          <p:nvPr userDrawn="1"/>
        </p:nvPicPr>
        <p:blipFill>
          <a:blip r:embed="rId2"/>
          <a:stretch>
            <a:fillRect/>
          </a:stretch>
        </p:blipFill>
        <p:spPr>
          <a:xfrm>
            <a:off x="2551376" y="1193823"/>
            <a:ext cx="210434" cy="168347"/>
          </a:xfrm>
          <a:prstGeom prst="rect">
            <a:avLst/>
          </a:prstGeom>
        </p:spPr>
      </p:pic>
      <p:sp>
        <p:nvSpPr>
          <p:cNvPr id="18" name="Text Placeholder 3">
            <a:extLst>
              <a:ext uri="{FF2B5EF4-FFF2-40B4-BE49-F238E27FC236}">
                <a16:creationId xmlns:a16="http://schemas.microsoft.com/office/drawing/2014/main" id="{F33BA5D9-8DD3-44FA-97F1-0BE7E1189019}"/>
              </a:ext>
            </a:extLst>
          </p:cNvPr>
          <p:cNvSpPr>
            <a:spLocks noGrp="1"/>
          </p:cNvSpPr>
          <p:nvPr>
            <p:ph type="body" sz="half" idx="2" hasCustomPrompt="1"/>
          </p:nvPr>
        </p:nvSpPr>
        <p:spPr>
          <a:xfrm>
            <a:off x="3416056" y="3624373"/>
            <a:ext cx="4736021" cy="153888"/>
          </a:xfrm>
          <a:prstGeom prst="rect">
            <a:avLst/>
          </a:prstGeom>
        </p:spPr>
        <p:txBody>
          <a:bodyPr wrap="square" lIns="0" rIns="0">
            <a:spAutoFit/>
          </a:bodyPr>
          <a:lstStyle>
            <a:lvl1pPr marL="0" indent="0">
              <a:buNone/>
              <a:defRPr sz="1000" b="1"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Insert Name here,</a:t>
            </a:r>
          </a:p>
        </p:txBody>
      </p:sp>
      <p:sp>
        <p:nvSpPr>
          <p:cNvPr id="20" name="Text Placeholder 3">
            <a:extLst>
              <a:ext uri="{FF2B5EF4-FFF2-40B4-BE49-F238E27FC236}">
                <a16:creationId xmlns:a16="http://schemas.microsoft.com/office/drawing/2014/main" id="{C34D1A77-E568-4CF9-B725-C0D0BF9F82C5}"/>
              </a:ext>
            </a:extLst>
          </p:cNvPr>
          <p:cNvSpPr>
            <a:spLocks noGrp="1"/>
          </p:cNvSpPr>
          <p:nvPr>
            <p:ph type="body" sz="half" idx="12" hasCustomPrompt="1"/>
          </p:nvPr>
        </p:nvSpPr>
        <p:spPr>
          <a:xfrm>
            <a:off x="3416056" y="3838172"/>
            <a:ext cx="4736021" cy="123111"/>
          </a:xfrm>
          <a:prstGeom prst="rect">
            <a:avLst/>
          </a:prstGeom>
        </p:spPr>
        <p:txBody>
          <a:bodyPr wrap="square" lIns="0" rIns="0">
            <a:spAutoFit/>
          </a:bodyPr>
          <a:lstStyle>
            <a:lvl1pPr marL="0" indent="0">
              <a:buNone/>
              <a:defRPr sz="800" b="0" i="0" spc="0" baseline="0">
                <a:solidFill>
                  <a:schemeClr val="tx1"/>
                </a:solidFill>
                <a:latin typeface="+mj-lt"/>
                <a:cs typeface="CiscoSansTT" panose="020B0503020201020303" pitchFamily="34" charset="0"/>
              </a:defRPr>
            </a:lvl1pPr>
            <a:lvl2pPr marL="330824" indent="0">
              <a:buNone/>
              <a:defRPr sz="1013"/>
            </a:lvl2pPr>
            <a:lvl3pPr marL="661645" indent="0">
              <a:buNone/>
              <a:defRPr sz="868"/>
            </a:lvl3pPr>
            <a:lvl4pPr marL="992469" indent="0">
              <a:buNone/>
              <a:defRPr sz="724"/>
            </a:lvl4pPr>
            <a:lvl5pPr marL="1323291" indent="0">
              <a:buNone/>
              <a:defRPr sz="724"/>
            </a:lvl5pPr>
            <a:lvl6pPr marL="1654115" indent="0">
              <a:buNone/>
              <a:defRPr sz="724"/>
            </a:lvl6pPr>
            <a:lvl7pPr marL="1984936" indent="0">
              <a:buNone/>
              <a:defRPr sz="724"/>
            </a:lvl7pPr>
            <a:lvl8pPr marL="2315760" indent="0">
              <a:buNone/>
              <a:defRPr sz="724"/>
            </a:lvl8pPr>
            <a:lvl9pPr marL="2646583" indent="0">
              <a:buNone/>
              <a:defRPr sz="724"/>
            </a:lvl9pPr>
          </a:lstStyle>
          <a:p>
            <a:pPr lvl="0"/>
            <a:r>
              <a:rPr lang="en-US" dirty="0"/>
              <a:t>Job Title, Company, Location</a:t>
            </a:r>
          </a:p>
        </p:txBody>
      </p:sp>
      <p:sp>
        <p:nvSpPr>
          <p:cNvPr id="23" name="Slide Number Placeholder 4">
            <a:extLst>
              <a:ext uri="{FF2B5EF4-FFF2-40B4-BE49-F238E27FC236}">
                <a16:creationId xmlns:a16="http://schemas.microsoft.com/office/drawing/2014/main" id="{41AF0EE6-B3C9-4B84-B580-E17BEB070308}"/>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spc="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747AAE0F-8337-4F73-9DD9-D379B007EFD8}"/>
              </a:ext>
            </a:extLst>
          </p:cNvPr>
          <p:cNvSpPr>
            <a:spLocks noGrp="1"/>
          </p:cNvSpPr>
          <p:nvPr>
            <p:ph type="body" sz="quarter" idx="20" hasCustomPrompt="1"/>
          </p:nvPr>
        </p:nvSpPr>
        <p:spPr>
          <a:xfrm>
            <a:off x="2551377" y="1504841"/>
            <a:ext cx="5600700" cy="1849592"/>
          </a:xfrm>
        </p:spPr>
        <p:txBody>
          <a:bodyPr vert="horz" lIns="0" tIns="0" rIns="0" bIns="0" rtlCol="0" anchor="t" anchorCtr="0">
            <a:normAutofit/>
          </a:bodyPr>
          <a:lstStyle>
            <a:lvl1pPr>
              <a:lnSpc>
                <a:spcPct val="80000"/>
              </a:lnSpc>
              <a:defRPr lang="en-US" sz="3000" dirty="0">
                <a:latin typeface="+mj-lt"/>
              </a:defRPr>
            </a:lvl1pPr>
          </a:lstStyle>
          <a:p>
            <a:pPr marL="0" lvl="0" indent="0">
              <a:buNone/>
            </a:pPr>
            <a:r>
              <a:rPr lang="en-US" dirty="0"/>
              <a:t>Click to add quotation</a:t>
            </a:r>
          </a:p>
        </p:txBody>
      </p:sp>
      <p:sp>
        <p:nvSpPr>
          <p:cNvPr id="13" name="Text Placeholder 2">
            <a:extLst>
              <a:ext uri="{FF2B5EF4-FFF2-40B4-BE49-F238E27FC236}">
                <a16:creationId xmlns:a16="http://schemas.microsoft.com/office/drawing/2014/main" id="{A82D5AC4-DFBC-4215-B31F-BE1599178FF3}"/>
              </a:ext>
            </a:extLst>
          </p:cNvPr>
          <p:cNvSpPr>
            <a:spLocks noGrp="1"/>
          </p:cNvSpPr>
          <p:nvPr>
            <p:ph type="body" sz="quarter" idx="42" hasCustomPrompt="1"/>
          </p:nvPr>
        </p:nvSpPr>
        <p:spPr>
          <a:xfrm>
            <a:off x="419100" y="254401"/>
            <a:ext cx="4038600" cy="200442"/>
          </a:xfrm>
        </p:spPr>
        <p:txBody>
          <a:bodyPr>
            <a:normAutofit/>
          </a:bodyPr>
          <a:lstStyle>
            <a:lvl1pPr marL="0" indent="0">
              <a:buFont typeface="Arial" panose="020B0604020202020204" pitchFamily="34" charset="0"/>
              <a:buNone/>
              <a:defRPr sz="600" spc="0"/>
            </a:lvl1pPr>
          </a:lstStyle>
          <a:p>
            <a:pPr lvl="0"/>
            <a:r>
              <a:rPr lang="en-US" dirty="0"/>
              <a:t>Presentation title or header if needed</a:t>
            </a:r>
          </a:p>
        </p:txBody>
      </p:sp>
      <p:sp>
        <p:nvSpPr>
          <p:cNvPr id="9" name="Picture Placeholder 2">
            <a:extLst>
              <a:ext uri="{FF2B5EF4-FFF2-40B4-BE49-F238E27FC236}">
                <a16:creationId xmlns:a16="http://schemas.microsoft.com/office/drawing/2014/main" id="{E376C552-F9A8-7E4A-8D26-C2DA4C751B5A}"/>
              </a:ext>
            </a:extLst>
          </p:cNvPr>
          <p:cNvSpPr>
            <a:spLocks noGrp="1"/>
          </p:cNvSpPr>
          <p:nvPr>
            <p:ph type="pic" sz="quarter" idx="43"/>
          </p:nvPr>
        </p:nvSpPr>
        <p:spPr>
          <a:xfrm>
            <a:off x="2551376" y="3406775"/>
            <a:ext cx="752475" cy="752475"/>
          </a:xfrm>
          <a:prstGeom prst="ellipse">
            <a:avLst/>
          </a:prstGeom>
          <a:solidFill>
            <a:schemeClr val="bg2"/>
          </a:solidFill>
        </p:spPr>
        <p:txBody>
          <a:bodyPr>
            <a:normAutofit/>
          </a:bodyPr>
          <a:lstStyle>
            <a:lvl1pPr marL="0" indent="0">
              <a:buNone/>
              <a:defRPr sz="800" spc="0">
                <a:solidFill>
                  <a:schemeClr val="tx1"/>
                </a:solidFill>
              </a:defRPr>
            </a:lvl1pPr>
          </a:lstStyle>
          <a:p>
            <a:r>
              <a:rPr lang="en-GB"/>
              <a:t>Click icon to add picture</a:t>
            </a:r>
            <a:endParaRPr lang="en-US" dirty="0"/>
          </a:p>
        </p:txBody>
      </p:sp>
      <p:sp>
        <p:nvSpPr>
          <p:cNvPr id="12" name="Footer Placeholder 3">
            <a:extLst>
              <a:ext uri="{FF2B5EF4-FFF2-40B4-BE49-F238E27FC236}">
                <a16:creationId xmlns:a16="http://schemas.microsoft.com/office/drawing/2014/main" id="{5C90B39F-EC74-9C4E-901C-C3AB7D8EBBAE}"/>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3318660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712B4B-CA11-4116-8559-6D5A2D1AD8D5}"/>
              </a:ext>
            </a:extLst>
          </p:cNvPr>
          <p:cNvSpPr>
            <a:spLocks noGrp="1"/>
          </p:cNvSpPr>
          <p:nvPr>
            <p:ph sz="quarter" idx="20"/>
          </p:nvPr>
        </p:nvSpPr>
        <p:spPr>
          <a:xfrm>
            <a:off x="419100" y="2152650"/>
            <a:ext cx="4038600" cy="2507839"/>
          </a:xfrm>
        </p:spPr>
        <p:txBody>
          <a:bodyPr>
            <a:noAutofit/>
          </a:bodyPr>
          <a:lstStyle>
            <a:lvl1pPr marL="171450" indent="-171450">
              <a:lnSpc>
                <a:spcPct val="140000"/>
              </a:lnSpc>
              <a:buFont typeface="Arial" panose="020B0604020202020204" pitchFamily="34" charset="0"/>
              <a:buChar char="•"/>
              <a:defRPr sz="1000"/>
            </a:lvl1pPr>
            <a:lvl2pPr>
              <a:lnSpc>
                <a:spcPct val="140000"/>
              </a:lnSpc>
              <a:defRPr sz="800"/>
            </a:lvl2pPr>
            <a:lvl3pPr>
              <a:lnSpc>
                <a:spcPct val="140000"/>
              </a:lnSpc>
              <a:defRPr sz="600"/>
            </a:lvl3pPr>
            <a:lvl4pPr>
              <a:lnSpc>
                <a:spcPct val="140000"/>
              </a:lnSpc>
              <a:defRPr sz="3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25" name="Title Placeholder 1">
            <a:extLst>
              <a:ext uri="{FF2B5EF4-FFF2-40B4-BE49-F238E27FC236}">
                <a16:creationId xmlns:a16="http://schemas.microsoft.com/office/drawing/2014/main" id="{9E6D9EB8-CE1C-4E47-A0CE-E70016F1FA9A}"/>
              </a:ext>
            </a:extLst>
          </p:cNvPr>
          <p:cNvSpPr>
            <a:spLocks noGrp="1"/>
          </p:cNvSpPr>
          <p:nvPr>
            <p:ph type="title" hasCustomPrompt="1"/>
          </p:nvPr>
        </p:nvSpPr>
        <p:spPr>
          <a:xfrm>
            <a:off x="414879" y="742949"/>
            <a:ext cx="4042821" cy="1200803"/>
          </a:xfrm>
          <a:prstGeom prst="rect">
            <a:avLst/>
          </a:prstGeom>
        </p:spPr>
        <p:txBody>
          <a:bodyPr vert="horz" lIns="0" tIns="45720" rIns="0" bIns="45720" rtlCol="0" anchor="t" anchorCtr="0">
            <a:noAutofit/>
          </a:bodyPr>
          <a:lstStyle>
            <a:lvl1pPr>
              <a:defRPr lang="en-US" dirty="0"/>
            </a:lvl1pPr>
          </a:lstStyle>
          <a:p>
            <a:pPr lvl="0"/>
            <a:r>
              <a:rPr lang="en-US" dirty="0"/>
              <a:t>Turn guides on to use this slide’s grid</a:t>
            </a:r>
          </a:p>
        </p:txBody>
      </p:sp>
      <p:sp>
        <p:nvSpPr>
          <p:cNvPr id="6" name="Slide Number Placeholder 4">
            <a:extLst>
              <a:ext uri="{FF2B5EF4-FFF2-40B4-BE49-F238E27FC236}">
                <a16:creationId xmlns:a16="http://schemas.microsoft.com/office/drawing/2014/main" id="{13984B84-E026-4120-A200-04C1B3AFF206}"/>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8" name="Text Placeholder 2">
            <a:extLst>
              <a:ext uri="{FF2B5EF4-FFF2-40B4-BE49-F238E27FC236}">
                <a16:creationId xmlns:a16="http://schemas.microsoft.com/office/drawing/2014/main" id="{814B2EEA-5915-42C8-9003-8974AFE90EAB}"/>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9" name="Footer Placeholder 3">
            <a:extLst>
              <a:ext uri="{FF2B5EF4-FFF2-40B4-BE49-F238E27FC236}">
                <a16:creationId xmlns:a16="http://schemas.microsoft.com/office/drawing/2014/main" id="{B859ACCB-8619-4E02-BC00-0846527E112F}"/>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Tree>
    <p:extLst>
      <p:ext uri="{BB962C8B-B14F-4D97-AF65-F5344CB8AC3E}">
        <p14:creationId xmlns:p14="http://schemas.microsoft.com/office/powerpoint/2010/main" val="1598519851"/>
      </p:ext>
    </p:extLst>
  </p:cSld>
  <p:clrMapOvr>
    <a:masterClrMapping/>
  </p:clrMapOvr>
  <p:extLst>
    <p:ext uri="{DCECCB84-F9BA-43D5-87BE-67443E8EF086}">
      <p15:sldGuideLst xmlns:p15="http://schemas.microsoft.com/office/powerpoint/2012/main">
        <p15:guide id="1" pos="2880" userDrawn="1">
          <p15:clr>
            <a:srgbClr val="FBAE40"/>
          </p15:clr>
        </p15:guide>
        <p15:guide id="2" pos="2496" userDrawn="1">
          <p15:clr>
            <a:srgbClr val="FBAE40"/>
          </p15:clr>
        </p15:guide>
        <p15:guide id="3" pos="2376" userDrawn="1">
          <p15:clr>
            <a:srgbClr val="FBAE40"/>
          </p15:clr>
        </p15:guide>
        <p15:guide id="4" pos="1920" userDrawn="1">
          <p15:clr>
            <a:srgbClr val="FBAE40"/>
          </p15:clr>
        </p15:guide>
        <p15:guide id="5" pos="2040" userDrawn="1">
          <p15:clr>
            <a:srgbClr val="FBAE40"/>
          </p15:clr>
        </p15:guide>
        <p15:guide id="6" pos="1608" userDrawn="1">
          <p15:clr>
            <a:srgbClr val="FBAE40"/>
          </p15:clr>
        </p15:guide>
        <p15:guide id="7" pos="1464" userDrawn="1">
          <p15:clr>
            <a:srgbClr val="FBAE40"/>
          </p15:clr>
        </p15:guide>
        <p15:guide id="8" pos="1152" userDrawn="1">
          <p15:clr>
            <a:srgbClr val="FBAE40"/>
          </p15:clr>
        </p15:guide>
        <p15:guide id="9" pos="1032" userDrawn="1">
          <p15:clr>
            <a:srgbClr val="FBAE40"/>
          </p15:clr>
        </p15:guide>
        <p15:guide id="10" pos="720" userDrawn="1">
          <p15:clr>
            <a:srgbClr val="FBAE40"/>
          </p15:clr>
        </p15:guide>
        <p15:guide id="11" pos="600" userDrawn="1">
          <p15:clr>
            <a:srgbClr val="FBAE40"/>
          </p15:clr>
        </p15:guide>
        <p15:guide id="12" pos="3264" userDrawn="1">
          <p15:clr>
            <a:srgbClr val="FBAE40"/>
          </p15:clr>
        </p15:guide>
        <p15:guide id="13" pos="3384" userDrawn="1">
          <p15:clr>
            <a:srgbClr val="FBAE40"/>
          </p15:clr>
        </p15:guide>
        <p15:guide id="14" pos="3720" userDrawn="1">
          <p15:clr>
            <a:srgbClr val="FBAE40"/>
          </p15:clr>
        </p15:guide>
        <p15:guide id="15" pos="3840" userDrawn="1">
          <p15:clr>
            <a:srgbClr val="FBAE40"/>
          </p15:clr>
        </p15:guide>
        <p15:guide id="16" pos="4152" userDrawn="1">
          <p15:clr>
            <a:srgbClr val="FBAE40"/>
          </p15:clr>
        </p15:guide>
        <p15:guide id="17" pos="4296" userDrawn="1">
          <p15:clr>
            <a:srgbClr val="FBAE40"/>
          </p15:clr>
        </p15:guide>
        <p15:guide id="18" pos="4608" userDrawn="1">
          <p15:clr>
            <a:srgbClr val="FBAE40"/>
          </p15:clr>
        </p15:guide>
        <p15:guide id="19" pos="4728" userDrawn="1">
          <p15:clr>
            <a:srgbClr val="FBAE40"/>
          </p15:clr>
        </p15:guide>
        <p15:guide id="20" pos="5040" userDrawn="1">
          <p15:clr>
            <a:srgbClr val="FBAE40"/>
          </p15:clr>
        </p15:guide>
        <p15:guide id="21" pos="518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5D1DB-33F5-3C4E-9082-E33280F74383}"/>
              </a:ext>
            </a:extLst>
          </p:cNvPr>
          <p:cNvPicPr>
            <a:picLocks noChangeAspect="1"/>
          </p:cNvPicPr>
          <p:nvPr userDrawn="1"/>
        </p:nvPicPr>
        <p:blipFill>
          <a:blip r:embed="rId3"/>
          <a:stretch>
            <a:fillRect/>
          </a:stretch>
        </p:blipFill>
        <p:spPr>
          <a:xfrm>
            <a:off x="4095750" y="2095500"/>
            <a:ext cx="952500" cy="952500"/>
          </a:xfrm>
          <a:prstGeom prst="rect">
            <a:avLst/>
          </a:prstGeom>
        </p:spPr>
      </p:pic>
    </p:spTree>
    <p:extLst>
      <p:ext uri="{BB962C8B-B14F-4D97-AF65-F5344CB8AC3E}">
        <p14:creationId xmlns:p14="http://schemas.microsoft.com/office/powerpoint/2010/main" val="4174121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Half_Page_Text">
    <p:spTree>
      <p:nvGrpSpPr>
        <p:cNvPr id="1" name=""/>
        <p:cNvGrpSpPr/>
        <p:nvPr/>
      </p:nvGrpSpPr>
      <p:grpSpPr>
        <a:xfrm>
          <a:off x="0" y="0"/>
          <a:ext cx="0" cy="0"/>
          <a:chOff x="0" y="0"/>
          <a:chExt cx="0" cy="0"/>
        </a:xfrm>
      </p:grpSpPr>
      <p:sp>
        <p:nvSpPr>
          <p:cNvPr id="3" name="Title Placeholder 5"/>
          <p:cNvSpPr>
            <a:spLocks noGrp="1"/>
          </p:cNvSpPr>
          <p:nvPr userDrawn="1">
            <p:ph type="title"/>
          </p:nvPr>
        </p:nvSpPr>
        <p:spPr bwMode="auto">
          <a:xfrm>
            <a:off x="419101" y="1497794"/>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2550" kern="1200" dirty="0">
                <a:solidFill>
                  <a:schemeClr val="tx2"/>
                </a:solidFill>
                <a:latin typeface="+mj-lt"/>
                <a:ea typeface="ＭＳ Ｐゴシック" charset="0"/>
                <a:cs typeface="Tipo de letra del sistema Fina" charset="0"/>
              </a:defRPr>
            </a:lvl1pPr>
          </a:lstStyle>
          <a:p>
            <a:pPr lvl="0"/>
            <a:r>
              <a:rPr lang="en-GB"/>
              <a:t>Click to edit Master title style</a:t>
            </a:r>
            <a:endParaRPr lang="en-GB" dirty="0"/>
          </a:p>
        </p:txBody>
      </p:sp>
      <p:sp>
        <p:nvSpPr>
          <p:cNvPr id="6" name="Text Placeholder 5"/>
          <p:cNvSpPr>
            <a:spLocks noGrp="1"/>
          </p:cNvSpPr>
          <p:nvPr userDrawn="1">
            <p:ph type="body" sz="quarter" idx="10"/>
          </p:nvPr>
        </p:nvSpPr>
        <p:spPr>
          <a:xfrm>
            <a:off x="5097464" y="382577"/>
            <a:ext cx="3551237" cy="4059237"/>
          </a:xfrm>
          <a:prstGeom prst="rect">
            <a:avLst/>
          </a:prstGeom>
        </p:spPr>
        <p:txBody>
          <a:bodyPr lIns="0" rIns="0" anchor="ctr" anchorCtr="0"/>
          <a:lstStyle>
            <a:lvl1pPr marL="0" indent="0">
              <a:lnSpc>
                <a:spcPct val="100000"/>
              </a:lnSpc>
              <a:buClr>
                <a:schemeClr val="tx1"/>
              </a:buClr>
              <a:buSzPct val="60000"/>
              <a:buFont typeface="Arial" panose="020B0604020202020204" pitchFamily="34" charset="0"/>
              <a:buNone/>
              <a:tabLst>
                <a:tab pos="228594" algn="l"/>
              </a:tabLst>
              <a:defRPr sz="1350">
                <a:solidFill>
                  <a:schemeClr val="tx2"/>
                </a:solidFill>
              </a:defRPr>
            </a:lvl1pPr>
            <a:lvl2pPr marL="174621" indent="0">
              <a:lnSpc>
                <a:spcPct val="100000"/>
              </a:lnSpc>
              <a:buClr>
                <a:schemeClr val="tx1"/>
              </a:buClr>
              <a:buSzPct val="60000"/>
              <a:buFont typeface="Arial" panose="020B0604020202020204" pitchFamily="34" charset="0"/>
              <a:buNone/>
              <a:defRPr sz="1800">
                <a:solidFill>
                  <a:schemeClr val="bg1">
                    <a:lumMod val="50000"/>
                  </a:schemeClr>
                </a:solidFill>
              </a:defRPr>
            </a:lvl2pPr>
            <a:lvl3pPr marL="339716" indent="0">
              <a:lnSpc>
                <a:spcPct val="100000"/>
              </a:lnSpc>
              <a:buClr>
                <a:schemeClr val="tx1"/>
              </a:buClr>
              <a:buSzPct val="60000"/>
              <a:buFont typeface="Arial" panose="020B0604020202020204" pitchFamily="34" charset="0"/>
              <a:buNone/>
              <a:defRPr sz="1800">
                <a:solidFill>
                  <a:schemeClr val="bg1">
                    <a:lumMod val="50000"/>
                  </a:schemeClr>
                </a:solidFill>
              </a:defRPr>
            </a:lvl3pPr>
            <a:lvl4pPr marL="457189" indent="0">
              <a:lnSpc>
                <a:spcPct val="100000"/>
              </a:lnSpc>
              <a:buClr>
                <a:schemeClr val="tx1"/>
              </a:buClr>
              <a:buSzPct val="60000"/>
              <a:buFont typeface="Arial" panose="020B0604020202020204" pitchFamily="34" charset="0"/>
              <a:buNone/>
              <a:tabLst/>
              <a:defRPr sz="1800">
                <a:solidFill>
                  <a:schemeClr val="bg1">
                    <a:lumMod val="50000"/>
                  </a:schemeClr>
                </a:solidFill>
              </a:defRPr>
            </a:lvl4pPr>
            <a:lvl5pPr marL="631809" indent="0">
              <a:lnSpc>
                <a:spcPct val="100000"/>
              </a:lnSpc>
              <a:buClr>
                <a:schemeClr val="tx1"/>
              </a:buClr>
              <a:buSzPct val="60000"/>
              <a:buFont typeface="Arial" panose="020B0604020202020204" pitchFamily="34" charset="0"/>
              <a:buNone/>
              <a:defRPr sz="1800">
                <a:solidFill>
                  <a:schemeClr val="bg1">
                    <a:lumMod val="50000"/>
                  </a:schemeClr>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A7E0576B-C9F4-2A4D-8ACD-9F20FA714098}"/>
              </a:ext>
            </a:extLst>
          </p:cNvPr>
          <p:cNvPicPr>
            <a:picLocks noChangeAspect="1"/>
          </p:cNvPicPr>
          <p:nvPr userDrawn="1"/>
        </p:nvPicPr>
        <p:blipFill>
          <a:blip r:embed="rId2"/>
          <a:stretch>
            <a:fillRect/>
          </a:stretch>
        </p:blipFill>
        <p:spPr>
          <a:xfrm>
            <a:off x="7819094" y="4836070"/>
            <a:ext cx="1028700" cy="126826"/>
          </a:xfrm>
          <a:prstGeom prst="rect">
            <a:avLst/>
          </a:prstGeom>
        </p:spPr>
      </p:pic>
      <p:sp>
        <p:nvSpPr>
          <p:cNvPr id="10" name="Slide Number Placeholder 1">
            <a:extLst>
              <a:ext uri="{FF2B5EF4-FFF2-40B4-BE49-F238E27FC236}">
                <a16:creationId xmlns:a16="http://schemas.microsoft.com/office/drawing/2014/main" id="{C12D83A9-D1E5-D94A-97DC-30EE652D822C}"/>
              </a:ext>
            </a:extLst>
          </p:cNvPr>
          <p:cNvSpPr>
            <a:spLocks noGrp="1"/>
          </p:cNvSpPr>
          <p:nvPr>
            <p:ph type="sldNum" sz="quarter" idx="4"/>
          </p:nvPr>
        </p:nvSpPr>
        <p:spPr>
          <a:xfrm>
            <a:off x="437766" y="4767263"/>
            <a:ext cx="381849" cy="273844"/>
          </a:xfrm>
          <a:prstGeom prst="rect">
            <a:avLst/>
          </a:prstGeom>
        </p:spPr>
        <p:txBody>
          <a:bodyPr vert="horz" lIns="91440" tIns="45720" rIns="91440" bIns="45720" rtlCol="0" anchor="ctr"/>
          <a:lstStyle>
            <a:lvl1pPr algn="l">
              <a:defRPr sz="750">
                <a:solidFill>
                  <a:schemeClr val="tx2">
                    <a:lumMod val="75000"/>
                  </a:schemeClr>
                </a:solidFill>
              </a:defRPr>
            </a:lvl1pPr>
          </a:lstStyle>
          <a:p>
            <a:fld id="{8FC28B90-9E4B-4646-9D16-5D346AFEF2D7}" type="slidenum">
              <a:rPr lang="en-US" smtClean="0"/>
              <a:pPr/>
              <a:t>‹#›</a:t>
            </a:fld>
            <a:endParaRPr lang="en-US"/>
          </a:p>
        </p:txBody>
      </p:sp>
      <p:sp>
        <p:nvSpPr>
          <p:cNvPr id="11" name="Footer Placeholder 2">
            <a:extLst>
              <a:ext uri="{FF2B5EF4-FFF2-40B4-BE49-F238E27FC236}">
                <a16:creationId xmlns:a16="http://schemas.microsoft.com/office/drawing/2014/main" id="{0A874C44-453C-6141-ADE5-2AA1C921EED0}"/>
              </a:ext>
            </a:extLst>
          </p:cNvPr>
          <p:cNvSpPr>
            <a:spLocks noGrp="1"/>
          </p:cNvSpPr>
          <p:nvPr>
            <p:ph type="ftr" sz="quarter" idx="3"/>
          </p:nvPr>
        </p:nvSpPr>
        <p:spPr>
          <a:xfrm>
            <a:off x="802889" y="4767263"/>
            <a:ext cx="4651453" cy="273844"/>
          </a:xfrm>
          <a:prstGeom prst="rect">
            <a:avLst/>
          </a:prstGeom>
        </p:spPr>
        <p:txBody>
          <a:bodyPr vert="horz" lIns="91440" tIns="45720" rIns="91440" bIns="45720" rtlCol="0" anchor="ctr"/>
          <a:lstStyle>
            <a:lvl1pPr algn="l">
              <a:defRPr sz="675">
                <a:solidFill>
                  <a:schemeClr val="tx2">
                    <a:lumMod val="75000"/>
                  </a:schemeClr>
                </a:solidFill>
              </a:defRPr>
            </a:lvl1pPr>
          </a:lstStyle>
          <a:p>
            <a:r>
              <a:rPr lang="en-US"/>
              <a:t>|   © 2021 Cisco and/or its affiliates. All rights reserved. Cisco Confidential</a:t>
            </a:r>
            <a:endParaRPr lang="en-US" dirty="0"/>
          </a:p>
        </p:txBody>
      </p:sp>
    </p:spTree>
    <p:extLst>
      <p:ext uri="{BB962C8B-B14F-4D97-AF65-F5344CB8AC3E}">
        <p14:creationId xmlns:p14="http://schemas.microsoft.com/office/powerpoint/2010/main" val="195478406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02125F-67E9-46EA-8424-EAAD57E5661C}"/>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0" y="-47478"/>
            <a:ext cx="9143279" cy="5238043"/>
          </a:xfrm>
          <a:prstGeom prst="rect">
            <a:avLst/>
          </a:prstGeom>
        </p:spPr>
      </p:pic>
      <p:sp>
        <p:nvSpPr>
          <p:cNvPr id="16" name="Textfeld 1">
            <a:extLst>
              <a:ext uri="{FF2B5EF4-FFF2-40B4-BE49-F238E27FC236}">
                <a16:creationId xmlns:a16="http://schemas.microsoft.com/office/drawing/2014/main" id="{18722823-A70F-46F7-A2B9-C1F1D7FED177}"/>
              </a:ext>
            </a:extLst>
          </p:cNvPr>
          <p:cNvSpPr txBox="1"/>
          <p:nvPr userDrawn="1"/>
        </p:nvSpPr>
        <p:spPr>
          <a:xfrm>
            <a:off x="3092887" y="4865055"/>
            <a:ext cx="2886839" cy="207749"/>
          </a:xfrm>
          <a:prstGeom prst="rect">
            <a:avLst/>
          </a:prstGeom>
          <a:noFill/>
        </p:spPr>
        <p:txBody>
          <a:bodyPr wrap="square" rtlCol="0">
            <a:spAutoFit/>
          </a:bodyPr>
          <a:lstStyle/>
          <a:p>
            <a:pPr algn="ctr"/>
            <a:r>
              <a:rPr lang="de-DE" sz="750">
                <a:solidFill>
                  <a:srgbClr val="FFFFFF"/>
                </a:solidFill>
                <a:latin typeface="CiscoSansTT ExtraLight" panose="020B0303020201020303" pitchFamily="34" charset="0"/>
                <a:cs typeface="CiscoSansTT ExtraLight" panose="020B0303020201020303" pitchFamily="34" charset="0"/>
              </a:rPr>
              <a:t>Date  |  January 2021</a:t>
            </a:r>
          </a:p>
        </p:txBody>
      </p:sp>
      <p:sp>
        <p:nvSpPr>
          <p:cNvPr id="17" name="Rechteck 2">
            <a:extLst>
              <a:ext uri="{FF2B5EF4-FFF2-40B4-BE49-F238E27FC236}">
                <a16:creationId xmlns:a16="http://schemas.microsoft.com/office/drawing/2014/main" id="{B1CC1CA6-D7FA-4D06-9CB2-4331BAC513BF}"/>
              </a:ext>
            </a:extLst>
          </p:cNvPr>
          <p:cNvSpPr/>
          <p:nvPr userDrawn="1"/>
        </p:nvSpPr>
        <p:spPr>
          <a:xfrm>
            <a:off x="1" y="-1946"/>
            <a:ext cx="9143999" cy="59096"/>
          </a:xfrm>
          <a:prstGeom prst="rect">
            <a:avLst/>
          </a:prstGeom>
          <a:gradFill>
            <a:gsLst>
              <a:gs pos="75000">
                <a:srgbClr val="B73396"/>
              </a:gs>
              <a:gs pos="100000">
                <a:srgbClr val="FF3465"/>
              </a:gs>
              <a:gs pos="0">
                <a:srgbClr val="6B32C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sp>
        <p:nvSpPr>
          <p:cNvPr id="18" name="Flowchart: Delay 17">
            <a:extLst>
              <a:ext uri="{FF2B5EF4-FFF2-40B4-BE49-F238E27FC236}">
                <a16:creationId xmlns:a16="http://schemas.microsoft.com/office/drawing/2014/main" id="{C226DCFE-BBDE-4969-A8F9-38F416E5EF47}"/>
              </a:ext>
            </a:extLst>
          </p:cNvPr>
          <p:cNvSpPr/>
          <p:nvPr userDrawn="1"/>
        </p:nvSpPr>
        <p:spPr>
          <a:xfrm rot="5400000">
            <a:off x="4252633" y="3191"/>
            <a:ext cx="638735" cy="638902"/>
          </a:xfrm>
          <a:prstGeom prst="flowChartDelay">
            <a:avLst/>
          </a:prstGeom>
          <a:gradFill>
            <a:gsLst>
              <a:gs pos="100000">
                <a:srgbClr val="A233A5"/>
              </a:gs>
              <a:gs pos="0">
                <a:srgbClr val="9A33A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20" name="Picture 19">
            <a:extLst>
              <a:ext uri="{FF2B5EF4-FFF2-40B4-BE49-F238E27FC236}">
                <a16:creationId xmlns:a16="http://schemas.microsoft.com/office/drawing/2014/main" id="{F09D3FA8-2623-44E6-A776-A519B598CF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072613" y="4756822"/>
            <a:ext cx="926786" cy="231110"/>
          </a:xfrm>
          <a:prstGeom prst="rect">
            <a:avLst/>
          </a:prstGeom>
        </p:spPr>
      </p:pic>
      <p:sp>
        <p:nvSpPr>
          <p:cNvPr id="21" name="Rechteck 2">
            <a:extLst>
              <a:ext uri="{FF2B5EF4-FFF2-40B4-BE49-F238E27FC236}">
                <a16:creationId xmlns:a16="http://schemas.microsoft.com/office/drawing/2014/main" id="{61A86CDD-8CB6-4F29-9A21-5942D503F6C8}"/>
              </a:ext>
            </a:extLst>
          </p:cNvPr>
          <p:cNvSpPr/>
          <p:nvPr userDrawn="1"/>
        </p:nvSpPr>
        <p:spPr>
          <a:xfrm>
            <a:off x="-2501" y="5140215"/>
            <a:ext cx="9143999" cy="59096"/>
          </a:xfrm>
          <a:prstGeom prst="rect">
            <a:avLst/>
          </a:prstGeom>
          <a:gradFill>
            <a:gsLst>
              <a:gs pos="75000">
                <a:srgbClr val="B73396"/>
              </a:gs>
              <a:gs pos="100000">
                <a:srgbClr val="FF3465"/>
              </a:gs>
              <a:gs pos="0">
                <a:srgbClr val="6B32C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00">
              <a:solidFill>
                <a:schemeClr val="bg1"/>
              </a:solidFill>
              <a:latin typeface="Century Gothic" panose="020B0502020202020204" pitchFamily="34" charset="0"/>
            </a:endParaRPr>
          </a:p>
          <a:p>
            <a:pPr algn="ctr"/>
            <a:endParaRPr lang="de-DE" sz="600">
              <a:solidFill>
                <a:schemeClr val="bg1"/>
              </a:solidFill>
              <a:latin typeface="Century Gothic" panose="020B0502020202020204" pitchFamily="34" charset="0"/>
            </a:endParaRPr>
          </a:p>
          <a:p>
            <a:pPr algn="ctr">
              <a:lnSpc>
                <a:spcPct val="200000"/>
              </a:lnSpc>
            </a:pPr>
            <a:endParaRPr lang="de-DE" sz="600">
              <a:solidFill>
                <a:schemeClr val="bg1"/>
              </a:solidFill>
              <a:latin typeface="Century Gothic" panose="020B0502020202020204" pitchFamily="34" charset="0"/>
            </a:endParaRPr>
          </a:p>
          <a:p>
            <a:pPr algn="ctr"/>
            <a:endParaRPr lang="de-DE" sz="2699">
              <a:solidFill>
                <a:schemeClr val="bg1"/>
              </a:solidFill>
            </a:endParaRPr>
          </a:p>
        </p:txBody>
      </p:sp>
      <p:pic>
        <p:nvPicPr>
          <p:cNvPr id="9" name="Picture 8">
            <a:extLst>
              <a:ext uri="{FF2B5EF4-FFF2-40B4-BE49-F238E27FC236}">
                <a16:creationId xmlns:a16="http://schemas.microsoft.com/office/drawing/2014/main" id="{E2267D49-A5FD-4D91-98CB-5220AD0FCDD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366207" y="160563"/>
            <a:ext cx="411587" cy="246889"/>
          </a:xfrm>
          <a:prstGeom prst="rect">
            <a:avLst/>
          </a:prstGeom>
        </p:spPr>
      </p:pic>
    </p:spTree>
    <p:custDataLst>
      <p:tags r:id="rId1"/>
    </p:custDataLst>
    <p:extLst>
      <p:ext uri="{BB962C8B-B14F-4D97-AF65-F5344CB8AC3E}">
        <p14:creationId xmlns:p14="http://schemas.microsoft.com/office/powerpoint/2010/main" val="221066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1" y="490012"/>
            <a:ext cx="8310019" cy="783408"/>
          </a:xfrm>
          <a:prstGeom prst="rect">
            <a:avLst/>
          </a:prstGeom>
        </p:spPr>
        <p:txBody>
          <a:bodyPr vert="horz" lIns="0" tIns="45720" rIns="0" bIns="45720" rtlCol="0" anchor="b" anchorCtr="0">
            <a:noAutofit/>
          </a:bodyPr>
          <a:lstStyle>
            <a:lvl1pPr>
              <a:defRPr lang="en-US" spc="-100" baseline="0" dirty="0"/>
            </a:lvl1pPr>
          </a:lstStyle>
          <a:p>
            <a:pPr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3" name="Text Placeholder 2">
            <a:extLst>
              <a:ext uri="{FF2B5EF4-FFF2-40B4-BE49-F238E27FC236}">
                <a16:creationId xmlns:a16="http://schemas.microsoft.com/office/drawing/2014/main" id="{6F60FCB4-EE3E-42E3-BBE8-23ACC4C8255D}"/>
              </a:ext>
            </a:extLst>
          </p:cNvPr>
          <p:cNvSpPr>
            <a:spLocks noGrp="1"/>
          </p:cNvSpPr>
          <p:nvPr>
            <p:ph type="body" sz="quarter" idx="43" hasCustomPrompt="1"/>
          </p:nvPr>
        </p:nvSpPr>
        <p:spPr>
          <a:xfrm>
            <a:off x="419100" y="1273419"/>
            <a:ext cx="8305800" cy="593725"/>
          </a:xfrm>
        </p:spPr>
        <p:txBody>
          <a:bodyPr/>
          <a:lstStyle>
            <a:lvl1pPr marL="0" indent="0">
              <a:buNone/>
              <a:defRPr sz="1800"/>
            </a:lvl1pPr>
          </a:lstStyle>
          <a:p>
            <a:pPr lvl="0"/>
            <a:r>
              <a:rPr lang="en-US" dirty="0"/>
              <a:t>Subhead here</a:t>
            </a:r>
          </a:p>
        </p:txBody>
      </p:sp>
    </p:spTree>
    <p:extLst>
      <p:ext uri="{BB962C8B-B14F-4D97-AF65-F5344CB8AC3E}">
        <p14:creationId xmlns:p14="http://schemas.microsoft.com/office/powerpoint/2010/main" val="44465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amp;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B20C903-425E-CE46-A78C-A8F94E6F3A7F}"/>
              </a:ext>
            </a:extLst>
          </p:cNvPr>
          <p:cNvSpPr>
            <a:spLocks noGrp="1"/>
          </p:cNvSpPr>
          <p:nvPr>
            <p:ph type="title" hasCustomPrompt="1"/>
          </p:nvPr>
        </p:nvSpPr>
        <p:spPr>
          <a:xfrm>
            <a:off x="414881" y="490012"/>
            <a:ext cx="8310019" cy="783408"/>
          </a:xfrm>
          <a:prstGeom prst="rect">
            <a:avLst/>
          </a:prstGeom>
        </p:spPr>
        <p:txBody>
          <a:bodyPr vert="horz" lIns="0" tIns="45720" rIns="0" bIns="45720" rtlCol="0" anchor="b" anchorCtr="0">
            <a:noAutofit/>
          </a:bodyPr>
          <a:lstStyle>
            <a:lvl1pPr>
              <a:defRPr lang="en-US" spc="-100" baseline="0" dirty="0"/>
            </a:lvl1pPr>
          </a:lstStyle>
          <a:p>
            <a:pPr lvl="0"/>
            <a:r>
              <a:rPr lang="en-US" dirty="0"/>
              <a:t>Headline here</a:t>
            </a:r>
          </a:p>
        </p:txBody>
      </p:sp>
      <p:sp>
        <p:nvSpPr>
          <p:cNvPr id="8" name="Footer Placeholder 3">
            <a:extLst>
              <a:ext uri="{FF2B5EF4-FFF2-40B4-BE49-F238E27FC236}">
                <a16:creationId xmlns:a16="http://schemas.microsoft.com/office/drawing/2014/main" id="{B210406C-7568-4309-9864-91A20A117D20}"/>
              </a:ext>
            </a:extLst>
          </p:cNvPr>
          <p:cNvSpPr>
            <a:spLocks noGrp="1"/>
          </p:cNvSpPr>
          <p:nvPr>
            <p:ph type="ftr" sz="quarter" idx="3"/>
          </p:nvPr>
        </p:nvSpPr>
        <p:spPr>
          <a:xfrm>
            <a:off x="409838" y="4781934"/>
            <a:ext cx="5522817" cy="90486"/>
          </a:xfrm>
          <a:prstGeom prst="rect">
            <a:avLst/>
          </a:prstGeom>
        </p:spPr>
        <p:txBody>
          <a:bodyPr vert="horz" lIns="0" tIns="0" rIns="0" bIns="0" rtlCol="0" anchor="ctr">
            <a:noAutofit/>
          </a:bodyPr>
          <a:lstStyle>
            <a:lvl1pPr algn="l">
              <a:defRPr sz="400">
                <a:solidFill>
                  <a:schemeClr val="tx1"/>
                </a:solidFill>
              </a:defRPr>
            </a:lvl1pPr>
          </a:lstStyle>
          <a:p>
            <a:r>
              <a:rPr lang="en-US"/>
              <a:t>© 2021 Cisco and/or its affiliates. All rights reserved. Cisco Confidential</a:t>
            </a:r>
            <a:endParaRPr lang="en-US" dirty="0"/>
          </a:p>
        </p:txBody>
      </p:sp>
      <p:sp>
        <p:nvSpPr>
          <p:cNvPr id="10" name="Slide Number Placeholder 4">
            <a:extLst>
              <a:ext uri="{FF2B5EF4-FFF2-40B4-BE49-F238E27FC236}">
                <a16:creationId xmlns:a16="http://schemas.microsoft.com/office/drawing/2014/main" id="{CD11B506-D159-4120-BD63-F1433B968C72}"/>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noAutofit/>
          </a:bodyPr>
          <a:lstStyle>
            <a:lvl1pPr algn="r">
              <a:defRPr sz="600">
                <a:solidFill>
                  <a:schemeClr val="tx1"/>
                </a:solidFill>
              </a:defRPr>
            </a:lvl1pPr>
          </a:lstStyle>
          <a:p>
            <a:fld id="{36F82149-F45F-43B8-A3A4-A806FF41D823}" type="slidenum">
              <a:rPr lang="en-US" smtClean="0"/>
              <a:pPr/>
              <a:t>‹#›</a:t>
            </a:fld>
            <a:endParaRPr lang="en-US" dirty="0"/>
          </a:p>
        </p:txBody>
      </p:sp>
      <p:sp>
        <p:nvSpPr>
          <p:cNvPr id="11" name="Text Placeholder 2">
            <a:extLst>
              <a:ext uri="{FF2B5EF4-FFF2-40B4-BE49-F238E27FC236}">
                <a16:creationId xmlns:a16="http://schemas.microsoft.com/office/drawing/2014/main" id="{B0C53C86-B25F-4329-A776-7F81DB0D0D2A}"/>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
        <p:nvSpPr>
          <p:cNvPr id="3" name="Text Placeholder 2">
            <a:extLst>
              <a:ext uri="{FF2B5EF4-FFF2-40B4-BE49-F238E27FC236}">
                <a16:creationId xmlns:a16="http://schemas.microsoft.com/office/drawing/2014/main" id="{6F60FCB4-EE3E-42E3-BBE8-23ACC4C8255D}"/>
              </a:ext>
            </a:extLst>
          </p:cNvPr>
          <p:cNvSpPr>
            <a:spLocks noGrp="1"/>
          </p:cNvSpPr>
          <p:nvPr>
            <p:ph type="body" sz="quarter" idx="43" hasCustomPrompt="1"/>
          </p:nvPr>
        </p:nvSpPr>
        <p:spPr>
          <a:xfrm>
            <a:off x="419100" y="1273420"/>
            <a:ext cx="8305800" cy="470372"/>
          </a:xfrm>
        </p:spPr>
        <p:txBody>
          <a:bodyPr/>
          <a:lstStyle>
            <a:lvl1pPr marL="0" indent="0">
              <a:buNone/>
              <a:defRPr sz="1800"/>
            </a:lvl1pPr>
          </a:lstStyle>
          <a:p>
            <a:pPr lvl="0"/>
            <a:r>
              <a:rPr lang="en-US" dirty="0"/>
              <a:t>Subhead here</a:t>
            </a:r>
          </a:p>
        </p:txBody>
      </p:sp>
      <p:sp>
        <p:nvSpPr>
          <p:cNvPr id="7" name="Text Placeholder 2">
            <a:extLst>
              <a:ext uri="{FF2B5EF4-FFF2-40B4-BE49-F238E27FC236}">
                <a16:creationId xmlns:a16="http://schemas.microsoft.com/office/drawing/2014/main" id="{C70470B5-7D83-479D-9564-22B6B8F5C006}"/>
              </a:ext>
            </a:extLst>
          </p:cNvPr>
          <p:cNvSpPr>
            <a:spLocks noGrp="1"/>
          </p:cNvSpPr>
          <p:nvPr>
            <p:ph idx="1"/>
          </p:nvPr>
        </p:nvSpPr>
        <p:spPr>
          <a:xfrm>
            <a:off x="418014" y="1823909"/>
            <a:ext cx="8307972" cy="2808415"/>
          </a:xfrm>
          <a:prstGeom prst="rect">
            <a:avLst/>
          </a:prstGeom>
        </p:spPr>
        <p:txBody>
          <a:bodyPr vert="horz" lIns="0" tIns="0" rIns="0" bIns="0" rtlCol="0">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13184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C469D-456E-4ECF-83FA-AF1F3BDB263D}"/>
              </a:ext>
            </a:extLst>
          </p:cNvPr>
          <p:cNvSpPr>
            <a:spLocks noGrp="1"/>
          </p:cNvSpPr>
          <p:nvPr>
            <p:ph sz="half" idx="1"/>
          </p:nvPr>
        </p:nvSpPr>
        <p:spPr>
          <a:xfrm>
            <a:off x="419972" y="2152649"/>
            <a:ext cx="3777560" cy="2480073"/>
          </a:xfrm>
        </p:spPr>
        <p:txBody>
          <a:bodyPr>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E478E86-A92A-495E-A49E-35F25D765ACA}"/>
              </a:ext>
            </a:extLst>
          </p:cNvPr>
          <p:cNvSpPr>
            <a:spLocks noGrp="1"/>
          </p:cNvSpPr>
          <p:nvPr>
            <p:ph sz="half" idx="2"/>
          </p:nvPr>
        </p:nvSpPr>
        <p:spPr>
          <a:xfrm>
            <a:off x="4687172" y="2152649"/>
            <a:ext cx="3777560" cy="2480073"/>
          </a:xfrm>
        </p:spPr>
        <p:txBody>
          <a:bodyPr>
            <a:noAutofit/>
          </a:bodyPr>
          <a:lstStyle>
            <a:lvl1pPr>
              <a:defRPr sz="1200"/>
            </a:lvl1pPr>
            <a:lvl2pPr>
              <a:defRPr sz="1050"/>
            </a:lvl2pPr>
            <a:lvl3pPr>
              <a:defRPr sz="900"/>
            </a:lvl3pPr>
            <a:lvl4pPr>
              <a:defRPr sz="600"/>
            </a:lvl4pPr>
            <a:lvl5pPr>
              <a:defRPr sz="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F107E327-023E-47A7-9F81-203A5EF3EB61}"/>
              </a:ext>
            </a:extLst>
          </p:cNvPr>
          <p:cNvSpPr>
            <a:spLocks noGrp="1"/>
          </p:cNvSpPr>
          <p:nvPr>
            <p:ph type="ftr" sz="quarter" idx="11"/>
          </p:nvPr>
        </p:nvSpPr>
        <p:spPr/>
        <p:txBody>
          <a:bodyPr>
            <a:noAutofit/>
          </a:bodyPr>
          <a:lstStyle/>
          <a:p>
            <a:r>
              <a:rPr lang="en-US"/>
              <a:t>© 2021 Cisco and/or its affiliates. All rights reserved. Cisco Confidential</a:t>
            </a:r>
          </a:p>
        </p:txBody>
      </p:sp>
      <p:sp>
        <p:nvSpPr>
          <p:cNvPr id="7" name="Slide Number Placeholder 6">
            <a:extLst>
              <a:ext uri="{FF2B5EF4-FFF2-40B4-BE49-F238E27FC236}">
                <a16:creationId xmlns:a16="http://schemas.microsoft.com/office/drawing/2014/main" id="{92C82030-C78E-4E63-AF50-53433F6349F1}"/>
              </a:ext>
            </a:extLst>
          </p:cNvPr>
          <p:cNvSpPr>
            <a:spLocks noGrp="1"/>
          </p:cNvSpPr>
          <p:nvPr>
            <p:ph type="sldNum" sz="quarter" idx="12"/>
          </p:nvPr>
        </p:nvSpPr>
        <p:spPr/>
        <p:txBody>
          <a:bodyPr>
            <a:noAutofit/>
          </a:bodyPr>
          <a:lstStyle/>
          <a:p>
            <a:fld id="{631F93F1-F5D5-44EF-B435-0444DF40D6A6}" type="slidenum">
              <a:rPr lang="en-US" smtClean="0"/>
              <a:t>‹#›</a:t>
            </a:fld>
            <a:endParaRPr lang="en-US"/>
          </a:p>
        </p:txBody>
      </p:sp>
      <p:sp>
        <p:nvSpPr>
          <p:cNvPr id="10" name="Title Placeholder 1">
            <a:extLst>
              <a:ext uri="{FF2B5EF4-FFF2-40B4-BE49-F238E27FC236}">
                <a16:creationId xmlns:a16="http://schemas.microsoft.com/office/drawing/2014/main" id="{41E03BCD-4647-8142-8C2E-FB3E6786A36D}"/>
              </a:ext>
            </a:extLst>
          </p:cNvPr>
          <p:cNvSpPr>
            <a:spLocks noGrp="1"/>
          </p:cNvSpPr>
          <p:nvPr>
            <p:ph type="title" hasCustomPrompt="1"/>
          </p:nvPr>
        </p:nvSpPr>
        <p:spPr>
          <a:xfrm>
            <a:off x="414881" y="744917"/>
            <a:ext cx="8049851" cy="989128"/>
          </a:xfrm>
          <a:prstGeom prst="rect">
            <a:avLst/>
          </a:prstGeom>
        </p:spPr>
        <p:txBody>
          <a:bodyPr vert="horz" lIns="0" tIns="45720" rIns="0" bIns="45720" rtlCol="0" anchor="t">
            <a:noAutofit/>
          </a:bodyPr>
          <a:lstStyle>
            <a:lvl1pPr>
              <a:defRPr sz="3200" spc="-100" baseline="0">
                <a:solidFill>
                  <a:schemeClr val="tx1"/>
                </a:solidFill>
              </a:defRPr>
            </a:lvl1pPr>
          </a:lstStyle>
          <a:p>
            <a:r>
              <a:rPr lang="en-US" dirty="0"/>
              <a:t>Contents</a:t>
            </a:r>
          </a:p>
        </p:txBody>
      </p:sp>
      <p:sp>
        <p:nvSpPr>
          <p:cNvPr id="11" name="Text Placeholder 2">
            <a:extLst>
              <a:ext uri="{FF2B5EF4-FFF2-40B4-BE49-F238E27FC236}">
                <a16:creationId xmlns:a16="http://schemas.microsoft.com/office/drawing/2014/main" id="{84C5DDAA-0303-504E-8EBE-D33A79B54FA6}"/>
              </a:ext>
            </a:extLst>
          </p:cNvPr>
          <p:cNvSpPr>
            <a:spLocks noGrp="1"/>
          </p:cNvSpPr>
          <p:nvPr>
            <p:ph type="body" sz="quarter" idx="42" hasCustomPrompt="1"/>
          </p:nvPr>
        </p:nvSpPr>
        <p:spPr>
          <a:xfrm>
            <a:off x="419100" y="254401"/>
            <a:ext cx="4038600" cy="200442"/>
          </a:xfrm>
        </p:spPr>
        <p:txBody>
          <a:bodyPr>
            <a:noAutofit/>
          </a:bodyPr>
          <a:lstStyle>
            <a:lvl1pPr marL="0" indent="0">
              <a:buNone/>
              <a:defRPr sz="600"/>
            </a:lvl1pPr>
          </a:lstStyle>
          <a:p>
            <a:pPr lvl="0"/>
            <a:r>
              <a:rPr lang="en-US" dirty="0"/>
              <a:t>Presentation title or header if needed</a:t>
            </a:r>
          </a:p>
        </p:txBody>
      </p:sp>
    </p:spTree>
    <p:extLst>
      <p:ext uri="{BB962C8B-B14F-4D97-AF65-F5344CB8AC3E}">
        <p14:creationId xmlns:p14="http://schemas.microsoft.com/office/powerpoint/2010/main" val="29119005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microsoft.com/office/2007/relationships/hdphoto" Target="../media/hdphoto1.wdp"/><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2121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7EC9D-596C-4E44-B83E-18AAA49AA788}"/>
              </a:ext>
            </a:extLst>
          </p:cNvPr>
          <p:cNvSpPr>
            <a:spLocks noGrp="1"/>
          </p:cNvSpPr>
          <p:nvPr>
            <p:ph type="title"/>
          </p:nvPr>
        </p:nvSpPr>
        <p:spPr>
          <a:xfrm>
            <a:off x="416928" y="742950"/>
            <a:ext cx="8307972" cy="946019"/>
          </a:xfrm>
          <a:prstGeom prst="rect">
            <a:avLst/>
          </a:prstGeom>
        </p:spPr>
        <p:txBody>
          <a:bodyPr vert="horz" lIns="0" tIns="45720" rIns="0" bIns="45720" rtlCol="0" anchor="t" anchorCtr="0">
            <a:noAutofit/>
          </a:bodyPr>
          <a:lstStyle/>
          <a:p>
            <a:pPr lvl="0"/>
            <a:r>
              <a:rPr lang="en-GB"/>
              <a:t>Click to edit Master title style</a:t>
            </a:r>
            <a:endParaRPr lang="en-US" dirty="0"/>
          </a:p>
        </p:txBody>
      </p:sp>
      <p:sp>
        <p:nvSpPr>
          <p:cNvPr id="3" name="Text Placeholder 2">
            <a:extLst>
              <a:ext uri="{FF2B5EF4-FFF2-40B4-BE49-F238E27FC236}">
                <a16:creationId xmlns:a16="http://schemas.microsoft.com/office/drawing/2014/main" id="{E7DE00F6-F701-4424-BC1C-C234A2D50151}"/>
              </a:ext>
            </a:extLst>
          </p:cNvPr>
          <p:cNvSpPr>
            <a:spLocks noGrp="1"/>
          </p:cNvSpPr>
          <p:nvPr>
            <p:ph type="body" idx="1"/>
          </p:nvPr>
        </p:nvSpPr>
        <p:spPr>
          <a:xfrm>
            <a:off x="418014" y="1823909"/>
            <a:ext cx="8307972" cy="28084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3">
            <a:extLst>
              <a:ext uri="{FF2B5EF4-FFF2-40B4-BE49-F238E27FC236}">
                <a16:creationId xmlns:a16="http://schemas.microsoft.com/office/drawing/2014/main" id="{CEDB9C2F-AEDD-46EC-AC15-828A57E3BB47}"/>
              </a:ext>
            </a:extLst>
          </p:cNvPr>
          <p:cNvSpPr>
            <a:spLocks noGrp="1"/>
          </p:cNvSpPr>
          <p:nvPr>
            <p:ph type="ftr" sz="quarter" idx="3"/>
          </p:nvPr>
        </p:nvSpPr>
        <p:spPr>
          <a:xfrm>
            <a:off x="409838" y="4781934"/>
            <a:ext cx="5522817" cy="90486"/>
          </a:xfrm>
          <a:prstGeom prst="rect">
            <a:avLst/>
          </a:prstGeom>
        </p:spPr>
        <p:txBody>
          <a:bodyPr vert="horz" lIns="0" tIns="0" rIns="0" bIns="0" rtlCol="0" anchor="ctr"/>
          <a:lstStyle>
            <a:lvl1pPr algn="l">
              <a:defRPr sz="400">
                <a:solidFill>
                  <a:schemeClr val="tx1"/>
                </a:solidFill>
              </a:defRPr>
            </a:lvl1pPr>
          </a:lstStyle>
          <a:p>
            <a:r>
              <a:rPr lang="en-US"/>
              <a:t>© 2021 Cisco and/or its affiliates. All rights reserved. Cisco Confidential</a:t>
            </a:r>
            <a:endParaRPr lang="en-US" dirty="0"/>
          </a:p>
        </p:txBody>
      </p:sp>
      <p:sp>
        <p:nvSpPr>
          <p:cNvPr id="5" name="Slide Number Placeholder 4">
            <a:extLst>
              <a:ext uri="{FF2B5EF4-FFF2-40B4-BE49-F238E27FC236}">
                <a16:creationId xmlns:a16="http://schemas.microsoft.com/office/drawing/2014/main" id="{8733559E-7ED2-43CE-955D-B8AD83F21F35}"/>
              </a:ext>
            </a:extLst>
          </p:cNvPr>
          <p:cNvSpPr>
            <a:spLocks noGrp="1"/>
          </p:cNvSpPr>
          <p:nvPr>
            <p:ph type="sldNum" sz="quarter" idx="4"/>
          </p:nvPr>
        </p:nvSpPr>
        <p:spPr>
          <a:xfrm>
            <a:off x="7926014" y="271080"/>
            <a:ext cx="798886" cy="183762"/>
          </a:xfrm>
          <a:prstGeom prst="rect">
            <a:avLst/>
          </a:prstGeom>
        </p:spPr>
        <p:txBody>
          <a:bodyPr vert="horz" lIns="0" tIns="0" rIns="0" bIns="0" rtlCol="0" anchor="t" anchorCtr="0"/>
          <a:lstStyle>
            <a:lvl1pPr algn="r">
              <a:defRPr sz="600">
                <a:solidFill>
                  <a:schemeClr val="tx1"/>
                </a:solidFill>
              </a:defRPr>
            </a:lvl1pPr>
          </a:lstStyle>
          <a:p>
            <a:fld id="{36F82149-F45F-43B8-A3A4-A806FF41D823}" type="slidenum">
              <a:rPr lang="en-US" smtClean="0"/>
              <a:pPr/>
              <a:t>‹#›</a:t>
            </a:fld>
            <a:endParaRPr lang="en-US" dirty="0"/>
          </a:p>
        </p:txBody>
      </p:sp>
      <p:pic>
        <p:nvPicPr>
          <p:cNvPr id="8" name="Picture 7">
            <a:extLst>
              <a:ext uri="{FF2B5EF4-FFF2-40B4-BE49-F238E27FC236}">
                <a16:creationId xmlns:a16="http://schemas.microsoft.com/office/drawing/2014/main" id="{94371DB5-5CA4-4167-93C8-04C23C5C7740}"/>
              </a:ext>
            </a:extLst>
          </p:cNvPr>
          <p:cNvPicPr>
            <a:picLocks noChangeAspect="1"/>
          </p:cNvPicPr>
          <p:nvPr userDrawn="1"/>
        </p:nvPicPr>
        <p:blipFill>
          <a:blip r:embed="rId66">
            <a:extLst>
              <a:ext uri="{BEBA8EAE-BF5A-486C-A8C5-ECC9F3942E4B}">
                <a14:imgProps xmlns:a14="http://schemas.microsoft.com/office/drawing/2010/main">
                  <a14:imgLayer r:embed="rId67">
                    <a14:imgEffect>
                      <a14:brightnessContrast bright="100000"/>
                    </a14:imgEffect>
                  </a14:imgLayer>
                </a14:imgProps>
              </a:ext>
            </a:extLst>
          </a:blip>
          <a:srcRect/>
          <a:stretch/>
        </p:blipFill>
        <p:spPr>
          <a:xfrm>
            <a:off x="8446952" y="4792952"/>
            <a:ext cx="287210" cy="69888"/>
          </a:xfrm>
          <a:prstGeom prst="rect">
            <a:avLst/>
          </a:prstGeom>
        </p:spPr>
      </p:pic>
    </p:spTree>
    <p:extLst>
      <p:ext uri="{BB962C8B-B14F-4D97-AF65-F5344CB8AC3E}">
        <p14:creationId xmlns:p14="http://schemas.microsoft.com/office/powerpoint/2010/main" val="1569184316"/>
      </p:ext>
    </p:extLst>
  </p:cSld>
  <p:clrMap bg1="lt1" tx1="dk1" bg2="lt2" tx2="dk2" accent1="accent1" accent2="accent2" accent3="accent3" accent4="accent4" accent5="accent5" accent6="accent6" hlink="hlink" folHlink="folHlink"/>
  <p:sldLayoutIdLst>
    <p:sldLayoutId id="2147483827" r:id="rId1"/>
    <p:sldLayoutId id="2147483890" r:id="rId2"/>
    <p:sldLayoutId id="2147483907" r:id="rId3"/>
    <p:sldLayoutId id="2147483908" r:id="rId4"/>
    <p:sldLayoutId id="2147483889" r:id="rId5"/>
    <p:sldLayoutId id="2147483880" r:id="rId6"/>
    <p:sldLayoutId id="2147483924" r:id="rId7"/>
    <p:sldLayoutId id="2147483925" r:id="rId8"/>
    <p:sldLayoutId id="2147483909" r:id="rId9"/>
    <p:sldLayoutId id="2147483910" r:id="rId10"/>
    <p:sldLayoutId id="2147483912" r:id="rId11"/>
    <p:sldLayoutId id="2147483766" r:id="rId12"/>
    <p:sldLayoutId id="2147483829" r:id="rId13"/>
    <p:sldLayoutId id="2147483840" r:id="rId14"/>
    <p:sldLayoutId id="2147483841" r:id="rId15"/>
    <p:sldLayoutId id="2147483839" r:id="rId16"/>
    <p:sldLayoutId id="2147483926" r:id="rId17"/>
    <p:sldLayoutId id="2147483927" r:id="rId18"/>
    <p:sldLayoutId id="2147483854" r:id="rId19"/>
    <p:sldLayoutId id="2147483893" r:id="rId20"/>
    <p:sldLayoutId id="2147483911" r:id="rId21"/>
    <p:sldLayoutId id="2147483848" r:id="rId22"/>
    <p:sldLayoutId id="2147483849" r:id="rId23"/>
    <p:sldLayoutId id="2147483847" r:id="rId24"/>
    <p:sldLayoutId id="2147483858" r:id="rId25"/>
    <p:sldLayoutId id="2147483875" r:id="rId26"/>
    <p:sldLayoutId id="2147483898" r:id="rId27"/>
    <p:sldLayoutId id="2147483894" r:id="rId28"/>
    <p:sldLayoutId id="2147483895" r:id="rId29"/>
    <p:sldLayoutId id="2147483896" r:id="rId30"/>
    <p:sldLayoutId id="2147483897" r:id="rId31"/>
    <p:sldLayoutId id="2147483846" r:id="rId32"/>
    <p:sldLayoutId id="2147483852" r:id="rId33"/>
    <p:sldLayoutId id="2147483856" r:id="rId34"/>
    <p:sldLayoutId id="2147483845" r:id="rId35"/>
    <p:sldLayoutId id="2147483855" r:id="rId36"/>
    <p:sldLayoutId id="2147483862" r:id="rId37"/>
    <p:sldLayoutId id="2147483851" r:id="rId38"/>
    <p:sldLayoutId id="2147483874" r:id="rId39"/>
    <p:sldLayoutId id="2147483860" r:id="rId40"/>
    <p:sldLayoutId id="2147483902" r:id="rId41"/>
    <p:sldLayoutId id="2147483913" r:id="rId42"/>
    <p:sldLayoutId id="2147483914" r:id="rId43"/>
    <p:sldLayoutId id="2147483915" r:id="rId44"/>
    <p:sldLayoutId id="2147483916" r:id="rId45"/>
    <p:sldLayoutId id="2147483891" r:id="rId46"/>
    <p:sldLayoutId id="2147483863" r:id="rId47"/>
    <p:sldLayoutId id="2147483865" r:id="rId48"/>
    <p:sldLayoutId id="2147483866" r:id="rId49"/>
    <p:sldLayoutId id="2147483869" r:id="rId50"/>
    <p:sldLayoutId id="2147483871" r:id="rId51"/>
    <p:sldLayoutId id="2147483870" r:id="rId52"/>
    <p:sldLayoutId id="2147483922" r:id="rId53"/>
    <p:sldLayoutId id="2147483923" r:id="rId54"/>
    <p:sldLayoutId id="2147483884" r:id="rId55"/>
    <p:sldLayoutId id="2147483917" r:id="rId56"/>
    <p:sldLayoutId id="2147483918" r:id="rId57"/>
    <p:sldLayoutId id="2147483919" r:id="rId58"/>
    <p:sldLayoutId id="2147483921" r:id="rId59"/>
    <p:sldLayoutId id="2147483931" r:id="rId60"/>
    <p:sldLayoutId id="2147483892" r:id="rId61"/>
    <p:sldLayoutId id="2147483885" r:id="rId62"/>
    <p:sldLayoutId id="2147483942" r:id="rId63"/>
    <p:sldLayoutId id="2147483945" r:id="rId64"/>
  </p:sldLayoutIdLst>
  <p:hf sldNum="0" hdr="0" dt="0"/>
  <p:txStyles>
    <p:titleStyle>
      <a:lvl1pPr algn="l" defTabSz="661645" rtl="0" eaLnBrk="1" latinLnBrk="0" hangingPunct="1">
        <a:lnSpc>
          <a:spcPct val="90000"/>
        </a:lnSpc>
        <a:spcBef>
          <a:spcPct val="0"/>
        </a:spcBef>
        <a:buNone/>
        <a:defRPr lang="en-US" sz="3200" b="0" i="0" kern="100" spc="-100" baseline="0" dirty="0">
          <a:solidFill>
            <a:schemeClr val="tx1"/>
          </a:solidFill>
          <a:latin typeface="CiscoSansTT" panose="020B0503020201020303" pitchFamily="34" charset="0"/>
          <a:ea typeface="+mj-ea"/>
          <a:cs typeface="+mj-cs"/>
        </a:defRPr>
      </a:lvl1pPr>
    </p:titleStyle>
    <p:bodyStyle>
      <a:lvl1pPr marL="0" indent="0" algn="l" defTabSz="661645" rtl="0" eaLnBrk="1" latinLnBrk="0" hangingPunct="1">
        <a:lnSpc>
          <a:spcPct val="120000"/>
        </a:lnSpc>
        <a:spcBef>
          <a:spcPts val="0"/>
        </a:spcBef>
        <a:spcAft>
          <a:spcPts val="600"/>
        </a:spcAft>
        <a:buFont typeface="Arial" panose="020B0604020202020204" pitchFamily="34" charset="0"/>
        <a:buNone/>
        <a:defRPr sz="12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p:bodyStyle>
    <p:otherStyle>
      <a:defPPr>
        <a:defRPr lang="en-US"/>
      </a:defPPr>
      <a:lvl1pPr marL="0" algn="l" defTabSz="661645" rtl="0" eaLnBrk="1" latinLnBrk="0" hangingPunct="1">
        <a:defRPr sz="1303" kern="1200">
          <a:solidFill>
            <a:schemeClr val="tx1"/>
          </a:solidFill>
          <a:latin typeface="+mn-lt"/>
          <a:ea typeface="+mn-ea"/>
          <a:cs typeface="+mn-cs"/>
        </a:defRPr>
      </a:lvl1pPr>
      <a:lvl2pPr marL="330824" algn="l" defTabSz="661645" rtl="0" eaLnBrk="1" latinLnBrk="0" hangingPunct="1">
        <a:defRPr sz="1303" kern="1200">
          <a:solidFill>
            <a:schemeClr val="tx1"/>
          </a:solidFill>
          <a:latin typeface="+mn-lt"/>
          <a:ea typeface="+mn-ea"/>
          <a:cs typeface="+mn-cs"/>
        </a:defRPr>
      </a:lvl2pPr>
      <a:lvl3pPr marL="661645" algn="l" defTabSz="661645" rtl="0" eaLnBrk="1" latinLnBrk="0" hangingPunct="1">
        <a:defRPr sz="1303" kern="1200">
          <a:solidFill>
            <a:schemeClr val="tx1"/>
          </a:solidFill>
          <a:latin typeface="+mn-lt"/>
          <a:ea typeface="+mn-ea"/>
          <a:cs typeface="+mn-cs"/>
        </a:defRPr>
      </a:lvl3pPr>
      <a:lvl4pPr marL="992469" algn="l" defTabSz="661645" rtl="0" eaLnBrk="1" latinLnBrk="0" hangingPunct="1">
        <a:defRPr sz="1303" kern="1200">
          <a:solidFill>
            <a:schemeClr val="tx1"/>
          </a:solidFill>
          <a:latin typeface="+mn-lt"/>
          <a:ea typeface="+mn-ea"/>
          <a:cs typeface="+mn-cs"/>
        </a:defRPr>
      </a:lvl4pPr>
      <a:lvl5pPr marL="1323291" algn="l" defTabSz="661645" rtl="0" eaLnBrk="1" latinLnBrk="0" hangingPunct="1">
        <a:defRPr sz="1303" kern="1200">
          <a:solidFill>
            <a:schemeClr val="tx1"/>
          </a:solidFill>
          <a:latin typeface="+mn-lt"/>
          <a:ea typeface="+mn-ea"/>
          <a:cs typeface="+mn-cs"/>
        </a:defRPr>
      </a:lvl5pPr>
      <a:lvl6pPr marL="1654115" algn="l" defTabSz="661645" rtl="0" eaLnBrk="1" latinLnBrk="0" hangingPunct="1">
        <a:defRPr sz="1303" kern="1200">
          <a:solidFill>
            <a:schemeClr val="tx1"/>
          </a:solidFill>
          <a:latin typeface="+mn-lt"/>
          <a:ea typeface="+mn-ea"/>
          <a:cs typeface="+mn-cs"/>
        </a:defRPr>
      </a:lvl6pPr>
      <a:lvl7pPr marL="1984936" algn="l" defTabSz="661645" rtl="0" eaLnBrk="1" latinLnBrk="0" hangingPunct="1">
        <a:defRPr sz="1303" kern="1200">
          <a:solidFill>
            <a:schemeClr val="tx1"/>
          </a:solidFill>
          <a:latin typeface="+mn-lt"/>
          <a:ea typeface="+mn-ea"/>
          <a:cs typeface="+mn-cs"/>
        </a:defRPr>
      </a:lvl7pPr>
      <a:lvl8pPr marL="2315760" algn="l" defTabSz="661645" rtl="0" eaLnBrk="1" latinLnBrk="0" hangingPunct="1">
        <a:defRPr sz="1303" kern="1200">
          <a:solidFill>
            <a:schemeClr val="tx1"/>
          </a:solidFill>
          <a:latin typeface="+mn-lt"/>
          <a:ea typeface="+mn-ea"/>
          <a:cs typeface="+mn-cs"/>
        </a:defRPr>
      </a:lvl8pPr>
      <a:lvl9pPr marL="2646583" algn="l" defTabSz="661645" rtl="0" eaLnBrk="1" latinLnBrk="0" hangingPunct="1">
        <a:defRPr sz="130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96" userDrawn="1">
          <p15:clr>
            <a:srgbClr val="F26B43"/>
          </p15:clr>
        </p15:guide>
        <p15:guide id="3" pos="264" userDrawn="1">
          <p15:clr>
            <a:srgbClr val="F26B43"/>
          </p15:clr>
        </p15:guide>
        <p15:guide id="4" orient="horz" pos="1620" userDrawn="1">
          <p15:clr>
            <a:srgbClr val="F26B43"/>
          </p15:clr>
        </p15:guide>
        <p15:guide id="5" orient="horz" pos="3060" userDrawn="1">
          <p15:clr>
            <a:srgbClr val="F26B43"/>
          </p15:clr>
        </p15:guide>
        <p15:guide id="6" orient="horz" pos="180" userDrawn="1">
          <p15:clr>
            <a:srgbClr val="F26B43"/>
          </p15:clr>
        </p15:guide>
        <p15:guide id="8" pos="2808" userDrawn="1">
          <p15:clr>
            <a:srgbClr val="F26B43"/>
          </p15:clr>
        </p15:guide>
        <p15:guide id="9" pos="29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hyperlink" Target="https://essentials.webex.com/get-started/essentials.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3B2DEF4E-DBCF-124E-A1E3-DAA7440E1C84}"/>
              </a:ext>
            </a:extLst>
          </p:cNvPr>
          <p:cNvCxnSpPr>
            <a:cxnSpLocks/>
          </p:cNvCxnSpPr>
          <p:nvPr/>
        </p:nvCxnSpPr>
        <p:spPr>
          <a:xfrm flipV="1">
            <a:off x="1116013" y="1625539"/>
            <a:ext cx="0" cy="1138622"/>
          </a:xfrm>
          <a:prstGeom prst="line">
            <a:avLst/>
          </a:prstGeom>
          <a:ln w="12700" cap="rnd">
            <a:solidFill>
              <a:srgbClr val="0A0A0A"/>
            </a:solidFill>
            <a:round/>
            <a:tailEnd type="ova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54B82848-B732-9447-8296-EA1260136B2D}"/>
              </a:ext>
            </a:extLst>
          </p:cNvPr>
          <p:cNvSpPr>
            <a:spLocks noGrp="1"/>
          </p:cNvSpPr>
          <p:nvPr/>
        </p:nvSpPr>
        <p:spPr>
          <a:xfrm>
            <a:off x="433094" y="257469"/>
            <a:ext cx="4038600" cy="200442"/>
          </a:xfrm>
          <a:prstGeom prst="rect">
            <a:avLst/>
          </a:prstGeom>
        </p:spPr>
        <p:txBody>
          <a:bodyPr vert="horz" lIns="0" tIns="0" rIns="0" bIns="0" rtlCol="0">
            <a:normAutofit/>
          </a:bodyPr>
          <a:lstStyle>
            <a:lvl1pPr marL="0" indent="0" algn="l" defTabSz="661645" rtl="0" eaLnBrk="1" latinLnBrk="0" hangingPunct="1">
              <a:lnSpc>
                <a:spcPct val="120000"/>
              </a:lnSpc>
              <a:spcBef>
                <a:spcPts val="0"/>
              </a:spcBef>
              <a:spcAft>
                <a:spcPts val="600"/>
              </a:spcAft>
              <a:buFont typeface="Arial" panose="020B0604020202020204" pitchFamily="34" charset="0"/>
              <a:buNone/>
              <a:defRPr sz="600" b="0" i="0" kern="0" spc="0" baseline="0">
                <a:solidFill>
                  <a:schemeClr val="tx1"/>
                </a:solidFill>
                <a:latin typeface="+mn-lt"/>
                <a:ea typeface="+mn-ea"/>
                <a:cs typeface="+mn-cs"/>
              </a:defRPr>
            </a:lvl1pPr>
            <a:lvl2pPr marL="398463" indent="-171450" algn="l" defTabSz="661645" rtl="0" eaLnBrk="1" latinLnBrk="0" hangingPunct="1">
              <a:lnSpc>
                <a:spcPct val="120000"/>
              </a:lnSpc>
              <a:spcBef>
                <a:spcPts val="0"/>
              </a:spcBef>
              <a:spcAft>
                <a:spcPts val="600"/>
              </a:spcAft>
              <a:buFont typeface="Arial" panose="020B0604020202020204" pitchFamily="34" charset="0"/>
              <a:buChar char="•"/>
              <a:defRPr sz="1050" b="0" i="0" kern="0" spc="0" baseline="0">
                <a:solidFill>
                  <a:schemeClr val="tx1"/>
                </a:solidFill>
                <a:latin typeface="+mn-lt"/>
                <a:ea typeface="+mn-ea"/>
                <a:cs typeface="CiscoSansTT" panose="020B0503020201020303" pitchFamily="34" charset="0"/>
              </a:defRPr>
            </a:lvl2pPr>
            <a:lvl3pPr marL="630238" indent="-174625" algn="l" defTabSz="661645" rtl="0" eaLnBrk="1" latinLnBrk="0" hangingPunct="1">
              <a:lnSpc>
                <a:spcPct val="120000"/>
              </a:lnSpc>
              <a:spcBef>
                <a:spcPts val="0"/>
              </a:spcBef>
              <a:spcAft>
                <a:spcPts val="600"/>
              </a:spcAft>
              <a:buFont typeface="Arial" panose="020B0604020202020204" pitchFamily="34" charset="0"/>
              <a:buChar char="•"/>
              <a:defRPr sz="900" b="0" i="0" kern="0" spc="0" baseline="0">
                <a:solidFill>
                  <a:schemeClr val="tx1"/>
                </a:solidFill>
                <a:latin typeface="+mn-lt"/>
                <a:ea typeface="+mn-ea"/>
                <a:cs typeface="CiscoSansTT" panose="020B0503020201020303" pitchFamily="34" charset="0"/>
              </a:defRPr>
            </a:lvl3pPr>
            <a:lvl4pPr marL="857250" indent="-169863" algn="l" defTabSz="661645" rtl="0" eaLnBrk="1" latinLnBrk="0" hangingPunct="1">
              <a:lnSpc>
                <a:spcPct val="120000"/>
              </a:lnSpc>
              <a:spcBef>
                <a:spcPts val="0"/>
              </a:spcBef>
              <a:spcAft>
                <a:spcPts val="600"/>
              </a:spcAft>
              <a:buFont typeface="Arial" panose="020B0604020202020204" pitchFamily="34" charset="0"/>
              <a:buChar char="•"/>
              <a:defRPr sz="600" b="0" i="0" kern="0" spc="0" baseline="0">
                <a:solidFill>
                  <a:schemeClr val="tx1"/>
                </a:solidFill>
                <a:latin typeface="CiscoSansTT" panose="020B0503020201020303" pitchFamily="34" charset="0"/>
                <a:ea typeface="+mn-ea"/>
                <a:cs typeface="CiscoSansTT" panose="020B0503020201020303" pitchFamily="34" charset="0"/>
              </a:defRPr>
            </a:lvl4pPr>
            <a:lvl5pPr marL="971550" marR="0" indent="-171450" algn="l" defTabSz="661645" rtl="0" eaLnBrk="1" fontAlgn="auto" latinLnBrk="0" hangingPunct="1">
              <a:lnSpc>
                <a:spcPct val="150000"/>
              </a:lnSpc>
              <a:spcBef>
                <a:spcPts val="0"/>
              </a:spcBef>
              <a:spcAft>
                <a:spcPts val="600"/>
              </a:spcAft>
              <a:buClrTx/>
              <a:buSzTx/>
              <a:buFont typeface="Arial" panose="020B0604020202020204" pitchFamily="34" charset="0"/>
              <a:buChar char="•"/>
              <a:tabLst/>
              <a:defRPr sz="500" b="0" i="0" kern="1200" spc="0" baseline="0">
                <a:solidFill>
                  <a:schemeClr val="tx1"/>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dirty="0">
                <a:solidFill>
                  <a:schemeClr val="bg1"/>
                </a:solidFill>
              </a:rPr>
              <a:t>Webex PowerPoint</a:t>
            </a:r>
          </a:p>
        </p:txBody>
      </p:sp>
      <p:sp>
        <p:nvSpPr>
          <p:cNvPr id="33" name="Title 6">
            <a:extLst>
              <a:ext uri="{FF2B5EF4-FFF2-40B4-BE49-F238E27FC236}">
                <a16:creationId xmlns:a16="http://schemas.microsoft.com/office/drawing/2014/main" id="{B4877F2D-8A49-7B42-BAC4-79922E1F96D6}"/>
              </a:ext>
            </a:extLst>
          </p:cNvPr>
          <p:cNvSpPr txBox="1">
            <a:spLocks/>
          </p:cNvSpPr>
          <p:nvPr/>
        </p:nvSpPr>
        <p:spPr bwMode="auto">
          <a:xfrm>
            <a:off x="326280" y="689346"/>
            <a:ext cx="6179351" cy="4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rtlCol="0" anchor="t" anchorCtr="0" compatLnSpc="1">
            <a:prstTxWarp prst="textNoShape">
              <a:avLst/>
            </a:prstTxWarp>
            <a:noAutofit/>
          </a:bodyPr>
          <a:lstStyle>
            <a:lvl1pPr algn="l" defTabSz="661645" rtl="0" eaLnBrk="1" latinLnBrk="0" hangingPunct="1">
              <a:lnSpc>
                <a:spcPct val="90000"/>
              </a:lnSpc>
              <a:spcBef>
                <a:spcPct val="0"/>
              </a:spcBef>
              <a:buNone/>
              <a:defRPr lang="en-US" sz="2550" b="0" i="0" kern="100" spc="-100" baseline="0">
                <a:solidFill>
                  <a:schemeClr val="tx1"/>
                </a:solidFill>
                <a:latin typeface="CiscoSansTT" panose="020B0503020201020303" pitchFamily="34" charset="0"/>
                <a:ea typeface="+mj-ea"/>
                <a:cs typeface="+mj-cs"/>
              </a:defRPr>
            </a:lvl1pPr>
          </a:lstStyle>
          <a:p>
            <a:r>
              <a:rPr lang="en-GB" sz="3200" dirty="0">
                <a:solidFill>
                  <a:schemeClr val="bg1"/>
                </a:solidFill>
              </a:rPr>
              <a:t>Leadership in a digital workplace</a:t>
            </a:r>
          </a:p>
        </p:txBody>
      </p:sp>
      <p:sp>
        <p:nvSpPr>
          <p:cNvPr id="37" name="Footer Placeholder 2">
            <a:extLst>
              <a:ext uri="{FF2B5EF4-FFF2-40B4-BE49-F238E27FC236}">
                <a16:creationId xmlns:a16="http://schemas.microsoft.com/office/drawing/2014/main" id="{981424C8-9C5B-9047-B107-59A1AE7A5E06}"/>
              </a:ext>
            </a:extLst>
          </p:cNvPr>
          <p:cNvSpPr>
            <a:spLocks noGrp="1"/>
          </p:cNvSpPr>
          <p:nvPr>
            <p:ph type="ftr" sz="quarter" idx="3"/>
          </p:nvPr>
        </p:nvSpPr>
        <p:spPr>
          <a:xfrm>
            <a:off x="326281" y="4795545"/>
            <a:ext cx="5522817" cy="90486"/>
          </a:xfrm>
        </p:spPr>
        <p:txBody>
          <a:bodyPr/>
          <a:lstStyle/>
          <a:p>
            <a:r>
              <a:rPr lang="en-US" sz="400" dirty="0">
                <a:solidFill>
                  <a:schemeClr val="tx2">
                    <a:lumMod val="50000"/>
                  </a:schemeClr>
                </a:solidFill>
              </a:rPr>
              <a:t>© 2021 Cisco and/or its affiliates. All rights reserved. Cisco Confidential</a:t>
            </a:r>
          </a:p>
        </p:txBody>
      </p:sp>
      <p:sp>
        <p:nvSpPr>
          <p:cNvPr id="38" name="Slide Number Placeholder 5">
            <a:extLst>
              <a:ext uri="{FF2B5EF4-FFF2-40B4-BE49-F238E27FC236}">
                <a16:creationId xmlns:a16="http://schemas.microsoft.com/office/drawing/2014/main" id="{67F8187E-807E-B249-87E5-665E79D24E43}"/>
              </a:ext>
            </a:extLst>
          </p:cNvPr>
          <p:cNvSpPr txBox="1">
            <a:spLocks/>
          </p:cNvSpPr>
          <p:nvPr/>
        </p:nvSpPr>
        <p:spPr>
          <a:xfrm>
            <a:off x="8027988" y="225719"/>
            <a:ext cx="798886" cy="183762"/>
          </a:xfrm>
          <a:prstGeom prst="rect">
            <a:avLst/>
          </a:prstGeom>
        </p:spPr>
        <p:txBody>
          <a:bodyPr/>
          <a:lstStyle>
            <a:defPPr>
              <a:defRPr lang="en-US"/>
            </a:defPPr>
            <a:lvl1pPr marL="0" algn="l" defTabSz="694796" rtl="0" eaLnBrk="1" latinLnBrk="0" hangingPunct="1">
              <a:defRPr sz="1368" kern="1200">
                <a:solidFill>
                  <a:schemeClr val="tx1"/>
                </a:solidFill>
                <a:latin typeface="+mn-lt"/>
                <a:ea typeface="+mn-ea"/>
                <a:cs typeface="+mn-cs"/>
              </a:defRPr>
            </a:lvl1pPr>
            <a:lvl2pPr marL="347398" algn="l" defTabSz="694796" rtl="0" eaLnBrk="1" latinLnBrk="0" hangingPunct="1">
              <a:defRPr sz="1368" kern="1200">
                <a:solidFill>
                  <a:schemeClr val="tx1"/>
                </a:solidFill>
                <a:latin typeface="+mn-lt"/>
                <a:ea typeface="+mn-ea"/>
                <a:cs typeface="+mn-cs"/>
              </a:defRPr>
            </a:lvl2pPr>
            <a:lvl3pPr marL="694796" algn="l" defTabSz="694796" rtl="0" eaLnBrk="1" latinLnBrk="0" hangingPunct="1">
              <a:defRPr sz="1368" kern="1200">
                <a:solidFill>
                  <a:schemeClr val="tx1"/>
                </a:solidFill>
                <a:latin typeface="+mn-lt"/>
                <a:ea typeface="+mn-ea"/>
                <a:cs typeface="+mn-cs"/>
              </a:defRPr>
            </a:lvl3pPr>
            <a:lvl4pPr marL="1042194" algn="l" defTabSz="694796" rtl="0" eaLnBrk="1" latinLnBrk="0" hangingPunct="1">
              <a:defRPr sz="1368" kern="1200">
                <a:solidFill>
                  <a:schemeClr val="tx1"/>
                </a:solidFill>
                <a:latin typeface="+mn-lt"/>
                <a:ea typeface="+mn-ea"/>
                <a:cs typeface="+mn-cs"/>
              </a:defRPr>
            </a:lvl4pPr>
            <a:lvl5pPr marL="1389592" algn="l" defTabSz="694796" rtl="0" eaLnBrk="1" latinLnBrk="0" hangingPunct="1">
              <a:defRPr sz="1368" kern="1200">
                <a:solidFill>
                  <a:schemeClr val="tx1"/>
                </a:solidFill>
                <a:latin typeface="+mn-lt"/>
                <a:ea typeface="+mn-ea"/>
                <a:cs typeface="+mn-cs"/>
              </a:defRPr>
            </a:lvl5pPr>
            <a:lvl6pPr marL="1736990" algn="l" defTabSz="694796" rtl="0" eaLnBrk="1" latinLnBrk="0" hangingPunct="1">
              <a:defRPr sz="1368" kern="1200">
                <a:solidFill>
                  <a:schemeClr val="tx1"/>
                </a:solidFill>
                <a:latin typeface="+mn-lt"/>
                <a:ea typeface="+mn-ea"/>
                <a:cs typeface="+mn-cs"/>
              </a:defRPr>
            </a:lvl6pPr>
            <a:lvl7pPr marL="2084387" algn="l" defTabSz="694796" rtl="0" eaLnBrk="1" latinLnBrk="0" hangingPunct="1">
              <a:defRPr sz="1368" kern="1200">
                <a:solidFill>
                  <a:schemeClr val="tx1"/>
                </a:solidFill>
                <a:latin typeface="+mn-lt"/>
                <a:ea typeface="+mn-ea"/>
                <a:cs typeface="+mn-cs"/>
              </a:defRPr>
            </a:lvl7pPr>
            <a:lvl8pPr marL="2431785" algn="l" defTabSz="694796" rtl="0" eaLnBrk="1" latinLnBrk="0" hangingPunct="1">
              <a:defRPr sz="1368" kern="1200">
                <a:solidFill>
                  <a:schemeClr val="tx1"/>
                </a:solidFill>
                <a:latin typeface="+mn-lt"/>
                <a:ea typeface="+mn-ea"/>
                <a:cs typeface="+mn-cs"/>
              </a:defRPr>
            </a:lvl8pPr>
            <a:lvl9pPr marL="2779184" algn="l" defTabSz="694796" rtl="0" eaLnBrk="1" latinLnBrk="0" hangingPunct="1">
              <a:defRPr sz="1368" kern="1200">
                <a:solidFill>
                  <a:schemeClr val="tx1"/>
                </a:solidFill>
                <a:latin typeface="+mn-lt"/>
                <a:ea typeface="+mn-ea"/>
                <a:cs typeface="+mn-cs"/>
              </a:defRPr>
            </a:lvl9pPr>
          </a:lstStyle>
          <a:p>
            <a:pPr algn="r"/>
            <a:fld id="{8FC28B90-9E4B-4646-9D16-5D346AFEF2D7}" type="slidenum">
              <a:rPr lang="en-US" sz="600" smtClean="0">
                <a:solidFill>
                  <a:schemeClr val="tx2">
                    <a:lumMod val="50000"/>
                  </a:schemeClr>
                </a:solidFill>
              </a:rPr>
              <a:pPr algn="r"/>
              <a:t>1</a:t>
            </a:fld>
            <a:endParaRPr lang="en-US" sz="600" dirty="0">
              <a:solidFill>
                <a:schemeClr val="tx2">
                  <a:lumMod val="50000"/>
                </a:schemeClr>
              </a:solidFill>
            </a:endParaRPr>
          </a:p>
        </p:txBody>
      </p:sp>
      <p:pic>
        <p:nvPicPr>
          <p:cNvPr id="39" name="Picture 38">
            <a:extLst>
              <a:ext uri="{FF2B5EF4-FFF2-40B4-BE49-F238E27FC236}">
                <a16:creationId xmlns:a16="http://schemas.microsoft.com/office/drawing/2014/main" id="{648D0E88-A327-EA40-BDE1-F3A6D9534623}"/>
              </a:ext>
            </a:extLst>
          </p:cNvPr>
          <p:cNvPicPr>
            <a:picLocks noChangeAspect="1"/>
          </p:cNvPicPr>
          <p:nvPr/>
        </p:nvPicPr>
        <p:blipFill>
          <a:blip r:embed="rId3"/>
          <a:srcRect/>
          <a:stretch/>
        </p:blipFill>
        <p:spPr>
          <a:xfrm>
            <a:off x="8446952" y="4792952"/>
            <a:ext cx="287210" cy="69888"/>
          </a:xfrm>
          <a:prstGeom prst="rect">
            <a:avLst/>
          </a:prstGeom>
        </p:spPr>
      </p:pic>
      <p:sp>
        <p:nvSpPr>
          <p:cNvPr id="10" name="Text Placeholder 7">
            <a:extLst>
              <a:ext uri="{FF2B5EF4-FFF2-40B4-BE49-F238E27FC236}">
                <a16:creationId xmlns:a16="http://schemas.microsoft.com/office/drawing/2014/main" id="{C69F9C5A-105A-C442-8990-74ACA2B14B6F}"/>
              </a:ext>
            </a:extLst>
          </p:cNvPr>
          <p:cNvSpPr txBox="1">
            <a:spLocks/>
          </p:cNvSpPr>
          <p:nvPr/>
        </p:nvSpPr>
        <p:spPr>
          <a:xfrm>
            <a:off x="419099" y="3969776"/>
            <a:ext cx="1920869" cy="422488"/>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pPr>
              <a:lnSpc>
                <a:spcPct val="130000"/>
              </a:lnSpc>
            </a:pPr>
            <a:r>
              <a:rPr lang="en-US" sz="900" dirty="0">
                <a:solidFill>
                  <a:schemeClr val="bg1"/>
                </a:solidFill>
              </a:rPr>
              <a:t>Of meetings end faster with video</a:t>
            </a:r>
          </a:p>
          <a:p>
            <a:pPr>
              <a:lnSpc>
                <a:spcPct val="130000"/>
              </a:lnSpc>
            </a:pPr>
            <a:r>
              <a:rPr lang="en-US" sz="900" dirty="0">
                <a:solidFill>
                  <a:schemeClr val="bg1"/>
                </a:solidFill>
                <a:hlinkClick r:id="rId4">
                  <a:extLst>
                    <a:ext uri="{A12FA001-AC4F-418D-AE19-62706E023703}">
                      <ahyp:hlinkClr xmlns:ahyp="http://schemas.microsoft.com/office/drawing/2018/hyperlinkcolor" val="tx"/>
                    </a:ext>
                  </a:extLst>
                </a:hlinkClick>
              </a:rPr>
              <a:t>Find more</a:t>
            </a:r>
            <a:endParaRPr lang="en-US" sz="900" dirty="0">
              <a:solidFill>
                <a:schemeClr val="bg1"/>
              </a:solidFill>
            </a:endParaRPr>
          </a:p>
        </p:txBody>
      </p:sp>
      <p:sp>
        <p:nvSpPr>
          <p:cNvPr id="22" name="Text Placeholder 7">
            <a:extLst>
              <a:ext uri="{FF2B5EF4-FFF2-40B4-BE49-F238E27FC236}">
                <a16:creationId xmlns:a16="http://schemas.microsoft.com/office/drawing/2014/main" id="{E88C6E85-DF6A-E645-B296-E631515DE689}"/>
              </a:ext>
            </a:extLst>
          </p:cNvPr>
          <p:cNvSpPr txBox="1">
            <a:spLocks/>
          </p:cNvSpPr>
          <p:nvPr/>
        </p:nvSpPr>
        <p:spPr>
          <a:xfrm>
            <a:off x="1192229" y="1610745"/>
            <a:ext cx="1843605" cy="877163"/>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sz="900" b="1" dirty="0">
                <a:solidFill>
                  <a:schemeClr val="bg1"/>
                </a:solidFill>
              </a:rPr>
              <a:t>Meet from anywhere</a:t>
            </a:r>
            <a:br>
              <a:rPr lang="en-US" sz="900" b="1" dirty="0">
                <a:solidFill>
                  <a:schemeClr val="bg1"/>
                </a:solidFill>
              </a:rPr>
            </a:br>
            <a:r>
              <a:rPr lang="en-US" sz="800" dirty="0">
                <a:solidFill>
                  <a:schemeClr val="bg1"/>
                </a:solidFill>
              </a:rPr>
              <a:t>Host and attend </a:t>
            </a:r>
            <a:r>
              <a:rPr lang="en-US" sz="800" dirty="0" err="1">
                <a:solidFill>
                  <a:schemeClr val="bg1"/>
                </a:solidFill>
              </a:rPr>
              <a:t>Webex</a:t>
            </a:r>
            <a:r>
              <a:rPr lang="en-US" sz="800" dirty="0">
                <a:solidFill>
                  <a:schemeClr val="bg1"/>
                </a:solidFill>
              </a:rPr>
              <a:t> meetings anywhere, with anyone, using any device. Chat to your team in real time with the </a:t>
            </a:r>
            <a:r>
              <a:rPr lang="en-US" sz="800" dirty="0" err="1">
                <a:solidFill>
                  <a:schemeClr val="bg1"/>
                </a:solidFill>
              </a:rPr>
              <a:t>Webex</a:t>
            </a:r>
            <a:r>
              <a:rPr lang="en-US" sz="800" dirty="0">
                <a:solidFill>
                  <a:schemeClr val="bg1"/>
                </a:solidFill>
              </a:rPr>
              <a:t> app, meet on the fly with the </a:t>
            </a:r>
            <a:r>
              <a:rPr lang="en-US" sz="800" dirty="0" err="1">
                <a:solidFill>
                  <a:schemeClr val="bg1"/>
                </a:solidFill>
              </a:rPr>
              <a:t>Webex</a:t>
            </a:r>
            <a:r>
              <a:rPr lang="en-US" sz="800" dirty="0">
                <a:solidFill>
                  <a:schemeClr val="bg1"/>
                </a:solidFill>
              </a:rPr>
              <a:t> mobile app, and review quarterly results in </a:t>
            </a:r>
            <a:r>
              <a:rPr lang="en-US" sz="800" dirty="0" err="1">
                <a:solidFill>
                  <a:schemeClr val="bg1"/>
                </a:solidFill>
              </a:rPr>
              <a:t>Webex</a:t>
            </a:r>
            <a:r>
              <a:rPr lang="en-US" sz="800" dirty="0">
                <a:solidFill>
                  <a:schemeClr val="bg1"/>
                </a:solidFill>
              </a:rPr>
              <a:t> Rooms.</a:t>
            </a:r>
          </a:p>
        </p:txBody>
      </p:sp>
      <p:cxnSp>
        <p:nvCxnSpPr>
          <p:cNvPr id="26" name="Straight Connector 25">
            <a:extLst>
              <a:ext uri="{FF2B5EF4-FFF2-40B4-BE49-F238E27FC236}">
                <a16:creationId xmlns:a16="http://schemas.microsoft.com/office/drawing/2014/main" id="{A9423976-BF89-FA46-8D8E-669AF62BC878}"/>
              </a:ext>
            </a:extLst>
          </p:cNvPr>
          <p:cNvCxnSpPr>
            <a:cxnSpLocks/>
          </p:cNvCxnSpPr>
          <p:nvPr/>
        </p:nvCxnSpPr>
        <p:spPr>
          <a:xfrm>
            <a:off x="433094" y="2795972"/>
            <a:ext cx="8305800" cy="0"/>
          </a:xfrm>
          <a:prstGeom prst="line">
            <a:avLst/>
          </a:prstGeom>
          <a:ln w="50800" cap="rnd">
            <a:gradFill>
              <a:gsLst>
                <a:gs pos="0">
                  <a:schemeClr val="accent1"/>
                </a:gs>
                <a:gs pos="75000">
                  <a:schemeClr val="accent5"/>
                </a:gs>
                <a:gs pos="50000">
                  <a:schemeClr val="accent6"/>
                </a:gs>
                <a:gs pos="100000">
                  <a:schemeClr val="accent4"/>
                </a:gs>
                <a:gs pos="25000">
                  <a:schemeClr val="accent2">
                    <a:lumMod val="60000"/>
                    <a:lumOff val="40000"/>
                  </a:schemeClr>
                </a:gs>
              </a:gsLst>
              <a:lin ang="0" scaled="0"/>
            </a:gra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7927333-3998-F34C-97CA-4FD99BCB9131}"/>
              </a:ext>
            </a:extLst>
          </p:cNvPr>
          <p:cNvCxnSpPr>
            <a:cxnSpLocks/>
          </p:cNvCxnSpPr>
          <p:nvPr/>
        </p:nvCxnSpPr>
        <p:spPr>
          <a:xfrm flipV="1">
            <a:off x="2563519" y="2831742"/>
            <a:ext cx="0" cy="1138622"/>
          </a:xfrm>
          <a:prstGeom prst="line">
            <a:avLst/>
          </a:prstGeom>
          <a:ln w="12700" cap="rnd">
            <a:solidFill>
              <a:srgbClr val="0A0A0A"/>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58" name="Text Placeholder 7">
            <a:extLst>
              <a:ext uri="{FF2B5EF4-FFF2-40B4-BE49-F238E27FC236}">
                <a16:creationId xmlns:a16="http://schemas.microsoft.com/office/drawing/2014/main" id="{2840579B-5662-3344-80EE-711F0FE316C8}"/>
              </a:ext>
            </a:extLst>
          </p:cNvPr>
          <p:cNvSpPr txBox="1">
            <a:spLocks/>
          </p:cNvSpPr>
          <p:nvPr/>
        </p:nvSpPr>
        <p:spPr>
          <a:xfrm>
            <a:off x="2639735" y="3243245"/>
            <a:ext cx="1831959" cy="754053"/>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sz="900" b="1" dirty="0">
                <a:solidFill>
                  <a:schemeClr val="bg1"/>
                </a:solidFill>
              </a:rPr>
              <a:t>Face time without the travel time</a:t>
            </a:r>
            <a:br>
              <a:rPr lang="en-US" sz="900" b="1" dirty="0">
                <a:solidFill>
                  <a:schemeClr val="bg1"/>
                </a:solidFill>
              </a:rPr>
            </a:br>
            <a:r>
              <a:rPr lang="en-US" sz="800" dirty="0">
                <a:solidFill>
                  <a:schemeClr val="bg1"/>
                </a:solidFill>
              </a:rPr>
              <a:t>Be home for dinner and reduce your travel by connecting your people globally with </a:t>
            </a:r>
            <a:r>
              <a:rPr lang="en-US" sz="800" dirty="0" err="1">
                <a:solidFill>
                  <a:schemeClr val="bg1"/>
                </a:solidFill>
              </a:rPr>
              <a:t>Webex</a:t>
            </a:r>
            <a:r>
              <a:rPr lang="en-US" sz="800" dirty="0">
                <a:solidFill>
                  <a:schemeClr val="bg1"/>
                </a:solidFill>
              </a:rPr>
              <a:t>. Collaborate online with </a:t>
            </a:r>
            <a:r>
              <a:rPr lang="en-US" sz="800" dirty="0" err="1">
                <a:solidFill>
                  <a:schemeClr val="bg1"/>
                </a:solidFill>
              </a:rPr>
              <a:t>Webex</a:t>
            </a:r>
            <a:r>
              <a:rPr lang="en-US" sz="800" dirty="0">
                <a:solidFill>
                  <a:schemeClr val="bg1"/>
                </a:solidFill>
              </a:rPr>
              <a:t> and meet regularly with </a:t>
            </a:r>
            <a:r>
              <a:rPr lang="en-US" sz="800" dirty="0" err="1">
                <a:solidFill>
                  <a:schemeClr val="bg1"/>
                </a:solidFill>
              </a:rPr>
              <a:t>Webex</a:t>
            </a:r>
            <a:r>
              <a:rPr lang="en-US" sz="800" dirty="0">
                <a:solidFill>
                  <a:schemeClr val="bg1"/>
                </a:solidFill>
              </a:rPr>
              <a:t> Meetings.</a:t>
            </a:r>
          </a:p>
        </p:txBody>
      </p:sp>
      <p:cxnSp>
        <p:nvCxnSpPr>
          <p:cNvPr id="61" name="Straight Connector 60">
            <a:extLst>
              <a:ext uri="{FF2B5EF4-FFF2-40B4-BE49-F238E27FC236}">
                <a16:creationId xmlns:a16="http://schemas.microsoft.com/office/drawing/2014/main" id="{9B159D20-1B28-D644-B2DC-D2675D0B42EB}"/>
              </a:ext>
            </a:extLst>
          </p:cNvPr>
          <p:cNvCxnSpPr>
            <a:cxnSpLocks/>
          </p:cNvCxnSpPr>
          <p:nvPr/>
        </p:nvCxnSpPr>
        <p:spPr>
          <a:xfrm flipV="1">
            <a:off x="3964048" y="1625539"/>
            <a:ext cx="0" cy="1138622"/>
          </a:xfrm>
          <a:prstGeom prst="line">
            <a:avLst/>
          </a:prstGeom>
          <a:ln w="12700" cap="rnd">
            <a:solidFill>
              <a:srgbClr val="0A0A0A"/>
            </a:solidFill>
            <a:round/>
            <a:tailEnd type="oval"/>
          </a:ln>
        </p:spPr>
        <p:style>
          <a:lnRef idx="1">
            <a:schemeClr val="accent1"/>
          </a:lnRef>
          <a:fillRef idx="0">
            <a:schemeClr val="accent1"/>
          </a:fillRef>
          <a:effectRef idx="0">
            <a:schemeClr val="accent1"/>
          </a:effectRef>
          <a:fontRef idx="minor">
            <a:schemeClr val="tx1"/>
          </a:fontRef>
        </p:style>
      </p:cxnSp>
      <p:sp>
        <p:nvSpPr>
          <p:cNvPr id="62" name="Text Placeholder 7">
            <a:extLst>
              <a:ext uri="{FF2B5EF4-FFF2-40B4-BE49-F238E27FC236}">
                <a16:creationId xmlns:a16="http://schemas.microsoft.com/office/drawing/2014/main" id="{9ECAB9AC-7A5B-4C43-BC19-207279273E1C}"/>
              </a:ext>
            </a:extLst>
          </p:cNvPr>
          <p:cNvSpPr txBox="1">
            <a:spLocks/>
          </p:cNvSpPr>
          <p:nvPr/>
        </p:nvSpPr>
        <p:spPr>
          <a:xfrm>
            <a:off x="4040264" y="1610745"/>
            <a:ext cx="1831959" cy="877163"/>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sz="900" b="1" dirty="0">
                <a:solidFill>
                  <a:schemeClr val="bg1"/>
                </a:solidFill>
              </a:rPr>
              <a:t>Record and share</a:t>
            </a:r>
            <a:br>
              <a:rPr lang="en-US" sz="900" b="1" dirty="0">
                <a:solidFill>
                  <a:schemeClr val="bg1"/>
                </a:solidFill>
              </a:rPr>
            </a:br>
            <a:r>
              <a:rPr lang="en-US" sz="800" dirty="0">
                <a:solidFill>
                  <a:schemeClr val="bg1"/>
                </a:solidFill>
              </a:rPr>
              <a:t>Share presentations, videos and spreadsheets from your devices for all to see. Make meetings more productive, collaborative and engaging. Plus, record with just a click of a button to capture the meeting for everyone.</a:t>
            </a:r>
          </a:p>
        </p:txBody>
      </p:sp>
      <p:cxnSp>
        <p:nvCxnSpPr>
          <p:cNvPr id="63" name="Straight Connector 62">
            <a:extLst>
              <a:ext uri="{FF2B5EF4-FFF2-40B4-BE49-F238E27FC236}">
                <a16:creationId xmlns:a16="http://schemas.microsoft.com/office/drawing/2014/main" id="{E82711AB-9A06-3241-803F-B60230A0CB79}"/>
              </a:ext>
            </a:extLst>
          </p:cNvPr>
          <p:cNvCxnSpPr>
            <a:cxnSpLocks/>
          </p:cNvCxnSpPr>
          <p:nvPr/>
        </p:nvCxnSpPr>
        <p:spPr>
          <a:xfrm flipV="1">
            <a:off x="5413568" y="2831742"/>
            <a:ext cx="0" cy="1138622"/>
          </a:xfrm>
          <a:prstGeom prst="line">
            <a:avLst/>
          </a:prstGeom>
          <a:ln w="12700" cap="rnd">
            <a:solidFill>
              <a:srgbClr val="0A0A0A"/>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64" name="Text Placeholder 7">
            <a:extLst>
              <a:ext uri="{FF2B5EF4-FFF2-40B4-BE49-F238E27FC236}">
                <a16:creationId xmlns:a16="http://schemas.microsoft.com/office/drawing/2014/main" id="{9A14AF46-8618-3B48-BD4F-EECB7F55DB07}"/>
              </a:ext>
            </a:extLst>
          </p:cNvPr>
          <p:cNvSpPr txBox="1">
            <a:spLocks/>
          </p:cNvSpPr>
          <p:nvPr/>
        </p:nvSpPr>
        <p:spPr>
          <a:xfrm>
            <a:off x="5489784" y="3243245"/>
            <a:ext cx="2034960" cy="754053"/>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sz="900" b="1" dirty="0">
                <a:solidFill>
                  <a:schemeClr val="bg1"/>
                </a:solidFill>
              </a:rPr>
              <a:t>Build trust with video</a:t>
            </a:r>
            <a:br>
              <a:rPr lang="en-US" sz="900" b="1" dirty="0">
                <a:solidFill>
                  <a:schemeClr val="bg1"/>
                </a:solidFill>
              </a:rPr>
            </a:br>
            <a:r>
              <a:rPr lang="en-US" sz="800" dirty="0">
                <a:solidFill>
                  <a:schemeClr val="bg1"/>
                </a:solidFill>
              </a:rPr>
              <a:t>Turn on your camera to nurture relationships with your people, read body language and feel more present in your meetings. Lead by example and encourage everyone else to turn theirs on too.</a:t>
            </a:r>
          </a:p>
        </p:txBody>
      </p:sp>
      <p:cxnSp>
        <p:nvCxnSpPr>
          <p:cNvPr id="69" name="Straight Connector 68">
            <a:extLst>
              <a:ext uri="{FF2B5EF4-FFF2-40B4-BE49-F238E27FC236}">
                <a16:creationId xmlns:a16="http://schemas.microsoft.com/office/drawing/2014/main" id="{92517DDD-1725-3E41-81C1-75E8892F382F}"/>
              </a:ext>
            </a:extLst>
          </p:cNvPr>
          <p:cNvCxnSpPr>
            <a:cxnSpLocks/>
          </p:cNvCxnSpPr>
          <p:nvPr/>
        </p:nvCxnSpPr>
        <p:spPr>
          <a:xfrm flipV="1">
            <a:off x="6800435" y="1625539"/>
            <a:ext cx="0" cy="1138622"/>
          </a:xfrm>
          <a:prstGeom prst="line">
            <a:avLst/>
          </a:prstGeom>
          <a:ln w="12700" cap="rnd">
            <a:solidFill>
              <a:srgbClr val="0A0A0A"/>
            </a:solidFill>
            <a:round/>
            <a:tailEnd type="oval"/>
          </a:ln>
        </p:spPr>
        <p:style>
          <a:lnRef idx="1">
            <a:schemeClr val="accent1"/>
          </a:lnRef>
          <a:fillRef idx="0">
            <a:schemeClr val="accent1"/>
          </a:fillRef>
          <a:effectRef idx="0">
            <a:schemeClr val="accent1"/>
          </a:effectRef>
          <a:fontRef idx="minor">
            <a:schemeClr val="tx1"/>
          </a:fontRef>
        </p:style>
      </p:cxnSp>
      <p:sp>
        <p:nvSpPr>
          <p:cNvPr id="70" name="Text Placeholder 7">
            <a:extLst>
              <a:ext uri="{FF2B5EF4-FFF2-40B4-BE49-F238E27FC236}">
                <a16:creationId xmlns:a16="http://schemas.microsoft.com/office/drawing/2014/main" id="{4AFED1F6-D2A0-4649-B824-CA54B262AEE7}"/>
              </a:ext>
            </a:extLst>
          </p:cNvPr>
          <p:cNvSpPr txBox="1">
            <a:spLocks/>
          </p:cNvSpPr>
          <p:nvPr/>
        </p:nvSpPr>
        <p:spPr>
          <a:xfrm>
            <a:off x="6876651" y="1610745"/>
            <a:ext cx="1690753" cy="769441"/>
          </a:xfrm>
          <a:prstGeom prst="rect">
            <a:avLst/>
          </a:prstGeom>
        </p:spPr>
        <p:txBody>
          <a:bodyPr vert="horz" wrap="square" lIns="0" tIns="0" rIns="0" bIns="0" rtlCol="0" anchor="t" anchorCtr="0">
            <a:spAutoFit/>
          </a:bodyPr>
          <a:lstStyle>
            <a:lvl1pPr marL="0"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tab pos="228594" algn="l"/>
              </a:tabLst>
              <a:defRPr sz="1350" b="0" i="0" kern="0" spc="0" baseline="0">
                <a:solidFill>
                  <a:schemeClr val="tx2"/>
                </a:solidFill>
                <a:latin typeface="+mn-lt"/>
                <a:ea typeface="+mn-ea"/>
                <a:cs typeface="+mn-cs"/>
              </a:defRPr>
            </a:lvl1pPr>
            <a:lvl2pPr marL="174621"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2pPr>
            <a:lvl3pPr marL="339716"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defRPr sz="1800" b="0" i="0" kern="0" spc="0" baseline="0">
                <a:solidFill>
                  <a:schemeClr val="bg1">
                    <a:lumMod val="50000"/>
                  </a:schemeClr>
                </a:solidFill>
                <a:latin typeface="+mn-lt"/>
                <a:ea typeface="+mn-ea"/>
                <a:cs typeface="CiscoSansTT" panose="020B0503020201020303" pitchFamily="34" charset="0"/>
              </a:defRPr>
            </a:lvl3pPr>
            <a:lvl4pPr marL="457189" indent="0" algn="l" defTabSz="661645" rtl="0" eaLnBrk="1"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0" spc="0" baseline="0">
                <a:solidFill>
                  <a:schemeClr val="bg1">
                    <a:lumMod val="50000"/>
                  </a:schemeClr>
                </a:solidFill>
                <a:latin typeface="CiscoSansTT" panose="020B0503020201020303" pitchFamily="34" charset="0"/>
                <a:ea typeface="+mn-ea"/>
                <a:cs typeface="CiscoSansTT" panose="020B0503020201020303" pitchFamily="34" charset="0"/>
              </a:defRPr>
            </a:lvl4pPr>
            <a:lvl5pPr marL="631809" marR="0" indent="0" algn="l" defTabSz="661645" rtl="0" eaLnBrk="1" fontAlgn="auto" latinLnBrk="0" hangingPunct="1">
              <a:lnSpc>
                <a:spcPct val="100000"/>
              </a:lnSpc>
              <a:spcBef>
                <a:spcPts val="0"/>
              </a:spcBef>
              <a:spcAft>
                <a:spcPts val="600"/>
              </a:spcAft>
              <a:buClr>
                <a:schemeClr val="tx1"/>
              </a:buClr>
              <a:buSzPct val="60000"/>
              <a:buFont typeface="Arial" panose="020B0604020202020204" pitchFamily="34" charset="0"/>
              <a:buNone/>
              <a:tabLst/>
              <a:defRPr sz="1800" b="0" i="0" kern="1200" spc="0" baseline="0">
                <a:solidFill>
                  <a:schemeClr val="bg1">
                    <a:lumMod val="50000"/>
                  </a:schemeClr>
                </a:solidFill>
                <a:latin typeface="CiscoSansTT Light" panose="020B0503020201020303" pitchFamily="34" charset="0"/>
                <a:ea typeface="+mn-ea"/>
                <a:cs typeface="+mn-cs"/>
              </a:defRPr>
            </a:lvl5pPr>
            <a:lvl6pPr marL="181952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6pPr>
            <a:lvl7pPr marL="2150349"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7pPr>
            <a:lvl8pPr marL="2481171"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8pPr>
            <a:lvl9pPr marL="2811995" indent="-165411" algn="l" defTabSz="661645" rtl="0" eaLnBrk="1" latinLnBrk="0" hangingPunct="1">
              <a:lnSpc>
                <a:spcPct val="90000"/>
              </a:lnSpc>
              <a:spcBef>
                <a:spcPts val="362"/>
              </a:spcBef>
              <a:buFont typeface="Arial" panose="020B0604020202020204" pitchFamily="34" charset="0"/>
              <a:buChar char="•"/>
              <a:defRPr sz="1303" kern="1200">
                <a:solidFill>
                  <a:schemeClr val="tx1"/>
                </a:solidFill>
                <a:latin typeface="+mn-lt"/>
                <a:ea typeface="+mn-ea"/>
                <a:cs typeface="+mn-cs"/>
              </a:defRPr>
            </a:lvl9pPr>
          </a:lstStyle>
          <a:p>
            <a:r>
              <a:rPr lang="en-US" sz="900" b="1" dirty="0">
                <a:solidFill>
                  <a:schemeClr val="bg1"/>
                </a:solidFill>
              </a:rPr>
              <a:t>Meet with 1000 of your</a:t>
            </a:r>
            <a:br>
              <a:rPr lang="en-US" sz="900" b="1" dirty="0">
                <a:solidFill>
                  <a:schemeClr val="bg1"/>
                </a:solidFill>
              </a:rPr>
            </a:br>
            <a:r>
              <a:rPr lang="en-US" sz="900" b="1" dirty="0">
                <a:solidFill>
                  <a:schemeClr val="bg1"/>
                </a:solidFill>
              </a:rPr>
              <a:t>closest colleagues</a:t>
            </a:r>
            <a:br>
              <a:rPr lang="en-US" sz="900" b="1" dirty="0">
                <a:solidFill>
                  <a:schemeClr val="bg1"/>
                </a:solidFill>
              </a:rPr>
            </a:br>
            <a:r>
              <a:rPr lang="en-US" sz="800" dirty="0">
                <a:solidFill>
                  <a:schemeClr val="bg1"/>
                </a:solidFill>
              </a:rPr>
              <a:t>Bring your team together across locations to celebrate successes, share news and gather feedback in real time with </a:t>
            </a:r>
            <a:r>
              <a:rPr lang="en-US" sz="800" dirty="0" err="1">
                <a:solidFill>
                  <a:schemeClr val="bg1"/>
                </a:solidFill>
              </a:rPr>
              <a:t>Webex</a:t>
            </a:r>
            <a:r>
              <a:rPr lang="en-US" sz="800" dirty="0">
                <a:solidFill>
                  <a:schemeClr val="bg1"/>
                </a:solidFill>
              </a:rPr>
              <a:t> Meetings.</a:t>
            </a:r>
          </a:p>
        </p:txBody>
      </p:sp>
      <p:cxnSp>
        <p:nvCxnSpPr>
          <p:cNvPr id="19" name="Straight Connector 18">
            <a:extLst>
              <a:ext uri="{FF2B5EF4-FFF2-40B4-BE49-F238E27FC236}">
                <a16:creationId xmlns:a16="http://schemas.microsoft.com/office/drawing/2014/main" id="{799C318C-7A7C-9B45-9D71-99B54346F35B}"/>
              </a:ext>
            </a:extLst>
          </p:cNvPr>
          <p:cNvCxnSpPr>
            <a:cxnSpLocks/>
          </p:cNvCxnSpPr>
          <p:nvPr/>
        </p:nvCxnSpPr>
        <p:spPr>
          <a:xfrm>
            <a:off x="419100" y="3261729"/>
            <a:ext cx="1920875" cy="0"/>
          </a:xfrm>
          <a:prstGeom prst="line">
            <a:avLst/>
          </a:prstGeom>
          <a:ln w="12700">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E1D3B0BB-B381-2442-BB26-23521B027BBC}"/>
              </a:ext>
            </a:extLst>
          </p:cNvPr>
          <p:cNvSpPr txBox="1">
            <a:spLocks/>
          </p:cNvSpPr>
          <p:nvPr/>
        </p:nvSpPr>
        <p:spPr>
          <a:xfrm>
            <a:off x="381001" y="3465292"/>
            <a:ext cx="1454149" cy="594686"/>
          </a:xfrm>
          <a:prstGeom prst="rect">
            <a:avLst/>
          </a:prstGeom>
        </p:spPr>
        <p:txBody>
          <a:bodyPr wrap="square" lIns="0" rIns="0" anchor="b" anchorCtr="0">
            <a:noAutofit/>
          </a:bodyPr>
          <a:lstStyle>
            <a:lvl1pPr marL="0" indent="0" algn="l" defTabSz="661645" rtl="0" eaLnBrk="1" latinLnBrk="0" hangingPunct="1">
              <a:lnSpc>
                <a:spcPct val="90000"/>
              </a:lnSpc>
              <a:spcBef>
                <a:spcPts val="0"/>
              </a:spcBef>
              <a:spcAft>
                <a:spcPts val="600"/>
              </a:spcAft>
              <a:buFont typeface="Arial" panose="020B0604020202020204" pitchFamily="34" charset="0"/>
              <a:buNone/>
              <a:defRPr sz="4704" b="0" i="0" kern="0" spc="0" baseline="0">
                <a:gradFill>
                  <a:gsLst>
                    <a:gs pos="0">
                      <a:schemeClr val="accent5"/>
                    </a:gs>
                    <a:gs pos="97000">
                      <a:schemeClr val="accent6">
                        <a:lumMod val="60000"/>
                        <a:lumOff val="40000"/>
                      </a:schemeClr>
                    </a:gs>
                  </a:gsLst>
                  <a:lin ang="5400000" scaled="0"/>
                </a:gradFill>
                <a:latin typeface="CiscoSansTT" panose="020B0503020201020303" pitchFamily="34" charset="0"/>
                <a:ea typeface="+mn-ea"/>
                <a:cs typeface="CiscoSansTT" panose="020B0503020201020303" pitchFamily="34" charset="0"/>
              </a:defRPr>
            </a:lvl1pPr>
            <a:lvl2pPr marL="330824" indent="0" algn="l" defTabSz="661645" rtl="0" eaLnBrk="1" latinLnBrk="0" hangingPunct="1">
              <a:lnSpc>
                <a:spcPct val="120000"/>
              </a:lnSpc>
              <a:spcBef>
                <a:spcPts val="0"/>
              </a:spcBef>
              <a:spcAft>
                <a:spcPts val="600"/>
              </a:spcAft>
              <a:buFont typeface="Arial" panose="020B0604020202020204" pitchFamily="34" charset="0"/>
              <a:buNone/>
              <a:defRPr sz="1013" b="0" i="0" kern="0" spc="0" baseline="0">
                <a:solidFill>
                  <a:schemeClr val="tx1"/>
                </a:solidFill>
                <a:latin typeface="+mn-lt"/>
                <a:ea typeface="+mn-ea"/>
                <a:cs typeface="CiscoSansTT" panose="020B0503020201020303" pitchFamily="34" charset="0"/>
              </a:defRPr>
            </a:lvl2pPr>
            <a:lvl3pPr marL="661645" indent="0" algn="l" defTabSz="661645" rtl="0" eaLnBrk="1" latinLnBrk="0" hangingPunct="1">
              <a:lnSpc>
                <a:spcPct val="120000"/>
              </a:lnSpc>
              <a:spcBef>
                <a:spcPts val="0"/>
              </a:spcBef>
              <a:spcAft>
                <a:spcPts val="600"/>
              </a:spcAft>
              <a:buFont typeface="Arial" panose="020B0604020202020204" pitchFamily="34" charset="0"/>
              <a:buNone/>
              <a:defRPr sz="868" b="0" i="0" kern="0" spc="0" baseline="0">
                <a:solidFill>
                  <a:schemeClr val="tx1"/>
                </a:solidFill>
                <a:latin typeface="+mn-lt"/>
                <a:ea typeface="+mn-ea"/>
                <a:cs typeface="CiscoSansTT" panose="020B0503020201020303" pitchFamily="34" charset="0"/>
              </a:defRPr>
            </a:lvl3pPr>
            <a:lvl4pPr marL="992469" indent="0" algn="l" defTabSz="661645" rtl="0" eaLnBrk="1" latinLnBrk="0" hangingPunct="1">
              <a:lnSpc>
                <a:spcPct val="120000"/>
              </a:lnSpc>
              <a:spcBef>
                <a:spcPts val="0"/>
              </a:spcBef>
              <a:spcAft>
                <a:spcPts val="600"/>
              </a:spcAft>
              <a:buFont typeface="Arial" panose="020B0604020202020204" pitchFamily="34" charset="0"/>
              <a:buNone/>
              <a:defRPr sz="724" b="0" i="0" kern="0" spc="0" baseline="0">
                <a:solidFill>
                  <a:schemeClr val="tx1"/>
                </a:solidFill>
                <a:latin typeface="CiscoSansTT" panose="020B0503020201020303" pitchFamily="34" charset="0"/>
                <a:ea typeface="+mn-ea"/>
                <a:cs typeface="CiscoSansTT" panose="020B0503020201020303" pitchFamily="34" charset="0"/>
              </a:defRPr>
            </a:lvl4pPr>
            <a:lvl5pPr marL="1323291" marR="0" indent="0" algn="l" defTabSz="661645" rtl="0" eaLnBrk="1" fontAlgn="auto" latinLnBrk="0" hangingPunct="1">
              <a:lnSpc>
                <a:spcPct val="150000"/>
              </a:lnSpc>
              <a:spcBef>
                <a:spcPts val="0"/>
              </a:spcBef>
              <a:spcAft>
                <a:spcPts val="600"/>
              </a:spcAft>
              <a:buClrTx/>
              <a:buSzTx/>
              <a:buFont typeface="Arial" panose="020B0604020202020204" pitchFamily="34" charset="0"/>
              <a:buNone/>
              <a:tabLst/>
              <a:defRPr sz="724" b="0" i="0" kern="1200" spc="0" baseline="0">
                <a:solidFill>
                  <a:schemeClr val="tx1"/>
                </a:solidFill>
                <a:latin typeface="CiscoSansTT Light" panose="020B0503020201020303" pitchFamily="34" charset="0"/>
                <a:ea typeface="+mn-ea"/>
                <a:cs typeface="+mn-cs"/>
              </a:defRPr>
            </a:lvl5pPr>
            <a:lvl6pPr marL="1654115" indent="0" algn="l" defTabSz="661645" rtl="0" eaLnBrk="1" latinLnBrk="0" hangingPunct="1">
              <a:lnSpc>
                <a:spcPct val="90000"/>
              </a:lnSpc>
              <a:spcBef>
                <a:spcPts val="362"/>
              </a:spcBef>
              <a:buFont typeface="Arial" panose="020B0604020202020204" pitchFamily="34" charset="0"/>
              <a:buNone/>
              <a:defRPr sz="724" kern="1200">
                <a:solidFill>
                  <a:schemeClr val="tx1"/>
                </a:solidFill>
                <a:latin typeface="+mn-lt"/>
                <a:ea typeface="+mn-ea"/>
                <a:cs typeface="+mn-cs"/>
              </a:defRPr>
            </a:lvl6pPr>
            <a:lvl7pPr marL="1984936" indent="0" algn="l" defTabSz="661645" rtl="0" eaLnBrk="1" latinLnBrk="0" hangingPunct="1">
              <a:lnSpc>
                <a:spcPct val="90000"/>
              </a:lnSpc>
              <a:spcBef>
                <a:spcPts val="362"/>
              </a:spcBef>
              <a:buFont typeface="Arial" panose="020B0604020202020204" pitchFamily="34" charset="0"/>
              <a:buNone/>
              <a:defRPr sz="724" kern="1200">
                <a:solidFill>
                  <a:schemeClr val="tx1"/>
                </a:solidFill>
                <a:latin typeface="+mn-lt"/>
                <a:ea typeface="+mn-ea"/>
                <a:cs typeface="+mn-cs"/>
              </a:defRPr>
            </a:lvl7pPr>
            <a:lvl8pPr marL="2315760" indent="0" algn="l" defTabSz="661645" rtl="0" eaLnBrk="1" latinLnBrk="0" hangingPunct="1">
              <a:lnSpc>
                <a:spcPct val="90000"/>
              </a:lnSpc>
              <a:spcBef>
                <a:spcPts val="362"/>
              </a:spcBef>
              <a:buFont typeface="Arial" panose="020B0604020202020204" pitchFamily="34" charset="0"/>
              <a:buNone/>
              <a:defRPr sz="724" kern="1200">
                <a:solidFill>
                  <a:schemeClr val="tx1"/>
                </a:solidFill>
                <a:latin typeface="+mn-lt"/>
                <a:ea typeface="+mn-ea"/>
                <a:cs typeface="+mn-cs"/>
              </a:defRPr>
            </a:lvl8pPr>
            <a:lvl9pPr marL="2646583" indent="0" algn="l" defTabSz="661645" rtl="0" eaLnBrk="1" latinLnBrk="0" hangingPunct="1">
              <a:lnSpc>
                <a:spcPct val="90000"/>
              </a:lnSpc>
              <a:spcBef>
                <a:spcPts val="362"/>
              </a:spcBef>
              <a:buFont typeface="Arial" panose="020B0604020202020204" pitchFamily="34" charset="0"/>
              <a:buNone/>
              <a:defRPr sz="724" kern="1200">
                <a:solidFill>
                  <a:schemeClr val="tx1"/>
                </a:solidFill>
                <a:latin typeface="+mn-lt"/>
                <a:ea typeface="+mn-ea"/>
                <a:cs typeface="+mn-cs"/>
              </a:defRPr>
            </a:lvl9pPr>
          </a:lstStyle>
          <a:p>
            <a:r>
              <a:rPr lang="en-US" dirty="0">
                <a:gradFill>
                  <a:gsLst>
                    <a:gs pos="0">
                      <a:schemeClr val="accent1"/>
                    </a:gs>
                    <a:gs pos="97000">
                      <a:schemeClr val="accent2"/>
                    </a:gs>
                  </a:gsLst>
                  <a:lin ang="0" scaled="0"/>
                </a:gradFill>
              </a:rPr>
              <a:t>73%</a:t>
            </a:r>
          </a:p>
        </p:txBody>
      </p:sp>
    </p:spTree>
    <p:extLst>
      <p:ext uri="{BB962C8B-B14F-4D97-AF65-F5344CB8AC3E}">
        <p14:creationId xmlns:p14="http://schemas.microsoft.com/office/powerpoint/2010/main" val="404081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Master">
  <a:themeElements>
    <a:clrScheme name="webex-dark">
      <a:dk1>
        <a:srgbClr val="FFFFFF"/>
      </a:dk1>
      <a:lt1>
        <a:srgbClr val="121212"/>
      </a:lt1>
      <a:dk2>
        <a:srgbClr val="E5E5E5"/>
      </a:dk2>
      <a:lt2>
        <a:srgbClr val="282828"/>
      </a:lt2>
      <a:accent1>
        <a:srgbClr val="82CF5F"/>
      </a:accent1>
      <a:accent2>
        <a:srgbClr val="00BCF5"/>
      </a:accent2>
      <a:accent3>
        <a:srgbClr val="FBBD23"/>
      </a:accent3>
      <a:accent4>
        <a:srgbClr val="FF793F"/>
      </a:accent4>
      <a:accent5>
        <a:srgbClr val="FF3A65"/>
      </a:accent5>
      <a:accent6>
        <a:srgbClr val="6B32CA"/>
      </a:accent6>
      <a:hlink>
        <a:srgbClr val="FFFFFF"/>
      </a:hlink>
      <a:folHlink>
        <a:srgbClr val="FFFFFF"/>
      </a:folHlink>
    </a:clrScheme>
    <a:fontScheme name="cisco reg and light">
      <a:majorFont>
        <a:latin typeface="CiscoSansTT"/>
        <a:ea typeface=""/>
        <a:cs typeface=""/>
      </a:majorFont>
      <a:minorFont>
        <a:latin typeface="CiscoSans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75000"/>
              <a:lumOff val="2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Webex_PPT_DARK-05.21" id="{7B4611A9-A344-7F43-B06D-E884EDDBE805}" vid="{C117B1F5-6073-004A-887A-385683A5F9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162600A428114892D424A9B76CBC15" ma:contentTypeVersion="12" ma:contentTypeDescription="Create a new document." ma:contentTypeScope="" ma:versionID="8bf70d03de46cb9be1b9794095c16431">
  <xsd:schema xmlns:xsd="http://www.w3.org/2001/XMLSchema" xmlns:xs="http://www.w3.org/2001/XMLSchema" xmlns:p="http://schemas.microsoft.com/office/2006/metadata/properties" xmlns:ns2="a4217139-10e9-43ec-90fc-0a5606dbd6cd" xmlns:ns3="e1d428bc-13f4-449c-9f48-a89f2c9cd5e6" targetNamespace="http://schemas.microsoft.com/office/2006/metadata/properties" ma:root="true" ma:fieldsID="62c7d273ea11bab2dc342fd60daeeec5" ns2:_="" ns3:_="">
    <xsd:import namespace="a4217139-10e9-43ec-90fc-0a5606dbd6cd"/>
    <xsd:import namespace="e1d428bc-13f4-449c-9f48-a89f2c9cd5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217139-10e9-43ec-90fc-0a5606dbd6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d428bc-13f4-449c-9f48-a89f2c9cd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04ADA2-C6A1-4B28-B1DC-24699074EAD4}">
  <ds:schemaRefs>
    <ds:schemaRef ds:uri="http://schemas.microsoft.com/sharepoint/v3/contenttype/forms"/>
  </ds:schemaRefs>
</ds:datastoreItem>
</file>

<file path=customXml/itemProps2.xml><?xml version="1.0" encoding="utf-8"?>
<ds:datastoreItem xmlns:ds="http://schemas.openxmlformats.org/officeDocument/2006/customXml" ds:itemID="{5B1DE83C-1A6A-4B92-B5AA-29F671BEA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217139-10e9-43ec-90fc-0a5606dbd6cd"/>
    <ds:schemaRef ds:uri="e1d428bc-13f4-449c-9f48-a89f2c9cd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8B3CA-9A37-42B8-8E2E-2C06D6F9F5E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6219</TotalTime>
  <Words>480</Words>
  <Application>Microsoft Macintosh PowerPoint</Application>
  <PresentationFormat>On-screen Show (16:9)</PresentationFormat>
  <Paragraphs>31</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Century Gothic</vt:lpstr>
      <vt:lpstr>CiscoSans Light</vt:lpstr>
      <vt:lpstr>CiscoSansTT</vt:lpstr>
      <vt:lpstr>CiscoSansTT ExtraLight</vt:lpstr>
      <vt:lpstr>CiscoSansTT Light</vt:lpstr>
      <vt:lpstr>Cover Master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Business drivers for Webex</dc:title>
  <dc:creator>Lee Menzies</dc:creator>
  <cp:lastModifiedBy>Janina Hill (janhill)</cp:lastModifiedBy>
  <cp:revision>520</cp:revision>
  <dcterms:created xsi:type="dcterms:W3CDTF">2021-05-21T13:34:59Z</dcterms:created>
  <dcterms:modified xsi:type="dcterms:W3CDTF">2023-01-25T15:03:22Z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0x010100FC162600A428114892D424A9B76CBC15</vt:lpwstr>
  </property>
</Properties>
</file>