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5143500" type="screen16x9"/>
  <p:notesSz cx="6858000" cy="9144000"/>
  <p:embeddedFontLst>
    <p:embeddedFont>
      <p:font typeface="Helvetica Neue" panose="02000503000000020004" pitchFamily="2" charset="0"/>
      <p:regular r:id="rId48"/>
      <p:bold r:id="rId49"/>
      <p:italic r:id="rId50"/>
      <p:boldItalic r:id="rId51"/>
    </p:embeddedFont>
    <p:embeddedFont>
      <p:font typeface="Helvetica Neue Light" panose="02000403000000020004" pitchFamily="2" charset="0"/>
      <p:regular r:id="rId52"/>
      <p:bold r:id="rId53"/>
      <p:italic r:id="rId54"/>
      <p:boldItalic r:id="rId55"/>
    </p:embeddedFont>
    <p:embeddedFont>
      <p:font typeface="Inter" panose="02000503000000020004" pitchFamily="2" charset="0"/>
      <p:regular r:id="rId56"/>
      <p:bold r:id="rId57"/>
      <p:italic r:id="rId58"/>
      <p:boldItalic r:id="rId59"/>
    </p:embeddedFont>
    <p:embeddedFont>
      <p:font typeface="Inter Light" panose="02000503000000020004" pitchFamily="2" charset="0"/>
      <p:regular r:id="rId60"/>
      <p:bold r:id="rId61"/>
      <p:italic r:id="rId62"/>
      <p:boldItalic r:id="rId63"/>
    </p:embeddedFont>
    <p:embeddedFont>
      <p:font typeface="Inter Medium" panose="02000503000000020004" pitchFamily="2"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08"/>
    <p:restoredTop sz="94720"/>
  </p:normalViewPr>
  <p:slideViewPr>
    <p:cSldViewPr snapToGrid="0">
      <p:cViewPr varScale="1">
        <p:scale>
          <a:sx n="276" d="100"/>
          <a:sy n="276" d="100"/>
        </p:scale>
        <p:origin x="3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notesMaster" Target="notesMasters/notesMaster1.xml"/><Relationship Id="rId63" Type="http://schemas.openxmlformats.org/officeDocument/2006/relationships/font" Target="fonts/font16.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font" Target="fonts/font19.fntdata"/><Relationship Id="rId5" Type="http://schemas.openxmlformats.org/officeDocument/2006/relationships/slide" Target="slides/slide4.xml"/><Relationship Id="rId61" Type="http://schemas.openxmlformats.org/officeDocument/2006/relationships/font" Target="fonts/font1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67"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3.fntdata"/><Relationship Id="rId5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mailto:support@slido.co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6d537770f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6d537770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6089447417_0_15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6089447417_0_1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Brief Slido overview to make sure we’re all on the same page.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c4b589d5eb_0_3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c4b589d5eb_0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Inter Light"/>
                <a:ea typeface="Inter Light"/>
                <a:cs typeface="Inter Light"/>
                <a:sym typeface="Inter Light"/>
              </a:rPr>
              <a:t>Read slide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6089447417_0_18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6089447417_0_18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Slido works for all meeting types, whether you’re in person, hybrid, online like we are today, or even asynchronous!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c4b589d5eb_0_9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2c4b589d5eb_0_9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across many many meeting and event types. These are just a few of Slido’s most common use cases:</a:t>
            </a:r>
            <a:endParaRPr/>
          </a:p>
          <a:p>
            <a:pPr marL="457200" lvl="0" indent="-298450" algn="l" rtl="0">
              <a:spcBef>
                <a:spcPts val="0"/>
              </a:spcBef>
              <a:spcAft>
                <a:spcPts val="0"/>
              </a:spcAft>
              <a:buSzPts val="1100"/>
              <a:buChar char="●"/>
            </a:pPr>
            <a:r>
              <a:rPr lang="en"/>
              <a:t>Team meetings</a:t>
            </a:r>
            <a:endParaRPr/>
          </a:p>
          <a:p>
            <a:pPr marL="457200" lvl="0" indent="-298450" algn="l" rtl="0">
              <a:spcBef>
                <a:spcPts val="0"/>
              </a:spcBef>
              <a:spcAft>
                <a:spcPts val="0"/>
              </a:spcAft>
              <a:buSzPts val="1100"/>
              <a:buChar char="●"/>
            </a:pPr>
            <a:r>
              <a:rPr lang="en"/>
              <a:t>All hands &amp; town halls</a:t>
            </a:r>
            <a:endParaRPr/>
          </a:p>
          <a:p>
            <a:pPr marL="457200" lvl="0" indent="-298450" algn="l" rtl="0">
              <a:spcBef>
                <a:spcPts val="0"/>
              </a:spcBef>
              <a:spcAft>
                <a:spcPts val="0"/>
              </a:spcAft>
              <a:buSzPts val="1100"/>
              <a:buChar char="●"/>
            </a:pPr>
            <a:r>
              <a:rPr lang="en"/>
              <a:t>Training and L&amp;D</a:t>
            </a:r>
            <a:endParaRPr/>
          </a:p>
          <a:p>
            <a:pPr marL="457200" lvl="0" indent="-298450" algn="l" rtl="0">
              <a:spcBef>
                <a:spcPts val="0"/>
              </a:spcBef>
              <a:spcAft>
                <a:spcPts val="0"/>
              </a:spcAft>
              <a:buSzPts val="1100"/>
              <a:buChar char="●"/>
            </a:pPr>
            <a:r>
              <a:rPr lang="en"/>
              <a:t>Leadership meetings or AMAs</a:t>
            </a:r>
            <a:endParaRPr/>
          </a:p>
          <a:p>
            <a:pPr marL="457200" lvl="0" indent="-298450" algn="l" rtl="0">
              <a:spcBef>
                <a:spcPts val="0"/>
              </a:spcBef>
              <a:spcAft>
                <a:spcPts val="0"/>
              </a:spcAft>
              <a:buSzPts val="1100"/>
              <a:buChar char="●"/>
            </a:pPr>
            <a:r>
              <a:rPr lang="en"/>
              <a:t>Fireside chats</a:t>
            </a:r>
            <a:endParaRPr/>
          </a:p>
          <a:p>
            <a:pPr marL="457200" lvl="0" indent="-298450" algn="l" rtl="0">
              <a:spcBef>
                <a:spcPts val="0"/>
              </a:spcBef>
              <a:spcAft>
                <a:spcPts val="0"/>
              </a:spcAft>
              <a:buSzPts val="1100"/>
              <a:buChar char="●"/>
            </a:pPr>
            <a:r>
              <a:rPr lang="en"/>
              <a:t>And Team brainstorming</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c0651c76c0_0_25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c0651c76c0_0_2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Inter Light"/>
                <a:ea typeface="Inter Light"/>
                <a:cs typeface="Inter Light"/>
                <a:sym typeface="Inter Light"/>
              </a:rPr>
              <a:t>Let’s take a look at Slido’s features</a:t>
            </a:r>
            <a:endParaRPr>
              <a:solidFill>
                <a:schemeClr val="dk1"/>
              </a:solidFill>
              <a:latin typeface="Inter Light"/>
              <a:ea typeface="Inter Light"/>
              <a:cs typeface="Inter Light"/>
              <a:sym typeface="Inter Light"/>
            </a:endParaRPr>
          </a:p>
          <a:p>
            <a:pPr marL="457200" lvl="0" indent="-298450" algn="l" rtl="0">
              <a:lnSpc>
                <a:spcPct val="100000"/>
              </a:lnSpc>
              <a:spcBef>
                <a:spcPts val="1000"/>
              </a:spcBef>
              <a:spcAft>
                <a:spcPts val="0"/>
              </a:spcAft>
              <a:buClr>
                <a:schemeClr val="dk1"/>
              </a:buClr>
              <a:buSzPts val="1100"/>
              <a:buFont typeface="Inter Light"/>
              <a:buChar char="●"/>
            </a:pPr>
            <a:r>
              <a:rPr lang="en" b="1">
                <a:solidFill>
                  <a:schemeClr val="dk1"/>
                </a:solidFill>
                <a:latin typeface="Inter"/>
                <a:ea typeface="Inter"/>
                <a:cs typeface="Inter"/>
                <a:sym typeface="Inter"/>
              </a:rPr>
              <a:t>Q&amp;A</a:t>
            </a:r>
            <a:r>
              <a:rPr lang="en">
                <a:solidFill>
                  <a:schemeClr val="dk1"/>
                </a:solidFill>
                <a:latin typeface="Inter Light"/>
                <a:ea typeface="Inter Light"/>
                <a:cs typeface="Inter Light"/>
                <a:sym typeface="Inter Light"/>
              </a:rPr>
              <a:t> to Crowdsource the best questions from your participants</a:t>
            </a:r>
            <a:endParaRPr>
              <a:solidFill>
                <a:schemeClr val="dk1"/>
              </a:solidFill>
              <a:latin typeface="Inter Light"/>
              <a:ea typeface="Inter Light"/>
              <a:cs typeface="Inter Light"/>
              <a:sym typeface="Inter Light"/>
            </a:endParaRPr>
          </a:p>
          <a:p>
            <a:pPr marL="457200" lvl="0" indent="-298450" algn="l" rtl="0">
              <a:lnSpc>
                <a:spcPct val="100000"/>
              </a:lnSpc>
              <a:spcBef>
                <a:spcPts val="1000"/>
              </a:spcBef>
              <a:spcAft>
                <a:spcPts val="0"/>
              </a:spcAft>
              <a:buClr>
                <a:schemeClr val="dk1"/>
              </a:buClr>
              <a:buSzPts val="1100"/>
              <a:buFont typeface="Inter Light"/>
              <a:buChar char="●"/>
            </a:pPr>
            <a:r>
              <a:rPr lang="en" b="1">
                <a:solidFill>
                  <a:schemeClr val="dk1"/>
                </a:solidFill>
                <a:latin typeface="Inter"/>
                <a:ea typeface="Inter"/>
                <a:cs typeface="Inter"/>
                <a:sym typeface="Inter"/>
              </a:rPr>
              <a:t>Polls</a:t>
            </a:r>
            <a:r>
              <a:rPr lang="en">
                <a:solidFill>
                  <a:schemeClr val="dk1"/>
                </a:solidFill>
                <a:latin typeface="Inter Light"/>
                <a:ea typeface="Inter Light"/>
                <a:cs typeface="Inter Light"/>
                <a:sym typeface="Inter Light"/>
              </a:rPr>
              <a:t> to Engage your participants with polls</a:t>
            </a:r>
            <a:endParaRPr>
              <a:solidFill>
                <a:schemeClr val="dk1"/>
              </a:solidFill>
              <a:latin typeface="Inter Light"/>
              <a:ea typeface="Inter Light"/>
              <a:cs typeface="Inter Light"/>
              <a:sym typeface="Inter Light"/>
            </a:endParaRPr>
          </a:p>
          <a:p>
            <a:pPr marL="457200" lvl="0" indent="-298450" algn="l" rtl="0">
              <a:lnSpc>
                <a:spcPct val="100000"/>
              </a:lnSpc>
              <a:spcBef>
                <a:spcPts val="1000"/>
              </a:spcBef>
              <a:spcAft>
                <a:spcPts val="0"/>
              </a:spcAft>
              <a:buClr>
                <a:schemeClr val="dk1"/>
              </a:buClr>
              <a:buSzPts val="1100"/>
              <a:buFont typeface="Inter Light"/>
              <a:buChar char="●"/>
            </a:pPr>
            <a:r>
              <a:rPr lang="en" b="1">
                <a:solidFill>
                  <a:schemeClr val="dk1"/>
                </a:solidFill>
                <a:latin typeface="Inter"/>
                <a:ea typeface="Inter"/>
                <a:cs typeface="Inter"/>
                <a:sym typeface="Inter"/>
              </a:rPr>
              <a:t>Surveys</a:t>
            </a:r>
            <a:br>
              <a:rPr lang="en">
                <a:solidFill>
                  <a:schemeClr val="dk1"/>
                </a:solidFill>
                <a:latin typeface="Inter Light"/>
                <a:ea typeface="Inter Light"/>
                <a:cs typeface="Inter Light"/>
                <a:sym typeface="Inter Light"/>
              </a:rPr>
            </a:br>
            <a:r>
              <a:rPr lang="en">
                <a:solidFill>
                  <a:schemeClr val="dk1"/>
                </a:solidFill>
                <a:latin typeface="Inter Light"/>
                <a:ea typeface="Inter Light"/>
                <a:cs typeface="Inter Light"/>
                <a:sym typeface="Inter Light"/>
              </a:rPr>
              <a:t>Gather feedback from meeting attendees</a:t>
            </a:r>
            <a:endParaRPr>
              <a:solidFill>
                <a:schemeClr val="dk1"/>
              </a:solidFill>
              <a:latin typeface="Inter Light"/>
              <a:ea typeface="Inter Light"/>
              <a:cs typeface="Inter Light"/>
              <a:sym typeface="Inter Light"/>
            </a:endParaRPr>
          </a:p>
          <a:p>
            <a:pPr marL="457200" lvl="0" indent="-298450" algn="l" rtl="0">
              <a:lnSpc>
                <a:spcPct val="100000"/>
              </a:lnSpc>
              <a:spcBef>
                <a:spcPts val="1000"/>
              </a:spcBef>
              <a:spcAft>
                <a:spcPts val="0"/>
              </a:spcAft>
              <a:buClr>
                <a:schemeClr val="dk1"/>
              </a:buClr>
              <a:buSzPts val="1100"/>
              <a:buFont typeface="Inter Light"/>
              <a:buChar char="●"/>
            </a:pPr>
            <a:r>
              <a:rPr lang="en" b="1">
                <a:solidFill>
                  <a:schemeClr val="dk1"/>
                </a:solidFill>
                <a:latin typeface="Inter"/>
                <a:ea typeface="Inter"/>
                <a:cs typeface="Inter"/>
                <a:sym typeface="Inter"/>
              </a:rPr>
              <a:t>Live Quizzes</a:t>
            </a:r>
            <a:r>
              <a:rPr lang="en">
                <a:solidFill>
                  <a:schemeClr val="dk1"/>
                </a:solidFill>
                <a:latin typeface="Inter Light"/>
                <a:ea typeface="Inter Light"/>
                <a:cs typeface="Inter Light"/>
                <a:sym typeface="Inter Light"/>
              </a:rPr>
              <a:t> to Make learning fun and competitive</a:t>
            </a:r>
            <a:endParaRPr>
              <a:solidFill>
                <a:schemeClr val="dk1"/>
              </a:solidFill>
              <a:latin typeface="Inter Light"/>
              <a:ea typeface="Inter Light"/>
              <a:cs typeface="Inter Light"/>
              <a:sym typeface="Inter Light"/>
            </a:endParaRPr>
          </a:p>
          <a:p>
            <a:pPr marL="457200" lvl="0" indent="-298450" algn="l" rtl="0">
              <a:lnSpc>
                <a:spcPct val="100000"/>
              </a:lnSpc>
              <a:spcBef>
                <a:spcPts val="1000"/>
              </a:spcBef>
              <a:spcAft>
                <a:spcPts val="1000"/>
              </a:spcAft>
              <a:buClr>
                <a:schemeClr val="dk1"/>
              </a:buClr>
              <a:buSzPts val="1100"/>
              <a:buFont typeface="Inter Light"/>
              <a:buChar char="●"/>
            </a:pPr>
            <a:r>
              <a:rPr lang="en" b="1">
                <a:solidFill>
                  <a:schemeClr val="dk1"/>
                </a:solidFill>
                <a:latin typeface="Inter"/>
                <a:ea typeface="Inter"/>
                <a:cs typeface="Inter"/>
                <a:sym typeface="Inter"/>
              </a:rPr>
              <a:t>Analytics</a:t>
            </a:r>
            <a:r>
              <a:rPr lang="en">
                <a:solidFill>
                  <a:schemeClr val="dk1"/>
                </a:solidFill>
                <a:latin typeface="Inter Light"/>
                <a:ea typeface="Inter Light"/>
                <a:cs typeface="Inter Light"/>
                <a:sym typeface="Inter Light"/>
              </a:rPr>
              <a:t> to Capture and analyze valuable insights from your meetings</a:t>
            </a:r>
            <a:endParaRPr>
              <a:solidFill>
                <a:schemeClr val="dk1"/>
              </a:solidFill>
              <a:latin typeface="Inter Light"/>
              <a:ea typeface="Inter Light"/>
              <a:cs typeface="Inter Light"/>
              <a:sym typeface="Inter Ligh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c4b589d5eb_0_13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2c4b589d5eb_0_1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is a look at our poll types:</a:t>
            </a:r>
            <a:endParaRPr/>
          </a:p>
          <a:p>
            <a:pPr marL="457200" lvl="0" indent="-298450" algn="l" rtl="0">
              <a:spcBef>
                <a:spcPts val="0"/>
              </a:spcBef>
              <a:spcAft>
                <a:spcPts val="0"/>
              </a:spcAft>
              <a:buSzPts val="1100"/>
              <a:buChar char="●"/>
            </a:pPr>
            <a:r>
              <a:rPr lang="en"/>
              <a:t>Your classic multiple choice but you can also “mark a correct answer”</a:t>
            </a:r>
            <a:endParaRPr/>
          </a:p>
          <a:p>
            <a:pPr marL="457200" lvl="0" indent="-298450" algn="l" rtl="0">
              <a:spcBef>
                <a:spcPts val="0"/>
              </a:spcBef>
              <a:spcAft>
                <a:spcPts val="0"/>
              </a:spcAft>
              <a:buSzPts val="1100"/>
              <a:buChar char="●"/>
            </a:pPr>
            <a:r>
              <a:rPr lang="en"/>
              <a:t>Open text like a free response question</a:t>
            </a:r>
            <a:endParaRPr/>
          </a:p>
          <a:p>
            <a:pPr marL="457200" lvl="0" indent="-298450" algn="l" rtl="0">
              <a:spcBef>
                <a:spcPts val="0"/>
              </a:spcBef>
              <a:spcAft>
                <a:spcPts val="0"/>
              </a:spcAft>
              <a:buSzPts val="1100"/>
              <a:buChar char="●"/>
            </a:pPr>
            <a:r>
              <a:rPr lang="en"/>
              <a:t>Rating, like you are rating your meal or uber drive</a:t>
            </a:r>
            <a:endParaRPr/>
          </a:p>
          <a:p>
            <a:pPr marL="457200" lvl="0" indent="-298450" algn="l" rtl="0">
              <a:spcBef>
                <a:spcPts val="0"/>
              </a:spcBef>
              <a:spcAft>
                <a:spcPts val="0"/>
              </a:spcAft>
              <a:buSzPts val="1100"/>
              <a:buChar char="●"/>
            </a:pPr>
            <a:r>
              <a:rPr lang="en"/>
              <a:t>Word cloud, which we used in the very beginning for the ice breaker</a:t>
            </a:r>
            <a:endParaRPr/>
          </a:p>
          <a:p>
            <a:pPr marL="457200" lvl="0" indent="-298450" algn="l" rtl="0">
              <a:spcBef>
                <a:spcPts val="0"/>
              </a:spcBef>
              <a:spcAft>
                <a:spcPts val="0"/>
              </a:spcAft>
              <a:buSzPts val="1100"/>
              <a:buChar char="●"/>
            </a:pPr>
            <a:r>
              <a:rPr lang="en"/>
              <a:t>Ranking to drag and drop your options</a:t>
            </a:r>
            <a:endParaRPr/>
          </a:p>
          <a:p>
            <a:pPr marL="457200" lvl="0" indent="-298450" algn="l" rtl="0">
              <a:spcBef>
                <a:spcPts val="0"/>
              </a:spcBef>
              <a:spcAft>
                <a:spcPts val="0"/>
              </a:spcAft>
              <a:buSzPts val="1100"/>
              <a:buChar char="●"/>
            </a:pPr>
            <a:r>
              <a:rPr lang="en"/>
              <a:t>And the quiz which also features a leaderboard and timer</a:t>
            </a:r>
            <a:endParaRPr/>
          </a:p>
          <a:p>
            <a:pPr marL="457200" lvl="0" indent="-298450" algn="l" rtl="0">
              <a:spcBef>
                <a:spcPts val="0"/>
              </a:spcBef>
              <a:spcAft>
                <a:spcPts val="0"/>
              </a:spcAft>
              <a:buSzPts val="1100"/>
              <a:buChar char="●"/>
            </a:pPr>
            <a:r>
              <a:rPr lang="en"/>
              <a:t>Then you have surveys, which allows you to combine any number of the first five poll types to ask multiple questions at once</a:t>
            </a: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c4b589d5eb_0_2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2c4b589d5eb_0_2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all of your data will be stored automatically in your event Analytics</a:t>
            </a:r>
            <a:endParaRPr/>
          </a:p>
          <a:p>
            <a:pPr marL="457200" lvl="0" indent="-298450" algn="l" rtl="0">
              <a:spcBef>
                <a:spcPts val="0"/>
              </a:spcBef>
              <a:spcAft>
                <a:spcPts val="0"/>
              </a:spcAft>
              <a:buSzPts val="1100"/>
              <a:buChar char="●"/>
            </a:pPr>
            <a:r>
              <a:rPr lang="en"/>
              <a:t>You can take a look at general overview, trends and stats</a:t>
            </a:r>
            <a:endParaRPr/>
          </a:p>
          <a:p>
            <a:pPr marL="457200" lvl="0" indent="-298450" algn="l" rtl="0">
              <a:spcBef>
                <a:spcPts val="0"/>
              </a:spcBef>
              <a:spcAft>
                <a:spcPts val="0"/>
              </a:spcAft>
              <a:buSzPts val="1100"/>
              <a:buChar char="●"/>
            </a:pPr>
            <a:r>
              <a:rPr lang="en"/>
              <a:t>Or you can dive deeper and work with the infographics report or download exports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310a95adff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310a95adff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all of your data will be stored automatically in your event Analytics</a:t>
            </a:r>
            <a:endParaRPr/>
          </a:p>
          <a:p>
            <a:pPr marL="457200" lvl="0" indent="-298450" algn="l" rtl="0">
              <a:spcBef>
                <a:spcPts val="0"/>
              </a:spcBef>
              <a:spcAft>
                <a:spcPts val="0"/>
              </a:spcAft>
              <a:buSzPts val="1100"/>
              <a:buChar char="●"/>
            </a:pPr>
            <a:r>
              <a:rPr lang="en"/>
              <a:t>You can take a look at general overview, trends and stats</a:t>
            </a:r>
            <a:endParaRPr/>
          </a:p>
          <a:p>
            <a:pPr marL="457200" lvl="0" indent="-298450" algn="l" rtl="0">
              <a:spcBef>
                <a:spcPts val="0"/>
              </a:spcBef>
              <a:spcAft>
                <a:spcPts val="0"/>
              </a:spcAft>
              <a:buSzPts val="1100"/>
              <a:buChar char="●"/>
            </a:pPr>
            <a:r>
              <a:rPr lang="en"/>
              <a:t>Or you can dive deeper and work with the infographics report or download exports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ad1fa5f78d_0_3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ad1fa5f78d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let’s go into a quick demo to show you how to set your Slido up in the browser</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30e9cc0544c_0_3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30e9cc0544c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c32084945b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c32084945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109b4d359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3109b4d35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let’s go into a quick demo to show you how to set your Slido up in the browser</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c4b589d5eb_0_1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2c4b589d5eb_0_1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we look closer at Q&amp;A, this is a chance to maximize the effectiveness of your Q&amp;A time.</a:t>
            </a:r>
            <a:endParaRPr/>
          </a:p>
          <a:p>
            <a:pPr marL="457200" lvl="0" indent="-298450" algn="l" rtl="0">
              <a:spcBef>
                <a:spcPts val="0"/>
              </a:spcBef>
              <a:spcAft>
                <a:spcPts val="0"/>
              </a:spcAft>
              <a:buSzPts val="1100"/>
              <a:buChar char="●"/>
            </a:pPr>
            <a:r>
              <a:rPr lang="en"/>
              <a:t>We recommend dedicating time in the meeting to address the questions that you’ve gathered</a:t>
            </a:r>
            <a:endParaRPr/>
          </a:p>
          <a:p>
            <a:pPr marL="457200" lvl="0" indent="-298450" algn="l" rtl="0">
              <a:spcBef>
                <a:spcPts val="0"/>
              </a:spcBef>
              <a:spcAft>
                <a:spcPts val="0"/>
              </a:spcAft>
              <a:buSzPts val="1100"/>
              <a:buChar char="●"/>
            </a:pPr>
            <a:r>
              <a:rPr lang="en"/>
              <a:t>Consider enabling moderation to review questions ahead of time</a:t>
            </a:r>
            <a:endParaRPr/>
          </a:p>
          <a:p>
            <a:pPr marL="457200" lvl="0" indent="-298450" algn="l" rtl="0">
              <a:spcBef>
                <a:spcPts val="0"/>
              </a:spcBef>
              <a:spcAft>
                <a:spcPts val="0"/>
              </a:spcAft>
              <a:buSzPts val="1100"/>
              <a:buChar char="●"/>
            </a:pPr>
            <a:r>
              <a:rPr lang="en"/>
              <a:t>Motivate your participants to upvote their favorite questions </a:t>
            </a:r>
            <a:endParaRPr/>
          </a:p>
          <a:p>
            <a:pPr marL="457200" lvl="0" indent="-298450" algn="l" rtl="0">
              <a:spcBef>
                <a:spcPts val="0"/>
              </a:spcBef>
              <a:spcAft>
                <a:spcPts val="0"/>
              </a:spcAft>
              <a:buSzPts val="1100"/>
              <a:buChar char="●"/>
            </a:pPr>
            <a:r>
              <a:rPr lang="en"/>
              <a:t>And consider anonymous questions for higher participation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c4b589d5eb_0_1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2c4b589d5eb_0_1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Also with Q&amp;A, you can consider opening it in advance to collect questions ahead of your meeting.</a:t>
            </a:r>
            <a:endParaRPr/>
          </a:p>
          <a:p>
            <a:pPr marL="457200" lvl="0" indent="-298450" algn="l" rtl="0">
              <a:spcBef>
                <a:spcPts val="0"/>
              </a:spcBef>
              <a:spcAft>
                <a:spcPts val="0"/>
              </a:spcAft>
              <a:buSzPts val="1100"/>
              <a:buChar char="●"/>
            </a:pPr>
            <a:r>
              <a:rPr lang="en"/>
              <a:t>You can simply share the link in a message, calendar invite, or email</a:t>
            </a:r>
            <a:endParaRPr/>
          </a:p>
          <a:p>
            <a:pPr marL="457200" lvl="0" indent="-298450" algn="l" rtl="0">
              <a:spcBef>
                <a:spcPts val="0"/>
              </a:spcBef>
              <a:spcAft>
                <a:spcPts val="0"/>
              </a:spcAft>
              <a:buSzPts val="1100"/>
              <a:buChar char="●"/>
            </a:pPr>
            <a:r>
              <a:rPr lang="en"/>
              <a:t>This can give people a voice, even if they can’t attend the meeting live</a:t>
            </a:r>
            <a:endParaRPr/>
          </a:p>
          <a:p>
            <a:pPr marL="457200" lvl="0" indent="-298450" algn="l" rtl="0">
              <a:spcBef>
                <a:spcPts val="0"/>
              </a:spcBef>
              <a:spcAft>
                <a:spcPts val="0"/>
              </a:spcAft>
              <a:buSzPts val="1100"/>
              <a:buChar char="●"/>
            </a:pPr>
            <a:r>
              <a:rPr lang="en"/>
              <a:t>And it can help you find out which topics are important before the meeting, to help you prepare accordingly</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c4b589d5eb_0_1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2c4b589d5eb_0_1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Sharing a few polling examples, starting with using an ice breaker to ease into your meeting</a:t>
            </a:r>
            <a:endParaRPr/>
          </a:p>
          <a:p>
            <a:pPr marL="457200" lvl="0" indent="-298450" algn="l" rtl="0">
              <a:spcBef>
                <a:spcPts val="0"/>
              </a:spcBef>
              <a:spcAft>
                <a:spcPts val="0"/>
              </a:spcAft>
              <a:buSzPts val="1100"/>
              <a:buChar char="●"/>
            </a:pPr>
            <a:r>
              <a:rPr lang="en"/>
              <a:t>It helps include everyone from the start</a:t>
            </a:r>
            <a:endParaRPr/>
          </a:p>
          <a:p>
            <a:pPr marL="457200" lvl="0" indent="-298450" algn="l" rtl="0">
              <a:spcBef>
                <a:spcPts val="0"/>
              </a:spcBef>
              <a:spcAft>
                <a:spcPts val="0"/>
              </a:spcAft>
              <a:buSzPts val="1100"/>
              <a:buChar char="●"/>
            </a:pPr>
            <a:r>
              <a:rPr lang="en"/>
              <a:t>And sets an interactive tone, encouraging participants to be more active throughout the meeting</a:t>
            </a:r>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2c4b589d5eb_0_19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2c4b589d5eb_0_19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 a poll to check for understanding and alignment.</a:t>
            </a:r>
            <a:endParaRPr/>
          </a:p>
          <a:p>
            <a:pPr marL="457200" lvl="0" indent="-298450" algn="l" rtl="0">
              <a:spcBef>
                <a:spcPts val="0"/>
              </a:spcBef>
              <a:spcAft>
                <a:spcPts val="0"/>
              </a:spcAft>
              <a:buSzPts val="1100"/>
              <a:buChar char="●"/>
            </a:pPr>
            <a:r>
              <a:rPr lang="en"/>
              <a:t>Live pulse checks can help clarify in the moment and reduce future questions</a:t>
            </a:r>
            <a:endParaRPr/>
          </a:p>
          <a:p>
            <a:pPr marL="457200" lvl="0" indent="-298450" algn="l" rtl="0">
              <a:spcBef>
                <a:spcPts val="0"/>
              </a:spcBef>
              <a:spcAft>
                <a:spcPts val="0"/>
              </a:spcAft>
              <a:buSzPts val="1100"/>
              <a:buChar char="●"/>
            </a:pPr>
            <a:r>
              <a:rPr lang="en"/>
              <a:t>If the scores are lower, this is your chance to explain further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c4b589d5eb_0_2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2c4b589d5eb_0_2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Switch it up by presenting business updates in a quiz!</a:t>
            </a:r>
            <a:endParaRPr/>
          </a:p>
          <a:p>
            <a:pPr marL="457200" lvl="0" indent="-298450" algn="l" rtl="0">
              <a:spcBef>
                <a:spcPts val="0"/>
              </a:spcBef>
              <a:spcAft>
                <a:spcPts val="0"/>
              </a:spcAft>
              <a:buSzPts val="1100"/>
              <a:buChar char="●"/>
            </a:pPr>
            <a:r>
              <a:rPr lang="en"/>
              <a:t>This can make business updates more interesting and even exciting</a:t>
            </a:r>
            <a:endParaRPr/>
          </a:p>
          <a:p>
            <a:pPr marL="457200" lvl="0" indent="-298450" algn="l" rtl="0">
              <a:spcBef>
                <a:spcPts val="0"/>
              </a:spcBef>
              <a:spcAft>
                <a:spcPts val="0"/>
              </a:spcAft>
              <a:buSzPts val="1100"/>
              <a:buChar char="●"/>
            </a:pPr>
            <a:r>
              <a:rPr lang="en"/>
              <a:t>Spark healthy competition between colleagues and engage your attendees in a different way</a:t>
            </a:r>
            <a:endParaRPr/>
          </a:p>
          <a:p>
            <a:pPr marL="457200" lvl="0" indent="-298450" algn="l" rtl="0">
              <a:spcBef>
                <a:spcPts val="0"/>
              </a:spcBef>
              <a:spcAft>
                <a:spcPts val="0"/>
              </a:spcAft>
              <a:buSzPts val="1100"/>
              <a:buChar char="●"/>
            </a:pPr>
            <a:r>
              <a:rPr lang="en"/>
              <a:t>Use the quiz or multiple choice to reinforce learning in educational and L&amp;D session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c4b589d5eb_0_2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2c4b589d5eb_0_2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highly recommend a meeting feedback survey to see what went well and what can be improved</a:t>
            </a:r>
            <a:endParaRPr/>
          </a:p>
          <a:p>
            <a:pPr marL="457200" lvl="0" indent="-298450" algn="l" rtl="0">
              <a:spcBef>
                <a:spcPts val="0"/>
              </a:spcBef>
              <a:spcAft>
                <a:spcPts val="0"/>
              </a:spcAft>
              <a:buSzPts val="1100"/>
              <a:buChar char="●"/>
            </a:pPr>
            <a:r>
              <a:rPr lang="en"/>
              <a:t>We suggest to run the survey 5-10 mins before the end of the meeting, this will help boost response rate</a:t>
            </a:r>
            <a:endParaRPr/>
          </a:p>
          <a:p>
            <a:pPr marL="457200" lvl="0" indent="-298450" algn="l" rtl="0">
              <a:spcBef>
                <a:spcPts val="0"/>
              </a:spcBef>
              <a:spcAft>
                <a:spcPts val="0"/>
              </a:spcAft>
              <a:buSzPts val="1100"/>
              <a:buChar char="●"/>
            </a:pPr>
            <a:r>
              <a:rPr lang="en"/>
              <a:t>You can then work with the collected data afterwards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26089447417_0_36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26089447417_0_36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take a brief look at Slido’s seamless integrations!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30ea7f1d121_0_3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30ea7f1d121_0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2c5231d0a14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2c5231d0a14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We have several integrations with your favorite presentation and video conferencing platforms to seamlessly integration Slido interactions into your meetings!</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If your organization uses any of these tools, check with your IT team whether they’ve been enabled for you. Otherwise contact </a:t>
            </a:r>
            <a:r>
              <a:rPr lang="en" u="sng">
                <a:solidFill>
                  <a:schemeClr val="hlink"/>
                </a:solidFill>
                <a:hlinkClick r:id="rId3"/>
              </a:rPr>
              <a:t>support@slido.com</a:t>
            </a:r>
            <a:r>
              <a:rPr lang="en"/>
              <a:t> and we can connect you with your Slido POC.</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5addc96d11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5addc96d11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Welcome to our our training session, let’s help you get started with Slido!</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2c0651c76c0_0_22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2c0651c76c0_0_2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Want to learn more? We’ll share these recordings with you in the follow up.</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30ea7f1d121_0_4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30ea7f1d121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Want to learn more? We’ll share these recordings with you in the follow up.</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30ea7f1d121_0_3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30ea7f1d121_0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Want to learn more? We’ll share these recordings with you in the follow up.</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2c0651c76c0_0_2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2c0651c76c0_0_2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Alright, let’s see who was paying attention! Time for a quick 3 question quiz…. Get ready!</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30e9cc0544c_0_5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30e9cc0544c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30ea7f1d121_0_3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30ea7f1d121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c32084945b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c32084945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30ea7f1d121_0_4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30ea7f1d121_0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30ea7f1d121_0_1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30ea7f1d121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30ea7f1d121_0_4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30ea7f1d121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c0651c76c0_0_2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c0651c76c0_0_2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are your hosts today… </a:t>
            </a:r>
            <a:r>
              <a:rPr lang="en" i="1"/>
              <a:t>please both</a:t>
            </a:r>
            <a:r>
              <a:rPr lang="en"/>
              <a:t> </a:t>
            </a:r>
            <a:r>
              <a:rPr lang="en" i="1"/>
              <a:t>introduce yourselves</a:t>
            </a:r>
            <a:endParaRPr i="1"/>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30ea7f1d121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30ea7f1d121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2c0651c76c0_0_27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2c0651c76c0_0_2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2c0651c76c0_0_29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 name="Google Shape;646;g2c0651c76c0_0_29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2c4b589d5eb_0_26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2c4b589d5eb_0_26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3120c1b247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3120c1b247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2c0651c76c0_0_3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2c0651c76c0_0_3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0651c76c0_0_2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c0651c76c0_0_2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tiny bit of housekeeping for this session:</a:t>
            </a:r>
            <a:endParaRPr/>
          </a:p>
          <a:p>
            <a:pPr marL="457200" lvl="0" indent="-298450" algn="l" rtl="0">
              <a:spcBef>
                <a:spcPts val="0"/>
              </a:spcBef>
              <a:spcAft>
                <a:spcPts val="0"/>
              </a:spcAft>
              <a:buSzPts val="1100"/>
              <a:buChar char="●"/>
            </a:pPr>
            <a:r>
              <a:rPr lang="en"/>
              <a:t>Recording will be shared with you afterwards [if possible]</a:t>
            </a:r>
            <a:endParaRPr/>
          </a:p>
          <a:p>
            <a:pPr marL="457200" lvl="0" indent="-298450" algn="l" rtl="0">
              <a:spcBef>
                <a:spcPts val="0"/>
              </a:spcBef>
              <a:spcAft>
                <a:spcPts val="0"/>
              </a:spcAft>
              <a:buSzPts val="1100"/>
              <a:buChar char="●"/>
            </a:pPr>
            <a:r>
              <a:rPr lang="en"/>
              <a:t>For communications during the session, please use Slido Q&amp;A throughout the session for any questions</a:t>
            </a:r>
            <a:endParaRPr/>
          </a:p>
          <a:p>
            <a:pPr marL="457200" lvl="0" indent="-298450" algn="l" rtl="0">
              <a:spcBef>
                <a:spcPts val="0"/>
              </a:spcBef>
              <a:spcAft>
                <a:spcPts val="0"/>
              </a:spcAft>
              <a:buSzPts val="1100"/>
              <a:buChar char="●"/>
            </a:pPr>
            <a:r>
              <a:rPr lang="en"/>
              <a:t>For any comments or technical issues, please write into the meeting chat</a:t>
            </a:r>
            <a:endParaRPr/>
          </a:p>
          <a:p>
            <a:pPr marL="457200" lvl="0" indent="-298450" algn="l" rtl="0">
              <a:spcBef>
                <a:spcPts val="0"/>
              </a:spcBef>
              <a:spcAft>
                <a:spcPts val="0"/>
              </a:spcAft>
              <a:buSzPts val="1100"/>
              <a:buChar char="●"/>
            </a:pPr>
            <a:r>
              <a:rPr lang="en"/>
              <a:t>We will be using slido during the session of course! </a:t>
            </a:r>
            <a:endParaRPr/>
          </a:p>
          <a:p>
            <a:pPr marL="914400" lvl="1" indent="-298450" algn="l" rtl="0">
              <a:spcBef>
                <a:spcPts val="0"/>
              </a:spcBef>
              <a:spcAft>
                <a:spcPts val="0"/>
              </a:spcAft>
              <a:buSzPts val="1100"/>
              <a:buChar char="○"/>
            </a:pPr>
            <a:r>
              <a:rPr lang="en"/>
              <a:t>The ideal way to access it is through the integration in meeting [Webex/Teams/Zoom], you should see it in the sidebar or you will have a banner with an option to open it. </a:t>
            </a:r>
            <a:endParaRPr/>
          </a:p>
          <a:p>
            <a:pPr marL="914400" lvl="1" indent="-298450" algn="l" rtl="0">
              <a:spcBef>
                <a:spcPts val="0"/>
              </a:spcBef>
              <a:spcAft>
                <a:spcPts val="0"/>
              </a:spcAft>
              <a:buSzPts val="1100"/>
              <a:buChar char="○"/>
            </a:pPr>
            <a:r>
              <a:rPr lang="en"/>
              <a:t>If for any reason you can’t/don’t want to use the integration or are joining via browser (no integration), you can scan the QR code and use your mobile device, or click on the link we dropped in the chat to open in your browser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0e9cc0544c_0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30e9cc0544c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c5231d0a14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c5231d0a14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make sure we’re all aligned, here is what you can expect to walk away with today…</a:t>
            </a:r>
            <a:endParaRPr/>
          </a:p>
          <a:p>
            <a:pPr marL="457200" lvl="0" indent="-298450" algn="l" rtl="0">
              <a:spcBef>
                <a:spcPts val="0"/>
              </a:spcBef>
              <a:spcAft>
                <a:spcPts val="0"/>
              </a:spcAft>
              <a:buSzPts val="1100"/>
              <a:buChar char="●"/>
            </a:pPr>
            <a:r>
              <a:rPr lang="en"/>
              <a:t>The confidence to kick start your slido journey</a:t>
            </a:r>
            <a:endParaRPr/>
          </a:p>
          <a:p>
            <a:pPr marL="457200" lvl="0" indent="-298450" algn="l" rtl="0">
              <a:spcBef>
                <a:spcPts val="0"/>
              </a:spcBef>
              <a:spcAft>
                <a:spcPts val="0"/>
              </a:spcAft>
              <a:buSzPts val="1100"/>
              <a:buChar char="●"/>
            </a:pPr>
            <a:r>
              <a:rPr lang="en"/>
              <a:t>The desire to elevate your meetings</a:t>
            </a:r>
            <a:endParaRPr/>
          </a:p>
          <a:p>
            <a:pPr marL="457200" lvl="0" indent="-298450" algn="l" rtl="0">
              <a:spcBef>
                <a:spcPts val="0"/>
              </a:spcBef>
              <a:spcAft>
                <a:spcPts val="0"/>
              </a:spcAft>
              <a:buSzPts val="1100"/>
              <a:buChar char="●"/>
            </a:pPr>
            <a:r>
              <a:rPr lang="en"/>
              <a:t>More knowledge of Slido features and use cases… we’ll even have a quiz so hopefully you’re paying attention!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0e9cc0544c_0_7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0e9cc0544c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Inter Light"/>
                <a:ea typeface="Inter Light"/>
                <a:cs typeface="Inter Light"/>
                <a:sym typeface="Inter Light"/>
              </a:rPr>
              <a:t>Read slide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6089447417_0_15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26089447417_0_15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Here’s our agenda for the next 35 mins or so</a:t>
            </a:r>
            <a:endParaRPr/>
          </a:p>
          <a:p>
            <a:pPr marL="457200" lvl="0" indent="-298450" algn="l" rtl="0">
              <a:spcBef>
                <a:spcPts val="0"/>
              </a:spcBef>
              <a:spcAft>
                <a:spcPts val="0"/>
              </a:spcAft>
              <a:buSzPts val="1100"/>
              <a:buChar char="●"/>
            </a:pPr>
            <a:r>
              <a:rPr lang="en"/>
              <a:t>We’ll all jump on the same page with an overview of Slido</a:t>
            </a:r>
            <a:endParaRPr/>
          </a:p>
          <a:p>
            <a:pPr marL="457200" lvl="0" indent="-298450" algn="l" rtl="0">
              <a:spcBef>
                <a:spcPts val="0"/>
              </a:spcBef>
              <a:spcAft>
                <a:spcPts val="0"/>
              </a:spcAft>
              <a:buSzPts val="1100"/>
              <a:buChar char="●"/>
            </a:pPr>
            <a:r>
              <a:rPr lang="en"/>
              <a:t>We’ll walk you through a quick demo</a:t>
            </a:r>
            <a:endParaRPr/>
          </a:p>
          <a:p>
            <a:pPr marL="457200" lvl="0" indent="-298450" algn="l" rtl="0">
              <a:spcBef>
                <a:spcPts val="0"/>
              </a:spcBef>
              <a:spcAft>
                <a:spcPts val="0"/>
              </a:spcAft>
              <a:buSzPts val="1100"/>
              <a:buChar char="●"/>
            </a:pPr>
            <a:r>
              <a:rPr lang="en"/>
              <a:t>We’ll touch briefly on our integrations</a:t>
            </a:r>
            <a:endParaRPr/>
          </a:p>
          <a:p>
            <a:pPr marL="457200" lvl="0" indent="-298450" algn="l" rtl="0">
              <a:spcBef>
                <a:spcPts val="0"/>
              </a:spcBef>
              <a:spcAft>
                <a:spcPts val="0"/>
              </a:spcAft>
              <a:buSzPts val="1100"/>
              <a:buChar char="●"/>
            </a:pPr>
            <a:r>
              <a:rPr lang="en"/>
              <a:t>We’ll have a fun quiz to test your knowledge</a:t>
            </a:r>
            <a:endParaRPr/>
          </a:p>
          <a:p>
            <a:pPr marL="457200" lvl="0" indent="-298450" algn="l" rtl="0">
              <a:spcBef>
                <a:spcPts val="0"/>
              </a:spcBef>
              <a:spcAft>
                <a:spcPts val="0"/>
              </a:spcAft>
              <a:buSzPts val="1100"/>
              <a:buChar char="●"/>
            </a:pPr>
            <a:r>
              <a:rPr lang="en"/>
              <a:t>And we’ll end with addressing all your questions and a feedback survey to gather your thoughts on the session </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1 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57200" y="457200"/>
            <a:ext cx="8229600" cy="2114400"/>
          </a:xfrm>
          <a:prstGeom prst="rect">
            <a:avLst/>
          </a:prstGeom>
        </p:spPr>
        <p:txBody>
          <a:bodyPr spcFirstLastPara="1" wrap="square" lIns="0" tIns="0" rIns="91425" bIns="0" anchor="t"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
        <p:nvSpPr>
          <p:cNvPr id="11" name="Google Shape;11;p2"/>
          <p:cNvSpPr txBox="1">
            <a:spLocks noGrp="1"/>
          </p:cNvSpPr>
          <p:nvPr>
            <p:ph type="subTitle" idx="1"/>
          </p:nvPr>
        </p:nvSpPr>
        <p:spPr>
          <a:xfrm>
            <a:off x="457200" y="2571750"/>
            <a:ext cx="5638800" cy="2114700"/>
          </a:xfrm>
          <a:prstGeom prst="rect">
            <a:avLst/>
          </a:prstGeom>
        </p:spPr>
        <p:txBody>
          <a:bodyPr spcFirstLastPara="1" wrap="square" lIns="0" tIns="0" rIns="0" bIns="0" anchor="b" anchorCtr="0">
            <a:noAutofit/>
          </a:bodyPr>
          <a:lstStyle>
            <a:lvl1pPr lvl="0" rtl="0">
              <a:lnSpc>
                <a:spcPct val="115000"/>
              </a:lnSpc>
              <a:spcBef>
                <a:spcPts val="0"/>
              </a:spcBef>
              <a:spcAft>
                <a:spcPts val="0"/>
              </a:spcAft>
              <a:buClr>
                <a:schemeClr val="lt1"/>
              </a:buClr>
              <a:buSzPts val="2400"/>
              <a:buFont typeface="Inter Medium"/>
              <a:buNone/>
              <a:defRPr sz="2400">
                <a:solidFill>
                  <a:schemeClr val="lt1"/>
                </a:solidFill>
                <a:latin typeface="Inter Medium"/>
                <a:ea typeface="Inter Medium"/>
                <a:cs typeface="Inter Medium"/>
                <a:sym typeface="Inter Medium"/>
              </a:defRPr>
            </a:lvl1pPr>
            <a:lvl2pPr lvl="1" rtl="0">
              <a:lnSpc>
                <a:spcPct val="115000"/>
              </a:lnSpc>
              <a:spcBef>
                <a:spcPts val="1000"/>
              </a:spcBef>
              <a:spcAft>
                <a:spcPts val="0"/>
              </a:spcAft>
              <a:buClr>
                <a:schemeClr val="lt1"/>
              </a:buClr>
              <a:buSzPts val="2400"/>
              <a:buFont typeface="Inter Medium"/>
              <a:buNone/>
              <a:defRPr sz="2400">
                <a:solidFill>
                  <a:schemeClr val="lt1"/>
                </a:solidFill>
                <a:latin typeface="Inter Medium"/>
                <a:ea typeface="Inter Medium"/>
                <a:cs typeface="Inter Medium"/>
                <a:sym typeface="Inter Medium"/>
              </a:defRPr>
            </a:lvl2pPr>
            <a:lvl3pPr lvl="2" rtl="0">
              <a:lnSpc>
                <a:spcPct val="115000"/>
              </a:lnSpc>
              <a:spcBef>
                <a:spcPts val="1000"/>
              </a:spcBef>
              <a:spcAft>
                <a:spcPts val="0"/>
              </a:spcAft>
              <a:buClr>
                <a:schemeClr val="lt1"/>
              </a:buClr>
              <a:buSzPts val="2400"/>
              <a:buFont typeface="Inter Medium"/>
              <a:buNone/>
              <a:defRPr sz="2400">
                <a:solidFill>
                  <a:schemeClr val="lt1"/>
                </a:solidFill>
                <a:latin typeface="Inter Medium"/>
                <a:ea typeface="Inter Medium"/>
                <a:cs typeface="Inter Medium"/>
                <a:sym typeface="Inter Medium"/>
              </a:defRPr>
            </a:lvl3pPr>
            <a:lvl4pPr lvl="3" rtl="0">
              <a:lnSpc>
                <a:spcPct val="115000"/>
              </a:lnSpc>
              <a:spcBef>
                <a:spcPts val="1000"/>
              </a:spcBef>
              <a:spcAft>
                <a:spcPts val="0"/>
              </a:spcAft>
              <a:buClr>
                <a:schemeClr val="lt1"/>
              </a:buClr>
              <a:buSzPts val="2400"/>
              <a:buFont typeface="Inter Medium"/>
              <a:buNone/>
              <a:defRPr sz="2400">
                <a:solidFill>
                  <a:schemeClr val="lt1"/>
                </a:solidFill>
                <a:latin typeface="Inter Medium"/>
                <a:ea typeface="Inter Medium"/>
                <a:cs typeface="Inter Medium"/>
                <a:sym typeface="Inter Medium"/>
              </a:defRPr>
            </a:lvl4pPr>
            <a:lvl5pPr lvl="4" rtl="0">
              <a:lnSpc>
                <a:spcPct val="115000"/>
              </a:lnSpc>
              <a:spcBef>
                <a:spcPts val="1000"/>
              </a:spcBef>
              <a:spcAft>
                <a:spcPts val="0"/>
              </a:spcAft>
              <a:buClr>
                <a:schemeClr val="lt1"/>
              </a:buClr>
              <a:buSzPts val="2400"/>
              <a:buFont typeface="Inter Medium"/>
              <a:buNone/>
              <a:defRPr sz="2400">
                <a:solidFill>
                  <a:schemeClr val="lt1"/>
                </a:solidFill>
                <a:latin typeface="Inter Medium"/>
                <a:ea typeface="Inter Medium"/>
                <a:cs typeface="Inter Medium"/>
                <a:sym typeface="Inter Medium"/>
              </a:defRPr>
            </a:lvl5pPr>
            <a:lvl6pPr lvl="5" rtl="0">
              <a:lnSpc>
                <a:spcPct val="115000"/>
              </a:lnSpc>
              <a:spcBef>
                <a:spcPts val="1000"/>
              </a:spcBef>
              <a:spcAft>
                <a:spcPts val="0"/>
              </a:spcAft>
              <a:buClr>
                <a:schemeClr val="lt1"/>
              </a:buClr>
              <a:buSzPts val="2400"/>
              <a:buFont typeface="Inter Medium"/>
              <a:buNone/>
              <a:defRPr sz="2400">
                <a:solidFill>
                  <a:schemeClr val="lt1"/>
                </a:solidFill>
                <a:latin typeface="Inter Medium"/>
                <a:ea typeface="Inter Medium"/>
                <a:cs typeface="Inter Medium"/>
                <a:sym typeface="Inter Medium"/>
              </a:defRPr>
            </a:lvl6pPr>
            <a:lvl7pPr lvl="6" rtl="0">
              <a:lnSpc>
                <a:spcPct val="115000"/>
              </a:lnSpc>
              <a:spcBef>
                <a:spcPts val="1000"/>
              </a:spcBef>
              <a:spcAft>
                <a:spcPts val="0"/>
              </a:spcAft>
              <a:buClr>
                <a:schemeClr val="lt1"/>
              </a:buClr>
              <a:buSzPts val="2400"/>
              <a:buFont typeface="Inter Medium"/>
              <a:buNone/>
              <a:defRPr sz="2400">
                <a:solidFill>
                  <a:schemeClr val="lt1"/>
                </a:solidFill>
                <a:latin typeface="Inter Medium"/>
                <a:ea typeface="Inter Medium"/>
                <a:cs typeface="Inter Medium"/>
                <a:sym typeface="Inter Medium"/>
              </a:defRPr>
            </a:lvl7pPr>
            <a:lvl8pPr lvl="7" rtl="0">
              <a:lnSpc>
                <a:spcPct val="115000"/>
              </a:lnSpc>
              <a:spcBef>
                <a:spcPts val="1000"/>
              </a:spcBef>
              <a:spcAft>
                <a:spcPts val="0"/>
              </a:spcAft>
              <a:buClr>
                <a:schemeClr val="lt1"/>
              </a:buClr>
              <a:buSzPts val="2400"/>
              <a:buFont typeface="Inter Medium"/>
              <a:buNone/>
              <a:defRPr sz="2400">
                <a:solidFill>
                  <a:schemeClr val="lt1"/>
                </a:solidFill>
                <a:latin typeface="Inter Medium"/>
                <a:ea typeface="Inter Medium"/>
                <a:cs typeface="Inter Medium"/>
                <a:sym typeface="Inter Medium"/>
              </a:defRPr>
            </a:lvl8pPr>
            <a:lvl9pPr lvl="8" rtl="0">
              <a:lnSpc>
                <a:spcPct val="115000"/>
              </a:lnSpc>
              <a:spcBef>
                <a:spcPts val="1000"/>
              </a:spcBef>
              <a:spcAft>
                <a:spcPts val="1000"/>
              </a:spcAft>
              <a:buClr>
                <a:schemeClr val="lt1"/>
              </a:buClr>
              <a:buSzPts val="2400"/>
              <a:buFont typeface="Inter Medium"/>
              <a:buNone/>
              <a:defRPr sz="2400">
                <a:solidFill>
                  <a:schemeClr val="lt1"/>
                </a:solidFill>
                <a:latin typeface="Inter Medium"/>
                <a:ea typeface="Inter Medium"/>
                <a:cs typeface="Inter Medium"/>
                <a:sym typeface="Inter Medium"/>
              </a:defRPr>
            </a:lvl9pPr>
          </a:lstStyle>
          <a:p>
            <a:endParaRPr/>
          </a:p>
        </p:txBody>
      </p:sp>
      <p:pic>
        <p:nvPicPr>
          <p:cNvPr id="12" name="Google Shape;12;p2"/>
          <p:cNvPicPr preferRelativeResize="0"/>
          <p:nvPr/>
        </p:nvPicPr>
        <p:blipFill>
          <a:blip r:embed="rId2" cstate="print">
            <a:alphaModFix/>
            <a:extLst>
              <a:ext uri="{28A0092B-C50C-407E-A947-70E740481C1C}">
                <a14:useLocalDpi xmlns:a14="http://schemas.microsoft.com/office/drawing/2010/main"/>
              </a:ext>
            </a:extLst>
          </a:blip>
          <a:stretch>
            <a:fillRect/>
          </a:stretch>
        </p:blipFill>
        <p:spPr>
          <a:xfrm>
            <a:off x="7313825" y="4229250"/>
            <a:ext cx="1372973" cy="4572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0 Big number">
  <p:cSld name="BIG_NUMBER_1">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457200" y="1200150"/>
            <a:ext cx="8229600" cy="1828800"/>
          </a:xfrm>
          <a:prstGeom prst="rect">
            <a:avLst/>
          </a:prstGeom>
        </p:spPr>
        <p:txBody>
          <a:bodyPr spcFirstLastPara="1" wrap="square" lIns="0" tIns="0" rIns="91425" bIns="0" anchor="ctr" anchorCtr="0">
            <a:noAutofit/>
          </a:bodyPr>
          <a:lstStyle>
            <a:lvl1pPr lvl="0" algn="ctr" rtl="0">
              <a:spcBef>
                <a:spcPts val="0"/>
              </a:spcBef>
              <a:spcAft>
                <a:spcPts val="0"/>
              </a:spcAft>
              <a:buClr>
                <a:schemeClr val="lt2"/>
              </a:buClr>
              <a:buSzPts val="7200"/>
              <a:buNone/>
              <a:defRPr sz="7200">
                <a:solidFill>
                  <a:schemeClr val="lt2"/>
                </a:solidFill>
              </a:defRPr>
            </a:lvl1pPr>
            <a:lvl2pPr lvl="1" algn="ctr" rtl="0">
              <a:spcBef>
                <a:spcPts val="0"/>
              </a:spcBef>
              <a:spcAft>
                <a:spcPts val="0"/>
              </a:spcAft>
              <a:buClr>
                <a:schemeClr val="lt2"/>
              </a:buClr>
              <a:buSzPts val="7200"/>
              <a:buNone/>
              <a:defRPr sz="7200">
                <a:solidFill>
                  <a:schemeClr val="lt2"/>
                </a:solidFill>
              </a:defRPr>
            </a:lvl2pPr>
            <a:lvl3pPr lvl="2" algn="ctr" rtl="0">
              <a:spcBef>
                <a:spcPts val="0"/>
              </a:spcBef>
              <a:spcAft>
                <a:spcPts val="0"/>
              </a:spcAft>
              <a:buClr>
                <a:schemeClr val="lt2"/>
              </a:buClr>
              <a:buSzPts val="7200"/>
              <a:buNone/>
              <a:defRPr sz="7200">
                <a:solidFill>
                  <a:schemeClr val="lt2"/>
                </a:solidFill>
              </a:defRPr>
            </a:lvl3pPr>
            <a:lvl4pPr lvl="3" algn="ctr" rtl="0">
              <a:spcBef>
                <a:spcPts val="0"/>
              </a:spcBef>
              <a:spcAft>
                <a:spcPts val="0"/>
              </a:spcAft>
              <a:buClr>
                <a:schemeClr val="lt2"/>
              </a:buClr>
              <a:buSzPts val="7200"/>
              <a:buNone/>
              <a:defRPr sz="7200">
                <a:solidFill>
                  <a:schemeClr val="lt2"/>
                </a:solidFill>
              </a:defRPr>
            </a:lvl4pPr>
            <a:lvl5pPr lvl="4" algn="ctr" rtl="0">
              <a:spcBef>
                <a:spcPts val="0"/>
              </a:spcBef>
              <a:spcAft>
                <a:spcPts val="0"/>
              </a:spcAft>
              <a:buClr>
                <a:schemeClr val="lt2"/>
              </a:buClr>
              <a:buSzPts val="7200"/>
              <a:buNone/>
              <a:defRPr sz="7200">
                <a:solidFill>
                  <a:schemeClr val="lt2"/>
                </a:solidFill>
              </a:defRPr>
            </a:lvl5pPr>
            <a:lvl6pPr lvl="5" algn="ctr" rtl="0">
              <a:spcBef>
                <a:spcPts val="0"/>
              </a:spcBef>
              <a:spcAft>
                <a:spcPts val="0"/>
              </a:spcAft>
              <a:buClr>
                <a:schemeClr val="lt2"/>
              </a:buClr>
              <a:buSzPts val="7200"/>
              <a:buNone/>
              <a:defRPr sz="7200">
                <a:solidFill>
                  <a:schemeClr val="lt2"/>
                </a:solidFill>
              </a:defRPr>
            </a:lvl6pPr>
            <a:lvl7pPr lvl="6" algn="ctr" rtl="0">
              <a:spcBef>
                <a:spcPts val="0"/>
              </a:spcBef>
              <a:spcAft>
                <a:spcPts val="0"/>
              </a:spcAft>
              <a:buClr>
                <a:schemeClr val="lt2"/>
              </a:buClr>
              <a:buSzPts val="7200"/>
              <a:buNone/>
              <a:defRPr sz="7200">
                <a:solidFill>
                  <a:schemeClr val="lt2"/>
                </a:solidFill>
              </a:defRPr>
            </a:lvl7pPr>
            <a:lvl8pPr lvl="7" algn="ctr" rtl="0">
              <a:spcBef>
                <a:spcPts val="0"/>
              </a:spcBef>
              <a:spcAft>
                <a:spcPts val="0"/>
              </a:spcAft>
              <a:buClr>
                <a:schemeClr val="lt2"/>
              </a:buClr>
              <a:buSzPts val="7200"/>
              <a:buNone/>
              <a:defRPr sz="7200">
                <a:solidFill>
                  <a:schemeClr val="lt2"/>
                </a:solidFill>
              </a:defRPr>
            </a:lvl8pPr>
            <a:lvl9pPr lvl="8" algn="ctr" rtl="0">
              <a:spcBef>
                <a:spcPts val="0"/>
              </a:spcBef>
              <a:spcAft>
                <a:spcPts val="0"/>
              </a:spcAft>
              <a:buClr>
                <a:schemeClr val="lt2"/>
              </a:buClr>
              <a:buSzPts val="7200"/>
              <a:buNone/>
              <a:defRPr sz="7200">
                <a:solidFill>
                  <a:schemeClr val="lt2"/>
                </a:solidFill>
              </a:defRPr>
            </a:lvl9pPr>
          </a:lstStyle>
          <a:p>
            <a:r>
              <a:t>xx%</a:t>
            </a:r>
          </a:p>
        </p:txBody>
      </p:sp>
      <p:sp>
        <p:nvSpPr>
          <p:cNvPr id="43" name="Google Shape;43;p11"/>
          <p:cNvSpPr txBox="1">
            <a:spLocks noGrp="1"/>
          </p:cNvSpPr>
          <p:nvPr>
            <p:ph type="body" idx="1"/>
          </p:nvPr>
        </p:nvSpPr>
        <p:spPr>
          <a:xfrm>
            <a:off x="1828800" y="3028950"/>
            <a:ext cx="5486400" cy="914400"/>
          </a:xfrm>
          <a:prstGeom prst="rect">
            <a:avLst/>
          </a:prstGeom>
        </p:spPr>
        <p:txBody>
          <a:bodyPr spcFirstLastPara="1" wrap="square" lIns="0" tIns="0" rIns="0" bIns="0" anchor="t" anchorCtr="0">
            <a:noAutofit/>
          </a:bodyPr>
          <a:lstStyle>
            <a:lvl1pPr marL="457200" lvl="0" indent="-381000" algn="ctr" rtl="0">
              <a:spcBef>
                <a:spcPts val="0"/>
              </a:spcBef>
              <a:spcAft>
                <a:spcPts val="0"/>
              </a:spcAft>
              <a:buSzPts val="2400"/>
              <a:buChar char="●"/>
              <a:defRPr sz="2400"/>
            </a:lvl1pPr>
            <a:lvl2pPr marL="914400" lvl="1" indent="-381000" algn="ctr" rtl="0">
              <a:spcBef>
                <a:spcPts val="1000"/>
              </a:spcBef>
              <a:spcAft>
                <a:spcPts val="0"/>
              </a:spcAft>
              <a:buSzPts val="2400"/>
              <a:buChar char="○"/>
              <a:defRPr sz="2400"/>
            </a:lvl2pPr>
            <a:lvl3pPr marL="1371600" lvl="2" indent="-381000" algn="ctr" rtl="0">
              <a:spcBef>
                <a:spcPts val="1000"/>
              </a:spcBef>
              <a:spcAft>
                <a:spcPts val="0"/>
              </a:spcAft>
              <a:buSzPts val="2400"/>
              <a:buChar char="■"/>
              <a:defRPr sz="2400"/>
            </a:lvl3pPr>
            <a:lvl4pPr marL="1828800" lvl="3" indent="-381000" algn="ctr" rtl="0">
              <a:spcBef>
                <a:spcPts val="1000"/>
              </a:spcBef>
              <a:spcAft>
                <a:spcPts val="0"/>
              </a:spcAft>
              <a:buSzPts val="2400"/>
              <a:buChar char="●"/>
              <a:defRPr sz="2400"/>
            </a:lvl4pPr>
            <a:lvl5pPr marL="2286000" lvl="4" indent="-381000" algn="ctr" rtl="0">
              <a:spcBef>
                <a:spcPts val="1000"/>
              </a:spcBef>
              <a:spcAft>
                <a:spcPts val="0"/>
              </a:spcAft>
              <a:buSzPts val="2400"/>
              <a:buChar char="○"/>
              <a:defRPr sz="2400"/>
            </a:lvl5pPr>
            <a:lvl6pPr marL="2743200" lvl="5" indent="-381000" algn="ctr" rtl="0">
              <a:spcBef>
                <a:spcPts val="1000"/>
              </a:spcBef>
              <a:spcAft>
                <a:spcPts val="0"/>
              </a:spcAft>
              <a:buSzPts val="2400"/>
              <a:buChar char="■"/>
              <a:defRPr sz="2400"/>
            </a:lvl6pPr>
            <a:lvl7pPr marL="3200400" lvl="6" indent="-381000" algn="ctr" rtl="0">
              <a:spcBef>
                <a:spcPts val="1000"/>
              </a:spcBef>
              <a:spcAft>
                <a:spcPts val="0"/>
              </a:spcAft>
              <a:buSzPts val="2400"/>
              <a:buChar char="●"/>
              <a:defRPr sz="2400"/>
            </a:lvl7pPr>
            <a:lvl8pPr marL="3657600" lvl="7" indent="-381000" algn="ctr" rtl="0">
              <a:spcBef>
                <a:spcPts val="1000"/>
              </a:spcBef>
              <a:spcAft>
                <a:spcPts val="0"/>
              </a:spcAft>
              <a:buSzPts val="2400"/>
              <a:buChar char="○"/>
              <a:defRPr sz="2400"/>
            </a:lvl8pPr>
            <a:lvl9pPr marL="4114800" lvl="8" indent="-381000" algn="ctr" rtl="0">
              <a:spcBef>
                <a:spcPts val="1000"/>
              </a:spcBef>
              <a:spcAft>
                <a:spcPts val="1000"/>
              </a:spcAft>
              <a:buSzPts val="2400"/>
              <a:buChar char="■"/>
              <a:defRPr sz="2400"/>
            </a:lvl9pPr>
          </a:lstStyle>
          <a:p>
            <a:endParaRPr/>
          </a:p>
        </p:txBody>
      </p:sp>
      <p:pic>
        <p:nvPicPr>
          <p:cNvPr id="44" name="Google Shape;44;p11"/>
          <p:cNvPicPr preferRelativeResize="0"/>
          <p:nvPr/>
        </p:nvPicPr>
        <p:blipFill>
          <a:blip r:embed="rId2" cstate="print">
            <a:alphaModFix/>
            <a:extLst>
              <a:ext uri="{28A0092B-C50C-407E-A947-70E740481C1C}">
                <a14:useLocalDpi xmlns:a14="http://schemas.microsoft.com/office/drawing/2010/main"/>
              </a:ext>
            </a:extLst>
          </a:blip>
          <a:stretch>
            <a:fillRect/>
          </a:stretch>
        </p:blipFill>
        <p:spPr>
          <a:xfrm>
            <a:off x="8001000" y="4457700"/>
            <a:ext cx="685800" cy="2286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1 Blank">
  <p:cSld name="CUSTOM_6_1">
    <p:spTree>
      <p:nvGrpSpPr>
        <p:cNvPr id="1" name="Shape 4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2 Presenters">
  <p:cSld name="CUSTOM_7">
    <p:spTree>
      <p:nvGrpSpPr>
        <p:cNvPr id="1" name="Shape 46"/>
        <p:cNvGrpSpPr/>
        <p:nvPr/>
      </p:nvGrpSpPr>
      <p:grpSpPr>
        <a:xfrm>
          <a:off x="0" y="0"/>
          <a:ext cx="0" cy="0"/>
          <a:chOff x="0" y="0"/>
          <a:chExt cx="0" cy="0"/>
        </a:xfrm>
      </p:grpSpPr>
      <p:sp>
        <p:nvSpPr>
          <p:cNvPr id="47" name="Google Shape;47;p13"/>
          <p:cNvSpPr txBox="1">
            <a:spLocks noGrp="1"/>
          </p:cNvSpPr>
          <p:nvPr>
            <p:ph type="title"/>
          </p:nvPr>
        </p:nvSpPr>
        <p:spPr>
          <a:xfrm>
            <a:off x="457200" y="457200"/>
            <a:ext cx="8229600" cy="365700"/>
          </a:xfrm>
          <a:prstGeom prst="rect">
            <a:avLst/>
          </a:prstGeom>
        </p:spPr>
        <p:txBody>
          <a:bodyPr spcFirstLastPara="1" wrap="square" lIns="0" tIns="0" rIns="91425" bIns="0" anchor="t" anchorCtr="0">
            <a:sp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8" name="Google Shape;48;p13"/>
          <p:cNvSpPr>
            <a:spLocks noGrp="1"/>
          </p:cNvSpPr>
          <p:nvPr>
            <p:ph type="pic" idx="2"/>
          </p:nvPr>
        </p:nvSpPr>
        <p:spPr>
          <a:xfrm>
            <a:off x="2743200" y="1657350"/>
            <a:ext cx="1371600" cy="1371600"/>
          </a:xfrm>
          <a:prstGeom prst="ellipse">
            <a:avLst/>
          </a:prstGeom>
          <a:noFill/>
          <a:ln>
            <a:noFill/>
          </a:ln>
        </p:spPr>
      </p:sp>
      <p:sp>
        <p:nvSpPr>
          <p:cNvPr id="49" name="Google Shape;49;p13"/>
          <p:cNvSpPr>
            <a:spLocks noGrp="1"/>
          </p:cNvSpPr>
          <p:nvPr>
            <p:ph type="pic" idx="3"/>
          </p:nvPr>
        </p:nvSpPr>
        <p:spPr>
          <a:xfrm>
            <a:off x="5029200" y="1657350"/>
            <a:ext cx="1371600" cy="1371600"/>
          </a:xfrm>
          <a:prstGeom prst="ellipse">
            <a:avLst/>
          </a:prstGeom>
          <a:noFill/>
          <a:ln>
            <a:noFill/>
          </a:ln>
        </p:spPr>
      </p:sp>
      <p:pic>
        <p:nvPicPr>
          <p:cNvPr id="50" name="Google Shape;50;p13"/>
          <p:cNvPicPr preferRelativeResize="0"/>
          <p:nvPr/>
        </p:nvPicPr>
        <p:blipFill>
          <a:blip r:embed="rId2" cstate="print">
            <a:alphaModFix/>
            <a:extLst>
              <a:ext uri="{28A0092B-C50C-407E-A947-70E740481C1C}">
                <a14:useLocalDpi xmlns:a14="http://schemas.microsoft.com/office/drawing/2010/main"/>
              </a:ext>
            </a:extLst>
          </a:blip>
          <a:stretch>
            <a:fillRect/>
          </a:stretch>
        </p:blipFill>
        <p:spPr>
          <a:xfrm>
            <a:off x="8001000" y="4457700"/>
            <a:ext cx="685800" cy="228600"/>
          </a:xfrm>
          <a:prstGeom prst="rect">
            <a:avLst/>
          </a:prstGeom>
          <a:noFill/>
          <a:ln>
            <a:noFill/>
          </a:ln>
        </p:spPr>
      </p:pic>
      <p:sp>
        <p:nvSpPr>
          <p:cNvPr id="51" name="Google Shape;51;p13"/>
          <p:cNvSpPr txBox="1">
            <a:spLocks noGrp="1"/>
          </p:cNvSpPr>
          <p:nvPr>
            <p:ph type="body" idx="1"/>
          </p:nvPr>
        </p:nvSpPr>
        <p:spPr>
          <a:xfrm>
            <a:off x="2514600" y="3257550"/>
            <a:ext cx="1828800" cy="457200"/>
          </a:xfrm>
          <a:prstGeom prst="rect">
            <a:avLst/>
          </a:prstGeom>
        </p:spPr>
        <p:txBody>
          <a:bodyPr spcFirstLastPara="1" wrap="square" lIns="0" tIns="0" rIns="0" bIns="0" anchor="t" anchorCtr="0">
            <a:spAutoFit/>
          </a:bodyPr>
          <a:lstStyle>
            <a:lvl1pPr marL="457200" lvl="0" indent="-317500" algn="ctr">
              <a:spcBef>
                <a:spcPts val="0"/>
              </a:spcBef>
              <a:spcAft>
                <a:spcPts val="0"/>
              </a:spcAft>
              <a:buSzPts val="1400"/>
              <a:buChar char="●"/>
              <a:defRPr/>
            </a:lvl1pPr>
            <a:lvl2pPr marL="914400" lvl="1" indent="-292100">
              <a:spcBef>
                <a:spcPts val="1000"/>
              </a:spcBef>
              <a:spcAft>
                <a:spcPts val="0"/>
              </a:spcAft>
              <a:buSzPts val="1000"/>
              <a:buChar char="○"/>
              <a:defRPr/>
            </a:lvl2pPr>
            <a:lvl3pPr marL="1371600" lvl="2" indent="-292100">
              <a:spcBef>
                <a:spcPts val="1000"/>
              </a:spcBef>
              <a:spcAft>
                <a:spcPts val="0"/>
              </a:spcAft>
              <a:buSzPts val="1000"/>
              <a:buChar char="■"/>
              <a:defRPr/>
            </a:lvl3pPr>
            <a:lvl4pPr marL="1828800" lvl="3" indent="-292100">
              <a:spcBef>
                <a:spcPts val="1000"/>
              </a:spcBef>
              <a:spcAft>
                <a:spcPts val="0"/>
              </a:spcAft>
              <a:buSzPts val="1000"/>
              <a:buChar char="●"/>
              <a:defRPr/>
            </a:lvl4pPr>
            <a:lvl5pPr marL="2286000" lvl="4" indent="-292100">
              <a:spcBef>
                <a:spcPts val="1000"/>
              </a:spcBef>
              <a:spcAft>
                <a:spcPts val="0"/>
              </a:spcAft>
              <a:buSzPts val="1000"/>
              <a:buChar char="○"/>
              <a:defRPr/>
            </a:lvl5pPr>
            <a:lvl6pPr marL="2743200" lvl="5" indent="-292100">
              <a:spcBef>
                <a:spcPts val="1000"/>
              </a:spcBef>
              <a:spcAft>
                <a:spcPts val="0"/>
              </a:spcAft>
              <a:buSzPts val="1000"/>
              <a:buChar char="■"/>
              <a:defRPr/>
            </a:lvl6pPr>
            <a:lvl7pPr marL="3200400" lvl="6" indent="-292100">
              <a:spcBef>
                <a:spcPts val="1000"/>
              </a:spcBef>
              <a:spcAft>
                <a:spcPts val="0"/>
              </a:spcAft>
              <a:buSzPts val="1000"/>
              <a:buChar char="●"/>
              <a:defRPr/>
            </a:lvl7pPr>
            <a:lvl8pPr marL="3657600" lvl="7" indent="-292100">
              <a:spcBef>
                <a:spcPts val="1000"/>
              </a:spcBef>
              <a:spcAft>
                <a:spcPts val="0"/>
              </a:spcAft>
              <a:buSzPts val="1000"/>
              <a:buChar char="○"/>
              <a:defRPr/>
            </a:lvl8pPr>
            <a:lvl9pPr marL="4114800" lvl="8" indent="-292100">
              <a:spcBef>
                <a:spcPts val="1000"/>
              </a:spcBef>
              <a:spcAft>
                <a:spcPts val="1000"/>
              </a:spcAft>
              <a:buSzPts val="1000"/>
              <a:buChar char="■"/>
              <a:defRPr/>
            </a:lvl9pPr>
          </a:lstStyle>
          <a:p>
            <a:endParaRPr/>
          </a:p>
        </p:txBody>
      </p:sp>
      <p:sp>
        <p:nvSpPr>
          <p:cNvPr id="52" name="Google Shape;52;p13"/>
          <p:cNvSpPr txBox="1">
            <a:spLocks noGrp="1"/>
          </p:cNvSpPr>
          <p:nvPr>
            <p:ph type="body" idx="4"/>
          </p:nvPr>
        </p:nvSpPr>
        <p:spPr>
          <a:xfrm>
            <a:off x="4800600" y="3257550"/>
            <a:ext cx="1828800" cy="457200"/>
          </a:xfrm>
          <a:prstGeom prst="rect">
            <a:avLst/>
          </a:prstGeom>
        </p:spPr>
        <p:txBody>
          <a:bodyPr spcFirstLastPara="1" wrap="square" lIns="0" tIns="0" rIns="0" bIns="0" anchor="t" anchorCtr="0">
            <a:spAutoFit/>
          </a:bodyPr>
          <a:lstStyle>
            <a:lvl1pPr marL="457200" lvl="0" indent="-317500" algn="ctr" rtl="0">
              <a:spcBef>
                <a:spcPts val="0"/>
              </a:spcBef>
              <a:spcAft>
                <a:spcPts val="0"/>
              </a:spcAft>
              <a:buSzPts val="1400"/>
              <a:buChar char="●"/>
              <a:defRPr/>
            </a:lvl1pPr>
            <a:lvl2pPr marL="914400" lvl="1" indent="-292100" rtl="0">
              <a:spcBef>
                <a:spcPts val="1000"/>
              </a:spcBef>
              <a:spcAft>
                <a:spcPts val="0"/>
              </a:spcAft>
              <a:buSzPts val="1000"/>
              <a:buChar char="○"/>
              <a:defRPr/>
            </a:lvl2pPr>
            <a:lvl3pPr marL="1371600" lvl="2" indent="-292100" rtl="0">
              <a:spcBef>
                <a:spcPts val="1000"/>
              </a:spcBef>
              <a:spcAft>
                <a:spcPts val="0"/>
              </a:spcAft>
              <a:buSzPts val="1000"/>
              <a:buChar char="■"/>
              <a:defRPr/>
            </a:lvl3pPr>
            <a:lvl4pPr marL="1828800" lvl="3" indent="-292100" rtl="0">
              <a:spcBef>
                <a:spcPts val="1000"/>
              </a:spcBef>
              <a:spcAft>
                <a:spcPts val="0"/>
              </a:spcAft>
              <a:buSzPts val="1000"/>
              <a:buChar char="●"/>
              <a:defRPr/>
            </a:lvl4pPr>
            <a:lvl5pPr marL="2286000" lvl="4" indent="-292100" rtl="0">
              <a:spcBef>
                <a:spcPts val="1000"/>
              </a:spcBef>
              <a:spcAft>
                <a:spcPts val="0"/>
              </a:spcAft>
              <a:buSzPts val="1000"/>
              <a:buChar char="○"/>
              <a:defRPr/>
            </a:lvl5pPr>
            <a:lvl6pPr marL="2743200" lvl="5" indent="-292100" rtl="0">
              <a:spcBef>
                <a:spcPts val="1000"/>
              </a:spcBef>
              <a:spcAft>
                <a:spcPts val="0"/>
              </a:spcAft>
              <a:buSzPts val="1000"/>
              <a:buChar char="■"/>
              <a:defRPr/>
            </a:lvl6pPr>
            <a:lvl7pPr marL="3200400" lvl="6" indent="-292100" rtl="0">
              <a:spcBef>
                <a:spcPts val="1000"/>
              </a:spcBef>
              <a:spcAft>
                <a:spcPts val="0"/>
              </a:spcAft>
              <a:buSzPts val="1000"/>
              <a:buChar char="●"/>
              <a:defRPr/>
            </a:lvl7pPr>
            <a:lvl8pPr marL="3657600" lvl="7" indent="-292100" rtl="0">
              <a:spcBef>
                <a:spcPts val="1000"/>
              </a:spcBef>
              <a:spcAft>
                <a:spcPts val="0"/>
              </a:spcAft>
              <a:buSzPts val="1000"/>
              <a:buChar char="○"/>
              <a:defRPr/>
            </a:lvl8pPr>
            <a:lvl9pPr marL="4114800" lvl="8" indent="-292100" rtl="0">
              <a:spcBef>
                <a:spcPts val="1000"/>
              </a:spcBef>
              <a:spcAft>
                <a:spcPts val="1000"/>
              </a:spcAft>
              <a:buSzPts val="10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3 Section header green">
  <p:cSld name="CUSTOM_8">
    <p:bg>
      <p:bgPr>
        <a:solidFill>
          <a:schemeClr val="lt2"/>
        </a:solid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457200" y="457125"/>
            <a:ext cx="8229600" cy="2114700"/>
          </a:xfrm>
          <a:prstGeom prst="rect">
            <a:avLst/>
          </a:prstGeom>
        </p:spPr>
        <p:txBody>
          <a:bodyPr spcFirstLastPara="1" wrap="square" lIns="0" tIns="0" rIns="91425" bIns="0" anchor="t"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55" name="Google Shape;55;p14"/>
          <p:cNvSpPr txBox="1">
            <a:spLocks noGrp="1"/>
          </p:cNvSpPr>
          <p:nvPr>
            <p:ph type="subTitle" idx="1"/>
          </p:nvPr>
        </p:nvSpPr>
        <p:spPr>
          <a:xfrm>
            <a:off x="457200" y="2571675"/>
            <a:ext cx="5638800" cy="21147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1800"/>
              <a:buFont typeface="Inter Medium"/>
              <a:buNone/>
              <a:defRPr sz="1800">
                <a:solidFill>
                  <a:schemeClr val="lt1"/>
                </a:solidFill>
                <a:latin typeface="Inter Medium"/>
                <a:ea typeface="Inter Medium"/>
                <a:cs typeface="Inter Medium"/>
                <a:sym typeface="Inter Medium"/>
              </a:defRPr>
            </a:lvl1pPr>
            <a:lvl2pPr lvl="1" rtl="0">
              <a:spcBef>
                <a:spcPts val="1000"/>
              </a:spcBef>
              <a:spcAft>
                <a:spcPts val="0"/>
              </a:spcAft>
              <a:buClr>
                <a:schemeClr val="lt1"/>
              </a:buClr>
              <a:buSzPts val="1800"/>
              <a:buFont typeface="Inter Medium"/>
              <a:buNone/>
              <a:defRPr sz="1800">
                <a:solidFill>
                  <a:schemeClr val="lt1"/>
                </a:solidFill>
                <a:latin typeface="Inter Medium"/>
                <a:ea typeface="Inter Medium"/>
                <a:cs typeface="Inter Medium"/>
                <a:sym typeface="Inter Medium"/>
              </a:defRPr>
            </a:lvl2pPr>
            <a:lvl3pPr lvl="2" rtl="0">
              <a:spcBef>
                <a:spcPts val="1000"/>
              </a:spcBef>
              <a:spcAft>
                <a:spcPts val="0"/>
              </a:spcAft>
              <a:buClr>
                <a:schemeClr val="lt1"/>
              </a:buClr>
              <a:buSzPts val="1800"/>
              <a:buFont typeface="Inter Medium"/>
              <a:buNone/>
              <a:defRPr sz="1800">
                <a:solidFill>
                  <a:schemeClr val="lt1"/>
                </a:solidFill>
                <a:latin typeface="Inter Medium"/>
                <a:ea typeface="Inter Medium"/>
                <a:cs typeface="Inter Medium"/>
                <a:sym typeface="Inter Medium"/>
              </a:defRPr>
            </a:lvl3pPr>
            <a:lvl4pPr lvl="3" rtl="0">
              <a:spcBef>
                <a:spcPts val="1000"/>
              </a:spcBef>
              <a:spcAft>
                <a:spcPts val="0"/>
              </a:spcAft>
              <a:buClr>
                <a:schemeClr val="lt1"/>
              </a:buClr>
              <a:buSzPts val="1800"/>
              <a:buFont typeface="Inter Medium"/>
              <a:buNone/>
              <a:defRPr sz="1800">
                <a:solidFill>
                  <a:schemeClr val="lt1"/>
                </a:solidFill>
                <a:latin typeface="Inter Medium"/>
                <a:ea typeface="Inter Medium"/>
                <a:cs typeface="Inter Medium"/>
                <a:sym typeface="Inter Medium"/>
              </a:defRPr>
            </a:lvl4pPr>
            <a:lvl5pPr lvl="4" rtl="0">
              <a:spcBef>
                <a:spcPts val="1000"/>
              </a:spcBef>
              <a:spcAft>
                <a:spcPts val="0"/>
              </a:spcAft>
              <a:buClr>
                <a:schemeClr val="lt1"/>
              </a:buClr>
              <a:buSzPts val="1800"/>
              <a:buFont typeface="Inter Medium"/>
              <a:buNone/>
              <a:defRPr sz="1800">
                <a:solidFill>
                  <a:schemeClr val="lt1"/>
                </a:solidFill>
                <a:latin typeface="Inter Medium"/>
                <a:ea typeface="Inter Medium"/>
                <a:cs typeface="Inter Medium"/>
                <a:sym typeface="Inter Medium"/>
              </a:defRPr>
            </a:lvl5pPr>
            <a:lvl6pPr lvl="5" rtl="0">
              <a:spcBef>
                <a:spcPts val="1000"/>
              </a:spcBef>
              <a:spcAft>
                <a:spcPts val="0"/>
              </a:spcAft>
              <a:buClr>
                <a:schemeClr val="lt1"/>
              </a:buClr>
              <a:buSzPts val="1800"/>
              <a:buFont typeface="Inter Medium"/>
              <a:buNone/>
              <a:defRPr sz="1800">
                <a:solidFill>
                  <a:schemeClr val="lt1"/>
                </a:solidFill>
                <a:latin typeface="Inter Medium"/>
                <a:ea typeface="Inter Medium"/>
                <a:cs typeface="Inter Medium"/>
                <a:sym typeface="Inter Medium"/>
              </a:defRPr>
            </a:lvl6pPr>
            <a:lvl7pPr lvl="6" rtl="0">
              <a:spcBef>
                <a:spcPts val="1000"/>
              </a:spcBef>
              <a:spcAft>
                <a:spcPts val="0"/>
              </a:spcAft>
              <a:buClr>
                <a:schemeClr val="lt1"/>
              </a:buClr>
              <a:buSzPts val="1800"/>
              <a:buFont typeface="Inter Medium"/>
              <a:buNone/>
              <a:defRPr sz="1800">
                <a:solidFill>
                  <a:schemeClr val="lt1"/>
                </a:solidFill>
                <a:latin typeface="Inter Medium"/>
                <a:ea typeface="Inter Medium"/>
                <a:cs typeface="Inter Medium"/>
                <a:sym typeface="Inter Medium"/>
              </a:defRPr>
            </a:lvl7pPr>
            <a:lvl8pPr lvl="7" rtl="0">
              <a:spcBef>
                <a:spcPts val="1000"/>
              </a:spcBef>
              <a:spcAft>
                <a:spcPts val="0"/>
              </a:spcAft>
              <a:buClr>
                <a:schemeClr val="lt1"/>
              </a:buClr>
              <a:buSzPts val="1800"/>
              <a:buFont typeface="Inter Medium"/>
              <a:buNone/>
              <a:defRPr sz="1800">
                <a:solidFill>
                  <a:schemeClr val="lt1"/>
                </a:solidFill>
                <a:latin typeface="Inter Medium"/>
                <a:ea typeface="Inter Medium"/>
                <a:cs typeface="Inter Medium"/>
                <a:sym typeface="Inter Medium"/>
              </a:defRPr>
            </a:lvl8pPr>
            <a:lvl9pPr lvl="8" rtl="0">
              <a:spcBef>
                <a:spcPts val="1000"/>
              </a:spcBef>
              <a:spcAft>
                <a:spcPts val="1000"/>
              </a:spcAft>
              <a:buClr>
                <a:schemeClr val="lt1"/>
              </a:buClr>
              <a:buSzPts val="1800"/>
              <a:buFont typeface="Inter Medium"/>
              <a:buNone/>
              <a:defRPr sz="1800">
                <a:solidFill>
                  <a:schemeClr val="lt1"/>
                </a:solidFill>
                <a:latin typeface="Inter Medium"/>
                <a:ea typeface="Inter Medium"/>
                <a:cs typeface="Inter Medium"/>
                <a:sym typeface="Inter Medium"/>
              </a:defRPr>
            </a:lvl9pPr>
          </a:lstStyle>
          <a:p>
            <a:endParaRPr/>
          </a:p>
        </p:txBody>
      </p:sp>
      <p:pic>
        <p:nvPicPr>
          <p:cNvPr id="56" name="Google Shape;56;p14"/>
          <p:cNvPicPr preferRelativeResize="0"/>
          <p:nvPr/>
        </p:nvPicPr>
        <p:blipFill>
          <a:blip r:embed="rId2" cstate="print">
            <a:alphaModFix/>
            <a:extLst>
              <a:ext uri="{28A0092B-C50C-407E-A947-70E740481C1C}">
                <a14:useLocalDpi xmlns:a14="http://schemas.microsoft.com/office/drawing/2010/main"/>
              </a:ext>
            </a:extLst>
          </a:blip>
          <a:stretch>
            <a:fillRect/>
          </a:stretch>
        </p:blipFill>
        <p:spPr>
          <a:xfrm>
            <a:off x="8001000" y="4457775"/>
            <a:ext cx="685800" cy="2286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4 Section header yellow">
  <p:cSld name="CUSTOM_8_1">
    <p:bg>
      <p:bgPr>
        <a:solidFill>
          <a:schemeClr val="accent1"/>
        </a:solidFill>
        <a:effectLst/>
      </p:bgPr>
    </p:bg>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457200" y="457125"/>
            <a:ext cx="8229600" cy="2114700"/>
          </a:xfrm>
          <a:prstGeom prst="rect">
            <a:avLst/>
          </a:prstGeom>
        </p:spPr>
        <p:txBody>
          <a:bodyPr spcFirstLastPara="1" wrap="square" lIns="0" tIns="0" rIns="91425" bIns="0" anchor="t"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59" name="Google Shape;59;p15"/>
          <p:cNvSpPr txBox="1">
            <a:spLocks noGrp="1"/>
          </p:cNvSpPr>
          <p:nvPr>
            <p:ph type="subTitle" idx="1"/>
          </p:nvPr>
        </p:nvSpPr>
        <p:spPr>
          <a:xfrm>
            <a:off x="457200" y="2571675"/>
            <a:ext cx="5638800" cy="21147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1800"/>
              <a:buFont typeface="Inter Medium"/>
              <a:buNone/>
              <a:defRPr sz="1800">
                <a:solidFill>
                  <a:schemeClr val="lt1"/>
                </a:solidFill>
                <a:latin typeface="Inter Medium"/>
                <a:ea typeface="Inter Medium"/>
                <a:cs typeface="Inter Medium"/>
                <a:sym typeface="Inter Medium"/>
              </a:defRPr>
            </a:lvl1pPr>
            <a:lvl2pPr lvl="1" rtl="0">
              <a:spcBef>
                <a:spcPts val="1000"/>
              </a:spcBef>
              <a:spcAft>
                <a:spcPts val="0"/>
              </a:spcAft>
              <a:buClr>
                <a:schemeClr val="lt1"/>
              </a:buClr>
              <a:buSzPts val="1800"/>
              <a:buFont typeface="Inter Medium"/>
              <a:buNone/>
              <a:defRPr sz="1800">
                <a:solidFill>
                  <a:schemeClr val="lt1"/>
                </a:solidFill>
                <a:latin typeface="Inter Medium"/>
                <a:ea typeface="Inter Medium"/>
                <a:cs typeface="Inter Medium"/>
                <a:sym typeface="Inter Medium"/>
              </a:defRPr>
            </a:lvl2pPr>
            <a:lvl3pPr lvl="2" rtl="0">
              <a:spcBef>
                <a:spcPts val="1000"/>
              </a:spcBef>
              <a:spcAft>
                <a:spcPts val="0"/>
              </a:spcAft>
              <a:buClr>
                <a:schemeClr val="lt1"/>
              </a:buClr>
              <a:buSzPts val="1800"/>
              <a:buFont typeface="Inter Medium"/>
              <a:buNone/>
              <a:defRPr sz="1800">
                <a:solidFill>
                  <a:schemeClr val="lt1"/>
                </a:solidFill>
                <a:latin typeface="Inter Medium"/>
                <a:ea typeface="Inter Medium"/>
                <a:cs typeface="Inter Medium"/>
                <a:sym typeface="Inter Medium"/>
              </a:defRPr>
            </a:lvl3pPr>
            <a:lvl4pPr lvl="3" rtl="0">
              <a:spcBef>
                <a:spcPts val="1000"/>
              </a:spcBef>
              <a:spcAft>
                <a:spcPts val="0"/>
              </a:spcAft>
              <a:buClr>
                <a:schemeClr val="lt1"/>
              </a:buClr>
              <a:buSzPts val="1800"/>
              <a:buFont typeface="Inter Medium"/>
              <a:buNone/>
              <a:defRPr sz="1800">
                <a:solidFill>
                  <a:schemeClr val="lt1"/>
                </a:solidFill>
                <a:latin typeface="Inter Medium"/>
                <a:ea typeface="Inter Medium"/>
                <a:cs typeface="Inter Medium"/>
                <a:sym typeface="Inter Medium"/>
              </a:defRPr>
            </a:lvl4pPr>
            <a:lvl5pPr lvl="4" rtl="0">
              <a:spcBef>
                <a:spcPts val="1000"/>
              </a:spcBef>
              <a:spcAft>
                <a:spcPts val="0"/>
              </a:spcAft>
              <a:buClr>
                <a:schemeClr val="lt1"/>
              </a:buClr>
              <a:buSzPts val="1800"/>
              <a:buFont typeface="Inter Medium"/>
              <a:buNone/>
              <a:defRPr sz="1800">
                <a:solidFill>
                  <a:schemeClr val="lt1"/>
                </a:solidFill>
                <a:latin typeface="Inter Medium"/>
                <a:ea typeface="Inter Medium"/>
                <a:cs typeface="Inter Medium"/>
                <a:sym typeface="Inter Medium"/>
              </a:defRPr>
            </a:lvl5pPr>
            <a:lvl6pPr lvl="5" rtl="0">
              <a:spcBef>
                <a:spcPts val="1000"/>
              </a:spcBef>
              <a:spcAft>
                <a:spcPts val="0"/>
              </a:spcAft>
              <a:buClr>
                <a:schemeClr val="lt1"/>
              </a:buClr>
              <a:buSzPts val="1800"/>
              <a:buFont typeface="Inter Medium"/>
              <a:buNone/>
              <a:defRPr sz="1800">
                <a:solidFill>
                  <a:schemeClr val="lt1"/>
                </a:solidFill>
                <a:latin typeface="Inter Medium"/>
                <a:ea typeface="Inter Medium"/>
                <a:cs typeface="Inter Medium"/>
                <a:sym typeface="Inter Medium"/>
              </a:defRPr>
            </a:lvl6pPr>
            <a:lvl7pPr lvl="6" rtl="0">
              <a:spcBef>
                <a:spcPts val="1000"/>
              </a:spcBef>
              <a:spcAft>
                <a:spcPts val="0"/>
              </a:spcAft>
              <a:buClr>
                <a:schemeClr val="lt1"/>
              </a:buClr>
              <a:buSzPts val="1800"/>
              <a:buFont typeface="Inter Medium"/>
              <a:buNone/>
              <a:defRPr sz="1800">
                <a:solidFill>
                  <a:schemeClr val="lt1"/>
                </a:solidFill>
                <a:latin typeface="Inter Medium"/>
                <a:ea typeface="Inter Medium"/>
                <a:cs typeface="Inter Medium"/>
                <a:sym typeface="Inter Medium"/>
              </a:defRPr>
            </a:lvl7pPr>
            <a:lvl8pPr lvl="7" rtl="0">
              <a:spcBef>
                <a:spcPts val="1000"/>
              </a:spcBef>
              <a:spcAft>
                <a:spcPts val="0"/>
              </a:spcAft>
              <a:buClr>
                <a:schemeClr val="lt1"/>
              </a:buClr>
              <a:buSzPts val="1800"/>
              <a:buFont typeface="Inter Medium"/>
              <a:buNone/>
              <a:defRPr sz="1800">
                <a:solidFill>
                  <a:schemeClr val="lt1"/>
                </a:solidFill>
                <a:latin typeface="Inter Medium"/>
                <a:ea typeface="Inter Medium"/>
                <a:cs typeface="Inter Medium"/>
                <a:sym typeface="Inter Medium"/>
              </a:defRPr>
            </a:lvl8pPr>
            <a:lvl9pPr lvl="8" rtl="0">
              <a:spcBef>
                <a:spcPts val="1000"/>
              </a:spcBef>
              <a:spcAft>
                <a:spcPts val="1000"/>
              </a:spcAft>
              <a:buClr>
                <a:schemeClr val="lt1"/>
              </a:buClr>
              <a:buSzPts val="1800"/>
              <a:buFont typeface="Inter Medium"/>
              <a:buNone/>
              <a:defRPr sz="1800">
                <a:solidFill>
                  <a:schemeClr val="lt1"/>
                </a:solidFill>
                <a:latin typeface="Inter Medium"/>
                <a:ea typeface="Inter Medium"/>
                <a:cs typeface="Inter Medium"/>
                <a:sym typeface="Inter Medium"/>
              </a:defRPr>
            </a:lvl9pPr>
          </a:lstStyle>
          <a:p>
            <a:endParaRPr/>
          </a:p>
        </p:txBody>
      </p:sp>
      <p:pic>
        <p:nvPicPr>
          <p:cNvPr id="60" name="Google Shape;60;p15"/>
          <p:cNvPicPr preferRelativeResize="0"/>
          <p:nvPr/>
        </p:nvPicPr>
        <p:blipFill>
          <a:blip r:embed="rId2" cstate="print">
            <a:alphaModFix/>
            <a:extLst>
              <a:ext uri="{28A0092B-C50C-407E-A947-70E740481C1C}">
                <a14:useLocalDpi xmlns:a14="http://schemas.microsoft.com/office/drawing/2010/main"/>
              </a:ext>
            </a:extLst>
          </a:blip>
          <a:stretch>
            <a:fillRect/>
          </a:stretch>
        </p:blipFill>
        <p:spPr>
          <a:xfrm>
            <a:off x="8001000" y="4457775"/>
            <a:ext cx="685800" cy="2286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5 Section header blue">
  <p:cSld name="CUSTOM_8_1_1">
    <p:bg>
      <p:bgPr>
        <a:solidFill>
          <a:schemeClr val="accent2"/>
        </a:solidFill>
        <a:effectLst/>
      </p:bgPr>
    </p:bg>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457200" y="457125"/>
            <a:ext cx="8229600" cy="2114700"/>
          </a:xfrm>
          <a:prstGeom prst="rect">
            <a:avLst/>
          </a:prstGeom>
        </p:spPr>
        <p:txBody>
          <a:bodyPr spcFirstLastPara="1" wrap="square" lIns="0" tIns="0" rIns="91425" bIns="0" anchor="t"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63" name="Google Shape;63;p16"/>
          <p:cNvSpPr txBox="1">
            <a:spLocks noGrp="1"/>
          </p:cNvSpPr>
          <p:nvPr>
            <p:ph type="subTitle" idx="1"/>
          </p:nvPr>
        </p:nvSpPr>
        <p:spPr>
          <a:xfrm>
            <a:off x="457200" y="2571675"/>
            <a:ext cx="5638800" cy="21147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1800"/>
              <a:buFont typeface="Inter Medium"/>
              <a:buNone/>
              <a:defRPr sz="1800">
                <a:solidFill>
                  <a:schemeClr val="lt1"/>
                </a:solidFill>
                <a:latin typeface="Inter Medium"/>
                <a:ea typeface="Inter Medium"/>
                <a:cs typeface="Inter Medium"/>
                <a:sym typeface="Inter Medium"/>
              </a:defRPr>
            </a:lvl1pPr>
            <a:lvl2pPr lvl="1" rtl="0">
              <a:spcBef>
                <a:spcPts val="1000"/>
              </a:spcBef>
              <a:spcAft>
                <a:spcPts val="0"/>
              </a:spcAft>
              <a:buClr>
                <a:schemeClr val="lt1"/>
              </a:buClr>
              <a:buSzPts val="1800"/>
              <a:buFont typeface="Inter Medium"/>
              <a:buNone/>
              <a:defRPr sz="1800">
                <a:solidFill>
                  <a:schemeClr val="lt1"/>
                </a:solidFill>
                <a:latin typeface="Inter Medium"/>
                <a:ea typeface="Inter Medium"/>
                <a:cs typeface="Inter Medium"/>
                <a:sym typeface="Inter Medium"/>
              </a:defRPr>
            </a:lvl2pPr>
            <a:lvl3pPr lvl="2" rtl="0">
              <a:spcBef>
                <a:spcPts val="1000"/>
              </a:spcBef>
              <a:spcAft>
                <a:spcPts val="0"/>
              </a:spcAft>
              <a:buClr>
                <a:schemeClr val="lt1"/>
              </a:buClr>
              <a:buSzPts val="1800"/>
              <a:buFont typeface="Inter Medium"/>
              <a:buNone/>
              <a:defRPr sz="1800">
                <a:solidFill>
                  <a:schemeClr val="lt1"/>
                </a:solidFill>
                <a:latin typeface="Inter Medium"/>
                <a:ea typeface="Inter Medium"/>
                <a:cs typeface="Inter Medium"/>
                <a:sym typeface="Inter Medium"/>
              </a:defRPr>
            </a:lvl3pPr>
            <a:lvl4pPr lvl="3" rtl="0">
              <a:spcBef>
                <a:spcPts val="1000"/>
              </a:spcBef>
              <a:spcAft>
                <a:spcPts val="0"/>
              </a:spcAft>
              <a:buClr>
                <a:schemeClr val="lt1"/>
              </a:buClr>
              <a:buSzPts val="1800"/>
              <a:buFont typeface="Inter Medium"/>
              <a:buNone/>
              <a:defRPr sz="1800">
                <a:solidFill>
                  <a:schemeClr val="lt1"/>
                </a:solidFill>
                <a:latin typeface="Inter Medium"/>
                <a:ea typeface="Inter Medium"/>
                <a:cs typeface="Inter Medium"/>
                <a:sym typeface="Inter Medium"/>
              </a:defRPr>
            </a:lvl4pPr>
            <a:lvl5pPr lvl="4" rtl="0">
              <a:spcBef>
                <a:spcPts val="1000"/>
              </a:spcBef>
              <a:spcAft>
                <a:spcPts val="0"/>
              </a:spcAft>
              <a:buClr>
                <a:schemeClr val="lt1"/>
              </a:buClr>
              <a:buSzPts val="1800"/>
              <a:buFont typeface="Inter Medium"/>
              <a:buNone/>
              <a:defRPr sz="1800">
                <a:solidFill>
                  <a:schemeClr val="lt1"/>
                </a:solidFill>
                <a:latin typeface="Inter Medium"/>
                <a:ea typeface="Inter Medium"/>
                <a:cs typeface="Inter Medium"/>
                <a:sym typeface="Inter Medium"/>
              </a:defRPr>
            </a:lvl5pPr>
            <a:lvl6pPr lvl="5" rtl="0">
              <a:spcBef>
                <a:spcPts val="1000"/>
              </a:spcBef>
              <a:spcAft>
                <a:spcPts val="0"/>
              </a:spcAft>
              <a:buClr>
                <a:schemeClr val="lt1"/>
              </a:buClr>
              <a:buSzPts val="1800"/>
              <a:buFont typeface="Inter Medium"/>
              <a:buNone/>
              <a:defRPr sz="1800">
                <a:solidFill>
                  <a:schemeClr val="lt1"/>
                </a:solidFill>
                <a:latin typeface="Inter Medium"/>
                <a:ea typeface="Inter Medium"/>
                <a:cs typeface="Inter Medium"/>
                <a:sym typeface="Inter Medium"/>
              </a:defRPr>
            </a:lvl6pPr>
            <a:lvl7pPr lvl="6" rtl="0">
              <a:spcBef>
                <a:spcPts val="1000"/>
              </a:spcBef>
              <a:spcAft>
                <a:spcPts val="0"/>
              </a:spcAft>
              <a:buClr>
                <a:schemeClr val="lt1"/>
              </a:buClr>
              <a:buSzPts val="1800"/>
              <a:buFont typeface="Inter Medium"/>
              <a:buNone/>
              <a:defRPr sz="1800">
                <a:solidFill>
                  <a:schemeClr val="lt1"/>
                </a:solidFill>
                <a:latin typeface="Inter Medium"/>
                <a:ea typeface="Inter Medium"/>
                <a:cs typeface="Inter Medium"/>
                <a:sym typeface="Inter Medium"/>
              </a:defRPr>
            </a:lvl7pPr>
            <a:lvl8pPr lvl="7" rtl="0">
              <a:spcBef>
                <a:spcPts val="1000"/>
              </a:spcBef>
              <a:spcAft>
                <a:spcPts val="0"/>
              </a:spcAft>
              <a:buClr>
                <a:schemeClr val="lt1"/>
              </a:buClr>
              <a:buSzPts val="1800"/>
              <a:buFont typeface="Inter Medium"/>
              <a:buNone/>
              <a:defRPr sz="1800">
                <a:solidFill>
                  <a:schemeClr val="lt1"/>
                </a:solidFill>
                <a:latin typeface="Inter Medium"/>
                <a:ea typeface="Inter Medium"/>
                <a:cs typeface="Inter Medium"/>
                <a:sym typeface="Inter Medium"/>
              </a:defRPr>
            </a:lvl8pPr>
            <a:lvl9pPr lvl="8" rtl="0">
              <a:spcBef>
                <a:spcPts val="1000"/>
              </a:spcBef>
              <a:spcAft>
                <a:spcPts val="1000"/>
              </a:spcAft>
              <a:buClr>
                <a:schemeClr val="lt1"/>
              </a:buClr>
              <a:buSzPts val="1800"/>
              <a:buFont typeface="Inter Medium"/>
              <a:buNone/>
              <a:defRPr sz="1800">
                <a:solidFill>
                  <a:schemeClr val="lt1"/>
                </a:solidFill>
                <a:latin typeface="Inter Medium"/>
                <a:ea typeface="Inter Medium"/>
                <a:cs typeface="Inter Medium"/>
                <a:sym typeface="Inter Medium"/>
              </a:defRPr>
            </a:lvl9pPr>
          </a:lstStyle>
          <a:p>
            <a:endParaRPr/>
          </a:p>
        </p:txBody>
      </p:sp>
      <p:pic>
        <p:nvPicPr>
          <p:cNvPr id="64" name="Google Shape;64;p16"/>
          <p:cNvPicPr preferRelativeResize="0"/>
          <p:nvPr/>
        </p:nvPicPr>
        <p:blipFill>
          <a:blip r:embed="rId2" cstate="print">
            <a:alphaModFix/>
            <a:extLst>
              <a:ext uri="{28A0092B-C50C-407E-A947-70E740481C1C}">
                <a14:useLocalDpi xmlns:a14="http://schemas.microsoft.com/office/drawing/2010/main"/>
              </a:ext>
            </a:extLst>
          </a:blip>
          <a:stretch>
            <a:fillRect/>
          </a:stretch>
        </p:blipFill>
        <p:spPr>
          <a:xfrm>
            <a:off x="8001000" y="4457775"/>
            <a:ext cx="685800" cy="2286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6 Sub-section green">
  <p:cSld name="CUSTOM_8_1_1_1">
    <p:bg>
      <p:bgPr>
        <a:solidFill>
          <a:schemeClr val="accent3"/>
        </a:solidFill>
        <a:effectLst/>
      </p:bgPr>
    </p:bg>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457200" y="457125"/>
            <a:ext cx="8229600" cy="2114700"/>
          </a:xfrm>
          <a:prstGeom prst="rect">
            <a:avLst/>
          </a:prstGeom>
        </p:spPr>
        <p:txBody>
          <a:bodyPr spcFirstLastPara="1" wrap="square" lIns="0" tIns="0" rIns="91425" bIns="0" anchor="t"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67" name="Google Shape;67;p17"/>
          <p:cNvSpPr txBox="1">
            <a:spLocks noGrp="1"/>
          </p:cNvSpPr>
          <p:nvPr>
            <p:ph type="subTitle" idx="1"/>
          </p:nvPr>
        </p:nvSpPr>
        <p:spPr>
          <a:xfrm>
            <a:off x="457200" y="2571675"/>
            <a:ext cx="5638800" cy="2114700"/>
          </a:xfrm>
          <a:prstGeom prst="rect">
            <a:avLst/>
          </a:prstGeom>
        </p:spPr>
        <p:txBody>
          <a:bodyPr spcFirstLastPara="1" wrap="square" lIns="0" tIns="0" rIns="0" bIns="0" anchor="b" anchorCtr="0">
            <a:noAutofit/>
          </a:bodyPr>
          <a:lstStyle>
            <a:lvl1pPr lvl="0" rtl="0">
              <a:spcBef>
                <a:spcPts val="0"/>
              </a:spcBef>
              <a:spcAft>
                <a:spcPts val="0"/>
              </a:spcAft>
              <a:buSzPts val="1800"/>
              <a:buFont typeface="Inter Medium"/>
              <a:buNone/>
              <a:defRPr sz="1800">
                <a:latin typeface="Inter Medium"/>
                <a:ea typeface="Inter Medium"/>
                <a:cs typeface="Inter Medium"/>
                <a:sym typeface="Inter Medium"/>
              </a:defRPr>
            </a:lvl1pPr>
            <a:lvl2pPr lvl="1" rtl="0">
              <a:spcBef>
                <a:spcPts val="1000"/>
              </a:spcBef>
              <a:spcAft>
                <a:spcPts val="0"/>
              </a:spcAft>
              <a:buSzPts val="1800"/>
              <a:buFont typeface="Inter Medium"/>
              <a:buNone/>
              <a:defRPr sz="1800">
                <a:latin typeface="Inter Medium"/>
                <a:ea typeface="Inter Medium"/>
                <a:cs typeface="Inter Medium"/>
                <a:sym typeface="Inter Medium"/>
              </a:defRPr>
            </a:lvl2pPr>
            <a:lvl3pPr lvl="2" rtl="0">
              <a:spcBef>
                <a:spcPts val="1000"/>
              </a:spcBef>
              <a:spcAft>
                <a:spcPts val="0"/>
              </a:spcAft>
              <a:buSzPts val="1800"/>
              <a:buFont typeface="Inter Medium"/>
              <a:buNone/>
              <a:defRPr sz="1800">
                <a:latin typeface="Inter Medium"/>
                <a:ea typeface="Inter Medium"/>
                <a:cs typeface="Inter Medium"/>
                <a:sym typeface="Inter Medium"/>
              </a:defRPr>
            </a:lvl3pPr>
            <a:lvl4pPr lvl="3" rtl="0">
              <a:spcBef>
                <a:spcPts val="1000"/>
              </a:spcBef>
              <a:spcAft>
                <a:spcPts val="0"/>
              </a:spcAft>
              <a:buSzPts val="1800"/>
              <a:buFont typeface="Inter Medium"/>
              <a:buNone/>
              <a:defRPr sz="1800">
                <a:latin typeface="Inter Medium"/>
                <a:ea typeface="Inter Medium"/>
                <a:cs typeface="Inter Medium"/>
                <a:sym typeface="Inter Medium"/>
              </a:defRPr>
            </a:lvl4pPr>
            <a:lvl5pPr lvl="4" rtl="0">
              <a:spcBef>
                <a:spcPts val="1000"/>
              </a:spcBef>
              <a:spcAft>
                <a:spcPts val="0"/>
              </a:spcAft>
              <a:buSzPts val="1800"/>
              <a:buFont typeface="Inter Medium"/>
              <a:buNone/>
              <a:defRPr sz="1800">
                <a:latin typeface="Inter Medium"/>
                <a:ea typeface="Inter Medium"/>
                <a:cs typeface="Inter Medium"/>
                <a:sym typeface="Inter Medium"/>
              </a:defRPr>
            </a:lvl5pPr>
            <a:lvl6pPr lvl="5" rtl="0">
              <a:spcBef>
                <a:spcPts val="1000"/>
              </a:spcBef>
              <a:spcAft>
                <a:spcPts val="0"/>
              </a:spcAft>
              <a:buSzPts val="1800"/>
              <a:buFont typeface="Inter Medium"/>
              <a:buNone/>
              <a:defRPr sz="1800">
                <a:latin typeface="Inter Medium"/>
                <a:ea typeface="Inter Medium"/>
                <a:cs typeface="Inter Medium"/>
                <a:sym typeface="Inter Medium"/>
              </a:defRPr>
            </a:lvl6pPr>
            <a:lvl7pPr lvl="6" rtl="0">
              <a:spcBef>
                <a:spcPts val="1000"/>
              </a:spcBef>
              <a:spcAft>
                <a:spcPts val="0"/>
              </a:spcAft>
              <a:buSzPts val="1800"/>
              <a:buFont typeface="Inter Medium"/>
              <a:buNone/>
              <a:defRPr sz="1800">
                <a:latin typeface="Inter Medium"/>
                <a:ea typeface="Inter Medium"/>
                <a:cs typeface="Inter Medium"/>
                <a:sym typeface="Inter Medium"/>
              </a:defRPr>
            </a:lvl7pPr>
            <a:lvl8pPr lvl="7" rtl="0">
              <a:spcBef>
                <a:spcPts val="1000"/>
              </a:spcBef>
              <a:spcAft>
                <a:spcPts val="0"/>
              </a:spcAft>
              <a:buSzPts val="1800"/>
              <a:buFont typeface="Inter Medium"/>
              <a:buNone/>
              <a:defRPr sz="1800">
                <a:latin typeface="Inter Medium"/>
                <a:ea typeface="Inter Medium"/>
                <a:cs typeface="Inter Medium"/>
                <a:sym typeface="Inter Medium"/>
              </a:defRPr>
            </a:lvl8pPr>
            <a:lvl9pPr lvl="8" rtl="0">
              <a:spcBef>
                <a:spcPts val="1000"/>
              </a:spcBef>
              <a:spcAft>
                <a:spcPts val="1000"/>
              </a:spcAft>
              <a:buSzPts val="1800"/>
              <a:buFont typeface="Inter Medium"/>
              <a:buNone/>
              <a:defRPr sz="1800">
                <a:latin typeface="Inter Medium"/>
                <a:ea typeface="Inter Medium"/>
                <a:cs typeface="Inter Medium"/>
                <a:sym typeface="Inter Medium"/>
              </a:defRPr>
            </a:lvl9pPr>
          </a:lstStyle>
          <a:p>
            <a:endParaRPr/>
          </a:p>
        </p:txBody>
      </p:sp>
      <p:pic>
        <p:nvPicPr>
          <p:cNvPr id="68" name="Google Shape;68;p17"/>
          <p:cNvPicPr preferRelativeResize="0"/>
          <p:nvPr/>
        </p:nvPicPr>
        <p:blipFill>
          <a:blip r:embed="rId2" cstate="print">
            <a:alphaModFix/>
            <a:extLst>
              <a:ext uri="{28A0092B-C50C-407E-A947-70E740481C1C}">
                <a14:useLocalDpi xmlns:a14="http://schemas.microsoft.com/office/drawing/2010/main"/>
              </a:ext>
            </a:extLst>
          </a:blip>
          <a:stretch>
            <a:fillRect/>
          </a:stretch>
        </p:blipFill>
        <p:spPr>
          <a:xfrm>
            <a:off x="8001000" y="4457700"/>
            <a:ext cx="685800" cy="2286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7 Sub-section yellow">
  <p:cSld name="CUSTOM_8_1_1_1_1">
    <p:bg>
      <p:bgPr>
        <a:solidFill>
          <a:schemeClr val="accent4"/>
        </a:solidFill>
        <a:effectLst/>
      </p:bgPr>
    </p:bg>
    <p:spTree>
      <p:nvGrpSpPr>
        <p:cNvPr id="1" name="Shape 69"/>
        <p:cNvGrpSpPr/>
        <p:nvPr/>
      </p:nvGrpSpPr>
      <p:grpSpPr>
        <a:xfrm>
          <a:off x="0" y="0"/>
          <a:ext cx="0" cy="0"/>
          <a:chOff x="0" y="0"/>
          <a:chExt cx="0" cy="0"/>
        </a:xfrm>
      </p:grpSpPr>
      <p:sp>
        <p:nvSpPr>
          <p:cNvPr id="70" name="Google Shape;70;p18"/>
          <p:cNvSpPr txBox="1">
            <a:spLocks noGrp="1"/>
          </p:cNvSpPr>
          <p:nvPr>
            <p:ph type="title"/>
          </p:nvPr>
        </p:nvSpPr>
        <p:spPr>
          <a:xfrm>
            <a:off x="457200" y="457125"/>
            <a:ext cx="8229600" cy="2114700"/>
          </a:xfrm>
          <a:prstGeom prst="rect">
            <a:avLst/>
          </a:prstGeom>
        </p:spPr>
        <p:txBody>
          <a:bodyPr spcFirstLastPara="1" wrap="square" lIns="0" tIns="0" rIns="91425" bIns="0" anchor="t"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1" name="Google Shape;71;p18"/>
          <p:cNvSpPr txBox="1">
            <a:spLocks noGrp="1"/>
          </p:cNvSpPr>
          <p:nvPr>
            <p:ph type="subTitle" idx="1"/>
          </p:nvPr>
        </p:nvSpPr>
        <p:spPr>
          <a:xfrm>
            <a:off x="457200" y="2571675"/>
            <a:ext cx="5638800" cy="2114700"/>
          </a:xfrm>
          <a:prstGeom prst="rect">
            <a:avLst/>
          </a:prstGeom>
        </p:spPr>
        <p:txBody>
          <a:bodyPr spcFirstLastPara="1" wrap="square" lIns="0" tIns="0" rIns="0" bIns="0" anchor="b" anchorCtr="0">
            <a:noAutofit/>
          </a:bodyPr>
          <a:lstStyle>
            <a:lvl1pPr lvl="0" rtl="0">
              <a:spcBef>
                <a:spcPts val="0"/>
              </a:spcBef>
              <a:spcAft>
                <a:spcPts val="0"/>
              </a:spcAft>
              <a:buSzPts val="1800"/>
              <a:buFont typeface="Inter Medium"/>
              <a:buNone/>
              <a:defRPr sz="1800">
                <a:latin typeface="Inter Medium"/>
                <a:ea typeface="Inter Medium"/>
                <a:cs typeface="Inter Medium"/>
                <a:sym typeface="Inter Medium"/>
              </a:defRPr>
            </a:lvl1pPr>
            <a:lvl2pPr lvl="1" rtl="0">
              <a:spcBef>
                <a:spcPts val="1000"/>
              </a:spcBef>
              <a:spcAft>
                <a:spcPts val="0"/>
              </a:spcAft>
              <a:buSzPts val="1800"/>
              <a:buFont typeface="Inter Medium"/>
              <a:buNone/>
              <a:defRPr sz="1800">
                <a:latin typeface="Inter Medium"/>
                <a:ea typeface="Inter Medium"/>
                <a:cs typeface="Inter Medium"/>
                <a:sym typeface="Inter Medium"/>
              </a:defRPr>
            </a:lvl2pPr>
            <a:lvl3pPr lvl="2" rtl="0">
              <a:spcBef>
                <a:spcPts val="1000"/>
              </a:spcBef>
              <a:spcAft>
                <a:spcPts val="0"/>
              </a:spcAft>
              <a:buSzPts val="1800"/>
              <a:buFont typeface="Inter Medium"/>
              <a:buNone/>
              <a:defRPr sz="1800">
                <a:latin typeface="Inter Medium"/>
                <a:ea typeface="Inter Medium"/>
                <a:cs typeface="Inter Medium"/>
                <a:sym typeface="Inter Medium"/>
              </a:defRPr>
            </a:lvl3pPr>
            <a:lvl4pPr lvl="3" rtl="0">
              <a:spcBef>
                <a:spcPts val="1000"/>
              </a:spcBef>
              <a:spcAft>
                <a:spcPts val="0"/>
              </a:spcAft>
              <a:buSzPts val="1800"/>
              <a:buFont typeface="Inter Medium"/>
              <a:buNone/>
              <a:defRPr sz="1800">
                <a:latin typeface="Inter Medium"/>
                <a:ea typeface="Inter Medium"/>
                <a:cs typeface="Inter Medium"/>
                <a:sym typeface="Inter Medium"/>
              </a:defRPr>
            </a:lvl4pPr>
            <a:lvl5pPr lvl="4" rtl="0">
              <a:spcBef>
                <a:spcPts val="1000"/>
              </a:spcBef>
              <a:spcAft>
                <a:spcPts val="0"/>
              </a:spcAft>
              <a:buSzPts val="1800"/>
              <a:buFont typeface="Inter Medium"/>
              <a:buNone/>
              <a:defRPr sz="1800">
                <a:latin typeface="Inter Medium"/>
                <a:ea typeface="Inter Medium"/>
                <a:cs typeface="Inter Medium"/>
                <a:sym typeface="Inter Medium"/>
              </a:defRPr>
            </a:lvl5pPr>
            <a:lvl6pPr lvl="5" rtl="0">
              <a:spcBef>
                <a:spcPts val="1000"/>
              </a:spcBef>
              <a:spcAft>
                <a:spcPts val="0"/>
              </a:spcAft>
              <a:buSzPts val="1800"/>
              <a:buFont typeface="Inter Medium"/>
              <a:buNone/>
              <a:defRPr sz="1800">
                <a:latin typeface="Inter Medium"/>
                <a:ea typeface="Inter Medium"/>
                <a:cs typeface="Inter Medium"/>
                <a:sym typeface="Inter Medium"/>
              </a:defRPr>
            </a:lvl6pPr>
            <a:lvl7pPr lvl="6" rtl="0">
              <a:spcBef>
                <a:spcPts val="1000"/>
              </a:spcBef>
              <a:spcAft>
                <a:spcPts val="0"/>
              </a:spcAft>
              <a:buSzPts val="1800"/>
              <a:buFont typeface="Inter Medium"/>
              <a:buNone/>
              <a:defRPr sz="1800">
                <a:latin typeface="Inter Medium"/>
                <a:ea typeface="Inter Medium"/>
                <a:cs typeface="Inter Medium"/>
                <a:sym typeface="Inter Medium"/>
              </a:defRPr>
            </a:lvl7pPr>
            <a:lvl8pPr lvl="7" rtl="0">
              <a:spcBef>
                <a:spcPts val="1000"/>
              </a:spcBef>
              <a:spcAft>
                <a:spcPts val="0"/>
              </a:spcAft>
              <a:buSzPts val="1800"/>
              <a:buFont typeface="Inter Medium"/>
              <a:buNone/>
              <a:defRPr sz="1800">
                <a:latin typeface="Inter Medium"/>
                <a:ea typeface="Inter Medium"/>
                <a:cs typeface="Inter Medium"/>
                <a:sym typeface="Inter Medium"/>
              </a:defRPr>
            </a:lvl8pPr>
            <a:lvl9pPr lvl="8" rtl="0">
              <a:spcBef>
                <a:spcPts val="1000"/>
              </a:spcBef>
              <a:spcAft>
                <a:spcPts val="1000"/>
              </a:spcAft>
              <a:buSzPts val="1800"/>
              <a:buFont typeface="Inter Medium"/>
              <a:buNone/>
              <a:defRPr sz="1800">
                <a:latin typeface="Inter Medium"/>
                <a:ea typeface="Inter Medium"/>
                <a:cs typeface="Inter Medium"/>
                <a:sym typeface="Inter Medium"/>
              </a:defRPr>
            </a:lvl9pPr>
          </a:lstStyle>
          <a:p>
            <a:endParaRPr/>
          </a:p>
        </p:txBody>
      </p:sp>
      <p:pic>
        <p:nvPicPr>
          <p:cNvPr id="72" name="Google Shape;72;p18"/>
          <p:cNvPicPr preferRelativeResize="0"/>
          <p:nvPr/>
        </p:nvPicPr>
        <p:blipFill>
          <a:blip r:embed="rId2" cstate="print">
            <a:alphaModFix/>
            <a:extLst>
              <a:ext uri="{28A0092B-C50C-407E-A947-70E740481C1C}">
                <a14:useLocalDpi xmlns:a14="http://schemas.microsoft.com/office/drawing/2010/main"/>
              </a:ext>
            </a:extLst>
          </a:blip>
          <a:stretch>
            <a:fillRect/>
          </a:stretch>
        </p:blipFill>
        <p:spPr>
          <a:xfrm>
            <a:off x="8001000" y="4457700"/>
            <a:ext cx="685800" cy="2286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8 Sub-section blue">
  <p:cSld name="CUSTOM_8_1_1_1_1_1">
    <p:bg>
      <p:bgPr>
        <a:solidFill>
          <a:schemeClr val="accent5"/>
        </a:solidFill>
        <a:effectLst/>
      </p:bgPr>
    </p:bg>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457200" y="457125"/>
            <a:ext cx="8229600" cy="2114700"/>
          </a:xfrm>
          <a:prstGeom prst="rect">
            <a:avLst/>
          </a:prstGeom>
        </p:spPr>
        <p:txBody>
          <a:bodyPr spcFirstLastPara="1" wrap="square" lIns="0" tIns="0" rIns="91425" bIns="0" anchor="t"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5" name="Google Shape;75;p19"/>
          <p:cNvSpPr txBox="1">
            <a:spLocks noGrp="1"/>
          </p:cNvSpPr>
          <p:nvPr>
            <p:ph type="subTitle" idx="1"/>
          </p:nvPr>
        </p:nvSpPr>
        <p:spPr>
          <a:xfrm>
            <a:off x="457200" y="2571675"/>
            <a:ext cx="5638800" cy="2114700"/>
          </a:xfrm>
          <a:prstGeom prst="rect">
            <a:avLst/>
          </a:prstGeom>
        </p:spPr>
        <p:txBody>
          <a:bodyPr spcFirstLastPara="1" wrap="square" lIns="0" tIns="0" rIns="0" bIns="0" anchor="b" anchorCtr="0">
            <a:noAutofit/>
          </a:bodyPr>
          <a:lstStyle>
            <a:lvl1pPr lvl="0" rtl="0">
              <a:spcBef>
                <a:spcPts val="0"/>
              </a:spcBef>
              <a:spcAft>
                <a:spcPts val="0"/>
              </a:spcAft>
              <a:buSzPts val="1800"/>
              <a:buFont typeface="Inter Medium"/>
              <a:buNone/>
              <a:defRPr sz="1800">
                <a:latin typeface="Inter Medium"/>
                <a:ea typeface="Inter Medium"/>
                <a:cs typeface="Inter Medium"/>
                <a:sym typeface="Inter Medium"/>
              </a:defRPr>
            </a:lvl1pPr>
            <a:lvl2pPr lvl="1" rtl="0">
              <a:spcBef>
                <a:spcPts val="1000"/>
              </a:spcBef>
              <a:spcAft>
                <a:spcPts val="0"/>
              </a:spcAft>
              <a:buSzPts val="1800"/>
              <a:buFont typeface="Inter Medium"/>
              <a:buNone/>
              <a:defRPr sz="1800">
                <a:latin typeface="Inter Medium"/>
                <a:ea typeface="Inter Medium"/>
                <a:cs typeface="Inter Medium"/>
                <a:sym typeface="Inter Medium"/>
              </a:defRPr>
            </a:lvl2pPr>
            <a:lvl3pPr lvl="2" rtl="0">
              <a:spcBef>
                <a:spcPts val="1000"/>
              </a:spcBef>
              <a:spcAft>
                <a:spcPts val="0"/>
              </a:spcAft>
              <a:buSzPts val="1800"/>
              <a:buFont typeface="Inter Medium"/>
              <a:buNone/>
              <a:defRPr sz="1800">
                <a:latin typeface="Inter Medium"/>
                <a:ea typeface="Inter Medium"/>
                <a:cs typeface="Inter Medium"/>
                <a:sym typeface="Inter Medium"/>
              </a:defRPr>
            </a:lvl3pPr>
            <a:lvl4pPr lvl="3" rtl="0">
              <a:spcBef>
                <a:spcPts val="1000"/>
              </a:spcBef>
              <a:spcAft>
                <a:spcPts val="0"/>
              </a:spcAft>
              <a:buSzPts val="1800"/>
              <a:buFont typeface="Inter Medium"/>
              <a:buNone/>
              <a:defRPr sz="1800">
                <a:latin typeface="Inter Medium"/>
                <a:ea typeface="Inter Medium"/>
                <a:cs typeface="Inter Medium"/>
                <a:sym typeface="Inter Medium"/>
              </a:defRPr>
            </a:lvl4pPr>
            <a:lvl5pPr lvl="4" rtl="0">
              <a:spcBef>
                <a:spcPts val="1000"/>
              </a:spcBef>
              <a:spcAft>
                <a:spcPts val="0"/>
              </a:spcAft>
              <a:buSzPts val="1800"/>
              <a:buFont typeface="Inter Medium"/>
              <a:buNone/>
              <a:defRPr sz="1800">
                <a:latin typeface="Inter Medium"/>
                <a:ea typeface="Inter Medium"/>
                <a:cs typeface="Inter Medium"/>
                <a:sym typeface="Inter Medium"/>
              </a:defRPr>
            </a:lvl5pPr>
            <a:lvl6pPr lvl="5" rtl="0">
              <a:spcBef>
                <a:spcPts val="1000"/>
              </a:spcBef>
              <a:spcAft>
                <a:spcPts val="0"/>
              </a:spcAft>
              <a:buSzPts val="1800"/>
              <a:buFont typeface="Inter Medium"/>
              <a:buNone/>
              <a:defRPr sz="1800">
                <a:latin typeface="Inter Medium"/>
                <a:ea typeface="Inter Medium"/>
                <a:cs typeface="Inter Medium"/>
                <a:sym typeface="Inter Medium"/>
              </a:defRPr>
            </a:lvl6pPr>
            <a:lvl7pPr lvl="6" rtl="0">
              <a:spcBef>
                <a:spcPts val="1000"/>
              </a:spcBef>
              <a:spcAft>
                <a:spcPts val="0"/>
              </a:spcAft>
              <a:buSzPts val="1800"/>
              <a:buFont typeface="Inter Medium"/>
              <a:buNone/>
              <a:defRPr sz="1800">
                <a:latin typeface="Inter Medium"/>
                <a:ea typeface="Inter Medium"/>
                <a:cs typeface="Inter Medium"/>
                <a:sym typeface="Inter Medium"/>
              </a:defRPr>
            </a:lvl7pPr>
            <a:lvl8pPr lvl="7" rtl="0">
              <a:spcBef>
                <a:spcPts val="1000"/>
              </a:spcBef>
              <a:spcAft>
                <a:spcPts val="0"/>
              </a:spcAft>
              <a:buSzPts val="1800"/>
              <a:buFont typeface="Inter Medium"/>
              <a:buNone/>
              <a:defRPr sz="1800">
                <a:latin typeface="Inter Medium"/>
                <a:ea typeface="Inter Medium"/>
                <a:cs typeface="Inter Medium"/>
                <a:sym typeface="Inter Medium"/>
              </a:defRPr>
            </a:lvl8pPr>
            <a:lvl9pPr lvl="8" rtl="0">
              <a:spcBef>
                <a:spcPts val="1000"/>
              </a:spcBef>
              <a:spcAft>
                <a:spcPts val="1000"/>
              </a:spcAft>
              <a:buSzPts val="1800"/>
              <a:buFont typeface="Inter Medium"/>
              <a:buNone/>
              <a:defRPr sz="1800">
                <a:latin typeface="Inter Medium"/>
                <a:ea typeface="Inter Medium"/>
                <a:cs typeface="Inter Medium"/>
                <a:sym typeface="Inter Medium"/>
              </a:defRPr>
            </a:lvl9pPr>
          </a:lstStyle>
          <a:p>
            <a:endParaRPr/>
          </a:p>
        </p:txBody>
      </p:sp>
      <p:pic>
        <p:nvPicPr>
          <p:cNvPr id="76" name="Google Shape;76;p19"/>
          <p:cNvPicPr preferRelativeResize="0"/>
          <p:nvPr/>
        </p:nvPicPr>
        <p:blipFill>
          <a:blip r:embed="rId2" cstate="print">
            <a:alphaModFix/>
            <a:extLst>
              <a:ext uri="{28A0092B-C50C-407E-A947-70E740481C1C}">
                <a14:useLocalDpi xmlns:a14="http://schemas.microsoft.com/office/drawing/2010/main"/>
              </a:ext>
            </a:extLst>
          </a:blip>
          <a:stretch>
            <a:fillRect/>
          </a:stretch>
        </p:blipFill>
        <p:spPr>
          <a:xfrm>
            <a:off x="8001000" y="4457700"/>
            <a:ext cx="685800" cy="2286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9 Small image right">
  <p:cSld name="CUSTOM_9">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57200" y="457200"/>
            <a:ext cx="5181600" cy="365700"/>
          </a:xfrm>
          <a:prstGeom prst="rect">
            <a:avLst/>
          </a:prstGeom>
        </p:spPr>
        <p:txBody>
          <a:bodyPr spcFirstLastPara="1" wrap="square" lIns="0" tIns="0" rIns="91425" bIns="0" anchor="t" anchorCtr="0">
            <a:sp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79" name="Google Shape;79;p20"/>
          <p:cNvSpPr txBox="1">
            <a:spLocks noGrp="1"/>
          </p:cNvSpPr>
          <p:nvPr>
            <p:ph type="body" idx="1"/>
          </p:nvPr>
        </p:nvSpPr>
        <p:spPr>
          <a:xfrm>
            <a:off x="457200" y="1051500"/>
            <a:ext cx="5181600" cy="36348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Char char="●"/>
              <a:defRPr>
                <a:solidFill>
                  <a:schemeClr val="dk1"/>
                </a:solidFill>
              </a:defRPr>
            </a:lvl1pPr>
            <a:lvl2pPr marL="914400" lvl="1" indent="-292100" rtl="0">
              <a:lnSpc>
                <a:spcPct val="115000"/>
              </a:lnSpc>
              <a:spcBef>
                <a:spcPts val="1000"/>
              </a:spcBef>
              <a:spcAft>
                <a:spcPts val="0"/>
              </a:spcAft>
              <a:buClr>
                <a:schemeClr val="dk1"/>
              </a:buClr>
              <a:buSzPts val="1000"/>
              <a:buChar char="○"/>
              <a:defRPr>
                <a:solidFill>
                  <a:schemeClr val="dk1"/>
                </a:solidFill>
              </a:defRPr>
            </a:lvl2pPr>
            <a:lvl3pPr marL="1371600" lvl="2" indent="-292100" rtl="0">
              <a:lnSpc>
                <a:spcPct val="115000"/>
              </a:lnSpc>
              <a:spcBef>
                <a:spcPts val="1000"/>
              </a:spcBef>
              <a:spcAft>
                <a:spcPts val="0"/>
              </a:spcAft>
              <a:buClr>
                <a:schemeClr val="dk1"/>
              </a:buClr>
              <a:buSzPts val="1000"/>
              <a:buChar char="■"/>
              <a:defRPr>
                <a:solidFill>
                  <a:schemeClr val="dk1"/>
                </a:solidFill>
              </a:defRPr>
            </a:lvl3pPr>
            <a:lvl4pPr marL="1828800" lvl="3" indent="-292100" rtl="0">
              <a:lnSpc>
                <a:spcPct val="115000"/>
              </a:lnSpc>
              <a:spcBef>
                <a:spcPts val="1000"/>
              </a:spcBef>
              <a:spcAft>
                <a:spcPts val="0"/>
              </a:spcAft>
              <a:buClr>
                <a:schemeClr val="dk1"/>
              </a:buClr>
              <a:buSzPts val="1000"/>
              <a:buChar char="●"/>
              <a:defRPr>
                <a:solidFill>
                  <a:schemeClr val="dk1"/>
                </a:solidFill>
              </a:defRPr>
            </a:lvl4pPr>
            <a:lvl5pPr marL="2286000" lvl="4" indent="-292100" rtl="0">
              <a:lnSpc>
                <a:spcPct val="115000"/>
              </a:lnSpc>
              <a:spcBef>
                <a:spcPts val="1000"/>
              </a:spcBef>
              <a:spcAft>
                <a:spcPts val="0"/>
              </a:spcAft>
              <a:buClr>
                <a:schemeClr val="dk1"/>
              </a:buClr>
              <a:buSzPts val="1000"/>
              <a:buChar char="○"/>
              <a:defRPr>
                <a:solidFill>
                  <a:schemeClr val="dk1"/>
                </a:solidFill>
              </a:defRPr>
            </a:lvl5pPr>
            <a:lvl6pPr marL="2743200" lvl="5" indent="-292100" rtl="0">
              <a:lnSpc>
                <a:spcPct val="115000"/>
              </a:lnSpc>
              <a:spcBef>
                <a:spcPts val="1000"/>
              </a:spcBef>
              <a:spcAft>
                <a:spcPts val="0"/>
              </a:spcAft>
              <a:buClr>
                <a:schemeClr val="dk1"/>
              </a:buClr>
              <a:buSzPts val="1000"/>
              <a:buChar char="■"/>
              <a:defRPr>
                <a:solidFill>
                  <a:schemeClr val="dk1"/>
                </a:solidFill>
              </a:defRPr>
            </a:lvl6pPr>
            <a:lvl7pPr marL="3200400" lvl="6" indent="-292100" rtl="0">
              <a:lnSpc>
                <a:spcPct val="115000"/>
              </a:lnSpc>
              <a:spcBef>
                <a:spcPts val="1000"/>
              </a:spcBef>
              <a:spcAft>
                <a:spcPts val="0"/>
              </a:spcAft>
              <a:buClr>
                <a:schemeClr val="dk1"/>
              </a:buClr>
              <a:buSzPts val="1000"/>
              <a:buChar char="●"/>
              <a:defRPr>
                <a:solidFill>
                  <a:schemeClr val="dk1"/>
                </a:solidFill>
              </a:defRPr>
            </a:lvl7pPr>
            <a:lvl8pPr marL="3657600" lvl="7" indent="-292100" rtl="0">
              <a:lnSpc>
                <a:spcPct val="115000"/>
              </a:lnSpc>
              <a:spcBef>
                <a:spcPts val="1000"/>
              </a:spcBef>
              <a:spcAft>
                <a:spcPts val="0"/>
              </a:spcAft>
              <a:buClr>
                <a:schemeClr val="dk1"/>
              </a:buClr>
              <a:buSzPts val="1000"/>
              <a:buChar char="○"/>
              <a:defRPr>
                <a:solidFill>
                  <a:schemeClr val="dk1"/>
                </a:solidFill>
              </a:defRPr>
            </a:lvl8pPr>
            <a:lvl9pPr marL="4114800" lvl="8" indent="-292100" rtl="0">
              <a:lnSpc>
                <a:spcPct val="115000"/>
              </a:lnSpc>
              <a:spcBef>
                <a:spcPts val="1000"/>
              </a:spcBef>
              <a:spcAft>
                <a:spcPts val="1000"/>
              </a:spcAft>
              <a:buClr>
                <a:schemeClr val="dk1"/>
              </a:buClr>
              <a:buSzPts val="1000"/>
              <a:buChar char="■"/>
              <a:defRPr>
                <a:solidFill>
                  <a:schemeClr val="dk1"/>
                </a:solidFill>
              </a:defRPr>
            </a:lvl9pPr>
          </a:lstStyle>
          <a:p>
            <a:endParaRPr/>
          </a:p>
        </p:txBody>
      </p:sp>
      <p:sp>
        <p:nvSpPr>
          <p:cNvPr id="80" name="Google Shape;80;p20"/>
          <p:cNvSpPr>
            <a:spLocks noGrp="1"/>
          </p:cNvSpPr>
          <p:nvPr>
            <p:ph type="pic" idx="2"/>
          </p:nvPr>
        </p:nvSpPr>
        <p:spPr>
          <a:xfrm>
            <a:off x="6096000" y="0"/>
            <a:ext cx="3048000" cy="51435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2 Section header">
  <p:cSld name="CUSTOM_8_2">
    <p:bg>
      <p:bgPr>
        <a:solidFill>
          <a:schemeClr val="dk2"/>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457125"/>
            <a:ext cx="8229600" cy="2114700"/>
          </a:xfrm>
          <a:prstGeom prst="rect">
            <a:avLst/>
          </a:prstGeom>
        </p:spPr>
        <p:txBody>
          <a:bodyPr spcFirstLastPara="1" wrap="square" lIns="0" tIns="0" rIns="91425" bIns="0" anchor="t"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5" name="Google Shape;15;p3"/>
          <p:cNvSpPr txBox="1">
            <a:spLocks noGrp="1"/>
          </p:cNvSpPr>
          <p:nvPr>
            <p:ph type="subTitle" idx="1"/>
          </p:nvPr>
        </p:nvSpPr>
        <p:spPr>
          <a:xfrm>
            <a:off x="457200" y="2571675"/>
            <a:ext cx="5638800" cy="2114700"/>
          </a:xfrm>
          <a:prstGeom prst="rect">
            <a:avLst/>
          </a:prstGeom>
        </p:spPr>
        <p:txBody>
          <a:bodyPr spcFirstLastPara="1" wrap="square" lIns="0" tIns="0" rIns="0" bIns="0" anchor="b" anchorCtr="0">
            <a:noAutofit/>
          </a:bodyPr>
          <a:lstStyle>
            <a:lvl1pPr lvl="0" rtl="0">
              <a:spcBef>
                <a:spcPts val="0"/>
              </a:spcBef>
              <a:spcAft>
                <a:spcPts val="0"/>
              </a:spcAft>
              <a:buSzPts val="1800"/>
              <a:buFont typeface="Inter Medium"/>
              <a:buNone/>
              <a:defRPr sz="1800">
                <a:latin typeface="Inter Medium"/>
                <a:ea typeface="Inter Medium"/>
                <a:cs typeface="Inter Medium"/>
                <a:sym typeface="Inter Medium"/>
              </a:defRPr>
            </a:lvl1pPr>
            <a:lvl2pPr lvl="1" rtl="0">
              <a:spcBef>
                <a:spcPts val="1000"/>
              </a:spcBef>
              <a:spcAft>
                <a:spcPts val="0"/>
              </a:spcAft>
              <a:buSzPts val="1800"/>
              <a:buFont typeface="Inter Medium"/>
              <a:buNone/>
              <a:defRPr sz="1800">
                <a:latin typeface="Inter Medium"/>
                <a:ea typeface="Inter Medium"/>
                <a:cs typeface="Inter Medium"/>
                <a:sym typeface="Inter Medium"/>
              </a:defRPr>
            </a:lvl2pPr>
            <a:lvl3pPr lvl="2" rtl="0">
              <a:spcBef>
                <a:spcPts val="1000"/>
              </a:spcBef>
              <a:spcAft>
                <a:spcPts val="0"/>
              </a:spcAft>
              <a:buSzPts val="1800"/>
              <a:buFont typeface="Inter Medium"/>
              <a:buNone/>
              <a:defRPr sz="1800">
                <a:latin typeface="Inter Medium"/>
                <a:ea typeface="Inter Medium"/>
                <a:cs typeface="Inter Medium"/>
                <a:sym typeface="Inter Medium"/>
              </a:defRPr>
            </a:lvl3pPr>
            <a:lvl4pPr lvl="3" rtl="0">
              <a:spcBef>
                <a:spcPts val="1000"/>
              </a:spcBef>
              <a:spcAft>
                <a:spcPts val="0"/>
              </a:spcAft>
              <a:buSzPts val="1800"/>
              <a:buFont typeface="Inter Medium"/>
              <a:buNone/>
              <a:defRPr sz="1800">
                <a:latin typeface="Inter Medium"/>
                <a:ea typeface="Inter Medium"/>
                <a:cs typeface="Inter Medium"/>
                <a:sym typeface="Inter Medium"/>
              </a:defRPr>
            </a:lvl4pPr>
            <a:lvl5pPr lvl="4" rtl="0">
              <a:spcBef>
                <a:spcPts val="1000"/>
              </a:spcBef>
              <a:spcAft>
                <a:spcPts val="0"/>
              </a:spcAft>
              <a:buSzPts val="1800"/>
              <a:buFont typeface="Inter Medium"/>
              <a:buNone/>
              <a:defRPr sz="1800">
                <a:latin typeface="Inter Medium"/>
                <a:ea typeface="Inter Medium"/>
                <a:cs typeface="Inter Medium"/>
                <a:sym typeface="Inter Medium"/>
              </a:defRPr>
            </a:lvl5pPr>
            <a:lvl6pPr lvl="5" rtl="0">
              <a:spcBef>
                <a:spcPts val="1000"/>
              </a:spcBef>
              <a:spcAft>
                <a:spcPts val="0"/>
              </a:spcAft>
              <a:buSzPts val="1800"/>
              <a:buFont typeface="Inter Medium"/>
              <a:buNone/>
              <a:defRPr sz="1800">
                <a:latin typeface="Inter Medium"/>
                <a:ea typeface="Inter Medium"/>
                <a:cs typeface="Inter Medium"/>
                <a:sym typeface="Inter Medium"/>
              </a:defRPr>
            </a:lvl6pPr>
            <a:lvl7pPr lvl="6" rtl="0">
              <a:spcBef>
                <a:spcPts val="1000"/>
              </a:spcBef>
              <a:spcAft>
                <a:spcPts val="0"/>
              </a:spcAft>
              <a:buSzPts val="1800"/>
              <a:buFont typeface="Inter Medium"/>
              <a:buNone/>
              <a:defRPr sz="1800">
                <a:latin typeface="Inter Medium"/>
                <a:ea typeface="Inter Medium"/>
                <a:cs typeface="Inter Medium"/>
                <a:sym typeface="Inter Medium"/>
              </a:defRPr>
            </a:lvl7pPr>
            <a:lvl8pPr lvl="7" rtl="0">
              <a:spcBef>
                <a:spcPts val="1000"/>
              </a:spcBef>
              <a:spcAft>
                <a:spcPts val="0"/>
              </a:spcAft>
              <a:buSzPts val="1800"/>
              <a:buFont typeface="Inter Medium"/>
              <a:buNone/>
              <a:defRPr sz="1800">
                <a:latin typeface="Inter Medium"/>
                <a:ea typeface="Inter Medium"/>
                <a:cs typeface="Inter Medium"/>
                <a:sym typeface="Inter Medium"/>
              </a:defRPr>
            </a:lvl8pPr>
            <a:lvl9pPr lvl="8" rtl="0">
              <a:spcBef>
                <a:spcPts val="1000"/>
              </a:spcBef>
              <a:spcAft>
                <a:spcPts val="1000"/>
              </a:spcAft>
              <a:buSzPts val="1800"/>
              <a:buFont typeface="Inter Medium"/>
              <a:buNone/>
              <a:defRPr sz="1800">
                <a:latin typeface="Inter Medium"/>
                <a:ea typeface="Inter Medium"/>
                <a:cs typeface="Inter Medium"/>
                <a:sym typeface="Inter Medium"/>
              </a:defRPr>
            </a:lvl9pPr>
          </a:lstStyle>
          <a:p>
            <a:endParaRPr/>
          </a:p>
        </p:txBody>
      </p:sp>
      <p:pic>
        <p:nvPicPr>
          <p:cNvPr id="16" name="Google Shape;16;p3"/>
          <p:cNvPicPr preferRelativeResize="0"/>
          <p:nvPr/>
        </p:nvPicPr>
        <p:blipFill>
          <a:blip r:embed="rId2" cstate="print">
            <a:alphaModFix/>
            <a:extLst>
              <a:ext uri="{28A0092B-C50C-407E-A947-70E740481C1C}">
                <a14:useLocalDpi xmlns:a14="http://schemas.microsoft.com/office/drawing/2010/main"/>
              </a:ext>
            </a:extLst>
          </a:blip>
          <a:stretch>
            <a:fillRect/>
          </a:stretch>
        </p:blipFill>
        <p:spPr>
          <a:xfrm>
            <a:off x="8001000" y="4457700"/>
            <a:ext cx="685800" cy="2286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0 Quote with photo">
  <p:cSld name="CUSTOM_10">
    <p:spTree>
      <p:nvGrpSpPr>
        <p:cNvPr id="1" name="Shape 81"/>
        <p:cNvGrpSpPr/>
        <p:nvPr/>
      </p:nvGrpSpPr>
      <p:grpSpPr>
        <a:xfrm>
          <a:off x="0" y="0"/>
          <a:ext cx="0" cy="0"/>
          <a:chOff x="0" y="0"/>
          <a:chExt cx="0" cy="0"/>
        </a:xfrm>
      </p:grpSpPr>
      <p:sp>
        <p:nvSpPr>
          <p:cNvPr id="82" name="Google Shape;82;p21"/>
          <p:cNvSpPr txBox="1">
            <a:spLocks noGrp="1"/>
          </p:cNvSpPr>
          <p:nvPr>
            <p:ph type="body" idx="1"/>
          </p:nvPr>
        </p:nvSpPr>
        <p:spPr>
          <a:xfrm>
            <a:off x="1600200" y="1200150"/>
            <a:ext cx="5943600" cy="1828800"/>
          </a:xfrm>
          <a:prstGeom prst="rect">
            <a:avLst/>
          </a:prstGeom>
        </p:spPr>
        <p:txBody>
          <a:bodyPr spcFirstLastPara="1" wrap="square" lIns="0" tIns="0" rIns="0" bIns="0" anchor="ctr" anchorCtr="0">
            <a:noAutofit/>
          </a:bodyPr>
          <a:lstStyle>
            <a:lvl1pPr marL="457200" lvl="0" indent="-381000" rtl="0">
              <a:spcBef>
                <a:spcPts val="0"/>
              </a:spcBef>
              <a:spcAft>
                <a:spcPts val="0"/>
              </a:spcAft>
              <a:buSzPts val="2400"/>
              <a:buChar char="●"/>
              <a:defRPr sz="2400"/>
            </a:lvl1pPr>
            <a:lvl2pPr marL="914400" lvl="1" indent="-381000" rtl="0">
              <a:spcBef>
                <a:spcPts val="1000"/>
              </a:spcBef>
              <a:spcAft>
                <a:spcPts val="0"/>
              </a:spcAft>
              <a:buSzPts val="2400"/>
              <a:buChar char="○"/>
              <a:defRPr sz="2400"/>
            </a:lvl2pPr>
            <a:lvl3pPr marL="1371600" lvl="2" indent="-381000" rtl="0">
              <a:spcBef>
                <a:spcPts val="1000"/>
              </a:spcBef>
              <a:spcAft>
                <a:spcPts val="0"/>
              </a:spcAft>
              <a:buSzPts val="2400"/>
              <a:buChar char="■"/>
              <a:defRPr sz="2400"/>
            </a:lvl3pPr>
            <a:lvl4pPr marL="1828800" lvl="3" indent="-381000" rtl="0">
              <a:spcBef>
                <a:spcPts val="1000"/>
              </a:spcBef>
              <a:spcAft>
                <a:spcPts val="0"/>
              </a:spcAft>
              <a:buSzPts val="2400"/>
              <a:buChar char="●"/>
              <a:defRPr sz="2400"/>
            </a:lvl4pPr>
            <a:lvl5pPr marL="2286000" lvl="4" indent="-381000" rtl="0">
              <a:spcBef>
                <a:spcPts val="1000"/>
              </a:spcBef>
              <a:spcAft>
                <a:spcPts val="0"/>
              </a:spcAft>
              <a:buSzPts val="2400"/>
              <a:buChar char="○"/>
              <a:defRPr sz="2400"/>
            </a:lvl5pPr>
            <a:lvl6pPr marL="2743200" lvl="5" indent="-381000" rtl="0">
              <a:spcBef>
                <a:spcPts val="1000"/>
              </a:spcBef>
              <a:spcAft>
                <a:spcPts val="0"/>
              </a:spcAft>
              <a:buSzPts val="2400"/>
              <a:buChar char="■"/>
              <a:defRPr sz="2400"/>
            </a:lvl6pPr>
            <a:lvl7pPr marL="3200400" lvl="6" indent="-381000" rtl="0">
              <a:spcBef>
                <a:spcPts val="1000"/>
              </a:spcBef>
              <a:spcAft>
                <a:spcPts val="0"/>
              </a:spcAft>
              <a:buSzPts val="2400"/>
              <a:buChar char="●"/>
              <a:defRPr sz="2400"/>
            </a:lvl7pPr>
            <a:lvl8pPr marL="3657600" lvl="7" indent="-381000" rtl="0">
              <a:spcBef>
                <a:spcPts val="1000"/>
              </a:spcBef>
              <a:spcAft>
                <a:spcPts val="0"/>
              </a:spcAft>
              <a:buSzPts val="2400"/>
              <a:buChar char="○"/>
              <a:defRPr sz="2400"/>
            </a:lvl8pPr>
            <a:lvl9pPr marL="4114800" lvl="8" indent="-381000" rtl="0">
              <a:spcBef>
                <a:spcPts val="1000"/>
              </a:spcBef>
              <a:spcAft>
                <a:spcPts val="1000"/>
              </a:spcAft>
              <a:buSzPts val="2400"/>
              <a:buChar char="■"/>
              <a:defRPr sz="2400"/>
            </a:lvl9pPr>
          </a:lstStyle>
          <a:p>
            <a:endParaRPr/>
          </a:p>
        </p:txBody>
      </p:sp>
      <p:sp>
        <p:nvSpPr>
          <p:cNvPr id="83" name="Google Shape;83;p21"/>
          <p:cNvSpPr txBox="1">
            <a:spLocks noGrp="1"/>
          </p:cNvSpPr>
          <p:nvPr>
            <p:ph type="body" idx="2"/>
          </p:nvPr>
        </p:nvSpPr>
        <p:spPr>
          <a:xfrm>
            <a:off x="2469000" y="3257550"/>
            <a:ext cx="5074800" cy="685800"/>
          </a:xfrm>
          <a:prstGeom prst="rect">
            <a:avLst/>
          </a:prstGeom>
        </p:spPr>
        <p:txBody>
          <a:bodyPr spcFirstLastPara="1" wrap="square" lIns="0" tIns="0" rIns="0" bIns="0" anchor="ctr" anchorCtr="0">
            <a:noAutofit/>
          </a:bodyPr>
          <a:lstStyle>
            <a:lvl1pPr marL="457200" lvl="0" indent="-317500" rtl="0">
              <a:spcBef>
                <a:spcPts val="0"/>
              </a:spcBef>
              <a:spcAft>
                <a:spcPts val="0"/>
              </a:spcAft>
              <a:buSzPts val="1400"/>
              <a:buChar char="●"/>
              <a:defRPr/>
            </a:lvl1pPr>
            <a:lvl2pPr marL="914400" lvl="1" indent="-317500" rtl="0">
              <a:spcBef>
                <a:spcPts val="1000"/>
              </a:spcBef>
              <a:spcAft>
                <a:spcPts val="0"/>
              </a:spcAft>
              <a:buSzPts val="1400"/>
              <a:buChar char="○"/>
              <a:defRPr sz="1400"/>
            </a:lvl2pPr>
            <a:lvl3pPr marL="1371600" lvl="2" indent="-317500" rtl="0">
              <a:spcBef>
                <a:spcPts val="1000"/>
              </a:spcBef>
              <a:spcAft>
                <a:spcPts val="0"/>
              </a:spcAft>
              <a:buSzPts val="1400"/>
              <a:buChar char="■"/>
              <a:defRPr sz="1400"/>
            </a:lvl3pPr>
            <a:lvl4pPr marL="1828800" lvl="3" indent="-317500" rtl="0">
              <a:spcBef>
                <a:spcPts val="1000"/>
              </a:spcBef>
              <a:spcAft>
                <a:spcPts val="0"/>
              </a:spcAft>
              <a:buSzPts val="1400"/>
              <a:buChar char="●"/>
              <a:defRPr sz="1400"/>
            </a:lvl4pPr>
            <a:lvl5pPr marL="2286000" lvl="4" indent="-317500" rtl="0">
              <a:spcBef>
                <a:spcPts val="1000"/>
              </a:spcBef>
              <a:spcAft>
                <a:spcPts val="0"/>
              </a:spcAft>
              <a:buSzPts val="1400"/>
              <a:buChar char="○"/>
              <a:defRPr sz="1400"/>
            </a:lvl5pPr>
            <a:lvl6pPr marL="2743200" lvl="5" indent="-317500" rtl="0">
              <a:spcBef>
                <a:spcPts val="1000"/>
              </a:spcBef>
              <a:spcAft>
                <a:spcPts val="0"/>
              </a:spcAft>
              <a:buSzPts val="1400"/>
              <a:buChar char="■"/>
              <a:defRPr sz="1400"/>
            </a:lvl6pPr>
            <a:lvl7pPr marL="3200400" lvl="6" indent="-317500" rtl="0">
              <a:spcBef>
                <a:spcPts val="1000"/>
              </a:spcBef>
              <a:spcAft>
                <a:spcPts val="0"/>
              </a:spcAft>
              <a:buSzPts val="1400"/>
              <a:buChar char="●"/>
              <a:defRPr sz="1400"/>
            </a:lvl7pPr>
            <a:lvl8pPr marL="3657600" lvl="7" indent="-317500" rtl="0">
              <a:spcBef>
                <a:spcPts val="1000"/>
              </a:spcBef>
              <a:spcAft>
                <a:spcPts val="0"/>
              </a:spcAft>
              <a:buSzPts val="1400"/>
              <a:buChar char="○"/>
              <a:defRPr sz="1400"/>
            </a:lvl8pPr>
            <a:lvl9pPr marL="4114800" lvl="8" indent="-317500" rtl="0">
              <a:spcBef>
                <a:spcPts val="1000"/>
              </a:spcBef>
              <a:spcAft>
                <a:spcPts val="1000"/>
              </a:spcAft>
              <a:buSzPts val="1400"/>
              <a:buChar char="■"/>
              <a:defRPr sz="1400"/>
            </a:lvl9pPr>
          </a:lstStyle>
          <a:p>
            <a:endParaRPr/>
          </a:p>
        </p:txBody>
      </p:sp>
      <p:sp>
        <p:nvSpPr>
          <p:cNvPr id="84" name="Google Shape;84;p21"/>
          <p:cNvSpPr>
            <a:spLocks noGrp="1"/>
          </p:cNvSpPr>
          <p:nvPr>
            <p:ph type="pic" idx="3"/>
          </p:nvPr>
        </p:nvSpPr>
        <p:spPr>
          <a:xfrm>
            <a:off x="1600200" y="3280350"/>
            <a:ext cx="640200" cy="640200"/>
          </a:xfrm>
          <a:prstGeom prst="ellipse">
            <a:avLst/>
          </a:prstGeom>
          <a:noFill/>
          <a:ln>
            <a:noFill/>
          </a:ln>
        </p:spPr>
      </p:sp>
      <p:pic>
        <p:nvPicPr>
          <p:cNvPr id="85" name="Google Shape;85;p21"/>
          <p:cNvPicPr preferRelativeResize="0"/>
          <p:nvPr/>
        </p:nvPicPr>
        <p:blipFill>
          <a:blip r:embed="rId2" cstate="print">
            <a:alphaModFix/>
            <a:extLst>
              <a:ext uri="{28A0092B-C50C-407E-A947-70E740481C1C}">
                <a14:useLocalDpi xmlns:a14="http://schemas.microsoft.com/office/drawing/2010/main"/>
              </a:ext>
            </a:extLst>
          </a:blip>
          <a:stretch>
            <a:fillRect/>
          </a:stretch>
        </p:blipFill>
        <p:spPr>
          <a:xfrm>
            <a:off x="8001000" y="4457700"/>
            <a:ext cx="685800" cy="2286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1 Small image left">
  <p:cSld name="CUSTOM_10_1">
    <p:spTree>
      <p:nvGrpSpPr>
        <p:cNvPr id="1" name="Shape 86"/>
        <p:cNvGrpSpPr/>
        <p:nvPr/>
      </p:nvGrpSpPr>
      <p:grpSpPr>
        <a:xfrm>
          <a:off x="0" y="0"/>
          <a:ext cx="0" cy="0"/>
          <a:chOff x="0" y="0"/>
          <a:chExt cx="0" cy="0"/>
        </a:xfrm>
      </p:grpSpPr>
      <p:sp>
        <p:nvSpPr>
          <p:cNvPr id="87" name="Google Shape;87;p22"/>
          <p:cNvSpPr txBox="1">
            <a:spLocks noGrp="1"/>
          </p:cNvSpPr>
          <p:nvPr>
            <p:ph type="title"/>
          </p:nvPr>
        </p:nvSpPr>
        <p:spPr>
          <a:xfrm>
            <a:off x="3505200" y="457200"/>
            <a:ext cx="5181600" cy="365700"/>
          </a:xfrm>
          <a:prstGeom prst="rect">
            <a:avLst/>
          </a:prstGeom>
        </p:spPr>
        <p:txBody>
          <a:bodyPr spcFirstLastPara="1" wrap="square" lIns="0" tIns="0" rIns="91425" bIns="0" anchor="t" anchorCtr="0">
            <a:sp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88" name="Google Shape;88;p22"/>
          <p:cNvSpPr txBox="1">
            <a:spLocks noGrp="1"/>
          </p:cNvSpPr>
          <p:nvPr>
            <p:ph type="body" idx="1"/>
          </p:nvPr>
        </p:nvSpPr>
        <p:spPr>
          <a:xfrm>
            <a:off x="3505200" y="1051500"/>
            <a:ext cx="5181600" cy="36348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Char char="●"/>
              <a:defRPr>
                <a:solidFill>
                  <a:schemeClr val="dk1"/>
                </a:solidFill>
              </a:defRPr>
            </a:lvl1pPr>
            <a:lvl2pPr marL="914400" lvl="1" indent="-292100" rtl="0">
              <a:lnSpc>
                <a:spcPct val="115000"/>
              </a:lnSpc>
              <a:spcBef>
                <a:spcPts val="1000"/>
              </a:spcBef>
              <a:spcAft>
                <a:spcPts val="0"/>
              </a:spcAft>
              <a:buClr>
                <a:schemeClr val="dk1"/>
              </a:buClr>
              <a:buSzPts val="1000"/>
              <a:buChar char="○"/>
              <a:defRPr>
                <a:solidFill>
                  <a:schemeClr val="dk1"/>
                </a:solidFill>
              </a:defRPr>
            </a:lvl2pPr>
            <a:lvl3pPr marL="1371600" lvl="2" indent="-292100" rtl="0">
              <a:lnSpc>
                <a:spcPct val="115000"/>
              </a:lnSpc>
              <a:spcBef>
                <a:spcPts val="1000"/>
              </a:spcBef>
              <a:spcAft>
                <a:spcPts val="0"/>
              </a:spcAft>
              <a:buClr>
                <a:schemeClr val="dk1"/>
              </a:buClr>
              <a:buSzPts val="1000"/>
              <a:buChar char="■"/>
              <a:defRPr>
                <a:solidFill>
                  <a:schemeClr val="dk1"/>
                </a:solidFill>
              </a:defRPr>
            </a:lvl3pPr>
            <a:lvl4pPr marL="1828800" lvl="3" indent="-292100" rtl="0">
              <a:lnSpc>
                <a:spcPct val="115000"/>
              </a:lnSpc>
              <a:spcBef>
                <a:spcPts val="1000"/>
              </a:spcBef>
              <a:spcAft>
                <a:spcPts val="0"/>
              </a:spcAft>
              <a:buClr>
                <a:schemeClr val="dk1"/>
              </a:buClr>
              <a:buSzPts val="1000"/>
              <a:buChar char="●"/>
              <a:defRPr>
                <a:solidFill>
                  <a:schemeClr val="dk1"/>
                </a:solidFill>
              </a:defRPr>
            </a:lvl4pPr>
            <a:lvl5pPr marL="2286000" lvl="4" indent="-292100" rtl="0">
              <a:lnSpc>
                <a:spcPct val="115000"/>
              </a:lnSpc>
              <a:spcBef>
                <a:spcPts val="1000"/>
              </a:spcBef>
              <a:spcAft>
                <a:spcPts val="0"/>
              </a:spcAft>
              <a:buClr>
                <a:schemeClr val="dk1"/>
              </a:buClr>
              <a:buSzPts val="1000"/>
              <a:buChar char="○"/>
              <a:defRPr>
                <a:solidFill>
                  <a:schemeClr val="dk1"/>
                </a:solidFill>
              </a:defRPr>
            </a:lvl5pPr>
            <a:lvl6pPr marL="2743200" lvl="5" indent="-292100" rtl="0">
              <a:lnSpc>
                <a:spcPct val="115000"/>
              </a:lnSpc>
              <a:spcBef>
                <a:spcPts val="1000"/>
              </a:spcBef>
              <a:spcAft>
                <a:spcPts val="0"/>
              </a:spcAft>
              <a:buClr>
                <a:schemeClr val="dk1"/>
              </a:buClr>
              <a:buSzPts val="1000"/>
              <a:buChar char="■"/>
              <a:defRPr>
                <a:solidFill>
                  <a:schemeClr val="dk1"/>
                </a:solidFill>
              </a:defRPr>
            </a:lvl6pPr>
            <a:lvl7pPr marL="3200400" lvl="6" indent="-292100" rtl="0">
              <a:lnSpc>
                <a:spcPct val="115000"/>
              </a:lnSpc>
              <a:spcBef>
                <a:spcPts val="1000"/>
              </a:spcBef>
              <a:spcAft>
                <a:spcPts val="0"/>
              </a:spcAft>
              <a:buClr>
                <a:schemeClr val="dk1"/>
              </a:buClr>
              <a:buSzPts val="1000"/>
              <a:buChar char="●"/>
              <a:defRPr>
                <a:solidFill>
                  <a:schemeClr val="dk1"/>
                </a:solidFill>
              </a:defRPr>
            </a:lvl7pPr>
            <a:lvl8pPr marL="3657600" lvl="7" indent="-292100" rtl="0">
              <a:lnSpc>
                <a:spcPct val="115000"/>
              </a:lnSpc>
              <a:spcBef>
                <a:spcPts val="1000"/>
              </a:spcBef>
              <a:spcAft>
                <a:spcPts val="0"/>
              </a:spcAft>
              <a:buClr>
                <a:schemeClr val="dk1"/>
              </a:buClr>
              <a:buSzPts val="1000"/>
              <a:buChar char="○"/>
              <a:defRPr>
                <a:solidFill>
                  <a:schemeClr val="dk1"/>
                </a:solidFill>
              </a:defRPr>
            </a:lvl8pPr>
            <a:lvl9pPr marL="4114800" lvl="8" indent="-292100" rtl="0">
              <a:lnSpc>
                <a:spcPct val="115000"/>
              </a:lnSpc>
              <a:spcBef>
                <a:spcPts val="1000"/>
              </a:spcBef>
              <a:spcAft>
                <a:spcPts val="1000"/>
              </a:spcAft>
              <a:buClr>
                <a:schemeClr val="dk1"/>
              </a:buClr>
              <a:buSzPts val="1000"/>
              <a:buChar char="■"/>
              <a:defRPr>
                <a:solidFill>
                  <a:schemeClr val="dk1"/>
                </a:solidFill>
              </a:defRPr>
            </a:lvl9pPr>
          </a:lstStyle>
          <a:p>
            <a:endParaRPr/>
          </a:p>
        </p:txBody>
      </p:sp>
      <p:sp>
        <p:nvSpPr>
          <p:cNvPr id="89" name="Google Shape;89;p22"/>
          <p:cNvSpPr>
            <a:spLocks noGrp="1"/>
          </p:cNvSpPr>
          <p:nvPr>
            <p:ph type="pic" idx="2"/>
          </p:nvPr>
        </p:nvSpPr>
        <p:spPr>
          <a:xfrm>
            <a:off x="0" y="0"/>
            <a:ext cx="3048000" cy="5143500"/>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2 Large image right">
  <p:cSld name="CUSTOM_10_1_1">
    <p:spTree>
      <p:nvGrpSpPr>
        <p:cNvPr id="1" name="Shape 90"/>
        <p:cNvGrpSpPr/>
        <p:nvPr/>
      </p:nvGrpSpPr>
      <p:grpSpPr>
        <a:xfrm>
          <a:off x="0" y="0"/>
          <a:ext cx="0" cy="0"/>
          <a:chOff x="0" y="0"/>
          <a:chExt cx="0" cy="0"/>
        </a:xfrm>
      </p:grpSpPr>
      <p:sp>
        <p:nvSpPr>
          <p:cNvPr id="91" name="Google Shape;91;p23"/>
          <p:cNvSpPr txBox="1">
            <a:spLocks noGrp="1"/>
          </p:cNvSpPr>
          <p:nvPr>
            <p:ph type="title"/>
          </p:nvPr>
        </p:nvSpPr>
        <p:spPr>
          <a:xfrm>
            <a:off x="457200" y="457200"/>
            <a:ext cx="2133600" cy="365700"/>
          </a:xfrm>
          <a:prstGeom prst="rect">
            <a:avLst/>
          </a:prstGeom>
        </p:spPr>
        <p:txBody>
          <a:bodyPr spcFirstLastPara="1" wrap="square" lIns="0" tIns="0" rIns="91425" bIns="0" anchor="t" anchorCtr="0">
            <a:sp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92" name="Google Shape;92;p23"/>
          <p:cNvSpPr txBox="1">
            <a:spLocks noGrp="1"/>
          </p:cNvSpPr>
          <p:nvPr>
            <p:ph type="body" idx="1"/>
          </p:nvPr>
        </p:nvSpPr>
        <p:spPr>
          <a:xfrm>
            <a:off x="457200" y="1422000"/>
            <a:ext cx="2133600" cy="32643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Char char="●"/>
              <a:defRPr>
                <a:solidFill>
                  <a:schemeClr val="dk1"/>
                </a:solidFill>
              </a:defRPr>
            </a:lvl1pPr>
            <a:lvl2pPr marL="914400" lvl="1" indent="-292100" rtl="0">
              <a:lnSpc>
                <a:spcPct val="115000"/>
              </a:lnSpc>
              <a:spcBef>
                <a:spcPts val="1000"/>
              </a:spcBef>
              <a:spcAft>
                <a:spcPts val="0"/>
              </a:spcAft>
              <a:buClr>
                <a:schemeClr val="dk1"/>
              </a:buClr>
              <a:buSzPts val="1000"/>
              <a:buChar char="○"/>
              <a:defRPr>
                <a:solidFill>
                  <a:schemeClr val="dk1"/>
                </a:solidFill>
              </a:defRPr>
            </a:lvl2pPr>
            <a:lvl3pPr marL="1371600" lvl="2" indent="-292100" rtl="0">
              <a:lnSpc>
                <a:spcPct val="115000"/>
              </a:lnSpc>
              <a:spcBef>
                <a:spcPts val="1000"/>
              </a:spcBef>
              <a:spcAft>
                <a:spcPts val="0"/>
              </a:spcAft>
              <a:buClr>
                <a:schemeClr val="dk1"/>
              </a:buClr>
              <a:buSzPts val="1000"/>
              <a:buChar char="■"/>
              <a:defRPr>
                <a:solidFill>
                  <a:schemeClr val="dk1"/>
                </a:solidFill>
              </a:defRPr>
            </a:lvl3pPr>
            <a:lvl4pPr marL="1828800" lvl="3" indent="-292100" rtl="0">
              <a:lnSpc>
                <a:spcPct val="115000"/>
              </a:lnSpc>
              <a:spcBef>
                <a:spcPts val="1000"/>
              </a:spcBef>
              <a:spcAft>
                <a:spcPts val="0"/>
              </a:spcAft>
              <a:buClr>
                <a:schemeClr val="dk1"/>
              </a:buClr>
              <a:buSzPts val="1000"/>
              <a:buChar char="●"/>
              <a:defRPr>
                <a:solidFill>
                  <a:schemeClr val="dk1"/>
                </a:solidFill>
              </a:defRPr>
            </a:lvl4pPr>
            <a:lvl5pPr marL="2286000" lvl="4" indent="-292100" rtl="0">
              <a:lnSpc>
                <a:spcPct val="115000"/>
              </a:lnSpc>
              <a:spcBef>
                <a:spcPts val="1000"/>
              </a:spcBef>
              <a:spcAft>
                <a:spcPts val="0"/>
              </a:spcAft>
              <a:buClr>
                <a:schemeClr val="dk1"/>
              </a:buClr>
              <a:buSzPts val="1000"/>
              <a:buChar char="○"/>
              <a:defRPr>
                <a:solidFill>
                  <a:schemeClr val="dk1"/>
                </a:solidFill>
              </a:defRPr>
            </a:lvl5pPr>
            <a:lvl6pPr marL="2743200" lvl="5" indent="-292100" rtl="0">
              <a:lnSpc>
                <a:spcPct val="115000"/>
              </a:lnSpc>
              <a:spcBef>
                <a:spcPts val="1000"/>
              </a:spcBef>
              <a:spcAft>
                <a:spcPts val="0"/>
              </a:spcAft>
              <a:buClr>
                <a:schemeClr val="dk1"/>
              </a:buClr>
              <a:buSzPts val="1000"/>
              <a:buChar char="■"/>
              <a:defRPr>
                <a:solidFill>
                  <a:schemeClr val="dk1"/>
                </a:solidFill>
              </a:defRPr>
            </a:lvl6pPr>
            <a:lvl7pPr marL="3200400" lvl="6" indent="-292100" rtl="0">
              <a:lnSpc>
                <a:spcPct val="115000"/>
              </a:lnSpc>
              <a:spcBef>
                <a:spcPts val="1000"/>
              </a:spcBef>
              <a:spcAft>
                <a:spcPts val="0"/>
              </a:spcAft>
              <a:buClr>
                <a:schemeClr val="dk1"/>
              </a:buClr>
              <a:buSzPts val="1000"/>
              <a:buChar char="●"/>
              <a:defRPr>
                <a:solidFill>
                  <a:schemeClr val="dk1"/>
                </a:solidFill>
              </a:defRPr>
            </a:lvl7pPr>
            <a:lvl8pPr marL="3657600" lvl="7" indent="-292100" rtl="0">
              <a:lnSpc>
                <a:spcPct val="115000"/>
              </a:lnSpc>
              <a:spcBef>
                <a:spcPts val="1000"/>
              </a:spcBef>
              <a:spcAft>
                <a:spcPts val="0"/>
              </a:spcAft>
              <a:buClr>
                <a:schemeClr val="dk1"/>
              </a:buClr>
              <a:buSzPts val="1000"/>
              <a:buChar char="○"/>
              <a:defRPr>
                <a:solidFill>
                  <a:schemeClr val="dk1"/>
                </a:solidFill>
              </a:defRPr>
            </a:lvl8pPr>
            <a:lvl9pPr marL="4114800" lvl="8" indent="-292100" rtl="0">
              <a:lnSpc>
                <a:spcPct val="115000"/>
              </a:lnSpc>
              <a:spcBef>
                <a:spcPts val="1000"/>
              </a:spcBef>
              <a:spcAft>
                <a:spcPts val="1000"/>
              </a:spcAft>
              <a:buClr>
                <a:schemeClr val="dk1"/>
              </a:buClr>
              <a:buSzPts val="1000"/>
              <a:buChar char="■"/>
              <a:defRPr>
                <a:solidFill>
                  <a:schemeClr val="dk1"/>
                </a:solidFill>
              </a:defRPr>
            </a:lvl9pPr>
          </a:lstStyle>
          <a:p>
            <a:endParaRPr/>
          </a:p>
        </p:txBody>
      </p:sp>
      <p:sp>
        <p:nvSpPr>
          <p:cNvPr id="93" name="Google Shape;93;p23"/>
          <p:cNvSpPr>
            <a:spLocks noGrp="1"/>
          </p:cNvSpPr>
          <p:nvPr>
            <p:ph type="pic" idx="2"/>
          </p:nvPr>
        </p:nvSpPr>
        <p:spPr>
          <a:xfrm>
            <a:off x="3048000" y="0"/>
            <a:ext cx="6096000" cy="5143500"/>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3 Quote without photo">
  <p:cSld name="CUSTOM_10_1_1_1">
    <p:spTree>
      <p:nvGrpSpPr>
        <p:cNvPr id="1" name="Shape 94"/>
        <p:cNvGrpSpPr/>
        <p:nvPr/>
      </p:nvGrpSpPr>
      <p:grpSpPr>
        <a:xfrm>
          <a:off x="0" y="0"/>
          <a:ext cx="0" cy="0"/>
          <a:chOff x="0" y="0"/>
          <a:chExt cx="0" cy="0"/>
        </a:xfrm>
      </p:grpSpPr>
      <p:sp>
        <p:nvSpPr>
          <p:cNvPr id="95" name="Google Shape;95;p24"/>
          <p:cNvSpPr txBox="1">
            <a:spLocks noGrp="1"/>
          </p:cNvSpPr>
          <p:nvPr>
            <p:ph type="body" idx="1"/>
          </p:nvPr>
        </p:nvSpPr>
        <p:spPr>
          <a:xfrm>
            <a:off x="1600200" y="1200150"/>
            <a:ext cx="5943600" cy="1828800"/>
          </a:xfrm>
          <a:prstGeom prst="rect">
            <a:avLst/>
          </a:prstGeom>
        </p:spPr>
        <p:txBody>
          <a:bodyPr spcFirstLastPara="1" wrap="square" lIns="0" tIns="0" rIns="0" bIns="0" anchor="ctr" anchorCtr="0">
            <a:noAutofit/>
          </a:bodyPr>
          <a:lstStyle>
            <a:lvl1pPr marL="457200" lvl="0" indent="-381000">
              <a:spcBef>
                <a:spcPts val="0"/>
              </a:spcBef>
              <a:spcAft>
                <a:spcPts val="0"/>
              </a:spcAft>
              <a:buSzPts val="2400"/>
              <a:buChar char="●"/>
              <a:defRPr sz="2400"/>
            </a:lvl1pPr>
            <a:lvl2pPr marL="914400" lvl="1" indent="-381000">
              <a:spcBef>
                <a:spcPts val="1000"/>
              </a:spcBef>
              <a:spcAft>
                <a:spcPts val="0"/>
              </a:spcAft>
              <a:buSzPts val="2400"/>
              <a:buChar char="○"/>
              <a:defRPr sz="2400"/>
            </a:lvl2pPr>
            <a:lvl3pPr marL="1371600" lvl="2" indent="-381000">
              <a:spcBef>
                <a:spcPts val="1000"/>
              </a:spcBef>
              <a:spcAft>
                <a:spcPts val="0"/>
              </a:spcAft>
              <a:buSzPts val="2400"/>
              <a:buChar char="■"/>
              <a:defRPr sz="2400"/>
            </a:lvl3pPr>
            <a:lvl4pPr marL="1828800" lvl="3" indent="-381000">
              <a:spcBef>
                <a:spcPts val="1000"/>
              </a:spcBef>
              <a:spcAft>
                <a:spcPts val="0"/>
              </a:spcAft>
              <a:buSzPts val="2400"/>
              <a:buChar char="●"/>
              <a:defRPr sz="2400"/>
            </a:lvl4pPr>
            <a:lvl5pPr marL="2286000" lvl="4" indent="-381000">
              <a:spcBef>
                <a:spcPts val="1000"/>
              </a:spcBef>
              <a:spcAft>
                <a:spcPts val="0"/>
              </a:spcAft>
              <a:buSzPts val="2400"/>
              <a:buChar char="○"/>
              <a:defRPr sz="2400"/>
            </a:lvl5pPr>
            <a:lvl6pPr marL="2743200" lvl="5" indent="-381000">
              <a:spcBef>
                <a:spcPts val="1000"/>
              </a:spcBef>
              <a:spcAft>
                <a:spcPts val="0"/>
              </a:spcAft>
              <a:buSzPts val="2400"/>
              <a:buChar char="■"/>
              <a:defRPr sz="2400"/>
            </a:lvl6pPr>
            <a:lvl7pPr marL="3200400" lvl="6" indent="-381000">
              <a:spcBef>
                <a:spcPts val="1000"/>
              </a:spcBef>
              <a:spcAft>
                <a:spcPts val="0"/>
              </a:spcAft>
              <a:buSzPts val="2400"/>
              <a:buChar char="●"/>
              <a:defRPr sz="2400"/>
            </a:lvl7pPr>
            <a:lvl8pPr marL="3657600" lvl="7" indent="-381000">
              <a:spcBef>
                <a:spcPts val="1000"/>
              </a:spcBef>
              <a:spcAft>
                <a:spcPts val="0"/>
              </a:spcAft>
              <a:buSzPts val="2400"/>
              <a:buChar char="○"/>
              <a:defRPr sz="2400"/>
            </a:lvl8pPr>
            <a:lvl9pPr marL="4114800" lvl="8" indent="-381000">
              <a:spcBef>
                <a:spcPts val="1000"/>
              </a:spcBef>
              <a:spcAft>
                <a:spcPts val="1000"/>
              </a:spcAft>
              <a:buSzPts val="2400"/>
              <a:buChar char="■"/>
              <a:defRPr sz="2400"/>
            </a:lvl9pPr>
          </a:lstStyle>
          <a:p>
            <a:endParaRPr/>
          </a:p>
        </p:txBody>
      </p:sp>
      <p:sp>
        <p:nvSpPr>
          <p:cNvPr id="96" name="Google Shape;96;p24"/>
          <p:cNvSpPr txBox="1">
            <a:spLocks noGrp="1"/>
          </p:cNvSpPr>
          <p:nvPr>
            <p:ph type="body" idx="2"/>
          </p:nvPr>
        </p:nvSpPr>
        <p:spPr>
          <a:xfrm>
            <a:off x="1600200" y="3257550"/>
            <a:ext cx="5943600" cy="685800"/>
          </a:xfrm>
          <a:prstGeom prst="rect">
            <a:avLst/>
          </a:prstGeom>
        </p:spPr>
        <p:txBody>
          <a:bodyPr spcFirstLastPara="1" wrap="square" lIns="0" tIns="0" rIns="0" bIns="0" anchor="ctr" anchorCtr="0">
            <a:noAutofit/>
          </a:bodyPr>
          <a:lstStyle>
            <a:lvl1pPr marL="457200" lvl="0" indent="-317500" rtl="0">
              <a:spcBef>
                <a:spcPts val="0"/>
              </a:spcBef>
              <a:spcAft>
                <a:spcPts val="0"/>
              </a:spcAft>
              <a:buSzPts val="1400"/>
              <a:buChar char="●"/>
              <a:defRPr/>
            </a:lvl1pPr>
            <a:lvl2pPr marL="914400" lvl="1" indent="-317500" rtl="0">
              <a:spcBef>
                <a:spcPts val="1000"/>
              </a:spcBef>
              <a:spcAft>
                <a:spcPts val="0"/>
              </a:spcAft>
              <a:buSzPts val="1400"/>
              <a:buChar char="○"/>
              <a:defRPr sz="1400"/>
            </a:lvl2pPr>
            <a:lvl3pPr marL="1371600" lvl="2" indent="-317500" rtl="0">
              <a:spcBef>
                <a:spcPts val="1000"/>
              </a:spcBef>
              <a:spcAft>
                <a:spcPts val="0"/>
              </a:spcAft>
              <a:buSzPts val="1400"/>
              <a:buChar char="■"/>
              <a:defRPr sz="1400"/>
            </a:lvl3pPr>
            <a:lvl4pPr marL="1828800" lvl="3" indent="-317500" rtl="0">
              <a:spcBef>
                <a:spcPts val="1000"/>
              </a:spcBef>
              <a:spcAft>
                <a:spcPts val="0"/>
              </a:spcAft>
              <a:buSzPts val="1400"/>
              <a:buChar char="●"/>
              <a:defRPr sz="1400"/>
            </a:lvl4pPr>
            <a:lvl5pPr marL="2286000" lvl="4" indent="-317500" rtl="0">
              <a:spcBef>
                <a:spcPts val="1000"/>
              </a:spcBef>
              <a:spcAft>
                <a:spcPts val="0"/>
              </a:spcAft>
              <a:buSzPts val="1400"/>
              <a:buChar char="○"/>
              <a:defRPr sz="1400"/>
            </a:lvl5pPr>
            <a:lvl6pPr marL="2743200" lvl="5" indent="-317500" rtl="0">
              <a:spcBef>
                <a:spcPts val="1000"/>
              </a:spcBef>
              <a:spcAft>
                <a:spcPts val="0"/>
              </a:spcAft>
              <a:buSzPts val="1400"/>
              <a:buChar char="■"/>
              <a:defRPr sz="1400"/>
            </a:lvl6pPr>
            <a:lvl7pPr marL="3200400" lvl="6" indent="-317500" rtl="0">
              <a:spcBef>
                <a:spcPts val="1000"/>
              </a:spcBef>
              <a:spcAft>
                <a:spcPts val="0"/>
              </a:spcAft>
              <a:buSzPts val="1400"/>
              <a:buChar char="●"/>
              <a:defRPr sz="1400"/>
            </a:lvl7pPr>
            <a:lvl8pPr marL="3657600" lvl="7" indent="-317500" rtl="0">
              <a:spcBef>
                <a:spcPts val="1000"/>
              </a:spcBef>
              <a:spcAft>
                <a:spcPts val="0"/>
              </a:spcAft>
              <a:buSzPts val="1400"/>
              <a:buChar char="○"/>
              <a:defRPr sz="1400"/>
            </a:lvl8pPr>
            <a:lvl9pPr marL="4114800" lvl="8" indent="-317500" rtl="0">
              <a:spcBef>
                <a:spcPts val="1000"/>
              </a:spcBef>
              <a:spcAft>
                <a:spcPts val="1000"/>
              </a:spcAft>
              <a:buSzPts val="1400"/>
              <a:buChar char="■"/>
              <a:defRPr sz="1400"/>
            </a:lvl9pPr>
          </a:lstStyle>
          <a:p>
            <a:endParaRPr/>
          </a:p>
        </p:txBody>
      </p:sp>
      <p:pic>
        <p:nvPicPr>
          <p:cNvPr id="97" name="Google Shape;97;p24"/>
          <p:cNvPicPr preferRelativeResize="0"/>
          <p:nvPr/>
        </p:nvPicPr>
        <p:blipFill>
          <a:blip r:embed="rId2" cstate="print">
            <a:alphaModFix/>
            <a:extLst>
              <a:ext uri="{28A0092B-C50C-407E-A947-70E740481C1C}">
                <a14:useLocalDpi xmlns:a14="http://schemas.microsoft.com/office/drawing/2010/main"/>
              </a:ext>
            </a:extLst>
          </a:blip>
          <a:stretch>
            <a:fillRect/>
          </a:stretch>
        </p:blipFill>
        <p:spPr>
          <a:xfrm>
            <a:off x="8001000" y="4457700"/>
            <a:ext cx="685800" cy="2286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4 Large image left">
  <p:cSld name="CUSTOM_10_1_1_1_1">
    <p:spTree>
      <p:nvGrpSpPr>
        <p:cNvPr id="1" name="Shape 98"/>
        <p:cNvGrpSpPr/>
        <p:nvPr/>
      </p:nvGrpSpPr>
      <p:grpSpPr>
        <a:xfrm>
          <a:off x="0" y="0"/>
          <a:ext cx="0" cy="0"/>
          <a:chOff x="0" y="0"/>
          <a:chExt cx="0" cy="0"/>
        </a:xfrm>
      </p:grpSpPr>
      <p:sp>
        <p:nvSpPr>
          <p:cNvPr id="99" name="Google Shape;99;p25"/>
          <p:cNvSpPr txBox="1">
            <a:spLocks noGrp="1"/>
          </p:cNvSpPr>
          <p:nvPr>
            <p:ph type="title"/>
          </p:nvPr>
        </p:nvSpPr>
        <p:spPr>
          <a:xfrm>
            <a:off x="6553200" y="457200"/>
            <a:ext cx="2133600" cy="365700"/>
          </a:xfrm>
          <a:prstGeom prst="rect">
            <a:avLst/>
          </a:prstGeom>
        </p:spPr>
        <p:txBody>
          <a:bodyPr spcFirstLastPara="1" wrap="square" lIns="0" tIns="0" rIns="91425" bIns="0" anchor="t" anchorCtr="0">
            <a:sp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00" name="Google Shape;100;p25"/>
          <p:cNvSpPr txBox="1">
            <a:spLocks noGrp="1"/>
          </p:cNvSpPr>
          <p:nvPr>
            <p:ph type="body" idx="1"/>
          </p:nvPr>
        </p:nvSpPr>
        <p:spPr>
          <a:xfrm>
            <a:off x="6553200" y="1422000"/>
            <a:ext cx="2133600" cy="32643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Char char="●"/>
              <a:defRPr>
                <a:solidFill>
                  <a:schemeClr val="dk1"/>
                </a:solidFill>
              </a:defRPr>
            </a:lvl1pPr>
            <a:lvl2pPr marL="914400" lvl="1" indent="-292100" rtl="0">
              <a:lnSpc>
                <a:spcPct val="115000"/>
              </a:lnSpc>
              <a:spcBef>
                <a:spcPts val="1000"/>
              </a:spcBef>
              <a:spcAft>
                <a:spcPts val="0"/>
              </a:spcAft>
              <a:buClr>
                <a:schemeClr val="dk1"/>
              </a:buClr>
              <a:buSzPts val="1000"/>
              <a:buChar char="○"/>
              <a:defRPr>
                <a:solidFill>
                  <a:schemeClr val="dk1"/>
                </a:solidFill>
              </a:defRPr>
            </a:lvl2pPr>
            <a:lvl3pPr marL="1371600" lvl="2" indent="-292100" rtl="0">
              <a:lnSpc>
                <a:spcPct val="115000"/>
              </a:lnSpc>
              <a:spcBef>
                <a:spcPts val="1000"/>
              </a:spcBef>
              <a:spcAft>
                <a:spcPts val="0"/>
              </a:spcAft>
              <a:buClr>
                <a:schemeClr val="dk1"/>
              </a:buClr>
              <a:buSzPts val="1000"/>
              <a:buChar char="■"/>
              <a:defRPr>
                <a:solidFill>
                  <a:schemeClr val="dk1"/>
                </a:solidFill>
              </a:defRPr>
            </a:lvl3pPr>
            <a:lvl4pPr marL="1828800" lvl="3" indent="-292100" rtl="0">
              <a:lnSpc>
                <a:spcPct val="115000"/>
              </a:lnSpc>
              <a:spcBef>
                <a:spcPts val="1000"/>
              </a:spcBef>
              <a:spcAft>
                <a:spcPts val="0"/>
              </a:spcAft>
              <a:buClr>
                <a:schemeClr val="dk1"/>
              </a:buClr>
              <a:buSzPts val="1000"/>
              <a:buChar char="●"/>
              <a:defRPr>
                <a:solidFill>
                  <a:schemeClr val="dk1"/>
                </a:solidFill>
              </a:defRPr>
            </a:lvl4pPr>
            <a:lvl5pPr marL="2286000" lvl="4" indent="-292100" rtl="0">
              <a:lnSpc>
                <a:spcPct val="115000"/>
              </a:lnSpc>
              <a:spcBef>
                <a:spcPts val="1000"/>
              </a:spcBef>
              <a:spcAft>
                <a:spcPts val="0"/>
              </a:spcAft>
              <a:buClr>
                <a:schemeClr val="dk1"/>
              </a:buClr>
              <a:buSzPts val="1000"/>
              <a:buChar char="○"/>
              <a:defRPr>
                <a:solidFill>
                  <a:schemeClr val="dk1"/>
                </a:solidFill>
              </a:defRPr>
            </a:lvl5pPr>
            <a:lvl6pPr marL="2743200" lvl="5" indent="-292100" rtl="0">
              <a:lnSpc>
                <a:spcPct val="115000"/>
              </a:lnSpc>
              <a:spcBef>
                <a:spcPts val="1000"/>
              </a:spcBef>
              <a:spcAft>
                <a:spcPts val="0"/>
              </a:spcAft>
              <a:buClr>
                <a:schemeClr val="dk1"/>
              </a:buClr>
              <a:buSzPts val="1000"/>
              <a:buChar char="■"/>
              <a:defRPr>
                <a:solidFill>
                  <a:schemeClr val="dk1"/>
                </a:solidFill>
              </a:defRPr>
            </a:lvl6pPr>
            <a:lvl7pPr marL="3200400" lvl="6" indent="-292100" rtl="0">
              <a:lnSpc>
                <a:spcPct val="115000"/>
              </a:lnSpc>
              <a:spcBef>
                <a:spcPts val="1000"/>
              </a:spcBef>
              <a:spcAft>
                <a:spcPts val="0"/>
              </a:spcAft>
              <a:buClr>
                <a:schemeClr val="dk1"/>
              </a:buClr>
              <a:buSzPts val="1000"/>
              <a:buChar char="●"/>
              <a:defRPr>
                <a:solidFill>
                  <a:schemeClr val="dk1"/>
                </a:solidFill>
              </a:defRPr>
            </a:lvl7pPr>
            <a:lvl8pPr marL="3657600" lvl="7" indent="-292100" rtl="0">
              <a:lnSpc>
                <a:spcPct val="115000"/>
              </a:lnSpc>
              <a:spcBef>
                <a:spcPts val="1000"/>
              </a:spcBef>
              <a:spcAft>
                <a:spcPts val="0"/>
              </a:spcAft>
              <a:buClr>
                <a:schemeClr val="dk1"/>
              </a:buClr>
              <a:buSzPts val="1000"/>
              <a:buChar char="○"/>
              <a:defRPr>
                <a:solidFill>
                  <a:schemeClr val="dk1"/>
                </a:solidFill>
              </a:defRPr>
            </a:lvl8pPr>
            <a:lvl9pPr marL="4114800" lvl="8" indent="-292100" rtl="0">
              <a:lnSpc>
                <a:spcPct val="115000"/>
              </a:lnSpc>
              <a:spcBef>
                <a:spcPts val="1000"/>
              </a:spcBef>
              <a:spcAft>
                <a:spcPts val="1000"/>
              </a:spcAft>
              <a:buClr>
                <a:schemeClr val="dk1"/>
              </a:buClr>
              <a:buSzPts val="1000"/>
              <a:buChar char="■"/>
              <a:defRPr>
                <a:solidFill>
                  <a:schemeClr val="dk1"/>
                </a:solidFill>
              </a:defRPr>
            </a:lvl9pPr>
          </a:lstStyle>
          <a:p>
            <a:endParaRPr/>
          </a:p>
        </p:txBody>
      </p:sp>
      <p:sp>
        <p:nvSpPr>
          <p:cNvPr id="101" name="Google Shape;101;p25"/>
          <p:cNvSpPr>
            <a:spLocks noGrp="1"/>
          </p:cNvSpPr>
          <p:nvPr>
            <p:ph type="pic" idx="2"/>
          </p:nvPr>
        </p:nvSpPr>
        <p:spPr>
          <a:xfrm>
            <a:off x="0" y="0"/>
            <a:ext cx="6096000" cy="5143500"/>
          </a:xfrm>
          <a:prstGeom prst="rect">
            <a:avLst/>
          </a:prstGeom>
          <a:no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5 Title, subtitle and body">
  <p:cSld name="CUSTOM_11">
    <p:spTree>
      <p:nvGrpSpPr>
        <p:cNvPr id="1" name="Shape 102"/>
        <p:cNvGrpSpPr/>
        <p:nvPr/>
      </p:nvGrpSpPr>
      <p:grpSpPr>
        <a:xfrm>
          <a:off x="0" y="0"/>
          <a:ext cx="0" cy="0"/>
          <a:chOff x="0" y="0"/>
          <a:chExt cx="0" cy="0"/>
        </a:xfrm>
      </p:grpSpPr>
      <p:sp>
        <p:nvSpPr>
          <p:cNvPr id="103" name="Google Shape;103;p26"/>
          <p:cNvSpPr txBox="1">
            <a:spLocks noGrp="1"/>
          </p:cNvSpPr>
          <p:nvPr>
            <p:ph type="title"/>
          </p:nvPr>
        </p:nvSpPr>
        <p:spPr>
          <a:xfrm>
            <a:off x="457200" y="457200"/>
            <a:ext cx="8229600" cy="365700"/>
          </a:xfrm>
          <a:prstGeom prst="rect">
            <a:avLst/>
          </a:prstGeom>
        </p:spPr>
        <p:txBody>
          <a:bodyPr spcFirstLastPara="1" wrap="square" lIns="0" tIns="0" rIns="91425" bIns="0" anchor="t" anchorCtr="0">
            <a:sp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04" name="Google Shape;104;p26"/>
          <p:cNvSpPr txBox="1">
            <a:spLocks noGrp="1"/>
          </p:cNvSpPr>
          <p:nvPr>
            <p:ph type="body" idx="1"/>
          </p:nvPr>
        </p:nvSpPr>
        <p:spPr>
          <a:xfrm>
            <a:off x="457200" y="1401900"/>
            <a:ext cx="8229600" cy="32844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Char char="●"/>
              <a:defRPr>
                <a:solidFill>
                  <a:schemeClr val="dk1"/>
                </a:solidFill>
              </a:defRPr>
            </a:lvl1pPr>
            <a:lvl2pPr marL="914400" lvl="1" indent="-292100" rtl="0">
              <a:lnSpc>
                <a:spcPct val="115000"/>
              </a:lnSpc>
              <a:spcBef>
                <a:spcPts val="1000"/>
              </a:spcBef>
              <a:spcAft>
                <a:spcPts val="0"/>
              </a:spcAft>
              <a:buClr>
                <a:schemeClr val="dk1"/>
              </a:buClr>
              <a:buSzPts val="1000"/>
              <a:buChar char="○"/>
              <a:defRPr>
                <a:solidFill>
                  <a:schemeClr val="dk1"/>
                </a:solidFill>
              </a:defRPr>
            </a:lvl2pPr>
            <a:lvl3pPr marL="1371600" lvl="2" indent="-292100" rtl="0">
              <a:lnSpc>
                <a:spcPct val="115000"/>
              </a:lnSpc>
              <a:spcBef>
                <a:spcPts val="1000"/>
              </a:spcBef>
              <a:spcAft>
                <a:spcPts val="0"/>
              </a:spcAft>
              <a:buClr>
                <a:schemeClr val="dk1"/>
              </a:buClr>
              <a:buSzPts val="1000"/>
              <a:buChar char="■"/>
              <a:defRPr>
                <a:solidFill>
                  <a:schemeClr val="dk1"/>
                </a:solidFill>
              </a:defRPr>
            </a:lvl3pPr>
            <a:lvl4pPr marL="1828800" lvl="3" indent="-292100" rtl="0">
              <a:lnSpc>
                <a:spcPct val="115000"/>
              </a:lnSpc>
              <a:spcBef>
                <a:spcPts val="1000"/>
              </a:spcBef>
              <a:spcAft>
                <a:spcPts val="0"/>
              </a:spcAft>
              <a:buClr>
                <a:schemeClr val="dk1"/>
              </a:buClr>
              <a:buSzPts val="1000"/>
              <a:buChar char="●"/>
              <a:defRPr>
                <a:solidFill>
                  <a:schemeClr val="dk1"/>
                </a:solidFill>
              </a:defRPr>
            </a:lvl4pPr>
            <a:lvl5pPr marL="2286000" lvl="4" indent="-292100" rtl="0">
              <a:lnSpc>
                <a:spcPct val="115000"/>
              </a:lnSpc>
              <a:spcBef>
                <a:spcPts val="1000"/>
              </a:spcBef>
              <a:spcAft>
                <a:spcPts val="0"/>
              </a:spcAft>
              <a:buClr>
                <a:schemeClr val="dk1"/>
              </a:buClr>
              <a:buSzPts val="1000"/>
              <a:buChar char="○"/>
              <a:defRPr>
                <a:solidFill>
                  <a:schemeClr val="dk1"/>
                </a:solidFill>
              </a:defRPr>
            </a:lvl5pPr>
            <a:lvl6pPr marL="2743200" lvl="5" indent="-292100" rtl="0">
              <a:lnSpc>
                <a:spcPct val="115000"/>
              </a:lnSpc>
              <a:spcBef>
                <a:spcPts val="1000"/>
              </a:spcBef>
              <a:spcAft>
                <a:spcPts val="0"/>
              </a:spcAft>
              <a:buClr>
                <a:schemeClr val="dk1"/>
              </a:buClr>
              <a:buSzPts val="1000"/>
              <a:buChar char="■"/>
              <a:defRPr>
                <a:solidFill>
                  <a:schemeClr val="dk1"/>
                </a:solidFill>
              </a:defRPr>
            </a:lvl6pPr>
            <a:lvl7pPr marL="3200400" lvl="6" indent="-292100" rtl="0">
              <a:lnSpc>
                <a:spcPct val="115000"/>
              </a:lnSpc>
              <a:spcBef>
                <a:spcPts val="1000"/>
              </a:spcBef>
              <a:spcAft>
                <a:spcPts val="0"/>
              </a:spcAft>
              <a:buClr>
                <a:schemeClr val="dk1"/>
              </a:buClr>
              <a:buSzPts val="1000"/>
              <a:buChar char="●"/>
              <a:defRPr>
                <a:solidFill>
                  <a:schemeClr val="dk1"/>
                </a:solidFill>
              </a:defRPr>
            </a:lvl7pPr>
            <a:lvl8pPr marL="3657600" lvl="7" indent="-292100" rtl="0">
              <a:lnSpc>
                <a:spcPct val="115000"/>
              </a:lnSpc>
              <a:spcBef>
                <a:spcPts val="1000"/>
              </a:spcBef>
              <a:spcAft>
                <a:spcPts val="0"/>
              </a:spcAft>
              <a:buClr>
                <a:schemeClr val="dk1"/>
              </a:buClr>
              <a:buSzPts val="1000"/>
              <a:buChar char="○"/>
              <a:defRPr>
                <a:solidFill>
                  <a:schemeClr val="dk1"/>
                </a:solidFill>
              </a:defRPr>
            </a:lvl8pPr>
            <a:lvl9pPr marL="4114800" lvl="8" indent="-292100" rtl="0">
              <a:lnSpc>
                <a:spcPct val="115000"/>
              </a:lnSpc>
              <a:spcBef>
                <a:spcPts val="1000"/>
              </a:spcBef>
              <a:spcAft>
                <a:spcPts val="1000"/>
              </a:spcAft>
              <a:buClr>
                <a:schemeClr val="dk1"/>
              </a:buClr>
              <a:buSzPts val="1000"/>
              <a:buChar char="■"/>
              <a:defRPr>
                <a:solidFill>
                  <a:schemeClr val="dk1"/>
                </a:solidFill>
              </a:defRPr>
            </a:lvl9pPr>
          </a:lstStyle>
          <a:p>
            <a:endParaRPr/>
          </a:p>
        </p:txBody>
      </p:sp>
      <p:sp>
        <p:nvSpPr>
          <p:cNvPr id="105" name="Google Shape;105;p26"/>
          <p:cNvSpPr txBox="1">
            <a:spLocks noGrp="1"/>
          </p:cNvSpPr>
          <p:nvPr>
            <p:ph type="subTitle" idx="2"/>
          </p:nvPr>
        </p:nvSpPr>
        <p:spPr>
          <a:xfrm>
            <a:off x="457200" y="899100"/>
            <a:ext cx="8229600" cy="274200"/>
          </a:xfrm>
          <a:prstGeom prst="rect">
            <a:avLst/>
          </a:prstGeom>
        </p:spPr>
        <p:txBody>
          <a:bodyPr spcFirstLastPara="1" wrap="square" lIns="0" tIns="0" rIns="0" bIns="0" anchor="t" anchorCtr="0">
            <a:spAutoFit/>
          </a:bodyPr>
          <a:lstStyle>
            <a:lvl1pPr lvl="0">
              <a:lnSpc>
                <a:spcPct val="100000"/>
              </a:lnSpc>
              <a:spcBef>
                <a:spcPts val="0"/>
              </a:spcBef>
              <a:spcAft>
                <a:spcPts val="0"/>
              </a:spcAft>
              <a:buClr>
                <a:schemeClr val="accent6"/>
              </a:buClr>
              <a:buSzPts val="1800"/>
              <a:buFont typeface="Inter"/>
              <a:buNone/>
              <a:defRPr sz="1800" b="1">
                <a:solidFill>
                  <a:schemeClr val="accent6"/>
                </a:solidFill>
                <a:latin typeface="Inter"/>
                <a:ea typeface="Inter"/>
                <a:cs typeface="Inter"/>
                <a:sym typeface="Inter"/>
              </a:defRPr>
            </a:lvl1pPr>
            <a:lvl2pPr lvl="1">
              <a:lnSpc>
                <a:spcPct val="100000"/>
              </a:lnSpc>
              <a:spcBef>
                <a:spcPts val="1000"/>
              </a:spcBef>
              <a:spcAft>
                <a:spcPts val="0"/>
              </a:spcAft>
              <a:buClr>
                <a:schemeClr val="accent6"/>
              </a:buClr>
              <a:buSzPts val="1800"/>
              <a:buNone/>
              <a:defRPr sz="1800">
                <a:solidFill>
                  <a:schemeClr val="accent6"/>
                </a:solidFill>
              </a:defRPr>
            </a:lvl2pPr>
            <a:lvl3pPr lvl="2">
              <a:lnSpc>
                <a:spcPct val="100000"/>
              </a:lnSpc>
              <a:spcBef>
                <a:spcPts val="1000"/>
              </a:spcBef>
              <a:spcAft>
                <a:spcPts val="0"/>
              </a:spcAft>
              <a:buClr>
                <a:schemeClr val="accent6"/>
              </a:buClr>
              <a:buSzPts val="1800"/>
              <a:buNone/>
              <a:defRPr sz="1800">
                <a:solidFill>
                  <a:schemeClr val="accent6"/>
                </a:solidFill>
              </a:defRPr>
            </a:lvl3pPr>
            <a:lvl4pPr lvl="3">
              <a:lnSpc>
                <a:spcPct val="100000"/>
              </a:lnSpc>
              <a:spcBef>
                <a:spcPts val="1000"/>
              </a:spcBef>
              <a:spcAft>
                <a:spcPts val="0"/>
              </a:spcAft>
              <a:buClr>
                <a:schemeClr val="accent6"/>
              </a:buClr>
              <a:buSzPts val="1800"/>
              <a:buNone/>
              <a:defRPr sz="1800">
                <a:solidFill>
                  <a:schemeClr val="accent6"/>
                </a:solidFill>
              </a:defRPr>
            </a:lvl4pPr>
            <a:lvl5pPr lvl="4">
              <a:lnSpc>
                <a:spcPct val="100000"/>
              </a:lnSpc>
              <a:spcBef>
                <a:spcPts val="1000"/>
              </a:spcBef>
              <a:spcAft>
                <a:spcPts val="0"/>
              </a:spcAft>
              <a:buClr>
                <a:schemeClr val="accent6"/>
              </a:buClr>
              <a:buSzPts val="1800"/>
              <a:buNone/>
              <a:defRPr sz="1800">
                <a:solidFill>
                  <a:schemeClr val="accent6"/>
                </a:solidFill>
              </a:defRPr>
            </a:lvl5pPr>
            <a:lvl6pPr lvl="5">
              <a:lnSpc>
                <a:spcPct val="100000"/>
              </a:lnSpc>
              <a:spcBef>
                <a:spcPts val="1000"/>
              </a:spcBef>
              <a:spcAft>
                <a:spcPts val="0"/>
              </a:spcAft>
              <a:buClr>
                <a:schemeClr val="accent6"/>
              </a:buClr>
              <a:buSzPts val="1800"/>
              <a:buNone/>
              <a:defRPr sz="1800">
                <a:solidFill>
                  <a:schemeClr val="accent6"/>
                </a:solidFill>
              </a:defRPr>
            </a:lvl6pPr>
            <a:lvl7pPr lvl="6">
              <a:lnSpc>
                <a:spcPct val="100000"/>
              </a:lnSpc>
              <a:spcBef>
                <a:spcPts val="1000"/>
              </a:spcBef>
              <a:spcAft>
                <a:spcPts val="0"/>
              </a:spcAft>
              <a:buClr>
                <a:schemeClr val="accent6"/>
              </a:buClr>
              <a:buSzPts val="1800"/>
              <a:buNone/>
              <a:defRPr sz="1800">
                <a:solidFill>
                  <a:schemeClr val="accent6"/>
                </a:solidFill>
              </a:defRPr>
            </a:lvl7pPr>
            <a:lvl8pPr lvl="7">
              <a:lnSpc>
                <a:spcPct val="100000"/>
              </a:lnSpc>
              <a:spcBef>
                <a:spcPts val="1000"/>
              </a:spcBef>
              <a:spcAft>
                <a:spcPts val="0"/>
              </a:spcAft>
              <a:buClr>
                <a:schemeClr val="accent6"/>
              </a:buClr>
              <a:buSzPts val="1800"/>
              <a:buNone/>
              <a:defRPr sz="1800">
                <a:solidFill>
                  <a:schemeClr val="accent6"/>
                </a:solidFill>
              </a:defRPr>
            </a:lvl8pPr>
            <a:lvl9pPr lvl="8">
              <a:lnSpc>
                <a:spcPct val="100000"/>
              </a:lnSpc>
              <a:spcBef>
                <a:spcPts val="1000"/>
              </a:spcBef>
              <a:spcAft>
                <a:spcPts val="1000"/>
              </a:spcAft>
              <a:buClr>
                <a:schemeClr val="accent6"/>
              </a:buClr>
              <a:buSzPts val="1800"/>
              <a:buNone/>
              <a:defRPr sz="1800">
                <a:solidFill>
                  <a:schemeClr val="accent6"/>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6 Title, subtitle and two columns">
  <p:cSld name="CUSTOM_11_1">
    <p:spTree>
      <p:nvGrpSpPr>
        <p:cNvPr id="1" name="Shape 106"/>
        <p:cNvGrpSpPr/>
        <p:nvPr/>
      </p:nvGrpSpPr>
      <p:grpSpPr>
        <a:xfrm>
          <a:off x="0" y="0"/>
          <a:ext cx="0" cy="0"/>
          <a:chOff x="0" y="0"/>
          <a:chExt cx="0" cy="0"/>
        </a:xfrm>
      </p:grpSpPr>
      <p:sp>
        <p:nvSpPr>
          <p:cNvPr id="107" name="Google Shape;107;p27"/>
          <p:cNvSpPr txBox="1">
            <a:spLocks noGrp="1"/>
          </p:cNvSpPr>
          <p:nvPr>
            <p:ph type="title"/>
          </p:nvPr>
        </p:nvSpPr>
        <p:spPr>
          <a:xfrm>
            <a:off x="457200" y="457200"/>
            <a:ext cx="8229600" cy="365700"/>
          </a:xfrm>
          <a:prstGeom prst="rect">
            <a:avLst/>
          </a:prstGeom>
        </p:spPr>
        <p:txBody>
          <a:bodyPr spcFirstLastPara="1" wrap="square" lIns="0" tIns="0" rIns="91425" bIns="0" anchor="t" anchorCtr="0">
            <a:sp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08" name="Google Shape;108;p27"/>
          <p:cNvSpPr txBox="1">
            <a:spLocks noGrp="1"/>
          </p:cNvSpPr>
          <p:nvPr>
            <p:ph type="body" idx="1"/>
          </p:nvPr>
        </p:nvSpPr>
        <p:spPr>
          <a:xfrm>
            <a:off x="457200" y="1401900"/>
            <a:ext cx="3886200" cy="32844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Char char="●"/>
              <a:defRPr>
                <a:solidFill>
                  <a:schemeClr val="dk1"/>
                </a:solidFill>
              </a:defRPr>
            </a:lvl1pPr>
            <a:lvl2pPr marL="914400" lvl="1" indent="-292100" rtl="0">
              <a:lnSpc>
                <a:spcPct val="115000"/>
              </a:lnSpc>
              <a:spcBef>
                <a:spcPts val="1000"/>
              </a:spcBef>
              <a:spcAft>
                <a:spcPts val="0"/>
              </a:spcAft>
              <a:buClr>
                <a:schemeClr val="dk1"/>
              </a:buClr>
              <a:buSzPts val="1000"/>
              <a:buChar char="○"/>
              <a:defRPr>
                <a:solidFill>
                  <a:schemeClr val="dk1"/>
                </a:solidFill>
              </a:defRPr>
            </a:lvl2pPr>
            <a:lvl3pPr marL="1371600" lvl="2" indent="-292100" rtl="0">
              <a:lnSpc>
                <a:spcPct val="115000"/>
              </a:lnSpc>
              <a:spcBef>
                <a:spcPts val="1000"/>
              </a:spcBef>
              <a:spcAft>
                <a:spcPts val="0"/>
              </a:spcAft>
              <a:buClr>
                <a:schemeClr val="dk1"/>
              </a:buClr>
              <a:buSzPts val="1000"/>
              <a:buChar char="■"/>
              <a:defRPr>
                <a:solidFill>
                  <a:schemeClr val="dk1"/>
                </a:solidFill>
              </a:defRPr>
            </a:lvl3pPr>
            <a:lvl4pPr marL="1828800" lvl="3" indent="-292100" rtl="0">
              <a:lnSpc>
                <a:spcPct val="115000"/>
              </a:lnSpc>
              <a:spcBef>
                <a:spcPts val="1000"/>
              </a:spcBef>
              <a:spcAft>
                <a:spcPts val="0"/>
              </a:spcAft>
              <a:buClr>
                <a:schemeClr val="dk1"/>
              </a:buClr>
              <a:buSzPts val="1000"/>
              <a:buChar char="●"/>
              <a:defRPr>
                <a:solidFill>
                  <a:schemeClr val="dk1"/>
                </a:solidFill>
              </a:defRPr>
            </a:lvl4pPr>
            <a:lvl5pPr marL="2286000" lvl="4" indent="-292100" rtl="0">
              <a:lnSpc>
                <a:spcPct val="115000"/>
              </a:lnSpc>
              <a:spcBef>
                <a:spcPts val="1000"/>
              </a:spcBef>
              <a:spcAft>
                <a:spcPts val="0"/>
              </a:spcAft>
              <a:buClr>
                <a:schemeClr val="dk1"/>
              </a:buClr>
              <a:buSzPts val="1000"/>
              <a:buChar char="○"/>
              <a:defRPr>
                <a:solidFill>
                  <a:schemeClr val="dk1"/>
                </a:solidFill>
              </a:defRPr>
            </a:lvl5pPr>
            <a:lvl6pPr marL="2743200" lvl="5" indent="-292100" rtl="0">
              <a:lnSpc>
                <a:spcPct val="115000"/>
              </a:lnSpc>
              <a:spcBef>
                <a:spcPts val="1000"/>
              </a:spcBef>
              <a:spcAft>
                <a:spcPts val="0"/>
              </a:spcAft>
              <a:buClr>
                <a:schemeClr val="dk1"/>
              </a:buClr>
              <a:buSzPts val="1000"/>
              <a:buChar char="■"/>
              <a:defRPr>
                <a:solidFill>
                  <a:schemeClr val="dk1"/>
                </a:solidFill>
              </a:defRPr>
            </a:lvl6pPr>
            <a:lvl7pPr marL="3200400" lvl="6" indent="-292100" rtl="0">
              <a:lnSpc>
                <a:spcPct val="115000"/>
              </a:lnSpc>
              <a:spcBef>
                <a:spcPts val="1000"/>
              </a:spcBef>
              <a:spcAft>
                <a:spcPts val="0"/>
              </a:spcAft>
              <a:buClr>
                <a:schemeClr val="dk1"/>
              </a:buClr>
              <a:buSzPts val="1000"/>
              <a:buChar char="●"/>
              <a:defRPr>
                <a:solidFill>
                  <a:schemeClr val="dk1"/>
                </a:solidFill>
              </a:defRPr>
            </a:lvl7pPr>
            <a:lvl8pPr marL="3657600" lvl="7" indent="-292100" rtl="0">
              <a:lnSpc>
                <a:spcPct val="115000"/>
              </a:lnSpc>
              <a:spcBef>
                <a:spcPts val="1000"/>
              </a:spcBef>
              <a:spcAft>
                <a:spcPts val="0"/>
              </a:spcAft>
              <a:buClr>
                <a:schemeClr val="dk1"/>
              </a:buClr>
              <a:buSzPts val="1000"/>
              <a:buChar char="○"/>
              <a:defRPr>
                <a:solidFill>
                  <a:schemeClr val="dk1"/>
                </a:solidFill>
              </a:defRPr>
            </a:lvl8pPr>
            <a:lvl9pPr marL="4114800" lvl="8" indent="-292100" rtl="0">
              <a:lnSpc>
                <a:spcPct val="115000"/>
              </a:lnSpc>
              <a:spcBef>
                <a:spcPts val="1000"/>
              </a:spcBef>
              <a:spcAft>
                <a:spcPts val="1000"/>
              </a:spcAft>
              <a:buClr>
                <a:schemeClr val="dk1"/>
              </a:buClr>
              <a:buSzPts val="1000"/>
              <a:buChar char="■"/>
              <a:defRPr>
                <a:solidFill>
                  <a:schemeClr val="dk1"/>
                </a:solidFill>
              </a:defRPr>
            </a:lvl9pPr>
          </a:lstStyle>
          <a:p>
            <a:endParaRPr/>
          </a:p>
        </p:txBody>
      </p:sp>
      <p:sp>
        <p:nvSpPr>
          <p:cNvPr id="109" name="Google Shape;109;p27"/>
          <p:cNvSpPr txBox="1">
            <a:spLocks noGrp="1"/>
          </p:cNvSpPr>
          <p:nvPr>
            <p:ph type="subTitle" idx="2"/>
          </p:nvPr>
        </p:nvSpPr>
        <p:spPr>
          <a:xfrm>
            <a:off x="457200" y="899100"/>
            <a:ext cx="8229600" cy="274200"/>
          </a:xfrm>
          <a:prstGeom prst="rect">
            <a:avLst/>
          </a:prstGeom>
        </p:spPr>
        <p:txBody>
          <a:bodyPr spcFirstLastPara="1" wrap="square" lIns="0" tIns="0" rIns="0" bIns="0" anchor="t" anchorCtr="0">
            <a:spAutoFit/>
          </a:bodyPr>
          <a:lstStyle>
            <a:lvl1pPr lvl="0" rtl="0">
              <a:lnSpc>
                <a:spcPct val="100000"/>
              </a:lnSpc>
              <a:spcBef>
                <a:spcPts val="0"/>
              </a:spcBef>
              <a:spcAft>
                <a:spcPts val="0"/>
              </a:spcAft>
              <a:buClr>
                <a:schemeClr val="accent6"/>
              </a:buClr>
              <a:buSzPts val="1800"/>
              <a:buFont typeface="Inter"/>
              <a:buNone/>
              <a:defRPr sz="1800" b="1">
                <a:solidFill>
                  <a:schemeClr val="accent6"/>
                </a:solidFill>
                <a:latin typeface="Inter"/>
                <a:ea typeface="Inter"/>
                <a:cs typeface="Inter"/>
                <a:sym typeface="Inter"/>
              </a:defRPr>
            </a:lvl1pPr>
            <a:lvl2pPr lvl="1" rtl="0">
              <a:lnSpc>
                <a:spcPct val="100000"/>
              </a:lnSpc>
              <a:spcBef>
                <a:spcPts val="1000"/>
              </a:spcBef>
              <a:spcAft>
                <a:spcPts val="0"/>
              </a:spcAft>
              <a:buClr>
                <a:schemeClr val="accent6"/>
              </a:buClr>
              <a:buSzPts val="1800"/>
              <a:buNone/>
              <a:defRPr sz="1800">
                <a:solidFill>
                  <a:schemeClr val="accent6"/>
                </a:solidFill>
              </a:defRPr>
            </a:lvl2pPr>
            <a:lvl3pPr lvl="2" rtl="0">
              <a:lnSpc>
                <a:spcPct val="100000"/>
              </a:lnSpc>
              <a:spcBef>
                <a:spcPts val="1000"/>
              </a:spcBef>
              <a:spcAft>
                <a:spcPts val="0"/>
              </a:spcAft>
              <a:buClr>
                <a:schemeClr val="accent6"/>
              </a:buClr>
              <a:buSzPts val="1800"/>
              <a:buNone/>
              <a:defRPr sz="1800">
                <a:solidFill>
                  <a:schemeClr val="accent6"/>
                </a:solidFill>
              </a:defRPr>
            </a:lvl3pPr>
            <a:lvl4pPr lvl="3" rtl="0">
              <a:lnSpc>
                <a:spcPct val="100000"/>
              </a:lnSpc>
              <a:spcBef>
                <a:spcPts val="1000"/>
              </a:spcBef>
              <a:spcAft>
                <a:spcPts val="0"/>
              </a:spcAft>
              <a:buClr>
                <a:schemeClr val="accent6"/>
              </a:buClr>
              <a:buSzPts val="1800"/>
              <a:buNone/>
              <a:defRPr sz="1800">
                <a:solidFill>
                  <a:schemeClr val="accent6"/>
                </a:solidFill>
              </a:defRPr>
            </a:lvl4pPr>
            <a:lvl5pPr lvl="4" rtl="0">
              <a:lnSpc>
                <a:spcPct val="100000"/>
              </a:lnSpc>
              <a:spcBef>
                <a:spcPts val="1000"/>
              </a:spcBef>
              <a:spcAft>
                <a:spcPts val="0"/>
              </a:spcAft>
              <a:buClr>
                <a:schemeClr val="accent6"/>
              </a:buClr>
              <a:buSzPts val="1800"/>
              <a:buNone/>
              <a:defRPr sz="1800">
                <a:solidFill>
                  <a:schemeClr val="accent6"/>
                </a:solidFill>
              </a:defRPr>
            </a:lvl5pPr>
            <a:lvl6pPr lvl="5" rtl="0">
              <a:lnSpc>
                <a:spcPct val="100000"/>
              </a:lnSpc>
              <a:spcBef>
                <a:spcPts val="1000"/>
              </a:spcBef>
              <a:spcAft>
                <a:spcPts val="0"/>
              </a:spcAft>
              <a:buClr>
                <a:schemeClr val="accent6"/>
              </a:buClr>
              <a:buSzPts val="1800"/>
              <a:buNone/>
              <a:defRPr sz="1800">
                <a:solidFill>
                  <a:schemeClr val="accent6"/>
                </a:solidFill>
              </a:defRPr>
            </a:lvl6pPr>
            <a:lvl7pPr lvl="6" rtl="0">
              <a:lnSpc>
                <a:spcPct val="100000"/>
              </a:lnSpc>
              <a:spcBef>
                <a:spcPts val="1000"/>
              </a:spcBef>
              <a:spcAft>
                <a:spcPts val="0"/>
              </a:spcAft>
              <a:buClr>
                <a:schemeClr val="accent6"/>
              </a:buClr>
              <a:buSzPts val="1800"/>
              <a:buNone/>
              <a:defRPr sz="1800">
                <a:solidFill>
                  <a:schemeClr val="accent6"/>
                </a:solidFill>
              </a:defRPr>
            </a:lvl7pPr>
            <a:lvl8pPr lvl="7" rtl="0">
              <a:lnSpc>
                <a:spcPct val="100000"/>
              </a:lnSpc>
              <a:spcBef>
                <a:spcPts val="1000"/>
              </a:spcBef>
              <a:spcAft>
                <a:spcPts val="0"/>
              </a:spcAft>
              <a:buClr>
                <a:schemeClr val="accent6"/>
              </a:buClr>
              <a:buSzPts val="1800"/>
              <a:buNone/>
              <a:defRPr sz="1800">
                <a:solidFill>
                  <a:schemeClr val="accent6"/>
                </a:solidFill>
              </a:defRPr>
            </a:lvl8pPr>
            <a:lvl9pPr lvl="8" rtl="0">
              <a:lnSpc>
                <a:spcPct val="100000"/>
              </a:lnSpc>
              <a:spcBef>
                <a:spcPts val="1000"/>
              </a:spcBef>
              <a:spcAft>
                <a:spcPts val="1000"/>
              </a:spcAft>
              <a:buClr>
                <a:schemeClr val="accent6"/>
              </a:buClr>
              <a:buSzPts val="1800"/>
              <a:buNone/>
              <a:defRPr sz="1800">
                <a:solidFill>
                  <a:schemeClr val="accent6"/>
                </a:solidFill>
              </a:defRPr>
            </a:lvl9pPr>
          </a:lstStyle>
          <a:p>
            <a:endParaRPr/>
          </a:p>
        </p:txBody>
      </p:sp>
      <p:sp>
        <p:nvSpPr>
          <p:cNvPr id="110" name="Google Shape;110;p27"/>
          <p:cNvSpPr txBox="1">
            <a:spLocks noGrp="1"/>
          </p:cNvSpPr>
          <p:nvPr>
            <p:ph type="body" idx="3"/>
          </p:nvPr>
        </p:nvSpPr>
        <p:spPr>
          <a:xfrm>
            <a:off x="4800600" y="1401900"/>
            <a:ext cx="3886200" cy="32844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Char char="●"/>
              <a:defRPr>
                <a:solidFill>
                  <a:schemeClr val="dk1"/>
                </a:solidFill>
              </a:defRPr>
            </a:lvl1pPr>
            <a:lvl2pPr marL="914400" lvl="1" indent="-292100" rtl="0">
              <a:lnSpc>
                <a:spcPct val="115000"/>
              </a:lnSpc>
              <a:spcBef>
                <a:spcPts val="1000"/>
              </a:spcBef>
              <a:spcAft>
                <a:spcPts val="0"/>
              </a:spcAft>
              <a:buClr>
                <a:schemeClr val="dk1"/>
              </a:buClr>
              <a:buSzPts val="1000"/>
              <a:buChar char="○"/>
              <a:defRPr>
                <a:solidFill>
                  <a:schemeClr val="dk1"/>
                </a:solidFill>
              </a:defRPr>
            </a:lvl2pPr>
            <a:lvl3pPr marL="1371600" lvl="2" indent="-292100" rtl="0">
              <a:lnSpc>
                <a:spcPct val="115000"/>
              </a:lnSpc>
              <a:spcBef>
                <a:spcPts val="1000"/>
              </a:spcBef>
              <a:spcAft>
                <a:spcPts val="0"/>
              </a:spcAft>
              <a:buClr>
                <a:schemeClr val="dk1"/>
              </a:buClr>
              <a:buSzPts val="1000"/>
              <a:buChar char="■"/>
              <a:defRPr>
                <a:solidFill>
                  <a:schemeClr val="dk1"/>
                </a:solidFill>
              </a:defRPr>
            </a:lvl3pPr>
            <a:lvl4pPr marL="1828800" lvl="3" indent="-292100" rtl="0">
              <a:lnSpc>
                <a:spcPct val="115000"/>
              </a:lnSpc>
              <a:spcBef>
                <a:spcPts val="1000"/>
              </a:spcBef>
              <a:spcAft>
                <a:spcPts val="0"/>
              </a:spcAft>
              <a:buClr>
                <a:schemeClr val="dk1"/>
              </a:buClr>
              <a:buSzPts val="1000"/>
              <a:buChar char="●"/>
              <a:defRPr>
                <a:solidFill>
                  <a:schemeClr val="dk1"/>
                </a:solidFill>
              </a:defRPr>
            </a:lvl4pPr>
            <a:lvl5pPr marL="2286000" lvl="4" indent="-292100" rtl="0">
              <a:lnSpc>
                <a:spcPct val="115000"/>
              </a:lnSpc>
              <a:spcBef>
                <a:spcPts val="1000"/>
              </a:spcBef>
              <a:spcAft>
                <a:spcPts val="0"/>
              </a:spcAft>
              <a:buClr>
                <a:schemeClr val="dk1"/>
              </a:buClr>
              <a:buSzPts val="1000"/>
              <a:buChar char="○"/>
              <a:defRPr>
                <a:solidFill>
                  <a:schemeClr val="dk1"/>
                </a:solidFill>
              </a:defRPr>
            </a:lvl5pPr>
            <a:lvl6pPr marL="2743200" lvl="5" indent="-292100" rtl="0">
              <a:lnSpc>
                <a:spcPct val="115000"/>
              </a:lnSpc>
              <a:spcBef>
                <a:spcPts val="1000"/>
              </a:spcBef>
              <a:spcAft>
                <a:spcPts val="0"/>
              </a:spcAft>
              <a:buClr>
                <a:schemeClr val="dk1"/>
              </a:buClr>
              <a:buSzPts val="1000"/>
              <a:buChar char="■"/>
              <a:defRPr>
                <a:solidFill>
                  <a:schemeClr val="dk1"/>
                </a:solidFill>
              </a:defRPr>
            </a:lvl6pPr>
            <a:lvl7pPr marL="3200400" lvl="6" indent="-292100" rtl="0">
              <a:lnSpc>
                <a:spcPct val="115000"/>
              </a:lnSpc>
              <a:spcBef>
                <a:spcPts val="1000"/>
              </a:spcBef>
              <a:spcAft>
                <a:spcPts val="0"/>
              </a:spcAft>
              <a:buClr>
                <a:schemeClr val="dk1"/>
              </a:buClr>
              <a:buSzPts val="1000"/>
              <a:buChar char="●"/>
              <a:defRPr>
                <a:solidFill>
                  <a:schemeClr val="dk1"/>
                </a:solidFill>
              </a:defRPr>
            </a:lvl7pPr>
            <a:lvl8pPr marL="3657600" lvl="7" indent="-292100" rtl="0">
              <a:lnSpc>
                <a:spcPct val="115000"/>
              </a:lnSpc>
              <a:spcBef>
                <a:spcPts val="1000"/>
              </a:spcBef>
              <a:spcAft>
                <a:spcPts val="0"/>
              </a:spcAft>
              <a:buClr>
                <a:schemeClr val="dk1"/>
              </a:buClr>
              <a:buSzPts val="1000"/>
              <a:buChar char="○"/>
              <a:defRPr>
                <a:solidFill>
                  <a:schemeClr val="dk1"/>
                </a:solidFill>
              </a:defRPr>
            </a:lvl8pPr>
            <a:lvl9pPr marL="4114800" lvl="8" indent="-292100" rtl="0">
              <a:lnSpc>
                <a:spcPct val="115000"/>
              </a:lnSpc>
              <a:spcBef>
                <a:spcPts val="1000"/>
              </a:spcBef>
              <a:spcAft>
                <a:spcPts val="1000"/>
              </a:spcAft>
              <a:buClr>
                <a:schemeClr val="dk1"/>
              </a:buClr>
              <a:buSzPts val="1000"/>
              <a:buChar char="■"/>
              <a:defRPr>
                <a:solidFill>
                  <a:schemeClr val="dk1"/>
                </a:solidFi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7 Title, subtitle and three columns">
  <p:cSld name="CUSTOM_11_1_1">
    <p:spTree>
      <p:nvGrpSpPr>
        <p:cNvPr id="1" name="Shape 111"/>
        <p:cNvGrpSpPr/>
        <p:nvPr/>
      </p:nvGrpSpPr>
      <p:grpSpPr>
        <a:xfrm>
          <a:off x="0" y="0"/>
          <a:ext cx="0" cy="0"/>
          <a:chOff x="0" y="0"/>
          <a:chExt cx="0" cy="0"/>
        </a:xfrm>
      </p:grpSpPr>
      <p:sp>
        <p:nvSpPr>
          <p:cNvPr id="112" name="Google Shape;112;p28"/>
          <p:cNvSpPr txBox="1">
            <a:spLocks noGrp="1"/>
          </p:cNvSpPr>
          <p:nvPr>
            <p:ph type="title"/>
          </p:nvPr>
        </p:nvSpPr>
        <p:spPr>
          <a:xfrm>
            <a:off x="457200" y="457200"/>
            <a:ext cx="8229600" cy="365700"/>
          </a:xfrm>
          <a:prstGeom prst="rect">
            <a:avLst/>
          </a:prstGeom>
        </p:spPr>
        <p:txBody>
          <a:bodyPr spcFirstLastPara="1" wrap="square" lIns="0" tIns="0" rIns="91425" bIns="0" anchor="t" anchorCtr="0">
            <a:sp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13" name="Google Shape;113;p28"/>
          <p:cNvSpPr txBox="1">
            <a:spLocks noGrp="1"/>
          </p:cNvSpPr>
          <p:nvPr>
            <p:ph type="body" idx="1"/>
          </p:nvPr>
        </p:nvSpPr>
        <p:spPr>
          <a:xfrm>
            <a:off x="457200" y="1401900"/>
            <a:ext cx="2514600" cy="32844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Char char="●"/>
              <a:defRPr>
                <a:solidFill>
                  <a:schemeClr val="dk1"/>
                </a:solidFill>
              </a:defRPr>
            </a:lvl1pPr>
            <a:lvl2pPr marL="914400" lvl="1" indent="-292100" rtl="0">
              <a:lnSpc>
                <a:spcPct val="115000"/>
              </a:lnSpc>
              <a:spcBef>
                <a:spcPts val="1000"/>
              </a:spcBef>
              <a:spcAft>
                <a:spcPts val="0"/>
              </a:spcAft>
              <a:buClr>
                <a:schemeClr val="dk1"/>
              </a:buClr>
              <a:buSzPts val="1000"/>
              <a:buChar char="○"/>
              <a:defRPr>
                <a:solidFill>
                  <a:schemeClr val="dk1"/>
                </a:solidFill>
              </a:defRPr>
            </a:lvl2pPr>
            <a:lvl3pPr marL="1371600" lvl="2" indent="-292100" rtl="0">
              <a:lnSpc>
                <a:spcPct val="115000"/>
              </a:lnSpc>
              <a:spcBef>
                <a:spcPts val="1000"/>
              </a:spcBef>
              <a:spcAft>
                <a:spcPts val="0"/>
              </a:spcAft>
              <a:buClr>
                <a:schemeClr val="dk1"/>
              </a:buClr>
              <a:buSzPts val="1000"/>
              <a:buChar char="■"/>
              <a:defRPr>
                <a:solidFill>
                  <a:schemeClr val="dk1"/>
                </a:solidFill>
              </a:defRPr>
            </a:lvl3pPr>
            <a:lvl4pPr marL="1828800" lvl="3" indent="-292100" rtl="0">
              <a:lnSpc>
                <a:spcPct val="115000"/>
              </a:lnSpc>
              <a:spcBef>
                <a:spcPts val="1000"/>
              </a:spcBef>
              <a:spcAft>
                <a:spcPts val="0"/>
              </a:spcAft>
              <a:buClr>
                <a:schemeClr val="dk1"/>
              </a:buClr>
              <a:buSzPts val="1000"/>
              <a:buChar char="●"/>
              <a:defRPr>
                <a:solidFill>
                  <a:schemeClr val="dk1"/>
                </a:solidFill>
              </a:defRPr>
            </a:lvl4pPr>
            <a:lvl5pPr marL="2286000" lvl="4" indent="-292100" rtl="0">
              <a:lnSpc>
                <a:spcPct val="115000"/>
              </a:lnSpc>
              <a:spcBef>
                <a:spcPts val="1000"/>
              </a:spcBef>
              <a:spcAft>
                <a:spcPts val="0"/>
              </a:spcAft>
              <a:buClr>
                <a:schemeClr val="dk1"/>
              </a:buClr>
              <a:buSzPts val="1000"/>
              <a:buChar char="○"/>
              <a:defRPr>
                <a:solidFill>
                  <a:schemeClr val="dk1"/>
                </a:solidFill>
              </a:defRPr>
            </a:lvl5pPr>
            <a:lvl6pPr marL="2743200" lvl="5" indent="-292100" rtl="0">
              <a:lnSpc>
                <a:spcPct val="115000"/>
              </a:lnSpc>
              <a:spcBef>
                <a:spcPts val="1000"/>
              </a:spcBef>
              <a:spcAft>
                <a:spcPts val="0"/>
              </a:spcAft>
              <a:buClr>
                <a:schemeClr val="dk1"/>
              </a:buClr>
              <a:buSzPts val="1000"/>
              <a:buChar char="■"/>
              <a:defRPr>
                <a:solidFill>
                  <a:schemeClr val="dk1"/>
                </a:solidFill>
              </a:defRPr>
            </a:lvl6pPr>
            <a:lvl7pPr marL="3200400" lvl="6" indent="-292100" rtl="0">
              <a:lnSpc>
                <a:spcPct val="115000"/>
              </a:lnSpc>
              <a:spcBef>
                <a:spcPts val="1000"/>
              </a:spcBef>
              <a:spcAft>
                <a:spcPts val="0"/>
              </a:spcAft>
              <a:buClr>
                <a:schemeClr val="dk1"/>
              </a:buClr>
              <a:buSzPts val="1000"/>
              <a:buChar char="●"/>
              <a:defRPr>
                <a:solidFill>
                  <a:schemeClr val="dk1"/>
                </a:solidFill>
              </a:defRPr>
            </a:lvl7pPr>
            <a:lvl8pPr marL="3657600" lvl="7" indent="-292100" rtl="0">
              <a:lnSpc>
                <a:spcPct val="115000"/>
              </a:lnSpc>
              <a:spcBef>
                <a:spcPts val="1000"/>
              </a:spcBef>
              <a:spcAft>
                <a:spcPts val="0"/>
              </a:spcAft>
              <a:buClr>
                <a:schemeClr val="dk1"/>
              </a:buClr>
              <a:buSzPts val="1000"/>
              <a:buChar char="○"/>
              <a:defRPr>
                <a:solidFill>
                  <a:schemeClr val="dk1"/>
                </a:solidFill>
              </a:defRPr>
            </a:lvl8pPr>
            <a:lvl9pPr marL="4114800" lvl="8" indent="-292100" rtl="0">
              <a:lnSpc>
                <a:spcPct val="115000"/>
              </a:lnSpc>
              <a:spcBef>
                <a:spcPts val="1000"/>
              </a:spcBef>
              <a:spcAft>
                <a:spcPts val="1000"/>
              </a:spcAft>
              <a:buClr>
                <a:schemeClr val="dk1"/>
              </a:buClr>
              <a:buSzPts val="1000"/>
              <a:buChar char="■"/>
              <a:defRPr>
                <a:solidFill>
                  <a:schemeClr val="dk1"/>
                </a:solidFill>
              </a:defRPr>
            </a:lvl9pPr>
          </a:lstStyle>
          <a:p>
            <a:endParaRPr/>
          </a:p>
        </p:txBody>
      </p:sp>
      <p:sp>
        <p:nvSpPr>
          <p:cNvPr id="114" name="Google Shape;114;p28"/>
          <p:cNvSpPr txBox="1">
            <a:spLocks noGrp="1"/>
          </p:cNvSpPr>
          <p:nvPr>
            <p:ph type="subTitle" idx="2"/>
          </p:nvPr>
        </p:nvSpPr>
        <p:spPr>
          <a:xfrm>
            <a:off x="457200" y="899100"/>
            <a:ext cx="8229600" cy="274200"/>
          </a:xfrm>
          <a:prstGeom prst="rect">
            <a:avLst/>
          </a:prstGeom>
        </p:spPr>
        <p:txBody>
          <a:bodyPr spcFirstLastPara="1" wrap="square" lIns="0" tIns="0" rIns="0" bIns="0" anchor="t" anchorCtr="0">
            <a:spAutoFit/>
          </a:bodyPr>
          <a:lstStyle>
            <a:lvl1pPr lvl="0" rtl="0">
              <a:lnSpc>
                <a:spcPct val="100000"/>
              </a:lnSpc>
              <a:spcBef>
                <a:spcPts val="0"/>
              </a:spcBef>
              <a:spcAft>
                <a:spcPts val="0"/>
              </a:spcAft>
              <a:buClr>
                <a:schemeClr val="accent6"/>
              </a:buClr>
              <a:buSzPts val="1800"/>
              <a:buFont typeface="Inter"/>
              <a:buNone/>
              <a:defRPr sz="1800" b="1">
                <a:solidFill>
                  <a:schemeClr val="accent6"/>
                </a:solidFill>
                <a:latin typeface="Inter"/>
                <a:ea typeface="Inter"/>
                <a:cs typeface="Inter"/>
                <a:sym typeface="Inter"/>
              </a:defRPr>
            </a:lvl1pPr>
            <a:lvl2pPr lvl="1" rtl="0">
              <a:lnSpc>
                <a:spcPct val="100000"/>
              </a:lnSpc>
              <a:spcBef>
                <a:spcPts val="1000"/>
              </a:spcBef>
              <a:spcAft>
                <a:spcPts val="0"/>
              </a:spcAft>
              <a:buClr>
                <a:schemeClr val="accent6"/>
              </a:buClr>
              <a:buSzPts val="1800"/>
              <a:buNone/>
              <a:defRPr sz="1800">
                <a:solidFill>
                  <a:schemeClr val="accent6"/>
                </a:solidFill>
              </a:defRPr>
            </a:lvl2pPr>
            <a:lvl3pPr lvl="2" rtl="0">
              <a:lnSpc>
                <a:spcPct val="100000"/>
              </a:lnSpc>
              <a:spcBef>
                <a:spcPts val="1000"/>
              </a:spcBef>
              <a:spcAft>
                <a:spcPts val="0"/>
              </a:spcAft>
              <a:buClr>
                <a:schemeClr val="accent6"/>
              </a:buClr>
              <a:buSzPts val="1800"/>
              <a:buNone/>
              <a:defRPr sz="1800">
                <a:solidFill>
                  <a:schemeClr val="accent6"/>
                </a:solidFill>
              </a:defRPr>
            </a:lvl3pPr>
            <a:lvl4pPr lvl="3" rtl="0">
              <a:lnSpc>
                <a:spcPct val="100000"/>
              </a:lnSpc>
              <a:spcBef>
                <a:spcPts val="1000"/>
              </a:spcBef>
              <a:spcAft>
                <a:spcPts val="0"/>
              </a:spcAft>
              <a:buClr>
                <a:schemeClr val="accent6"/>
              </a:buClr>
              <a:buSzPts val="1800"/>
              <a:buNone/>
              <a:defRPr sz="1800">
                <a:solidFill>
                  <a:schemeClr val="accent6"/>
                </a:solidFill>
              </a:defRPr>
            </a:lvl4pPr>
            <a:lvl5pPr lvl="4" rtl="0">
              <a:lnSpc>
                <a:spcPct val="100000"/>
              </a:lnSpc>
              <a:spcBef>
                <a:spcPts val="1000"/>
              </a:spcBef>
              <a:spcAft>
                <a:spcPts val="0"/>
              </a:spcAft>
              <a:buClr>
                <a:schemeClr val="accent6"/>
              </a:buClr>
              <a:buSzPts val="1800"/>
              <a:buNone/>
              <a:defRPr sz="1800">
                <a:solidFill>
                  <a:schemeClr val="accent6"/>
                </a:solidFill>
              </a:defRPr>
            </a:lvl5pPr>
            <a:lvl6pPr lvl="5" rtl="0">
              <a:lnSpc>
                <a:spcPct val="100000"/>
              </a:lnSpc>
              <a:spcBef>
                <a:spcPts val="1000"/>
              </a:spcBef>
              <a:spcAft>
                <a:spcPts val="0"/>
              </a:spcAft>
              <a:buClr>
                <a:schemeClr val="accent6"/>
              </a:buClr>
              <a:buSzPts val="1800"/>
              <a:buNone/>
              <a:defRPr sz="1800">
                <a:solidFill>
                  <a:schemeClr val="accent6"/>
                </a:solidFill>
              </a:defRPr>
            </a:lvl6pPr>
            <a:lvl7pPr lvl="6" rtl="0">
              <a:lnSpc>
                <a:spcPct val="100000"/>
              </a:lnSpc>
              <a:spcBef>
                <a:spcPts val="1000"/>
              </a:spcBef>
              <a:spcAft>
                <a:spcPts val="0"/>
              </a:spcAft>
              <a:buClr>
                <a:schemeClr val="accent6"/>
              </a:buClr>
              <a:buSzPts val="1800"/>
              <a:buNone/>
              <a:defRPr sz="1800">
                <a:solidFill>
                  <a:schemeClr val="accent6"/>
                </a:solidFill>
              </a:defRPr>
            </a:lvl7pPr>
            <a:lvl8pPr lvl="7" rtl="0">
              <a:lnSpc>
                <a:spcPct val="100000"/>
              </a:lnSpc>
              <a:spcBef>
                <a:spcPts val="1000"/>
              </a:spcBef>
              <a:spcAft>
                <a:spcPts val="0"/>
              </a:spcAft>
              <a:buClr>
                <a:schemeClr val="accent6"/>
              </a:buClr>
              <a:buSzPts val="1800"/>
              <a:buNone/>
              <a:defRPr sz="1800">
                <a:solidFill>
                  <a:schemeClr val="accent6"/>
                </a:solidFill>
              </a:defRPr>
            </a:lvl8pPr>
            <a:lvl9pPr lvl="8" rtl="0">
              <a:lnSpc>
                <a:spcPct val="100000"/>
              </a:lnSpc>
              <a:spcBef>
                <a:spcPts val="1000"/>
              </a:spcBef>
              <a:spcAft>
                <a:spcPts val="1000"/>
              </a:spcAft>
              <a:buClr>
                <a:schemeClr val="accent6"/>
              </a:buClr>
              <a:buSzPts val="1800"/>
              <a:buNone/>
              <a:defRPr sz="1800">
                <a:solidFill>
                  <a:schemeClr val="accent6"/>
                </a:solidFill>
              </a:defRPr>
            </a:lvl9pPr>
          </a:lstStyle>
          <a:p>
            <a:endParaRPr/>
          </a:p>
        </p:txBody>
      </p:sp>
      <p:sp>
        <p:nvSpPr>
          <p:cNvPr id="115" name="Google Shape;115;p28"/>
          <p:cNvSpPr txBox="1">
            <a:spLocks noGrp="1"/>
          </p:cNvSpPr>
          <p:nvPr>
            <p:ph type="body" idx="3"/>
          </p:nvPr>
        </p:nvSpPr>
        <p:spPr>
          <a:xfrm>
            <a:off x="6172200" y="1401900"/>
            <a:ext cx="2514600" cy="32844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Char char="●"/>
              <a:defRPr>
                <a:solidFill>
                  <a:schemeClr val="dk1"/>
                </a:solidFill>
              </a:defRPr>
            </a:lvl1pPr>
            <a:lvl2pPr marL="914400" lvl="1" indent="-292100" rtl="0">
              <a:lnSpc>
                <a:spcPct val="115000"/>
              </a:lnSpc>
              <a:spcBef>
                <a:spcPts val="1000"/>
              </a:spcBef>
              <a:spcAft>
                <a:spcPts val="0"/>
              </a:spcAft>
              <a:buClr>
                <a:schemeClr val="dk1"/>
              </a:buClr>
              <a:buSzPts val="1000"/>
              <a:buChar char="○"/>
              <a:defRPr>
                <a:solidFill>
                  <a:schemeClr val="dk1"/>
                </a:solidFill>
              </a:defRPr>
            </a:lvl2pPr>
            <a:lvl3pPr marL="1371600" lvl="2" indent="-292100" rtl="0">
              <a:lnSpc>
                <a:spcPct val="115000"/>
              </a:lnSpc>
              <a:spcBef>
                <a:spcPts val="1000"/>
              </a:spcBef>
              <a:spcAft>
                <a:spcPts val="0"/>
              </a:spcAft>
              <a:buClr>
                <a:schemeClr val="dk1"/>
              </a:buClr>
              <a:buSzPts val="1000"/>
              <a:buChar char="■"/>
              <a:defRPr>
                <a:solidFill>
                  <a:schemeClr val="dk1"/>
                </a:solidFill>
              </a:defRPr>
            </a:lvl3pPr>
            <a:lvl4pPr marL="1828800" lvl="3" indent="-292100" rtl="0">
              <a:lnSpc>
                <a:spcPct val="115000"/>
              </a:lnSpc>
              <a:spcBef>
                <a:spcPts val="1000"/>
              </a:spcBef>
              <a:spcAft>
                <a:spcPts val="0"/>
              </a:spcAft>
              <a:buClr>
                <a:schemeClr val="dk1"/>
              </a:buClr>
              <a:buSzPts val="1000"/>
              <a:buChar char="●"/>
              <a:defRPr>
                <a:solidFill>
                  <a:schemeClr val="dk1"/>
                </a:solidFill>
              </a:defRPr>
            </a:lvl4pPr>
            <a:lvl5pPr marL="2286000" lvl="4" indent="-292100" rtl="0">
              <a:lnSpc>
                <a:spcPct val="115000"/>
              </a:lnSpc>
              <a:spcBef>
                <a:spcPts val="1000"/>
              </a:spcBef>
              <a:spcAft>
                <a:spcPts val="0"/>
              </a:spcAft>
              <a:buClr>
                <a:schemeClr val="dk1"/>
              </a:buClr>
              <a:buSzPts val="1000"/>
              <a:buChar char="○"/>
              <a:defRPr>
                <a:solidFill>
                  <a:schemeClr val="dk1"/>
                </a:solidFill>
              </a:defRPr>
            </a:lvl5pPr>
            <a:lvl6pPr marL="2743200" lvl="5" indent="-292100" rtl="0">
              <a:lnSpc>
                <a:spcPct val="115000"/>
              </a:lnSpc>
              <a:spcBef>
                <a:spcPts val="1000"/>
              </a:spcBef>
              <a:spcAft>
                <a:spcPts val="0"/>
              </a:spcAft>
              <a:buClr>
                <a:schemeClr val="dk1"/>
              </a:buClr>
              <a:buSzPts val="1000"/>
              <a:buChar char="■"/>
              <a:defRPr>
                <a:solidFill>
                  <a:schemeClr val="dk1"/>
                </a:solidFill>
              </a:defRPr>
            </a:lvl6pPr>
            <a:lvl7pPr marL="3200400" lvl="6" indent="-292100" rtl="0">
              <a:lnSpc>
                <a:spcPct val="115000"/>
              </a:lnSpc>
              <a:spcBef>
                <a:spcPts val="1000"/>
              </a:spcBef>
              <a:spcAft>
                <a:spcPts val="0"/>
              </a:spcAft>
              <a:buClr>
                <a:schemeClr val="dk1"/>
              </a:buClr>
              <a:buSzPts val="1000"/>
              <a:buChar char="●"/>
              <a:defRPr>
                <a:solidFill>
                  <a:schemeClr val="dk1"/>
                </a:solidFill>
              </a:defRPr>
            </a:lvl7pPr>
            <a:lvl8pPr marL="3657600" lvl="7" indent="-292100" rtl="0">
              <a:lnSpc>
                <a:spcPct val="115000"/>
              </a:lnSpc>
              <a:spcBef>
                <a:spcPts val="1000"/>
              </a:spcBef>
              <a:spcAft>
                <a:spcPts val="0"/>
              </a:spcAft>
              <a:buClr>
                <a:schemeClr val="dk1"/>
              </a:buClr>
              <a:buSzPts val="1000"/>
              <a:buChar char="○"/>
              <a:defRPr>
                <a:solidFill>
                  <a:schemeClr val="dk1"/>
                </a:solidFill>
              </a:defRPr>
            </a:lvl8pPr>
            <a:lvl9pPr marL="4114800" lvl="8" indent="-292100" rtl="0">
              <a:lnSpc>
                <a:spcPct val="115000"/>
              </a:lnSpc>
              <a:spcBef>
                <a:spcPts val="1000"/>
              </a:spcBef>
              <a:spcAft>
                <a:spcPts val="1000"/>
              </a:spcAft>
              <a:buClr>
                <a:schemeClr val="dk1"/>
              </a:buClr>
              <a:buSzPts val="1000"/>
              <a:buChar char="■"/>
              <a:defRPr>
                <a:solidFill>
                  <a:schemeClr val="dk1"/>
                </a:solidFill>
              </a:defRPr>
            </a:lvl9pPr>
          </a:lstStyle>
          <a:p>
            <a:endParaRPr/>
          </a:p>
        </p:txBody>
      </p:sp>
      <p:sp>
        <p:nvSpPr>
          <p:cNvPr id="116" name="Google Shape;116;p28"/>
          <p:cNvSpPr txBox="1">
            <a:spLocks noGrp="1"/>
          </p:cNvSpPr>
          <p:nvPr>
            <p:ph type="body" idx="4"/>
          </p:nvPr>
        </p:nvSpPr>
        <p:spPr>
          <a:xfrm>
            <a:off x="3314700" y="1401900"/>
            <a:ext cx="2514600" cy="32844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Char char="●"/>
              <a:defRPr>
                <a:solidFill>
                  <a:schemeClr val="dk1"/>
                </a:solidFill>
              </a:defRPr>
            </a:lvl1pPr>
            <a:lvl2pPr marL="914400" lvl="1" indent="-292100" rtl="0">
              <a:lnSpc>
                <a:spcPct val="115000"/>
              </a:lnSpc>
              <a:spcBef>
                <a:spcPts val="1000"/>
              </a:spcBef>
              <a:spcAft>
                <a:spcPts val="0"/>
              </a:spcAft>
              <a:buClr>
                <a:schemeClr val="dk1"/>
              </a:buClr>
              <a:buSzPts val="1000"/>
              <a:buChar char="○"/>
              <a:defRPr>
                <a:solidFill>
                  <a:schemeClr val="dk1"/>
                </a:solidFill>
              </a:defRPr>
            </a:lvl2pPr>
            <a:lvl3pPr marL="1371600" lvl="2" indent="-292100" rtl="0">
              <a:lnSpc>
                <a:spcPct val="115000"/>
              </a:lnSpc>
              <a:spcBef>
                <a:spcPts val="1000"/>
              </a:spcBef>
              <a:spcAft>
                <a:spcPts val="0"/>
              </a:spcAft>
              <a:buClr>
                <a:schemeClr val="dk1"/>
              </a:buClr>
              <a:buSzPts val="1000"/>
              <a:buChar char="■"/>
              <a:defRPr>
                <a:solidFill>
                  <a:schemeClr val="dk1"/>
                </a:solidFill>
              </a:defRPr>
            </a:lvl3pPr>
            <a:lvl4pPr marL="1828800" lvl="3" indent="-292100" rtl="0">
              <a:lnSpc>
                <a:spcPct val="115000"/>
              </a:lnSpc>
              <a:spcBef>
                <a:spcPts val="1000"/>
              </a:spcBef>
              <a:spcAft>
                <a:spcPts val="0"/>
              </a:spcAft>
              <a:buClr>
                <a:schemeClr val="dk1"/>
              </a:buClr>
              <a:buSzPts val="1000"/>
              <a:buChar char="●"/>
              <a:defRPr>
                <a:solidFill>
                  <a:schemeClr val="dk1"/>
                </a:solidFill>
              </a:defRPr>
            </a:lvl4pPr>
            <a:lvl5pPr marL="2286000" lvl="4" indent="-292100" rtl="0">
              <a:lnSpc>
                <a:spcPct val="115000"/>
              </a:lnSpc>
              <a:spcBef>
                <a:spcPts val="1000"/>
              </a:spcBef>
              <a:spcAft>
                <a:spcPts val="0"/>
              </a:spcAft>
              <a:buClr>
                <a:schemeClr val="dk1"/>
              </a:buClr>
              <a:buSzPts val="1000"/>
              <a:buChar char="○"/>
              <a:defRPr>
                <a:solidFill>
                  <a:schemeClr val="dk1"/>
                </a:solidFill>
              </a:defRPr>
            </a:lvl5pPr>
            <a:lvl6pPr marL="2743200" lvl="5" indent="-292100" rtl="0">
              <a:lnSpc>
                <a:spcPct val="115000"/>
              </a:lnSpc>
              <a:spcBef>
                <a:spcPts val="1000"/>
              </a:spcBef>
              <a:spcAft>
                <a:spcPts val="0"/>
              </a:spcAft>
              <a:buClr>
                <a:schemeClr val="dk1"/>
              </a:buClr>
              <a:buSzPts val="1000"/>
              <a:buChar char="■"/>
              <a:defRPr>
                <a:solidFill>
                  <a:schemeClr val="dk1"/>
                </a:solidFill>
              </a:defRPr>
            </a:lvl6pPr>
            <a:lvl7pPr marL="3200400" lvl="6" indent="-292100" rtl="0">
              <a:lnSpc>
                <a:spcPct val="115000"/>
              </a:lnSpc>
              <a:spcBef>
                <a:spcPts val="1000"/>
              </a:spcBef>
              <a:spcAft>
                <a:spcPts val="0"/>
              </a:spcAft>
              <a:buClr>
                <a:schemeClr val="dk1"/>
              </a:buClr>
              <a:buSzPts val="1000"/>
              <a:buChar char="●"/>
              <a:defRPr>
                <a:solidFill>
                  <a:schemeClr val="dk1"/>
                </a:solidFill>
              </a:defRPr>
            </a:lvl7pPr>
            <a:lvl8pPr marL="3657600" lvl="7" indent="-292100" rtl="0">
              <a:lnSpc>
                <a:spcPct val="115000"/>
              </a:lnSpc>
              <a:spcBef>
                <a:spcPts val="1000"/>
              </a:spcBef>
              <a:spcAft>
                <a:spcPts val="0"/>
              </a:spcAft>
              <a:buClr>
                <a:schemeClr val="dk1"/>
              </a:buClr>
              <a:buSzPts val="1000"/>
              <a:buChar char="○"/>
              <a:defRPr>
                <a:solidFill>
                  <a:schemeClr val="dk1"/>
                </a:solidFill>
              </a:defRPr>
            </a:lvl8pPr>
            <a:lvl9pPr marL="4114800" lvl="8" indent="-292100" rtl="0">
              <a:lnSpc>
                <a:spcPct val="115000"/>
              </a:lnSpc>
              <a:spcBef>
                <a:spcPts val="1000"/>
              </a:spcBef>
              <a:spcAft>
                <a:spcPts val="1000"/>
              </a:spcAft>
              <a:buClr>
                <a:schemeClr val="dk1"/>
              </a:buClr>
              <a:buSzPts val="1000"/>
              <a:buChar char="■"/>
              <a:defRPr>
                <a:solidFill>
                  <a:schemeClr val="dk1"/>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8 Image right with subtitle">
  <p:cSld name="CUSTOM_12">
    <p:spTree>
      <p:nvGrpSpPr>
        <p:cNvPr id="1" name="Shape 117"/>
        <p:cNvGrpSpPr/>
        <p:nvPr/>
      </p:nvGrpSpPr>
      <p:grpSpPr>
        <a:xfrm>
          <a:off x="0" y="0"/>
          <a:ext cx="0" cy="0"/>
          <a:chOff x="0" y="0"/>
          <a:chExt cx="0" cy="0"/>
        </a:xfrm>
      </p:grpSpPr>
      <p:sp>
        <p:nvSpPr>
          <p:cNvPr id="118" name="Google Shape;118;p29"/>
          <p:cNvSpPr txBox="1">
            <a:spLocks noGrp="1"/>
          </p:cNvSpPr>
          <p:nvPr>
            <p:ph type="title"/>
          </p:nvPr>
        </p:nvSpPr>
        <p:spPr>
          <a:xfrm>
            <a:off x="457200" y="457200"/>
            <a:ext cx="3657600" cy="365700"/>
          </a:xfrm>
          <a:prstGeom prst="rect">
            <a:avLst/>
          </a:prstGeom>
        </p:spPr>
        <p:txBody>
          <a:bodyPr spcFirstLastPara="1" wrap="square" lIns="0" tIns="0" rIns="91425" bIns="0" anchor="t" anchorCtr="0">
            <a:sp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19" name="Google Shape;119;p29"/>
          <p:cNvSpPr>
            <a:spLocks noGrp="1"/>
          </p:cNvSpPr>
          <p:nvPr>
            <p:ph type="pic" idx="2"/>
          </p:nvPr>
        </p:nvSpPr>
        <p:spPr>
          <a:xfrm>
            <a:off x="4572000" y="0"/>
            <a:ext cx="4572000" cy="5143500"/>
          </a:xfrm>
          <a:prstGeom prst="rect">
            <a:avLst/>
          </a:prstGeom>
          <a:noFill/>
          <a:ln>
            <a:noFill/>
          </a:ln>
        </p:spPr>
      </p:sp>
      <p:sp>
        <p:nvSpPr>
          <p:cNvPr id="120" name="Google Shape;120;p29"/>
          <p:cNvSpPr txBox="1">
            <a:spLocks noGrp="1"/>
          </p:cNvSpPr>
          <p:nvPr>
            <p:ph type="body" idx="1"/>
          </p:nvPr>
        </p:nvSpPr>
        <p:spPr>
          <a:xfrm>
            <a:off x="457200" y="1401900"/>
            <a:ext cx="3657600" cy="32844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Char char="●"/>
              <a:defRPr>
                <a:solidFill>
                  <a:schemeClr val="dk1"/>
                </a:solidFill>
              </a:defRPr>
            </a:lvl1pPr>
            <a:lvl2pPr marL="914400" lvl="1" indent="-292100" rtl="0">
              <a:lnSpc>
                <a:spcPct val="115000"/>
              </a:lnSpc>
              <a:spcBef>
                <a:spcPts val="1000"/>
              </a:spcBef>
              <a:spcAft>
                <a:spcPts val="0"/>
              </a:spcAft>
              <a:buClr>
                <a:schemeClr val="dk1"/>
              </a:buClr>
              <a:buSzPts val="1000"/>
              <a:buChar char="○"/>
              <a:defRPr>
                <a:solidFill>
                  <a:schemeClr val="dk1"/>
                </a:solidFill>
              </a:defRPr>
            </a:lvl2pPr>
            <a:lvl3pPr marL="1371600" lvl="2" indent="-292100" rtl="0">
              <a:lnSpc>
                <a:spcPct val="115000"/>
              </a:lnSpc>
              <a:spcBef>
                <a:spcPts val="1000"/>
              </a:spcBef>
              <a:spcAft>
                <a:spcPts val="0"/>
              </a:spcAft>
              <a:buClr>
                <a:schemeClr val="dk1"/>
              </a:buClr>
              <a:buSzPts val="1000"/>
              <a:buChar char="■"/>
              <a:defRPr>
                <a:solidFill>
                  <a:schemeClr val="dk1"/>
                </a:solidFill>
              </a:defRPr>
            </a:lvl3pPr>
            <a:lvl4pPr marL="1828800" lvl="3" indent="-292100" rtl="0">
              <a:lnSpc>
                <a:spcPct val="115000"/>
              </a:lnSpc>
              <a:spcBef>
                <a:spcPts val="1000"/>
              </a:spcBef>
              <a:spcAft>
                <a:spcPts val="0"/>
              </a:spcAft>
              <a:buClr>
                <a:schemeClr val="dk1"/>
              </a:buClr>
              <a:buSzPts val="1000"/>
              <a:buChar char="●"/>
              <a:defRPr>
                <a:solidFill>
                  <a:schemeClr val="dk1"/>
                </a:solidFill>
              </a:defRPr>
            </a:lvl4pPr>
            <a:lvl5pPr marL="2286000" lvl="4" indent="-292100" rtl="0">
              <a:lnSpc>
                <a:spcPct val="115000"/>
              </a:lnSpc>
              <a:spcBef>
                <a:spcPts val="1000"/>
              </a:spcBef>
              <a:spcAft>
                <a:spcPts val="0"/>
              </a:spcAft>
              <a:buClr>
                <a:schemeClr val="dk1"/>
              </a:buClr>
              <a:buSzPts val="1000"/>
              <a:buChar char="○"/>
              <a:defRPr>
                <a:solidFill>
                  <a:schemeClr val="dk1"/>
                </a:solidFill>
              </a:defRPr>
            </a:lvl5pPr>
            <a:lvl6pPr marL="2743200" lvl="5" indent="-292100" rtl="0">
              <a:lnSpc>
                <a:spcPct val="115000"/>
              </a:lnSpc>
              <a:spcBef>
                <a:spcPts val="1000"/>
              </a:spcBef>
              <a:spcAft>
                <a:spcPts val="0"/>
              </a:spcAft>
              <a:buClr>
                <a:schemeClr val="dk1"/>
              </a:buClr>
              <a:buSzPts val="1000"/>
              <a:buChar char="■"/>
              <a:defRPr>
                <a:solidFill>
                  <a:schemeClr val="dk1"/>
                </a:solidFill>
              </a:defRPr>
            </a:lvl6pPr>
            <a:lvl7pPr marL="3200400" lvl="6" indent="-292100" rtl="0">
              <a:lnSpc>
                <a:spcPct val="115000"/>
              </a:lnSpc>
              <a:spcBef>
                <a:spcPts val="1000"/>
              </a:spcBef>
              <a:spcAft>
                <a:spcPts val="0"/>
              </a:spcAft>
              <a:buClr>
                <a:schemeClr val="dk1"/>
              </a:buClr>
              <a:buSzPts val="1000"/>
              <a:buChar char="●"/>
              <a:defRPr>
                <a:solidFill>
                  <a:schemeClr val="dk1"/>
                </a:solidFill>
              </a:defRPr>
            </a:lvl7pPr>
            <a:lvl8pPr marL="3657600" lvl="7" indent="-292100" rtl="0">
              <a:lnSpc>
                <a:spcPct val="115000"/>
              </a:lnSpc>
              <a:spcBef>
                <a:spcPts val="1000"/>
              </a:spcBef>
              <a:spcAft>
                <a:spcPts val="0"/>
              </a:spcAft>
              <a:buClr>
                <a:schemeClr val="dk1"/>
              </a:buClr>
              <a:buSzPts val="1000"/>
              <a:buChar char="○"/>
              <a:defRPr>
                <a:solidFill>
                  <a:schemeClr val="dk1"/>
                </a:solidFill>
              </a:defRPr>
            </a:lvl8pPr>
            <a:lvl9pPr marL="4114800" lvl="8" indent="-292100" rtl="0">
              <a:lnSpc>
                <a:spcPct val="115000"/>
              </a:lnSpc>
              <a:spcBef>
                <a:spcPts val="1000"/>
              </a:spcBef>
              <a:spcAft>
                <a:spcPts val="1000"/>
              </a:spcAft>
              <a:buClr>
                <a:schemeClr val="dk1"/>
              </a:buClr>
              <a:buSzPts val="1000"/>
              <a:buChar char="■"/>
              <a:defRPr>
                <a:solidFill>
                  <a:schemeClr val="dk1"/>
                </a:solidFill>
              </a:defRPr>
            </a:lvl9pPr>
          </a:lstStyle>
          <a:p>
            <a:endParaRPr/>
          </a:p>
        </p:txBody>
      </p:sp>
      <p:sp>
        <p:nvSpPr>
          <p:cNvPr id="121" name="Google Shape;121;p29"/>
          <p:cNvSpPr txBox="1">
            <a:spLocks noGrp="1"/>
          </p:cNvSpPr>
          <p:nvPr>
            <p:ph type="subTitle" idx="3"/>
          </p:nvPr>
        </p:nvSpPr>
        <p:spPr>
          <a:xfrm>
            <a:off x="457200" y="899100"/>
            <a:ext cx="3657600" cy="274200"/>
          </a:xfrm>
          <a:prstGeom prst="rect">
            <a:avLst/>
          </a:prstGeom>
        </p:spPr>
        <p:txBody>
          <a:bodyPr spcFirstLastPara="1" wrap="square" lIns="0" tIns="0" rIns="0" bIns="0" anchor="t" anchorCtr="0">
            <a:spAutoFit/>
          </a:bodyPr>
          <a:lstStyle>
            <a:lvl1pPr lvl="0" rtl="0">
              <a:lnSpc>
                <a:spcPct val="100000"/>
              </a:lnSpc>
              <a:spcBef>
                <a:spcPts val="0"/>
              </a:spcBef>
              <a:spcAft>
                <a:spcPts val="0"/>
              </a:spcAft>
              <a:buClr>
                <a:schemeClr val="accent6"/>
              </a:buClr>
              <a:buSzPts val="1800"/>
              <a:buFont typeface="Inter"/>
              <a:buNone/>
              <a:defRPr sz="1800" b="1">
                <a:solidFill>
                  <a:schemeClr val="accent6"/>
                </a:solidFill>
                <a:latin typeface="Inter"/>
                <a:ea typeface="Inter"/>
                <a:cs typeface="Inter"/>
                <a:sym typeface="Inter"/>
              </a:defRPr>
            </a:lvl1pPr>
            <a:lvl2pPr lvl="1" rtl="0">
              <a:lnSpc>
                <a:spcPct val="100000"/>
              </a:lnSpc>
              <a:spcBef>
                <a:spcPts val="1000"/>
              </a:spcBef>
              <a:spcAft>
                <a:spcPts val="0"/>
              </a:spcAft>
              <a:buClr>
                <a:schemeClr val="accent6"/>
              </a:buClr>
              <a:buSzPts val="1800"/>
              <a:buNone/>
              <a:defRPr sz="1800">
                <a:solidFill>
                  <a:schemeClr val="accent6"/>
                </a:solidFill>
              </a:defRPr>
            </a:lvl2pPr>
            <a:lvl3pPr lvl="2" rtl="0">
              <a:lnSpc>
                <a:spcPct val="100000"/>
              </a:lnSpc>
              <a:spcBef>
                <a:spcPts val="1000"/>
              </a:spcBef>
              <a:spcAft>
                <a:spcPts val="0"/>
              </a:spcAft>
              <a:buClr>
                <a:schemeClr val="accent6"/>
              </a:buClr>
              <a:buSzPts val="1800"/>
              <a:buNone/>
              <a:defRPr sz="1800">
                <a:solidFill>
                  <a:schemeClr val="accent6"/>
                </a:solidFill>
              </a:defRPr>
            </a:lvl3pPr>
            <a:lvl4pPr lvl="3" rtl="0">
              <a:lnSpc>
                <a:spcPct val="100000"/>
              </a:lnSpc>
              <a:spcBef>
                <a:spcPts val="1000"/>
              </a:spcBef>
              <a:spcAft>
                <a:spcPts val="0"/>
              </a:spcAft>
              <a:buClr>
                <a:schemeClr val="accent6"/>
              </a:buClr>
              <a:buSzPts val="1800"/>
              <a:buNone/>
              <a:defRPr sz="1800">
                <a:solidFill>
                  <a:schemeClr val="accent6"/>
                </a:solidFill>
              </a:defRPr>
            </a:lvl4pPr>
            <a:lvl5pPr lvl="4" rtl="0">
              <a:lnSpc>
                <a:spcPct val="100000"/>
              </a:lnSpc>
              <a:spcBef>
                <a:spcPts val="1000"/>
              </a:spcBef>
              <a:spcAft>
                <a:spcPts val="0"/>
              </a:spcAft>
              <a:buClr>
                <a:schemeClr val="accent6"/>
              </a:buClr>
              <a:buSzPts val="1800"/>
              <a:buNone/>
              <a:defRPr sz="1800">
                <a:solidFill>
                  <a:schemeClr val="accent6"/>
                </a:solidFill>
              </a:defRPr>
            </a:lvl5pPr>
            <a:lvl6pPr lvl="5" rtl="0">
              <a:lnSpc>
                <a:spcPct val="100000"/>
              </a:lnSpc>
              <a:spcBef>
                <a:spcPts val="1000"/>
              </a:spcBef>
              <a:spcAft>
                <a:spcPts val="0"/>
              </a:spcAft>
              <a:buClr>
                <a:schemeClr val="accent6"/>
              </a:buClr>
              <a:buSzPts val="1800"/>
              <a:buNone/>
              <a:defRPr sz="1800">
                <a:solidFill>
                  <a:schemeClr val="accent6"/>
                </a:solidFill>
              </a:defRPr>
            </a:lvl6pPr>
            <a:lvl7pPr lvl="6" rtl="0">
              <a:lnSpc>
                <a:spcPct val="100000"/>
              </a:lnSpc>
              <a:spcBef>
                <a:spcPts val="1000"/>
              </a:spcBef>
              <a:spcAft>
                <a:spcPts val="0"/>
              </a:spcAft>
              <a:buClr>
                <a:schemeClr val="accent6"/>
              </a:buClr>
              <a:buSzPts val="1800"/>
              <a:buNone/>
              <a:defRPr sz="1800">
                <a:solidFill>
                  <a:schemeClr val="accent6"/>
                </a:solidFill>
              </a:defRPr>
            </a:lvl7pPr>
            <a:lvl8pPr lvl="7" rtl="0">
              <a:lnSpc>
                <a:spcPct val="100000"/>
              </a:lnSpc>
              <a:spcBef>
                <a:spcPts val="1000"/>
              </a:spcBef>
              <a:spcAft>
                <a:spcPts val="0"/>
              </a:spcAft>
              <a:buClr>
                <a:schemeClr val="accent6"/>
              </a:buClr>
              <a:buSzPts val="1800"/>
              <a:buNone/>
              <a:defRPr sz="1800">
                <a:solidFill>
                  <a:schemeClr val="accent6"/>
                </a:solidFill>
              </a:defRPr>
            </a:lvl8pPr>
            <a:lvl9pPr lvl="8" rtl="0">
              <a:lnSpc>
                <a:spcPct val="100000"/>
              </a:lnSpc>
              <a:spcBef>
                <a:spcPts val="1000"/>
              </a:spcBef>
              <a:spcAft>
                <a:spcPts val="1000"/>
              </a:spcAft>
              <a:buClr>
                <a:schemeClr val="accent6"/>
              </a:buClr>
              <a:buSzPts val="1800"/>
              <a:buNone/>
              <a:defRPr sz="1800">
                <a:solidFill>
                  <a:schemeClr val="accent6"/>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9 Image full with description">
  <p:cSld name="CUSTOM_12_1">
    <p:spTree>
      <p:nvGrpSpPr>
        <p:cNvPr id="1" name="Shape 122"/>
        <p:cNvGrpSpPr/>
        <p:nvPr/>
      </p:nvGrpSpPr>
      <p:grpSpPr>
        <a:xfrm>
          <a:off x="0" y="0"/>
          <a:ext cx="0" cy="0"/>
          <a:chOff x="0" y="0"/>
          <a:chExt cx="0" cy="0"/>
        </a:xfrm>
      </p:grpSpPr>
      <p:sp>
        <p:nvSpPr>
          <p:cNvPr id="123" name="Google Shape;123;p30"/>
          <p:cNvSpPr>
            <a:spLocks noGrp="1"/>
          </p:cNvSpPr>
          <p:nvPr>
            <p:ph type="pic" idx="2"/>
          </p:nvPr>
        </p:nvSpPr>
        <p:spPr>
          <a:xfrm>
            <a:off x="0" y="0"/>
            <a:ext cx="9144000" cy="4238100"/>
          </a:xfrm>
          <a:prstGeom prst="rect">
            <a:avLst/>
          </a:prstGeom>
          <a:noFill/>
          <a:ln>
            <a:noFill/>
          </a:ln>
        </p:spPr>
      </p:sp>
      <p:sp>
        <p:nvSpPr>
          <p:cNvPr id="124" name="Google Shape;124;p30"/>
          <p:cNvSpPr txBox="1">
            <a:spLocks noGrp="1"/>
          </p:cNvSpPr>
          <p:nvPr>
            <p:ph type="body" idx="1"/>
          </p:nvPr>
        </p:nvSpPr>
        <p:spPr>
          <a:xfrm>
            <a:off x="457200" y="4466700"/>
            <a:ext cx="8229600" cy="219600"/>
          </a:xfrm>
          <a:prstGeom prst="rect">
            <a:avLst/>
          </a:prstGeom>
        </p:spPr>
        <p:txBody>
          <a:bodyPr spcFirstLastPara="1" wrap="square" lIns="0" tIns="0" rIns="0" bIns="0" anchor="b" anchorCtr="0">
            <a:noAutofit/>
          </a:bodyPr>
          <a:lstStyle>
            <a:lvl1pPr marL="457200" lvl="0" indent="-317500" rtl="0">
              <a:lnSpc>
                <a:spcPct val="115000"/>
              </a:lnSpc>
              <a:spcBef>
                <a:spcPts val="0"/>
              </a:spcBef>
              <a:spcAft>
                <a:spcPts val="0"/>
              </a:spcAft>
              <a:buClr>
                <a:schemeClr val="dk1"/>
              </a:buClr>
              <a:buSzPts val="1400"/>
              <a:buChar char="●"/>
              <a:defRPr>
                <a:solidFill>
                  <a:schemeClr val="dk1"/>
                </a:solidFill>
              </a:defRPr>
            </a:lvl1pPr>
            <a:lvl2pPr marL="914400" lvl="1" indent="-292100" rtl="0">
              <a:lnSpc>
                <a:spcPct val="115000"/>
              </a:lnSpc>
              <a:spcBef>
                <a:spcPts val="1000"/>
              </a:spcBef>
              <a:spcAft>
                <a:spcPts val="0"/>
              </a:spcAft>
              <a:buClr>
                <a:schemeClr val="dk1"/>
              </a:buClr>
              <a:buSzPts val="1000"/>
              <a:buChar char="○"/>
              <a:defRPr>
                <a:solidFill>
                  <a:schemeClr val="dk1"/>
                </a:solidFill>
              </a:defRPr>
            </a:lvl2pPr>
            <a:lvl3pPr marL="1371600" lvl="2" indent="-292100" rtl="0">
              <a:lnSpc>
                <a:spcPct val="115000"/>
              </a:lnSpc>
              <a:spcBef>
                <a:spcPts val="1000"/>
              </a:spcBef>
              <a:spcAft>
                <a:spcPts val="0"/>
              </a:spcAft>
              <a:buClr>
                <a:schemeClr val="dk1"/>
              </a:buClr>
              <a:buSzPts val="1000"/>
              <a:buChar char="■"/>
              <a:defRPr>
                <a:solidFill>
                  <a:schemeClr val="dk1"/>
                </a:solidFill>
              </a:defRPr>
            </a:lvl3pPr>
            <a:lvl4pPr marL="1828800" lvl="3" indent="-292100" rtl="0">
              <a:lnSpc>
                <a:spcPct val="115000"/>
              </a:lnSpc>
              <a:spcBef>
                <a:spcPts val="1000"/>
              </a:spcBef>
              <a:spcAft>
                <a:spcPts val="0"/>
              </a:spcAft>
              <a:buClr>
                <a:schemeClr val="dk1"/>
              </a:buClr>
              <a:buSzPts val="1000"/>
              <a:buChar char="●"/>
              <a:defRPr>
                <a:solidFill>
                  <a:schemeClr val="dk1"/>
                </a:solidFill>
              </a:defRPr>
            </a:lvl4pPr>
            <a:lvl5pPr marL="2286000" lvl="4" indent="-292100" rtl="0">
              <a:lnSpc>
                <a:spcPct val="115000"/>
              </a:lnSpc>
              <a:spcBef>
                <a:spcPts val="1000"/>
              </a:spcBef>
              <a:spcAft>
                <a:spcPts val="0"/>
              </a:spcAft>
              <a:buClr>
                <a:schemeClr val="dk1"/>
              </a:buClr>
              <a:buSzPts val="1000"/>
              <a:buChar char="○"/>
              <a:defRPr>
                <a:solidFill>
                  <a:schemeClr val="dk1"/>
                </a:solidFill>
              </a:defRPr>
            </a:lvl5pPr>
            <a:lvl6pPr marL="2743200" lvl="5" indent="-292100" rtl="0">
              <a:lnSpc>
                <a:spcPct val="115000"/>
              </a:lnSpc>
              <a:spcBef>
                <a:spcPts val="1000"/>
              </a:spcBef>
              <a:spcAft>
                <a:spcPts val="0"/>
              </a:spcAft>
              <a:buClr>
                <a:schemeClr val="dk1"/>
              </a:buClr>
              <a:buSzPts val="1000"/>
              <a:buChar char="■"/>
              <a:defRPr>
                <a:solidFill>
                  <a:schemeClr val="dk1"/>
                </a:solidFill>
              </a:defRPr>
            </a:lvl6pPr>
            <a:lvl7pPr marL="3200400" lvl="6" indent="-292100" rtl="0">
              <a:lnSpc>
                <a:spcPct val="115000"/>
              </a:lnSpc>
              <a:spcBef>
                <a:spcPts val="1000"/>
              </a:spcBef>
              <a:spcAft>
                <a:spcPts val="0"/>
              </a:spcAft>
              <a:buClr>
                <a:schemeClr val="dk1"/>
              </a:buClr>
              <a:buSzPts val="1000"/>
              <a:buChar char="●"/>
              <a:defRPr>
                <a:solidFill>
                  <a:schemeClr val="dk1"/>
                </a:solidFill>
              </a:defRPr>
            </a:lvl7pPr>
            <a:lvl8pPr marL="3657600" lvl="7" indent="-292100" rtl="0">
              <a:lnSpc>
                <a:spcPct val="115000"/>
              </a:lnSpc>
              <a:spcBef>
                <a:spcPts val="1000"/>
              </a:spcBef>
              <a:spcAft>
                <a:spcPts val="0"/>
              </a:spcAft>
              <a:buClr>
                <a:schemeClr val="dk1"/>
              </a:buClr>
              <a:buSzPts val="1000"/>
              <a:buChar char="○"/>
              <a:defRPr>
                <a:solidFill>
                  <a:schemeClr val="dk1"/>
                </a:solidFill>
              </a:defRPr>
            </a:lvl8pPr>
            <a:lvl9pPr marL="4114800" lvl="8" indent="-292100" rtl="0">
              <a:lnSpc>
                <a:spcPct val="115000"/>
              </a:lnSpc>
              <a:spcBef>
                <a:spcPts val="1000"/>
              </a:spcBef>
              <a:spcAft>
                <a:spcPts val="1000"/>
              </a:spcAft>
              <a:buClr>
                <a:schemeClr val="dk1"/>
              </a:buClr>
              <a:buSzPts val="1000"/>
              <a:buChar char="■"/>
              <a:defRPr>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3 Title and body">
  <p:cSld name="CUSTOM_2">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57200" y="457200"/>
            <a:ext cx="8229600" cy="365700"/>
          </a:xfrm>
          <a:prstGeom prst="rect">
            <a:avLst/>
          </a:prstGeom>
        </p:spPr>
        <p:txBody>
          <a:bodyPr spcFirstLastPara="1" wrap="square" lIns="0" tIns="0" rIns="91425" bIns="0" anchor="t" anchorCtr="0">
            <a:sp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19" name="Google Shape;19;p4"/>
          <p:cNvSpPr txBox="1">
            <a:spLocks noGrp="1"/>
          </p:cNvSpPr>
          <p:nvPr>
            <p:ph type="body" idx="1"/>
          </p:nvPr>
        </p:nvSpPr>
        <p:spPr>
          <a:xfrm>
            <a:off x="457200" y="1051500"/>
            <a:ext cx="8229600" cy="36348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Char char="●"/>
              <a:defRPr>
                <a:solidFill>
                  <a:schemeClr val="dk1"/>
                </a:solidFill>
              </a:defRPr>
            </a:lvl1pPr>
            <a:lvl2pPr marL="914400" lvl="1" indent="-292100" rtl="0">
              <a:lnSpc>
                <a:spcPct val="115000"/>
              </a:lnSpc>
              <a:spcBef>
                <a:spcPts val="1000"/>
              </a:spcBef>
              <a:spcAft>
                <a:spcPts val="0"/>
              </a:spcAft>
              <a:buClr>
                <a:schemeClr val="dk1"/>
              </a:buClr>
              <a:buSzPts val="1000"/>
              <a:buChar char="○"/>
              <a:defRPr>
                <a:solidFill>
                  <a:schemeClr val="dk1"/>
                </a:solidFill>
              </a:defRPr>
            </a:lvl2pPr>
            <a:lvl3pPr marL="1371600" lvl="2" indent="-292100" rtl="0">
              <a:lnSpc>
                <a:spcPct val="115000"/>
              </a:lnSpc>
              <a:spcBef>
                <a:spcPts val="1000"/>
              </a:spcBef>
              <a:spcAft>
                <a:spcPts val="0"/>
              </a:spcAft>
              <a:buClr>
                <a:schemeClr val="dk1"/>
              </a:buClr>
              <a:buSzPts val="1000"/>
              <a:buChar char="■"/>
              <a:defRPr>
                <a:solidFill>
                  <a:schemeClr val="dk1"/>
                </a:solidFill>
              </a:defRPr>
            </a:lvl3pPr>
            <a:lvl4pPr marL="1828800" lvl="3" indent="-292100" rtl="0">
              <a:lnSpc>
                <a:spcPct val="115000"/>
              </a:lnSpc>
              <a:spcBef>
                <a:spcPts val="1000"/>
              </a:spcBef>
              <a:spcAft>
                <a:spcPts val="0"/>
              </a:spcAft>
              <a:buClr>
                <a:schemeClr val="dk1"/>
              </a:buClr>
              <a:buSzPts val="1000"/>
              <a:buChar char="●"/>
              <a:defRPr>
                <a:solidFill>
                  <a:schemeClr val="dk1"/>
                </a:solidFill>
              </a:defRPr>
            </a:lvl4pPr>
            <a:lvl5pPr marL="2286000" lvl="4" indent="-292100" rtl="0">
              <a:lnSpc>
                <a:spcPct val="115000"/>
              </a:lnSpc>
              <a:spcBef>
                <a:spcPts val="1000"/>
              </a:spcBef>
              <a:spcAft>
                <a:spcPts val="0"/>
              </a:spcAft>
              <a:buClr>
                <a:schemeClr val="dk1"/>
              </a:buClr>
              <a:buSzPts val="1000"/>
              <a:buChar char="○"/>
              <a:defRPr>
                <a:solidFill>
                  <a:schemeClr val="dk1"/>
                </a:solidFill>
              </a:defRPr>
            </a:lvl5pPr>
            <a:lvl6pPr marL="2743200" lvl="5" indent="-292100" rtl="0">
              <a:lnSpc>
                <a:spcPct val="115000"/>
              </a:lnSpc>
              <a:spcBef>
                <a:spcPts val="1000"/>
              </a:spcBef>
              <a:spcAft>
                <a:spcPts val="0"/>
              </a:spcAft>
              <a:buClr>
                <a:schemeClr val="dk1"/>
              </a:buClr>
              <a:buSzPts val="1000"/>
              <a:buChar char="■"/>
              <a:defRPr>
                <a:solidFill>
                  <a:schemeClr val="dk1"/>
                </a:solidFill>
              </a:defRPr>
            </a:lvl6pPr>
            <a:lvl7pPr marL="3200400" lvl="6" indent="-292100" rtl="0">
              <a:lnSpc>
                <a:spcPct val="115000"/>
              </a:lnSpc>
              <a:spcBef>
                <a:spcPts val="1000"/>
              </a:spcBef>
              <a:spcAft>
                <a:spcPts val="0"/>
              </a:spcAft>
              <a:buClr>
                <a:schemeClr val="dk1"/>
              </a:buClr>
              <a:buSzPts val="1000"/>
              <a:buChar char="●"/>
              <a:defRPr>
                <a:solidFill>
                  <a:schemeClr val="dk1"/>
                </a:solidFill>
              </a:defRPr>
            </a:lvl7pPr>
            <a:lvl8pPr marL="3657600" lvl="7" indent="-292100" rtl="0">
              <a:lnSpc>
                <a:spcPct val="115000"/>
              </a:lnSpc>
              <a:spcBef>
                <a:spcPts val="1000"/>
              </a:spcBef>
              <a:spcAft>
                <a:spcPts val="0"/>
              </a:spcAft>
              <a:buClr>
                <a:schemeClr val="dk1"/>
              </a:buClr>
              <a:buSzPts val="1000"/>
              <a:buChar char="○"/>
              <a:defRPr>
                <a:solidFill>
                  <a:schemeClr val="dk1"/>
                </a:solidFill>
              </a:defRPr>
            </a:lvl8pPr>
            <a:lvl9pPr marL="4114800" lvl="8" indent="-292100" rtl="0">
              <a:lnSpc>
                <a:spcPct val="115000"/>
              </a:lnSpc>
              <a:spcBef>
                <a:spcPts val="1000"/>
              </a:spcBef>
              <a:spcAft>
                <a:spcPts val="1000"/>
              </a:spcAft>
              <a:buClr>
                <a:schemeClr val="dk1"/>
              </a:buClr>
              <a:buSzPts val="1000"/>
              <a:buChar char="■"/>
              <a:defRPr>
                <a:solidFill>
                  <a:schemeClr val="dk1"/>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0 Image left with subtitle">
  <p:cSld name="CUSTOM_12_1_1">
    <p:spTree>
      <p:nvGrpSpPr>
        <p:cNvPr id="1" name="Shape 125"/>
        <p:cNvGrpSpPr/>
        <p:nvPr/>
      </p:nvGrpSpPr>
      <p:grpSpPr>
        <a:xfrm>
          <a:off x="0" y="0"/>
          <a:ext cx="0" cy="0"/>
          <a:chOff x="0" y="0"/>
          <a:chExt cx="0" cy="0"/>
        </a:xfrm>
      </p:grpSpPr>
      <p:sp>
        <p:nvSpPr>
          <p:cNvPr id="126" name="Google Shape;126;p31"/>
          <p:cNvSpPr txBox="1">
            <a:spLocks noGrp="1"/>
          </p:cNvSpPr>
          <p:nvPr>
            <p:ph type="title"/>
          </p:nvPr>
        </p:nvSpPr>
        <p:spPr>
          <a:xfrm>
            <a:off x="5029200" y="457200"/>
            <a:ext cx="3657600" cy="365700"/>
          </a:xfrm>
          <a:prstGeom prst="rect">
            <a:avLst/>
          </a:prstGeom>
        </p:spPr>
        <p:txBody>
          <a:bodyPr spcFirstLastPara="1" wrap="square" lIns="0" tIns="0" rIns="91425" bIns="0" anchor="t" anchorCtr="0">
            <a:sp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27" name="Google Shape;127;p31"/>
          <p:cNvSpPr>
            <a:spLocks noGrp="1"/>
          </p:cNvSpPr>
          <p:nvPr>
            <p:ph type="pic" idx="2"/>
          </p:nvPr>
        </p:nvSpPr>
        <p:spPr>
          <a:xfrm>
            <a:off x="0" y="0"/>
            <a:ext cx="4572000" cy="5143500"/>
          </a:xfrm>
          <a:prstGeom prst="rect">
            <a:avLst/>
          </a:prstGeom>
          <a:noFill/>
          <a:ln>
            <a:noFill/>
          </a:ln>
        </p:spPr>
      </p:sp>
      <p:sp>
        <p:nvSpPr>
          <p:cNvPr id="128" name="Google Shape;128;p31"/>
          <p:cNvSpPr txBox="1">
            <a:spLocks noGrp="1"/>
          </p:cNvSpPr>
          <p:nvPr>
            <p:ph type="body" idx="1"/>
          </p:nvPr>
        </p:nvSpPr>
        <p:spPr>
          <a:xfrm>
            <a:off x="5029200" y="1401900"/>
            <a:ext cx="3657600" cy="32844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Char char="●"/>
              <a:defRPr>
                <a:solidFill>
                  <a:schemeClr val="dk1"/>
                </a:solidFill>
              </a:defRPr>
            </a:lvl1pPr>
            <a:lvl2pPr marL="914400" lvl="1" indent="-292100" rtl="0">
              <a:lnSpc>
                <a:spcPct val="115000"/>
              </a:lnSpc>
              <a:spcBef>
                <a:spcPts val="1000"/>
              </a:spcBef>
              <a:spcAft>
                <a:spcPts val="0"/>
              </a:spcAft>
              <a:buClr>
                <a:schemeClr val="dk1"/>
              </a:buClr>
              <a:buSzPts val="1000"/>
              <a:buChar char="○"/>
              <a:defRPr>
                <a:solidFill>
                  <a:schemeClr val="dk1"/>
                </a:solidFill>
              </a:defRPr>
            </a:lvl2pPr>
            <a:lvl3pPr marL="1371600" lvl="2" indent="-292100" rtl="0">
              <a:lnSpc>
                <a:spcPct val="115000"/>
              </a:lnSpc>
              <a:spcBef>
                <a:spcPts val="1000"/>
              </a:spcBef>
              <a:spcAft>
                <a:spcPts val="0"/>
              </a:spcAft>
              <a:buClr>
                <a:schemeClr val="dk1"/>
              </a:buClr>
              <a:buSzPts val="1000"/>
              <a:buChar char="■"/>
              <a:defRPr>
                <a:solidFill>
                  <a:schemeClr val="dk1"/>
                </a:solidFill>
              </a:defRPr>
            </a:lvl3pPr>
            <a:lvl4pPr marL="1828800" lvl="3" indent="-292100" rtl="0">
              <a:lnSpc>
                <a:spcPct val="115000"/>
              </a:lnSpc>
              <a:spcBef>
                <a:spcPts val="1000"/>
              </a:spcBef>
              <a:spcAft>
                <a:spcPts val="0"/>
              </a:spcAft>
              <a:buClr>
                <a:schemeClr val="dk1"/>
              </a:buClr>
              <a:buSzPts val="1000"/>
              <a:buChar char="●"/>
              <a:defRPr>
                <a:solidFill>
                  <a:schemeClr val="dk1"/>
                </a:solidFill>
              </a:defRPr>
            </a:lvl4pPr>
            <a:lvl5pPr marL="2286000" lvl="4" indent="-292100" rtl="0">
              <a:lnSpc>
                <a:spcPct val="115000"/>
              </a:lnSpc>
              <a:spcBef>
                <a:spcPts val="1000"/>
              </a:spcBef>
              <a:spcAft>
                <a:spcPts val="0"/>
              </a:spcAft>
              <a:buClr>
                <a:schemeClr val="dk1"/>
              </a:buClr>
              <a:buSzPts val="1000"/>
              <a:buChar char="○"/>
              <a:defRPr>
                <a:solidFill>
                  <a:schemeClr val="dk1"/>
                </a:solidFill>
              </a:defRPr>
            </a:lvl5pPr>
            <a:lvl6pPr marL="2743200" lvl="5" indent="-292100" rtl="0">
              <a:lnSpc>
                <a:spcPct val="115000"/>
              </a:lnSpc>
              <a:spcBef>
                <a:spcPts val="1000"/>
              </a:spcBef>
              <a:spcAft>
                <a:spcPts val="0"/>
              </a:spcAft>
              <a:buClr>
                <a:schemeClr val="dk1"/>
              </a:buClr>
              <a:buSzPts val="1000"/>
              <a:buChar char="■"/>
              <a:defRPr>
                <a:solidFill>
                  <a:schemeClr val="dk1"/>
                </a:solidFill>
              </a:defRPr>
            </a:lvl6pPr>
            <a:lvl7pPr marL="3200400" lvl="6" indent="-292100" rtl="0">
              <a:lnSpc>
                <a:spcPct val="115000"/>
              </a:lnSpc>
              <a:spcBef>
                <a:spcPts val="1000"/>
              </a:spcBef>
              <a:spcAft>
                <a:spcPts val="0"/>
              </a:spcAft>
              <a:buClr>
                <a:schemeClr val="dk1"/>
              </a:buClr>
              <a:buSzPts val="1000"/>
              <a:buChar char="●"/>
              <a:defRPr>
                <a:solidFill>
                  <a:schemeClr val="dk1"/>
                </a:solidFill>
              </a:defRPr>
            </a:lvl7pPr>
            <a:lvl8pPr marL="3657600" lvl="7" indent="-292100" rtl="0">
              <a:lnSpc>
                <a:spcPct val="115000"/>
              </a:lnSpc>
              <a:spcBef>
                <a:spcPts val="1000"/>
              </a:spcBef>
              <a:spcAft>
                <a:spcPts val="0"/>
              </a:spcAft>
              <a:buClr>
                <a:schemeClr val="dk1"/>
              </a:buClr>
              <a:buSzPts val="1000"/>
              <a:buChar char="○"/>
              <a:defRPr>
                <a:solidFill>
                  <a:schemeClr val="dk1"/>
                </a:solidFill>
              </a:defRPr>
            </a:lvl8pPr>
            <a:lvl9pPr marL="4114800" lvl="8" indent="-292100" rtl="0">
              <a:lnSpc>
                <a:spcPct val="115000"/>
              </a:lnSpc>
              <a:spcBef>
                <a:spcPts val="1000"/>
              </a:spcBef>
              <a:spcAft>
                <a:spcPts val="1000"/>
              </a:spcAft>
              <a:buClr>
                <a:schemeClr val="dk1"/>
              </a:buClr>
              <a:buSzPts val="1000"/>
              <a:buChar char="■"/>
              <a:defRPr>
                <a:solidFill>
                  <a:schemeClr val="dk1"/>
                </a:solidFill>
              </a:defRPr>
            </a:lvl9pPr>
          </a:lstStyle>
          <a:p>
            <a:endParaRPr/>
          </a:p>
        </p:txBody>
      </p:sp>
      <p:sp>
        <p:nvSpPr>
          <p:cNvPr id="129" name="Google Shape;129;p31"/>
          <p:cNvSpPr txBox="1">
            <a:spLocks noGrp="1"/>
          </p:cNvSpPr>
          <p:nvPr>
            <p:ph type="subTitle" idx="3"/>
          </p:nvPr>
        </p:nvSpPr>
        <p:spPr>
          <a:xfrm>
            <a:off x="5029200" y="899100"/>
            <a:ext cx="3657600" cy="274200"/>
          </a:xfrm>
          <a:prstGeom prst="rect">
            <a:avLst/>
          </a:prstGeom>
        </p:spPr>
        <p:txBody>
          <a:bodyPr spcFirstLastPara="1" wrap="square" lIns="0" tIns="0" rIns="0" bIns="0" anchor="t" anchorCtr="0">
            <a:spAutoFit/>
          </a:bodyPr>
          <a:lstStyle>
            <a:lvl1pPr lvl="0" rtl="0">
              <a:lnSpc>
                <a:spcPct val="100000"/>
              </a:lnSpc>
              <a:spcBef>
                <a:spcPts val="0"/>
              </a:spcBef>
              <a:spcAft>
                <a:spcPts val="0"/>
              </a:spcAft>
              <a:buClr>
                <a:schemeClr val="accent6"/>
              </a:buClr>
              <a:buSzPts val="1800"/>
              <a:buFont typeface="Inter"/>
              <a:buNone/>
              <a:defRPr sz="1800" b="1">
                <a:solidFill>
                  <a:schemeClr val="accent6"/>
                </a:solidFill>
                <a:latin typeface="Inter"/>
                <a:ea typeface="Inter"/>
                <a:cs typeface="Inter"/>
                <a:sym typeface="Inter"/>
              </a:defRPr>
            </a:lvl1pPr>
            <a:lvl2pPr lvl="1" rtl="0">
              <a:lnSpc>
                <a:spcPct val="100000"/>
              </a:lnSpc>
              <a:spcBef>
                <a:spcPts val="1000"/>
              </a:spcBef>
              <a:spcAft>
                <a:spcPts val="0"/>
              </a:spcAft>
              <a:buClr>
                <a:schemeClr val="accent6"/>
              </a:buClr>
              <a:buSzPts val="1800"/>
              <a:buNone/>
              <a:defRPr sz="1800">
                <a:solidFill>
                  <a:schemeClr val="accent6"/>
                </a:solidFill>
              </a:defRPr>
            </a:lvl2pPr>
            <a:lvl3pPr lvl="2" rtl="0">
              <a:lnSpc>
                <a:spcPct val="100000"/>
              </a:lnSpc>
              <a:spcBef>
                <a:spcPts val="1000"/>
              </a:spcBef>
              <a:spcAft>
                <a:spcPts val="0"/>
              </a:spcAft>
              <a:buClr>
                <a:schemeClr val="accent6"/>
              </a:buClr>
              <a:buSzPts val="1800"/>
              <a:buNone/>
              <a:defRPr sz="1800">
                <a:solidFill>
                  <a:schemeClr val="accent6"/>
                </a:solidFill>
              </a:defRPr>
            </a:lvl3pPr>
            <a:lvl4pPr lvl="3" rtl="0">
              <a:lnSpc>
                <a:spcPct val="100000"/>
              </a:lnSpc>
              <a:spcBef>
                <a:spcPts val="1000"/>
              </a:spcBef>
              <a:spcAft>
                <a:spcPts val="0"/>
              </a:spcAft>
              <a:buClr>
                <a:schemeClr val="accent6"/>
              </a:buClr>
              <a:buSzPts val="1800"/>
              <a:buNone/>
              <a:defRPr sz="1800">
                <a:solidFill>
                  <a:schemeClr val="accent6"/>
                </a:solidFill>
              </a:defRPr>
            </a:lvl4pPr>
            <a:lvl5pPr lvl="4" rtl="0">
              <a:lnSpc>
                <a:spcPct val="100000"/>
              </a:lnSpc>
              <a:spcBef>
                <a:spcPts val="1000"/>
              </a:spcBef>
              <a:spcAft>
                <a:spcPts val="0"/>
              </a:spcAft>
              <a:buClr>
                <a:schemeClr val="accent6"/>
              </a:buClr>
              <a:buSzPts val="1800"/>
              <a:buNone/>
              <a:defRPr sz="1800">
                <a:solidFill>
                  <a:schemeClr val="accent6"/>
                </a:solidFill>
              </a:defRPr>
            </a:lvl5pPr>
            <a:lvl6pPr lvl="5" rtl="0">
              <a:lnSpc>
                <a:spcPct val="100000"/>
              </a:lnSpc>
              <a:spcBef>
                <a:spcPts val="1000"/>
              </a:spcBef>
              <a:spcAft>
                <a:spcPts val="0"/>
              </a:spcAft>
              <a:buClr>
                <a:schemeClr val="accent6"/>
              </a:buClr>
              <a:buSzPts val="1800"/>
              <a:buNone/>
              <a:defRPr sz="1800">
                <a:solidFill>
                  <a:schemeClr val="accent6"/>
                </a:solidFill>
              </a:defRPr>
            </a:lvl6pPr>
            <a:lvl7pPr lvl="6" rtl="0">
              <a:lnSpc>
                <a:spcPct val="100000"/>
              </a:lnSpc>
              <a:spcBef>
                <a:spcPts val="1000"/>
              </a:spcBef>
              <a:spcAft>
                <a:spcPts val="0"/>
              </a:spcAft>
              <a:buClr>
                <a:schemeClr val="accent6"/>
              </a:buClr>
              <a:buSzPts val="1800"/>
              <a:buNone/>
              <a:defRPr sz="1800">
                <a:solidFill>
                  <a:schemeClr val="accent6"/>
                </a:solidFill>
              </a:defRPr>
            </a:lvl7pPr>
            <a:lvl8pPr lvl="7" rtl="0">
              <a:lnSpc>
                <a:spcPct val="100000"/>
              </a:lnSpc>
              <a:spcBef>
                <a:spcPts val="1000"/>
              </a:spcBef>
              <a:spcAft>
                <a:spcPts val="0"/>
              </a:spcAft>
              <a:buClr>
                <a:schemeClr val="accent6"/>
              </a:buClr>
              <a:buSzPts val="1800"/>
              <a:buNone/>
              <a:defRPr sz="1800">
                <a:solidFill>
                  <a:schemeClr val="accent6"/>
                </a:solidFill>
              </a:defRPr>
            </a:lvl8pPr>
            <a:lvl9pPr lvl="8" rtl="0">
              <a:lnSpc>
                <a:spcPct val="100000"/>
              </a:lnSpc>
              <a:spcBef>
                <a:spcPts val="1000"/>
              </a:spcBef>
              <a:spcAft>
                <a:spcPts val="1000"/>
              </a:spcAft>
              <a:buClr>
                <a:schemeClr val="accent6"/>
              </a:buClr>
              <a:buSzPts val="1800"/>
              <a:buNone/>
              <a:defRPr sz="1800">
                <a:solidFill>
                  <a:schemeClr val="accent6"/>
                </a:solidFi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1 Small image right with subtitle">
  <p:cSld name="CUSTOM_12_1_1_1">
    <p:spTree>
      <p:nvGrpSpPr>
        <p:cNvPr id="1" name="Shape 130"/>
        <p:cNvGrpSpPr/>
        <p:nvPr/>
      </p:nvGrpSpPr>
      <p:grpSpPr>
        <a:xfrm>
          <a:off x="0" y="0"/>
          <a:ext cx="0" cy="0"/>
          <a:chOff x="0" y="0"/>
          <a:chExt cx="0" cy="0"/>
        </a:xfrm>
      </p:grpSpPr>
      <p:sp>
        <p:nvSpPr>
          <p:cNvPr id="131" name="Google Shape;131;p32"/>
          <p:cNvSpPr txBox="1">
            <a:spLocks noGrp="1"/>
          </p:cNvSpPr>
          <p:nvPr>
            <p:ph type="title"/>
          </p:nvPr>
        </p:nvSpPr>
        <p:spPr>
          <a:xfrm>
            <a:off x="457200" y="457200"/>
            <a:ext cx="5181600" cy="365700"/>
          </a:xfrm>
          <a:prstGeom prst="rect">
            <a:avLst/>
          </a:prstGeom>
        </p:spPr>
        <p:txBody>
          <a:bodyPr spcFirstLastPara="1" wrap="square" lIns="0" tIns="0" rIns="91425" bIns="0" anchor="t" anchorCtr="0">
            <a:sp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32" name="Google Shape;132;p32"/>
          <p:cNvSpPr>
            <a:spLocks noGrp="1"/>
          </p:cNvSpPr>
          <p:nvPr>
            <p:ph type="pic" idx="2"/>
          </p:nvPr>
        </p:nvSpPr>
        <p:spPr>
          <a:xfrm>
            <a:off x="6096000" y="0"/>
            <a:ext cx="3048000" cy="5143500"/>
          </a:xfrm>
          <a:prstGeom prst="rect">
            <a:avLst/>
          </a:prstGeom>
          <a:noFill/>
          <a:ln>
            <a:noFill/>
          </a:ln>
        </p:spPr>
      </p:sp>
      <p:sp>
        <p:nvSpPr>
          <p:cNvPr id="133" name="Google Shape;133;p32"/>
          <p:cNvSpPr txBox="1">
            <a:spLocks noGrp="1"/>
          </p:cNvSpPr>
          <p:nvPr>
            <p:ph type="body" idx="1"/>
          </p:nvPr>
        </p:nvSpPr>
        <p:spPr>
          <a:xfrm>
            <a:off x="457200" y="1401900"/>
            <a:ext cx="5181600" cy="32844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Char char="●"/>
              <a:defRPr>
                <a:solidFill>
                  <a:schemeClr val="dk1"/>
                </a:solidFill>
              </a:defRPr>
            </a:lvl1pPr>
            <a:lvl2pPr marL="914400" lvl="1" indent="-292100" rtl="0">
              <a:lnSpc>
                <a:spcPct val="115000"/>
              </a:lnSpc>
              <a:spcBef>
                <a:spcPts val="1000"/>
              </a:spcBef>
              <a:spcAft>
                <a:spcPts val="0"/>
              </a:spcAft>
              <a:buClr>
                <a:schemeClr val="dk1"/>
              </a:buClr>
              <a:buSzPts val="1000"/>
              <a:buChar char="○"/>
              <a:defRPr>
                <a:solidFill>
                  <a:schemeClr val="dk1"/>
                </a:solidFill>
              </a:defRPr>
            </a:lvl2pPr>
            <a:lvl3pPr marL="1371600" lvl="2" indent="-292100" rtl="0">
              <a:lnSpc>
                <a:spcPct val="115000"/>
              </a:lnSpc>
              <a:spcBef>
                <a:spcPts val="1000"/>
              </a:spcBef>
              <a:spcAft>
                <a:spcPts val="0"/>
              </a:spcAft>
              <a:buClr>
                <a:schemeClr val="dk1"/>
              </a:buClr>
              <a:buSzPts val="1000"/>
              <a:buChar char="■"/>
              <a:defRPr>
                <a:solidFill>
                  <a:schemeClr val="dk1"/>
                </a:solidFill>
              </a:defRPr>
            </a:lvl3pPr>
            <a:lvl4pPr marL="1828800" lvl="3" indent="-292100" rtl="0">
              <a:lnSpc>
                <a:spcPct val="115000"/>
              </a:lnSpc>
              <a:spcBef>
                <a:spcPts val="1000"/>
              </a:spcBef>
              <a:spcAft>
                <a:spcPts val="0"/>
              </a:spcAft>
              <a:buClr>
                <a:schemeClr val="dk1"/>
              </a:buClr>
              <a:buSzPts val="1000"/>
              <a:buChar char="●"/>
              <a:defRPr>
                <a:solidFill>
                  <a:schemeClr val="dk1"/>
                </a:solidFill>
              </a:defRPr>
            </a:lvl4pPr>
            <a:lvl5pPr marL="2286000" lvl="4" indent="-292100" rtl="0">
              <a:lnSpc>
                <a:spcPct val="115000"/>
              </a:lnSpc>
              <a:spcBef>
                <a:spcPts val="1000"/>
              </a:spcBef>
              <a:spcAft>
                <a:spcPts val="0"/>
              </a:spcAft>
              <a:buClr>
                <a:schemeClr val="dk1"/>
              </a:buClr>
              <a:buSzPts val="1000"/>
              <a:buChar char="○"/>
              <a:defRPr>
                <a:solidFill>
                  <a:schemeClr val="dk1"/>
                </a:solidFill>
              </a:defRPr>
            </a:lvl5pPr>
            <a:lvl6pPr marL="2743200" lvl="5" indent="-292100" rtl="0">
              <a:lnSpc>
                <a:spcPct val="115000"/>
              </a:lnSpc>
              <a:spcBef>
                <a:spcPts val="1000"/>
              </a:spcBef>
              <a:spcAft>
                <a:spcPts val="0"/>
              </a:spcAft>
              <a:buClr>
                <a:schemeClr val="dk1"/>
              </a:buClr>
              <a:buSzPts val="1000"/>
              <a:buChar char="■"/>
              <a:defRPr>
                <a:solidFill>
                  <a:schemeClr val="dk1"/>
                </a:solidFill>
              </a:defRPr>
            </a:lvl6pPr>
            <a:lvl7pPr marL="3200400" lvl="6" indent="-292100" rtl="0">
              <a:lnSpc>
                <a:spcPct val="115000"/>
              </a:lnSpc>
              <a:spcBef>
                <a:spcPts val="1000"/>
              </a:spcBef>
              <a:spcAft>
                <a:spcPts val="0"/>
              </a:spcAft>
              <a:buClr>
                <a:schemeClr val="dk1"/>
              </a:buClr>
              <a:buSzPts val="1000"/>
              <a:buChar char="●"/>
              <a:defRPr>
                <a:solidFill>
                  <a:schemeClr val="dk1"/>
                </a:solidFill>
              </a:defRPr>
            </a:lvl7pPr>
            <a:lvl8pPr marL="3657600" lvl="7" indent="-292100" rtl="0">
              <a:lnSpc>
                <a:spcPct val="115000"/>
              </a:lnSpc>
              <a:spcBef>
                <a:spcPts val="1000"/>
              </a:spcBef>
              <a:spcAft>
                <a:spcPts val="0"/>
              </a:spcAft>
              <a:buClr>
                <a:schemeClr val="dk1"/>
              </a:buClr>
              <a:buSzPts val="1000"/>
              <a:buChar char="○"/>
              <a:defRPr>
                <a:solidFill>
                  <a:schemeClr val="dk1"/>
                </a:solidFill>
              </a:defRPr>
            </a:lvl8pPr>
            <a:lvl9pPr marL="4114800" lvl="8" indent="-292100" rtl="0">
              <a:lnSpc>
                <a:spcPct val="115000"/>
              </a:lnSpc>
              <a:spcBef>
                <a:spcPts val="1000"/>
              </a:spcBef>
              <a:spcAft>
                <a:spcPts val="1000"/>
              </a:spcAft>
              <a:buClr>
                <a:schemeClr val="dk1"/>
              </a:buClr>
              <a:buSzPts val="1000"/>
              <a:buChar char="■"/>
              <a:defRPr>
                <a:solidFill>
                  <a:schemeClr val="dk1"/>
                </a:solidFill>
              </a:defRPr>
            </a:lvl9pPr>
          </a:lstStyle>
          <a:p>
            <a:endParaRPr/>
          </a:p>
        </p:txBody>
      </p:sp>
      <p:sp>
        <p:nvSpPr>
          <p:cNvPr id="134" name="Google Shape;134;p32"/>
          <p:cNvSpPr txBox="1">
            <a:spLocks noGrp="1"/>
          </p:cNvSpPr>
          <p:nvPr>
            <p:ph type="subTitle" idx="3"/>
          </p:nvPr>
        </p:nvSpPr>
        <p:spPr>
          <a:xfrm>
            <a:off x="457200" y="899100"/>
            <a:ext cx="5181600" cy="274200"/>
          </a:xfrm>
          <a:prstGeom prst="rect">
            <a:avLst/>
          </a:prstGeom>
        </p:spPr>
        <p:txBody>
          <a:bodyPr spcFirstLastPara="1" wrap="square" lIns="0" tIns="0" rIns="0" bIns="0" anchor="t" anchorCtr="0">
            <a:spAutoFit/>
          </a:bodyPr>
          <a:lstStyle>
            <a:lvl1pPr lvl="0" rtl="0">
              <a:lnSpc>
                <a:spcPct val="100000"/>
              </a:lnSpc>
              <a:spcBef>
                <a:spcPts val="0"/>
              </a:spcBef>
              <a:spcAft>
                <a:spcPts val="0"/>
              </a:spcAft>
              <a:buClr>
                <a:schemeClr val="accent6"/>
              </a:buClr>
              <a:buSzPts val="1800"/>
              <a:buFont typeface="Inter"/>
              <a:buNone/>
              <a:defRPr sz="1800" b="1">
                <a:solidFill>
                  <a:schemeClr val="accent6"/>
                </a:solidFill>
                <a:latin typeface="Inter"/>
                <a:ea typeface="Inter"/>
                <a:cs typeface="Inter"/>
                <a:sym typeface="Inter"/>
              </a:defRPr>
            </a:lvl1pPr>
            <a:lvl2pPr lvl="1" rtl="0">
              <a:lnSpc>
                <a:spcPct val="100000"/>
              </a:lnSpc>
              <a:spcBef>
                <a:spcPts val="1000"/>
              </a:spcBef>
              <a:spcAft>
                <a:spcPts val="0"/>
              </a:spcAft>
              <a:buClr>
                <a:schemeClr val="accent6"/>
              </a:buClr>
              <a:buSzPts val="1800"/>
              <a:buNone/>
              <a:defRPr sz="1800">
                <a:solidFill>
                  <a:schemeClr val="accent6"/>
                </a:solidFill>
              </a:defRPr>
            </a:lvl2pPr>
            <a:lvl3pPr lvl="2" rtl="0">
              <a:lnSpc>
                <a:spcPct val="100000"/>
              </a:lnSpc>
              <a:spcBef>
                <a:spcPts val="1000"/>
              </a:spcBef>
              <a:spcAft>
                <a:spcPts val="0"/>
              </a:spcAft>
              <a:buClr>
                <a:schemeClr val="accent6"/>
              </a:buClr>
              <a:buSzPts val="1800"/>
              <a:buNone/>
              <a:defRPr sz="1800">
                <a:solidFill>
                  <a:schemeClr val="accent6"/>
                </a:solidFill>
              </a:defRPr>
            </a:lvl3pPr>
            <a:lvl4pPr lvl="3" rtl="0">
              <a:lnSpc>
                <a:spcPct val="100000"/>
              </a:lnSpc>
              <a:spcBef>
                <a:spcPts val="1000"/>
              </a:spcBef>
              <a:spcAft>
                <a:spcPts val="0"/>
              </a:spcAft>
              <a:buClr>
                <a:schemeClr val="accent6"/>
              </a:buClr>
              <a:buSzPts val="1800"/>
              <a:buNone/>
              <a:defRPr sz="1800">
                <a:solidFill>
                  <a:schemeClr val="accent6"/>
                </a:solidFill>
              </a:defRPr>
            </a:lvl4pPr>
            <a:lvl5pPr lvl="4" rtl="0">
              <a:lnSpc>
                <a:spcPct val="100000"/>
              </a:lnSpc>
              <a:spcBef>
                <a:spcPts val="1000"/>
              </a:spcBef>
              <a:spcAft>
                <a:spcPts val="0"/>
              </a:spcAft>
              <a:buClr>
                <a:schemeClr val="accent6"/>
              </a:buClr>
              <a:buSzPts val="1800"/>
              <a:buNone/>
              <a:defRPr sz="1800">
                <a:solidFill>
                  <a:schemeClr val="accent6"/>
                </a:solidFill>
              </a:defRPr>
            </a:lvl5pPr>
            <a:lvl6pPr lvl="5" rtl="0">
              <a:lnSpc>
                <a:spcPct val="100000"/>
              </a:lnSpc>
              <a:spcBef>
                <a:spcPts val="1000"/>
              </a:spcBef>
              <a:spcAft>
                <a:spcPts val="0"/>
              </a:spcAft>
              <a:buClr>
                <a:schemeClr val="accent6"/>
              </a:buClr>
              <a:buSzPts val="1800"/>
              <a:buNone/>
              <a:defRPr sz="1800">
                <a:solidFill>
                  <a:schemeClr val="accent6"/>
                </a:solidFill>
              </a:defRPr>
            </a:lvl6pPr>
            <a:lvl7pPr lvl="6" rtl="0">
              <a:lnSpc>
                <a:spcPct val="100000"/>
              </a:lnSpc>
              <a:spcBef>
                <a:spcPts val="1000"/>
              </a:spcBef>
              <a:spcAft>
                <a:spcPts val="0"/>
              </a:spcAft>
              <a:buClr>
                <a:schemeClr val="accent6"/>
              </a:buClr>
              <a:buSzPts val="1800"/>
              <a:buNone/>
              <a:defRPr sz="1800">
                <a:solidFill>
                  <a:schemeClr val="accent6"/>
                </a:solidFill>
              </a:defRPr>
            </a:lvl7pPr>
            <a:lvl8pPr lvl="7" rtl="0">
              <a:lnSpc>
                <a:spcPct val="100000"/>
              </a:lnSpc>
              <a:spcBef>
                <a:spcPts val="1000"/>
              </a:spcBef>
              <a:spcAft>
                <a:spcPts val="0"/>
              </a:spcAft>
              <a:buClr>
                <a:schemeClr val="accent6"/>
              </a:buClr>
              <a:buSzPts val="1800"/>
              <a:buNone/>
              <a:defRPr sz="1800">
                <a:solidFill>
                  <a:schemeClr val="accent6"/>
                </a:solidFill>
              </a:defRPr>
            </a:lvl8pPr>
            <a:lvl9pPr lvl="8" rtl="0">
              <a:lnSpc>
                <a:spcPct val="100000"/>
              </a:lnSpc>
              <a:spcBef>
                <a:spcPts val="1000"/>
              </a:spcBef>
              <a:spcAft>
                <a:spcPts val="1000"/>
              </a:spcAft>
              <a:buClr>
                <a:schemeClr val="accent6"/>
              </a:buClr>
              <a:buSzPts val="1800"/>
              <a:buNone/>
              <a:defRPr sz="1800">
                <a:solidFill>
                  <a:schemeClr val="accent6"/>
                </a:solidFil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2 Two columns with subtitle">
  <p:cSld name="CUSTOM_12_1_1_1_1">
    <p:spTree>
      <p:nvGrpSpPr>
        <p:cNvPr id="1" name="Shape 135"/>
        <p:cNvGrpSpPr/>
        <p:nvPr/>
      </p:nvGrpSpPr>
      <p:grpSpPr>
        <a:xfrm>
          <a:off x="0" y="0"/>
          <a:ext cx="0" cy="0"/>
          <a:chOff x="0" y="0"/>
          <a:chExt cx="0" cy="0"/>
        </a:xfrm>
      </p:grpSpPr>
      <p:sp>
        <p:nvSpPr>
          <p:cNvPr id="136" name="Google Shape;136;p33"/>
          <p:cNvSpPr txBox="1">
            <a:spLocks noGrp="1"/>
          </p:cNvSpPr>
          <p:nvPr>
            <p:ph type="title"/>
          </p:nvPr>
        </p:nvSpPr>
        <p:spPr>
          <a:xfrm>
            <a:off x="457200" y="457200"/>
            <a:ext cx="8229600" cy="365700"/>
          </a:xfrm>
          <a:prstGeom prst="rect">
            <a:avLst/>
          </a:prstGeom>
        </p:spPr>
        <p:txBody>
          <a:bodyPr spcFirstLastPara="1" wrap="square" lIns="0" tIns="0" rIns="91425" bIns="0" anchor="t" anchorCtr="0">
            <a:sp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37" name="Google Shape;137;p33"/>
          <p:cNvSpPr txBox="1">
            <a:spLocks noGrp="1"/>
          </p:cNvSpPr>
          <p:nvPr>
            <p:ph type="body" idx="1"/>
          </p:nvPr>
        </p:nvSpPr>
        <p:spPr>
          <a:xfrm>
            <a:off x="457200" y="1401900"/>
            <a:ext cx="3886200" cy="32844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Char char="●"/>
              <a:defRPr>
                <a:solidFill>
                  <a:schemeClr val="dk1"/>
                </a:solidFill>
              </a:defRPr>
            </a:lvl1pPr>
            <a:lvl2pPr marL="914400" lvl="1" indent="-292100" rtl="0">
              <a:lnSpc>
                <a:spcPct val="115000"/>
              </a:lnSpc>
              <a:spcBef>
                <a:spcPts val="1000"/>
              </a:spcBef>
              <a:spcAft>
                <a:spcPts val="0"/>
              </a:spcAft>
              <a:buClr>
                <a:schemeClr val="dk1"/>
              </a:buClr>
              <a:buSzPts val="1000"/>
              <a:buChar char="○"/>
              <a:defRPr>
                <a:solidFill>
                  <a:schemeClr val="dk1"/>
                </a:solidFill>
              </a:defRPr>
            </a:lvl2pPr>
            <a:lvl3pPr marL="1371600" lvl="2" indent="-292100" rtl="0">
              <a:lnSpc>
                <a:spcPct val="115000"/>
              </a:lnSpc>
              <a:spcBef>
                <a:spcPts val="1000"/>
              </a:spcBef>
              <a:spcAft>
                <a:spcPts val="0"/>
              </a:spcAft>
              <a:buClr>
                <a:schemeClr val="dk1"/>
              </a:buClr>
              <a:buSzPts val="1000"/>
              <a:buChar char="■"/>
              <a:defRPr>
                <a:solidFill>
                  <a:schemeClr val="dk1"/>
                </a:solidFill>
              </a:defRPr>
            </a:lvl3pPr>
            <a:lvl4pPr marL="1828800" lvl="3" indent="-292100" rtl="0">
              <a:lnSpc>
                <a:spcPct val="115000"/>
              </a:lnSpc>
              <a:spcBef>
                <a:spcPts val="1000"/>
              </a:spcBef>
              <a:spcAft>
                <a:spcPts val="0"/>
              </a:spcAft>
              <a:buClr>
                <a:schemeClr val="dk1"/>
              </a:buClr>
              <a:buSzPts val="1000"/>
              <a:buChar char="●"/>
              <a:defRPr>
                <a:solidFill>
                  <a:schemeClr val="dk1"/>
                </a:solidFill>
              </a:defRPr>
            </a:lvl4pPr>
            <a:lvl5pPr marL="2286000" lvl="4" indent="-292100" rtl="0">
              <a:lnSpc>
                <a:spcPct val="115000"/>
              </a:lnSpc>
              <a:spcBef>
                <a:spcPts val="1000"/>
              </a:spcBef>
              <a:spcAft>
                <a:spcPts val="0"/>
              </a:spcAft>
              <a:buClr>
                <a:schemeClr val="dk1"/>
              </a:buClr>
              <a:buSzPts val="1000"/>
              <a:buChar char="○"/>
              <a:defRPr>
                <a:solidFill>
                  <a:schemeClr val="dk1"/>
                </a:solidFill>
              </a:defRPr>
            </a:lvl5pPr>
            <a:lvl6pPr marL="2743200" lvl="5" indent="-292100" rtl="0">
              <a:lnSpc>
                <a:spcPct val="115000"/>
              </a:lnSpc>
              <a:spcBef>
                <a:spcPts val="1000"/>
              </a:spcBef>
              <a:spcAft>
                <a:spcPts val="0"/>
              </a:spcAft>
              <a:buClr>
                <a:schemeClr val="dk1"/>
              </a:buClr>
              <a:buSzPts val="1000"/>
              <a:buChar char="■"/>
              <a:defRPr>
                <a:solidFill>
                  <a:schemeClr val="dk1"/>
                </a:solidFill>
              </a:defRPr>
            </a:lvl6pPr>
            <a:lvl7pPr marL="3200400" lvl="6" indent="-292100" rtl="0">
              <a:lnSpc>
                <a:spcPct val="115000"/>
              </a:lnSpc>
              <a:spcBef>
                <a:spcPts val="1000"/>
              </a:spcBef>
              <a:spcAft>
                <a:spcPts val="0"/>
              </a:spcAft>
              <a:buClr>
                <a:schemeClr val="dk1"/>
              </a:buClr>
              <a:buSzPts val="1000"/>
              <a:buChar char="●"/>
              <a:defRPr>
                <a:solidFill>
                  <a:schemeClr val="dk1"/>
                </a:solidFill>
              </a:defRPr>
            </a:lvl7pPr>
            <a:lvl8pPr marL="3657600" lvl="7" indent="-292100" rtl="0">
              <a:lnSpc>
                <a:spcPct val="115000"/>
              </a:lnSpc>
              <a:spcBef>
                <a:spcPts val="1000"/>
              </a:spcBef>
              <a:spcAft>
                <a:spcPts val="0"/>
              </a:spcAft>
              <a:buClr>
                <a:schemeClr val="dk1"/>
              </a:buClr>
              <a:buSzPts val="1000"/>
              <a:buChar char="○"/>
              <a:defRPr>
                <a:solidFill>
                  <a:schemeClr val="dk1"/>
                </a:solidFill>
              </a:defRPr>
            </a:lvl8pPr>
            <a:lvl9pPr marL="4114800" lvl="8" indent="-292100" rtl="0">
              <a:lnSpc>
                <a:spcPct val="115000"/>
              </a:lnSpc>
              <a:spcBef>
                <a:spcPts val="1000"/>
              </a:spcBef>
              <a:spcAft>
                <a:spcPts val="1000"/>
              </a:spcAft>
              <a:buClr>
                <a:schemeClr val="dk1"/>
              </a:buClr>
              <a:buSzPts val="1000"/>
              <a:buChar char="■"/>
              <a:defRPr>
                <a:solidFill>
                  <a:schemeClr val="dk1"/>
                </a:solidFill>
              </a:defRPr>
            </a:lvl9pPr>
          </a:lstStyle>
          <a:p>
            <a:endParaRPr/>
          </a:p>
        </p:txBody>
      </p:sp>
      <p:sp>
        <p:nvSpPr>
          <p:cNvPr id="138" name="Google Shape;138;p33"/>
          <p:cNvSpPr txBox="1">
            <a:spLocks noGrp="1"/>
          </p:cNvSpPr>
          <p:nvPr>
            <p:ph type="subTitle" idx="2"/>
          </p:nvPr>
        </p:nvSpPr>
        <p:spPr>
          <a:xfrm>
            <a:off x="457200" y="1051500"/>
            <a:ext cx="3886200" cy="274200"/>
          </a:xfrm>
          <a:prstGeom prst="rect">
            <a:avLst/>
          </a:prstGeom>
        </p:spPr>
        <p:txBody>
          <a:bodyPr spcFirstLastPara="1" wrap="square" lIns="0" tIns="0" rIns="0" bIns="0" anchor="t" anchorCtr="0">
            <a:spAutoFit/>
          </a:bodyPr>
          <a:lstStyle>
            <a:lvl1pPr lvl="0" rtl="0">
              <a:lnSpc>
                <a:spcPct val="100000"/>
              </a:lnSpc>
              <a:spcBef>
                <a:spcPts val="0"/>
              </a:spcBef>
              <a:spcAft>
                <a:spcPts val="0"/>
              </a:spcAft>
              <a:buClr>
                <a:schemeClr val="accent6"/>
              </a:buClr>
              <a:buSzPts val="1800"/>
              <a:buFont typeface="Inter"/>
              <a:buNone/>
              <a:defRPr sz="1800" b="1">
                <a:solidFill>
                  <a:schemeClr val="accent6"/>
                </a:solidFill>
                <a:latin typeface="Inter"/>
                <a:ea typeface="Inter"/>
                <a:cs typeface="Inter"/>
                <a:sym typeface="Inter"/>
              </a:defRPr>
            </a:lvl1pPr>
            <a:lvl2pPr lvl="1" rtl="0">
              <a:lnSpc>
                <a:spcPct val="100000"/>
              </a:lnSpc>
              <a:spcBef>
                <a:spcPts val="1000"/>
              </a:spcBef>
              <a:spcAft>
                <a:spcPts val="0"/>
              </a:spcAft>
              <a:buClr>
                <a:schemeClr val="accent6"/>
              </a:buClr>
              <a:buSzPts val="1800"/>
              <a:buNone/>
              <a:defRPr sz="1800">
                <a:solidFill>
                  <a:schemeClr val="accent6"/>
                </a:solidFill>
              </a:defRPr>
            </a:lvl2pPr>
            <a:lvl3pPr lvl="2" rtl="0">
              <a:lnSpc>
                <a:spcPct val="100000"/>
              </a:lnSpc>
              <a:spcBef>
                <a:spcPts val="1000"/>
              </a:spcBef>
              <a:spcAft>
                <a:spcPts val="0"/>
              </a:spcAft>
              <a:buClr>
                <a:schemeClr val="accent6"/>
              </a:buClr>
              <a:buSzPts val="1800"/>
              <a:buNone/>
              <a:defRPr sz="1800">
                <a:solidFill>
                  <a:schemeClr val="accent6"/>
                </a:solidFill>
              </a:defRPr>
            </a:lvl3pPr>
            <a:lvl4pPr lvl="3" rtl="0">
              <a:lnSpc>
                <a:spcPct val="100000"/>
              </a:lnSpc>
              <a:spcBef>
                <a:spcPts val="1000"/>
              </a:spcBef>
              <a:spcAft>
                <a:spcPts val="0"/>
              </a:spcAft>
              <a:buClr>
                <a:schemeClr val="accent6"/>
              </a:buClr>
              <a:buSzPts val="1800"/>
              <a:buNone/>
              <a:defRPr sz="1800">
                <a:solidFill>
                  <a:schemeClr val="accent6"/>
                </a:solidFill>
              </a:defRPr>
            </a:lvl4pPr>
            <a:lvl5pPr lvl="4" rtl="0">
              <a:lnSpc>
                <a:spcPct val="100000"/>
              </a:lnSpc>
              <a:spcBef>
                <a:spcPts val="1000"/>
              </a:spcBef>
              <a:spcAft>
                <a:spcPts val="0"/>
              </a:spcAft>
              <a:buClr>
                <a:schemeClr val="accent6"/>
              </a:buClr>
              <a:buSzPts val="1800"/>
              <a:buNone/>
              <a:defRPr sz="1800">
                <a:solidFill>
                  <a:schemeClr val="accent6"/>
                </a:solidFill>
              </a:defRPr>
            </a:lvl5pPr>
            <a:lvl6pPr lvl="5" rtl="0">
              <a:lnSpc>
                <a:spcPct val="100000"/>
              </a:lnSpc>
              <a:spcBef>
                <a:spcPts val="1000"/>
              </a:spcBef>
              <a:spcAft>
                <a:spcPts val="0"/>
              </a:spcAft>
              <a:buClr>
                <a:schemeClr val="accent6"/>
              </a:buClr>
              <a:buSzPts val="1800"/>
              <a:buNone/>
              <a:defRPr sz="1800">
                <a:solidFill>
                  <a:schemeClr val="accent6"/>
                </a:solidFill>
              </a:defRPr>
            </a:lvl6pPr>
            <a:lvl7pPr lvl="6" rtl="0">
              <a:lnSpc>
                <a:spcPct val="100000"/>
              </a:lnSpc>
              <a:spcBef>
                <a:spcPts val="1000"/>
              </a:spcBef>
              <a:spcAft>
                <a:spcPts val="0"/>
              </a:spcAft>
              <a:buClr>
                <a:schemeClr val="accent6"/>
              </a:buClr>
              <a:buSzPts val="1800"/>
              <a:buNone/>
              <a:defRPr sz="1800">
                <a:solidFill>
                  <a:schemeClr val="accent6"/>
                </a:solidFill>
              </a:defRPr>
            </a:lvl7pPr>
            <a:lvl8pPr lvl="7" rtl="0">
              <a:lnSpc>
                <a:spcPct val="100000"/>
              </a:lnSpc>
              <a:spcBef>
                <a:spcPts val="1000"/>
              </a:spcBef>
              <a:spcAft>
                <a:spcPts val="0"/>
              </a:spcAft>
              <a:buClr>
                <a:schemeClr val="accent6"/>
              </a:buClr>
              <a:buSzPts val="1800"/>
              <a:buNone/>
              <a:defRPr sz="1800">
                <a:solidFill>
                  <a:schemeClr val="accent6"/>
                </a:solidFill>
              </a:defRPr>
            </a:lvl8pPr>
            <a:lvl9pPr lvl="8" rtl="0">
              <a:lnSpc>
                <a:spcPct val="100000"/>
              </a:lnSpc>
              <a:spcBef>
                <a:spcPts val="1000"/>
              </a:spcBef>
              <a:spcAft>
                <a:spcPts val="1000"/>
              </a:spcAft>
              <a:buClr>
                <a:schemeClr val="accent6"/>
              </a:buClr>
              <a:buSzPts val="1800"/>
              <a:buNone/>
              <a:defRPr sz="1800">
                <a:solidFill>
                  <a:schemeClr val="accent6"/>
                </a:solidFill>
              </a:defRPr>
            </a:lvl9pPr>
          </a:lstStyle>
          <a:p>
            <a:endParaRPr/>
          </a:p>
        </p:txBody>
      </p:sp>
      <p:sp>
        <p:nvSpPr>
          <p:cNvPr id="139" name="Google Shape;139;p33"/>
          <p:cNvSpPr txBox="1">
            <a:spLocks noGrp="1"/>
          </p:cNvSpPr>
          <p:nvPr>
            <p:ph type="body" idx="3"/>
          </p:nvPr>
        </p:nvSpPr>
        <p:spPr>
          <a:xfrm>
            <a:off x="4800600" y="1401900"/>
            <a:ext cx="3886200" cy="32844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Char char="●"/>
              <a:defRPr>
                <a:solidFill>
                  <a:schemeClr val="dk1"/>
                </a:solidFill>
              </a:defRPr>
            </a:lvl1pPr>
            <a:lvl2pPr marL="914400" lvl="1" indent="-292100" rtl="0">
              <a:lnSpc>
                <a:spcPct val="115000"/>
              </a:lnSpc>
              <a:spcBef>
                <a:spcPts val="1000"/>
              </a:spcBef>
              <a:spcAft>
                <a:spcPts val="0"/>
              </a:spcAft>
              <a:buClr>
                <a:schemeClr val="dk1"/>
              </a:buClr>
              <a:buSzPts val="1000"/>
              <a:buChar char="○"/>
              <a:defRPr>
                <a:solidFill>
                  <a:schemeClr val="dk1"/>
                </a:solidFill>
              </a:defRPr>
            </a:lvl2pPr>
            <a:lvl3pPr marL="1371600" lvl="2" indent="-292100" rtl="0">
              <a:lnSpc>
                <a:spcPct val="115000"/>
              </a:lnSpc>
              <a:spcBef>
                <a:spcPts val="1000"/>
              </a:spcBef>
              <a:spcAft>
                <a:spcPts val="0"/>
              </a:spcAft>
              <a:buClr>
                <a:schemeClr val="dk1"/>
              </a:buClr>
              <a:buSzPts val="1000"/>
              <a:buChar char="■"/>
              <a:defRPr>
                <a:solidFill>
                  <a:schemeClr val="dk1"/>
                </a:solidFill>
              </a:defRPr>
            </a:lvl3pPr>
            <a:lvl4pPr marL="1828800" lvl="3" indent="-292100" rtl="0">
              <a:lnSpc>
                <a:spcPct val="115000"/>
              </a:lnSpc>
              <a:spcBef>
                <a:spcPts val="1000"/>
              </a:spcBef>
              <a:spcAft>
                <a:spcPts val="0"/>
              </a:spcAft>
              <a:buClr>
                <a:schemeClr val="dk1"/>
              </a:buClr>
              <a:buSzPts val="1000"/>
              <a:buChar char="●"/>
              <a:defRPr>
                <a:solidFill>
                  <a:schemeClr val="dk1"/>
                </a:solidFill>
              </a:defRPr>
            </a:lvl4pPr>
            <a:lvl5pPr marL="2286000" lvl="4" indent="-292100" rtl="0">
              <a:lnSpc>
                <a:spcPct val="115000"/>
              </a:lnSpc>
              <a:spcBef>
                <a:spcPts val="1000"/>
              </a:spcBef>
              <a:spcAft>
                <a:spcPts val="0"/>
              </a:spcAft>
              <a:buClr>
                <a:schemeClr val="dk1"/>
              </a:buClr>
              <a:buSzPts val="1000"/>
              <a:buChar char="○"/>
              <a:defRPr>
                <a:solidFill>
                  <a:schemeClr val="dk1"/>
                </a:solidFill>
              </a:defRPr>
            </a:lvl5pPr>
            <a:lvl6pPr marL="2743200" lvl="5" indent="-292100" rtl="0">
              <a:lnSpc>
                <a:spcPct val="115000"/>
              </a:lnSpc>
              <a:spcBef>
                <a:spcPts val="1000"/>
              </a:spcBef>
              <a:spcAft>
                <a:spcPts val="0"/>
              </a:spcAft>
              <a:buClr>
                <a:schemeClr val="dk1"/>
              </a:buClr>
              <a:buSzPts val="1000"/>
              <a:buChar char="■"/>
              <a:defRPr>
                <a:solidFill>
                  <a:schemeClr val="dk1"/>
                </a:solidFill>
              </a:defRPr>
            </a:lvl6pPr>
            <a:lvl7pPr marL="3200400" lvl="6" indent="-292100" rtl="0">
              <a:lnSpc>
                <a:spcPct val="115000"/>
              </a:lnSpc>
              <a:spcBef>
                <a:spcPts val="1000"/>
              </a:spcBef>
              <a:spcAft>
                <a:spcPts val="0"/>
              </a:spcAft>
              <a:buClr>
                <a:schemeClr val="dk1"/>
              </a:buClr>
              <a:buSzPts val="1000"/>
              <a:buChar char="●"/>
              <a:defRPr>
                <a:solidFill>
                  <a:schemeClr val="dk1"/>
                </a:solidFill>
              </a:defRPr>
            </a:lvl7pPr>
            <a:lvl8pPr marL="3657600" lvl="7" indent="-292100" rtl="0">
              <a:lnSpc>
                <a:spcPct val="115000"/>
              </a:lnSpc>
              <a:spcBef>
                <a:spcPts val="1000"/>
              </a:spcBef>
              <a:spcAft>
                <a:spcPts val="0"/>
              </a:spcAft>
              <a:buClr>
                <a:schemeClr val="dk1"/>
              </a:buClr>
              <a:buSzPts val="1000"/>
              <a:buChar char="○"/>
              <a:defRPr>
                <a:solidFill>
                  <a:schemeClr val="dk1"/>
                </a:solidFill>
              </a:defRPr>
            </a:lvl8pPr>
            <a:lvl9pPr marL="4114800" lvl="8" indent="-292100" rtl="0">
              <a:lnSpc>
                <a:spcPct val="115000"/>
              </a:lnSpc>
              <a:spcBef>
                <a:spcPts val="1000"/>
              </a:spcBef>
              <a:spcAft>
                <a:spcPts val="1000"/>
              </a:spcAft>
              <a:buClr>
                <a:schemeClr val="dk1"/>
              </a:buClr>
              <a:buSzPts val="1000"/>
              <a:buChar char="■"/>
              <a:defRPr>
                <a:solidFill>
                  <a:schemeClr val="dk1"/>
                </a:solidFill>
              </a:defRPr>
            </a:lvl9pPr>
          </a:lstStyle>
          <a:p>
            <a:endParaRPr/>
          </a:p>
        </p:txBody>
      </p:sp>
      <p:sp>
        <p:nvSpPr>
          <p:cNvPr id="140" name="Google Shape;140;p33"/>
          <p:cNvSpPr txBox="1">
            <a:spLocks noGrp="1"/>
          </p:cNvSpPr>
          <p:nvPr>
            <p:ph type="subTitle" idx="4"/>
          </p:nvPr>
        </p:nvSpPr>
        <p:spPr>
          <a:xfrm>
            <a:off x="4800600" y="1051500"/>
            <a:ext cx="3886200" cy="274200"/>
          </a:xfrm>
          <a:prstGeom prst="rect">
            <a:avLst/>
          </a:prstGeom>
        </p:spPr>
        <p:txBody>
          <a:bodyPr spcFirstLastPara="1" wrap="square" lIns="0" tIns="0" rIns="0" bIns="0" anchor="t" anchorCtr="0">
            <a:spAutoFit/>
          </a:bodyPr>
          <a:lstStyle>
            <a:lvl1pPr lvl="0" rtl="0">
              <a:lnSpc>
                <a:spcPct val="100000"/>
              </a:lnSpc>
              <a:spcBef>
                <a:spcPts val="0"/>
              </a:spcBef>
              <a:spcAft>
                <a:spcPts val="0"/>
              </a:spcAft>
              <a:buClr>
                <a:schemeClr val="accent6"/>
              </a:buClr>
              <a:buSzPts val="1800"/>
              <a:buFont typeface="Inter"/>
              <a:buNone/>
              <a:defRPr sz="1800" b="1">
                <a:solidFill>
                  <a:schemeClr val="accent6"/>
                </a:solidFill>
                <a:latin typeface="Inter"/>
                <a:ea typeface="Inter"/>
                <a:cs typeface="Inter"/>
                <a:sym typeface="Inter"/>
              </a:defRPr>
            </a:lvl1pPr>
            <a:lvl2pPr lvl="1" rtl="0">
              <a:lnSpc>
                <a:spcPct val="100000"/>
              </a:lnSpc>
              <a:spcBef>
                <a:spcPts val="1000"/>
              </a:spcBef>
              <a:spcAft>
                <a:spcPts val="0"/>
              </a:spcAft>
              <a:buClr>
                <a:schemeClr val="accent6"/>
              </a:buClr>
              <a:buSzPts val="1800"/>
              <a:buNone/>
              <a:defRPr sz="1800">
                <a:solidFill>
                  <a:schemeClr val="accent6"/>
                </a:solidFill>
              </a:defRPr>
            </a:lvl2pPr>
            <a:lvl3pPr lvl="2" rtl="0">
              <a:lnSpc>
                <a:spcPct val="100000"/>
              </a:lnSpc>
              <a:spcBef>
                <a:spcPts val="1000"/>
              </a:spcBef>
              <a:spcAft>
                <a:spcPts val="0"/>
              </a:spcAft>
              <a:buClr>
                <a:schemeClr val="accent6"/>
              </a:buClr>
              <a:buSzPts val="1800"/>
              <a:buNone/>
              <a:defRPr sz="1800">
                <a:solidFill>
                  <a:schemeClr val="accent6"/>
                </a:solidFill>
              </a:defRPr>
            </a:lvl3pPr>
            <a:lvl4pPr lvl="3" rtl="0">
              <a:lnSpc>
                <a:spcPct val="100000"/>
              </a:lnSpc>
              <a:spcBef>
                <a:spcPts val="1000"/>
              </a:spcBef>
              <a:spcAft>
                <a:spcPts val="0"/>
              </a:spcAft>
              <a:buClr>
                <a:schemeClr val="accent6"/>
              </a:buClr>
              <a:buSzPts val="1800"/>
              <a:buNone/>
              <a:defRPr sz="1800">
                <a:solidFill>
                  <a:schemeClr val="accent6"/>
                </a:solidFill>
              </a:defRPr>
            </a:lvl4pPr>
            <a:lvl5pPr lvl="4" rtl="0">
              <a:lnSpc>
                <a:spcPct val="100000"/>
              </a:lnSpc>
              <a:spcBef>
                <a:spcPts val="1000"/>
              </a:spcBef>
              <a:spcAft>
                <a:spcPts val="0"/>
              </a:spcAft>
              <a:buClr>
                <a:schemeClr val="accent6"/>
              </a:buClr>
              <a:buSzPts val="1800"/>
              <a:buNone/>
              <a:defRPr sz="1800">
                <a:solidFill>
                  <a:schemeClr val="accent6"/>
                </a:solidFill>
              </a:defRPr>
            </a:lvl5pPr>
            <a:lvl6pPr lvl="5" rtl="0">
              <a:lnSpc>
                <a:spcPct val="100000"/>
              </a:lnSpc>
              <a:spcBef>
                <a:spcPts val="1000"/>
              </a:spcBef>
              <a:spcAft>
                <a:spcPts val="0"/>
              </a:spcAft>
              <a:buClr>
                <a:schemeClr val="accent6"/>
              </a:buClr>
              <a:buSzPts val="1800"/>
              <a:buNone/>
              <a:defRPr sz="1800">
                <a:solidFill>
                  <a:schemeClr val="accent6"/>
                </a:solidFill>
              </a:defRPr>
            </a:lvl6pPr>
            <a:lvl7pPr lvl="6" rtl="0">
              <a:lnSpc>
                <a:spcPct val="100000"/>
              </a:lnSpc>
              <a:spcBef>
                <a:spcPts val="1000"/>
              </a:spcBef>
              <a:spcAft>
                <a:spcPts val="0"/>
              </a:spcAft>
              <a:buClr>
                <a:schemeClr val="accent6"/>
              </a:buClr>
              <a:buSzPts val="1800"/>
              <a:buNone/>
              <a:defRPr sz="1800">
                <a:solidFill>
                  <a:schemeClr val="accent6"/>
                </a:solidFill>
              </a:defRPr>
            </a:lvl7pPr>
            <a:lvl8pPr lvl="7" rtl="0">
              <a:lnSpc>
                <a:spcPct val="100000"/>
              </a:lnSpc>
              <a:spcBef>
                <a:spcPts val="1000"/>
              </a:spcBef>
              <a:spcAft>
                <a:spcPts val="0"/>
              </a:spcAft>
              <a:buClr>
                <a:schemeClr val="accent6"/>
              </a:buClr>
              <a:buSzPts val="1800"/>
              <a:buNone/>
              <a:defRPr sz="1800">
                <a:solidFill>
                  <a:schemeClr val="accent6"/>
                </a:solidFill>
              </a:defRPr>
            </a:lvl8pPr>
            <a:lvl9pPr lvl="8" rtl="0">
              <a:lnSpc>
                <a:spcPct val="100000"/>
              </a:lnSpc>
              <a:spcBef>
                <a:spcPts val="1000"/>
              </a:spcBef>
              <a:spcAft>
                <a:spcPts val="1000"/>
              </a:spcAft>
              <a:buClr>
                <a:schemeClr val="accent6"/>
              </a:buClr>
              <a:buSzPts val="1800"/>
              <a:buNone/>
              <a:defRPr sz="1800">
                <a:solidFill>
                  <a:schemeClr val="accent6"/>
                </a:solidFil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3 Small image left with subtitle">
  <p:cSld name="CUSTOM_12_1_1_1_1_1">
    <p:spTree>
      <p:nvGrpSpPr>
        <p:cNvPr id="1" name="Shape 141"/>
        <p:cNvGrpSpPr/>
        <p:nvPr/>
      </p:nvGrpSpPr>
      <p:grpSpPr>
        <a:xfrm>
          <a:off x="0" y="0"/>
          <a:ext cx="0" cy="0"/>
          <a:chOff x="0" y="0"/>
          <a:chExt cx="0" cy="0"/>
        </a:xfrm>
      </p:grpSpPr>
      <p:sp>
        <p:nvSpPr>
          <p:cNvPr id="142" name="Google Shape;142;p34"/>
          <p:cNvSpPr txBox="1">
            <a:spLocks noGrp="1"/>
          </p:cNvSpPr>
          <p:nvPr>
            <p:ph type="title"/>
          </p:nvPr>
        </p:nvSpPr>
        <p:spPr>
          <a:xfrm>
            <a:off x="3505200" y="457200"/>
            <a:ext cx="5181600" cy="365700"/>
          </a:xfrm>
          <a:prstGeom prst="rect">
            <a:avLst/>
          </a:prstGeom>
        </p:spPr>
        <p:txBody>
          <a:bodyPr spcFirstLastPara="1" wrap="square" lIns="0" tIns="0" rIns="91425" bIns="0" anchor="t" anchorCtr="0">
            <a:sp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43" name="Google Shape;143;p34"/>
          <p:cNvSpPr>
            <a:spLocks noGrp="1"/>
          </p:cNvSpPr>
          <p:nvPr>
            <p:ph type="pic" idx="2"/>
          </p:nvPr>
        </p:nvSpPr>
        <p:spPr>
          <a:xfrm>
            <a:off x="0" y="0"/>
            <a:ext cx="3048000" cy="5143500"/>
          </a:xfrm>
          <a:prstGeom prst="rect">
            <a:avLst/>
          </a:prstGeom>
          <a:noFill/>
          <a:ln>
            <a:noFill/>
          </a:ln>
        </p:spPr>
      </p:sp>
      <p:sp>
        <p:nvSpPr>
          <p:cNvPr id="144" name="Google Shape;144;p34"/>
          <p:cNvSpPr txBox="1">
            <a:spLocks noGrp="1"/>
          </p:cNvSpPr>
          <p:nvPr>
            <p:ph type="body" idx="1"/>
          </p:nvPr>
        </p:nvSpPr>
        <p:spPr>
          <a:xfrm>
            <a:off x="3505200" y="1401900"/>
            <a:ext cx="5181600" cy="32844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Char char="●"/>
              <a:defRPr>
                <a:solidFill>
                  <a:schemeClr val="dk1"/>
                </a:solidFill>
              </a:defRPr>
            </a:lvl1pPr>
            <a:lvl2pPr marL="914400" lvl="1" indent="-292100" rtl="0">
              <a:lnSpc>
                <a:spcPct val="115000"/>
              </a:lnSpc>
              <a:spcBef>
                <a:spcPts val="1000"/>
              </a:spcBef>
              <a:spcAft>
                <a:spcPts val="0"/>
              </a:spcAft>
              <a:buClr>
                <a:schemeClr val="dk1"/>
              </a:buClr>
              <a:buSzPts val="1000"/>
              <a:buChar char="○"/>
              <a:defRPr>
                <a:solidFill>
                  <a:schemeClr val="dk1"/>
                </a:solidFill>
              </a:defRPr>
            </a:lvl2pPr>
            <a:lvl3pPr marL="1371600" lvl="2" indent="-292100" rtl="0">
              <a:lnSpc>
                <a:spcPct val="115000"/>
              </a:lnSpc>
              <a:spcBef>
                <a:spcPts val="1000"/>
              </a:spcBef>
              <a:spcAft>
                <a:spcPts val="0"/>
              </a:spcAft>
              <a:buClr>
                <a:schemeClr val="dk1"/>
              </a:buClr>
              <a:buSzPts val="1000"/>
              <a:buChar char="■"/>
              <a:defRPr>
                <a:solidFill>
                  <a:schemeClr val="dk1"/>
                </a:solidFill>
              </a:defRPr>
            </a:lvl3pPr>
            <a:lvl4pPr marL="1828800" lvl="3" indent="-292100" rtl="0">
              <a:lnSpc>
                <a:spcPct val="115000"/>
              </a:lnSpc>
              <a:spcBef>
                <a:spcPts val="1000"/>
              </a:spcBef>
              <a:spcAft>
                <a:spcPts val="0"/>
              </a:spcAft>
              <a:buClr>
                <a:schemeClr val="dk1"/>
              </a:buClr>
              <a:buSzPts val="1000"/>
              <a:buChar char="●"/>
              <a:defRPr>
                <a:solidFill>
                  <a:schemeClr val="dk1"/>
                </a:solidFill>
              </a:defRPr>
            </a:lvl4pPr>
            <a:lvl5pPr marL="2286000" lvl="4" indent="-292100" rtl="0">
              <a:lnSpc>
                <a:spcPct val="115000"/>
              </a:lnSpc>
              <a:spcBef>
                <a:spcPts val="1000"/>
              </a:spcBef>
              <a:spcAft>
                <a:spcPts val="0"/>
              </a:spcAft>
              <a:buClr>
                <a:schemeClr val="dk1"/>
              </a:buClr>
              <a:buSzPts val="1000"/>
              <a:buChar char="○"/>
              <a:defRPr>
                <a:solidFill>
                  <a:schemeClr val="dk1"/>
                </a:solidFill>
              </a:defRPr>
            </a:lvl5pPr>
            <a:lvl6pPr marL="2743200" lvl="5" indent="-292100" rtl="0">
              <a:lnSpc>
                <a:spcPct val="115000"/>
              </a:lnSpc>
              <a:spcBef>
                <a:spcPts val="1000"/>
              </a:spcBef>
              <a:spcAft>
                <a:spcPts val="0"/>
              </a:spcAft>
              <a:buClr>
                <a:schemeClr val="dk1"/>
              </a:buClr>
              <a:buSzPts val="1000"/>
              <a:buChar char="■"/>
              <a:defRPr>
                <a:solidFill>
                  <a:schemeClr val="dk1"/>
                </a:solidFill>
              </a:defRPr>
            </a:lvl6pPr>
            <a:lvl7pPr marL="3200400" lvl="6" indent="-292100" rtl="0">
              <a:lnSpc>
                <a:spcPct val="115000"/>
              </a:lnSpc>
              <a:spcBef>
                <a:spcPts val="1000"/>
              </a:spcBef>
              <a:spcAft>
                <a:spcPts val="0"/>
              </a:spcAft>
              <a:buClr>
                <a:schemeClr val="dk1"/>
              </a:buClr>
              <a:buSzPts val="1000"/>
              <a:buChar char="●"/>
              <a:defRPr>
                <a:solidFill>
                  <a:schemeClr val="dk1"/>
                </a:solidFill>
              </a:defRPr>
            </a:lvl7pPr>
            <a:lvl8pPr marL="3657600" lvl="7" indent="-292100" rtl="0">
              <a:lnSpc>
                <a:spcPct val="115000"/>
              </a:lnSpc>
              <a:spcBef>
                <a:spcPts val="1000"/>
              </a:spcBef>
              <a:spcAft>
                <a:spcPts val="0"/>
              </a:spcAft>
              <a:buClr>
                <a:schemeClr val="dk1"/>
              </a:buClr>
              <a:buSzPts val="1000"/>
              <a:buChar char="○"/>
              <a:defRPr>
                <a:solidFill>
                  <a:schemeClr val="dk1"/>
                </a:solidFill>
              </a:defRPr>
            </a:lvl8pPr>
            <a:lvl9pPr marL="4114800" lvl="8" indent="-292100" rtl="0">
              <a:lnSpc>
                <a:spcPct val="115000"/>
              </a:lnSpc>
              <a:spcBef>
                <a:spcPts val="1000"/>
              </a:spcBef>
              <a:spcAft>
                <a:spcPts val="1000"/>
              </a:spcAft>
              <a:buClr>
                <a:schemeClr val="dk1"/>
              </a:buClr>
              <a:buSzPts val="1000"/>
              <a:buChar char="■"/>
              <a:defRPr>
                <a:solidFill>
                  <a:schemeClr val="dk1"/>
                </a:solidFill>
              </a:defRPr>
            </a:lvl9pPr>
          </a:lstStyle>
          <a:p>
            <a:endParaRPr/>
          </a:p>
        </p:txBody>
      </p:sp>
      <p:sp>
        <p:nvSpPr>
          <p:cNvPr id="145" name="Google Shape;145;p34"/>
          <p:cNvSpPr txBox="1">
            <a:spLocks noGrp="1"/>
          </p:cNvSpPr>
          <p:nvPr>
            <p:ph type="subTitle" idx="3"/>
          </p:nvPr>
        </p:nvSpPr>
        <p:spPr>
          <a:xfrm>
            <a:off x="3505200" y="899100"/>
            <a:ext cx="5181600" cy="274200"/>
          </a:xfrm>
          <a:prstGeom prst="rect">
            <a:avLst/>
          </a:prstGeom>
        </p:spPr>
        <p:txBody>
          <a:bodyPr spcFirstLastPara="1" wrap="square" lIns="0" tIns="0" rIns="0" bIns="0" anchor="t" anchorCtr="0">
            <a:spAutoFit/>
          </a:bodyPr>
          <a:lstStyle>
            <a:lvl1pPr lvl="0" rtl="0">
              <a:lnSpc>
                <a:spcPct val="100000"/>
              </a:lnSpc>
              <a:spcBef>
                <a:spcPts val="0"/>
              </a:spcBef>
              <a:spcAft>
                <a:spcPts val="0"/>
              </a:spcAft>
              <a:buClr>
                <a:schemeClr val="accent6"/>
              </a:buClr>
              <a:buSzPts val="1800"/>
              <a:buFont typeface="Inter"/>
              <a:buNone/>
              <a:defRPr sz="1800" b="1">
                <a:solidFill>
                  <a:schemeClr val="accent6"/>
                </a:solidFill>
                <a:latin typeface="Inter"/>
                <a:ea typeface="Inter"/>
                <a:cs typeface="Inter"/>
                <a:sym typeface="Inter"/>
              </a:defRPr>
            </a:lvl1pPr>
            <a:lvl2pPr lvl="1" rtl="0">
              <a:lnSpc>
                <a:spcPct val="100000"/>
              </a:lnSpc>
              <a:spcBef>
                <a:spcPts val="1000"/>
              </a:spcBef>
              <a:spcAft>
                <a:spcPts val="0"/>
              </a:spcAft>
              <a:buClr>
                <a:schemeClr val="accent6"/>
              </a:buClr>
              <a:buSzPts val="1800"/>
              <a:buNone/>
              <a:defRPr sz="1800">
                <a:solidFill>
                  <a:schemeClr val="accent6"/>
                </a:solidFill>
              </a:defRPr>
            </a:lvl2pPr>
            <a:lvl3pPr lvl="2" rtl="0">
              <a:lnSpc>
                <a:spcPct val="100000"/>
              </a:lnSpc>
              <a:spcBef>
                <a:spcPts val="1000"/>
              </a:spcBef>
              <a:spcAft>
                <a:spcPts val="0"/>
              </a:spcAft>
              <a:buClr>
                <a:schemeClr val="accent6"/>
              </a:buClr>
              <a:buSzPts val="1800"/>
              <a:buNone/>
              <a:defRPr sz="1800">
                <a:solidFill>
                  <a:schemeClr val="accent6"/>
                </a:solidFill>
              </a:defRPr>
            </a:lvl3pPr>
            <a:lvl4pPr lvl="3" rtl="0">
              <a:lnSpc>
                <a:spcPct val="100000"/>
              </a:lnSpc>
              <a:spcBef>
                <a:spcPts val="1000"/>
              </a:spcBef>
              <a:spcAft>
                <a:spcPts val="0"/>
              </a:spcAft>
              <a:buClr>
                <a:schemeClr val="accent6"/>
              </a:buClr>
              <a:buSzPts val="1800"/>
              <a:buNone/>
              <a:defRPr sz="1800">
                <a:solidFill>
                  <a:schemeClr val="accent6"/>
                </a:solidFill>
              </a:defRPr>
            </a:lvl4pPr>
            <a:lvl5pPr lvl="4" rtl="0">
              <a:lnSpc>
                <a:spcPct val="100000"/>
              </a:lnSpc>
              <a:spcBef>
                <a:spcPts val="1000"/>
              </a:spcBef>
              <a:spcAft>
                <a:spcPts val="0"/>
              </a:spcAft>
              <a:buClr>
                <a:schemeClr val="accent6"/>
              </a:buClr>
              <a:buSzPts val="1800"/>
              <a:buNone/>
              <a:defRPr sz="1800">
                <a:solidFill>
                  <a:schemeClr val="accent6"/>
                </a:solidFill>
              </a:defRPr>
            </a:lvl5pPr>
            <a:lvl6pPr lvl="5" rtl="0">
              <a:lnSpc>
                <a:spcPct val="100000"/>
              </a:lnSpc>
              <a:spcBef>
                <a:spcPts val="1000"/>
              </a:spcBef>
              <a:spcAft>
                <a:spcPts val="0"/>
              </a:spcAft>
              <a:buClr>
                <a:schemeClr val="accent6"/>
              </a:buClr>
              <a:buSzPts val="1800"/>
              <a:buNone/>
              <a:defRPr sz="1800">
                <a:solidFill>
                  <a:schemeClr val="accent6"/>
                </a:solidFill>
              </a:defRPr>
            </a:lvl6pPr>
            <a:lvl7pPr lvl="6" rtl="0">
              <a:lnSpc>
                <a:spcPct val="100000"/>
              </a:lnSpc>
              <a:spcBef>
                <a:spcPts val="1000"/>
              </a:spcBef>
              <a:spcAft>
                <a:spcPts val="0"/>
              </a:spcAft>
              <a:buClr>
                <a:schemeClr val="accent6"/>
              </a:buClr>
              <a:buSzPts val="1800"/>
              <a:buNone/>
              <a:defRPr sz="1800">
                <a:solidFill>
                  <a:schemeClr val="accent6"/>
                </a:solidFill>
              </a:defRPr>
            </a:lvl7pPr>
            <a:lvl8pPr lvl="7" rtl="0">
              <a:lnSpc>
                <a:spcPct val="100000"/>
              </a:lnSpc>
              <a:spcBef>
                <a:spcPts val="1000"/>
              </a:spcBef>
              <a:spcAft>
                <a:spcPts val="0"/>
              </a:spcAft>
              <a:buClr>
                <a:schemeClr val="accent6"/>
              </a:buClr>
              <a:buSzPts val="1800"/>
              <a:buNone/>
              <a:defRPr sz="1800">
                <a:solidFill>
                  <a:schemeClr val="accent6"/>
                </a:solidFill>
              </a:defRPr>
            </a:lvl8pPr>
            <a:lvl9pPr lvl="8" rtl="0">
              <a:lnSpc>
                <a:spcPct val="100000"/>
              </a:lnSpc>
              <a:spcBef>
                <a:spcPts val="1000"/>
              </a:spcBef>
              <a:spcAft>
                <a:spcPts val="1000"/>
              </a:spcAft>
              <a:buClr>
                <a:schemeClr val="accent6"/>
              </a:buClr>
              <a:buSzPts val="1800"/>
              <a:buNone/>
              <a:defRPr sz="1800">
                <a:solidFill>
                  <a:schemeClr val="accent6"/>
                </a:solidFil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4 Large image right with subtitle">
  <p:cSld name="CUSTOM_12_1_1_1_1_1_1">
    <p:spTree>
      <p:nvGrpSpPr>
        <p:cNvPr id="1" name="Shape 146"/>
        <p:cNvGrpSpPr/>
        <p:nvPr/>
      </p:nvGrpSpPr>
      <p:grpSpPr>
        <a:xfrm>
          <a:off x="0" y="0"/>
          <a:ext cx="0" cy="0"/>
          <a:chOff x="0" y="0"/>
          <a:chExt cx="0" cy="0"/>
        </a:xfrm>
      </p:grpSpPr>
      <p:sp>
        <p:nvSpPr>
          <p:cNvPr id="147" name="Google Shape;147;p35"/>
          <p:cNvSpPr txBox="1">
            <a:spLocks noGrp="1"/>
          </p:cNvSpPr>
          <p:nvPr>
            <p:ph type="title"/>
          </p:nvPr>
        </p:nvSpPr>
        <p:spPr>
          <a:xfrm>
            <a:off x="457200" y="457200"/>
            <a:ext cx="2133600" cy="365700"/>
          </a:xfrm>
          <a:prstGeom prst="rect">
            <a:avLst/>
          </a:prstGeom>
        </p:spPr>
        <p:txBody>
          <a:bodyPr spcFirstLastPara="1" wrap="square" lIns="0" tIns="0" rIns="91425" bIns="0" anchor="t" anchorCtr="0">
            <a:sp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48" name="Google Shape;148;p35"/>
          <p:cNvSpPr>
            <a:spLocks noGrp="1"/>
          </p:cNvSpPr>
          <p:nvPr>
            <p:ph type="pic" idx="2"/>
          </p:nvPr>
        </p:nvSpPr>
        <p:spPr>
          <a:xfrm>
            <a:off x="3048000" y="0"/>
            <a:ext cx="6096000" cy="5143500"/>
          </a:xfrm>
          <a:prstGeom prst="rect">
            <a:avLst/>
          </a:prstGeom>
          <a:noFill/>
          <a:ln>
            <a:noFill/>
          </a:ln>
        </p:spPr>
      </p:sp>
      <p:sp>
        <p:nvSpPr>
          <p:cNvPr id="149" name="Google Shape;149;p35"/>
          <p:cNvSpPr txBox="1">
            <a:spLocks noGrp="1"/>
          </p:cNvSpPr>
          <p:nvPr>
            <p:ph type="body" idx="1"/>
          </p:nvPr>
        </p:nvSpPr>
        <p:spPr>
          <a:xfrm>
            <a:off x="457200" y="1773825"/>
            <a:ext cx="2133600" cy="29124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Char char="●"/>
              <a:defRPr>
                <a:solidFill>
                  <a:schemeClr val="dk1"/>
                </a:solidFill>
              </a:defRPr>
            </a:lvl1pPr>
            <a:lvl2pPr marL="914400" lvl="1" indent="-292100" rtl="0">
              <a:lnSpc>
                <a:spcPct val="115000"/>
              </a:lnSpc>
              <a:spcBef>
                <a:spcPts val="1000"/>
              </a:spcBef>
              <a:spcAft>
                <a:spcPts val="0"/>
              </a:spcAft>
              <a:buClr>
                <a:schemeClr val="dk1"/>
              </a:buClr>
              <a:buSzPts val="1000"/>
              <a:buChar char="○"/>
              <a:defRPr>
                <a:solidFill>
                  <a:schemeClr val="dk1"/>
                </a:solidFill>
              </a:defRPr>
            </a:lvl2pPr>
            <a:lvl3pPr marL="1371600" lvl="2" indent="-292100" rtl="0">
              <a:lnSpc>
                <a:spcPct val="115000"/>
              </a:lnSpc>
              <a:spcBef>
                <a:spcPts val="1000"/>
              </a:spcBef>
              <a:spcAft>
                <a:spcPts val="0"/>
              </a:spcAft>
              <a:buClr>
                <a:schemeClr val="dk1"/>
              </a:buClr>
              <a:buSzPts val="1000"/>
              <a:buChar char="■"/>
              <a:defRPr>
                <a:solidFill>
                  <a:schemeClr val="dk1"/>
                </a:solidFill>
              </a:defRPr>
            </a:lvl3pPr>
            <a:lvl4pPr marL="1828800" lvl="3" indent="-292100" rtl="0">
              <a:lnSpc>
                <a:spcPct val="115000"/>
              </a:lnSpc>
              <a:spcBef>
                <a:spcPts val="1000"/>
              </a:spcBef>
              <a:spcAft>
                <a:spcPts val="0"/>
              </a:spcAft>
              <a:buClr>
                <a:schemeClr val="dk1"/>
              </a:buClr>
              <a:buSzPts val="1000"/>
              <a:buChar char="●"/>
              <a:defRPr>
                <a:solidFill>
                  <a:schemeClr val="dk1"/>
                </a:solidFill>
              </a:defRPr>
            </a:lvl4pPr>
            <a:lvl5pPr marL="2286000" lvl="4" indent="-292100" rtl="0">
              <a:lnSpc>
                <a:spcPct val="115000"/>
              </a:lnSpc>
              <a:spcBef>
                <a:spcPts val="1000"/>
              </a:spcBef>
              <a:spcAft>
                <a:spcPts val="0"/>
              </a:spcAft>
              <a:buClr>
                <a:schemeClr val="dk1"/>
              </a:buClr>
              <a:buSzPts val="1000"/>
              <a:buChar char="○"/>
              <a:defRPr>
                <a:solidFill>
                  <a:schemeClr val="dk1"/>
                </a:solidFill>
              </a:defRPr>
            </a:lvl5pPr>
            <a:lvl6pPr marL="2743200" lvl="5" indent="-292100" rtl="0">
              <a:lnSpc>
                <a:spcPct val="115000"/>
              </a:lnSpc>
              <a:spcBef>
                <a:spcPts val="1000"/>
              </a:spcBef>
              <a:spcAft>
                <a:spcPts val="0"/>
              </a:spcAft>
              <a:buClr>
                <a:schemeClr val="dk1"/>
              </a:buClr>
              <a:buSzPts val="1000"/>
              <a:buChar char="■"/>
              <a:defRPr>
                <a:solidFill>
                  <a:schemeClr val="dk1"/>
                </a:solidFill>
              </a:defRPr>
            </a:lvl6pPr>
            <a:lvl7pPr marL="3200400" lvl="6" indent="-292100" rtl="0">
              <a:lnSpc>
                <a:spcPct val="115000"/>
              </a:lnSpc>
              <a:spcBef>
                <a:spcPts val="1000"/>
              </a:spcBef>
              <a:spcAft>
                <a:spcPts val="0"/>
              </a:spcAft>
              <a:buClr>
                <a:schemeClr val="dk1"/>
              </a:buClr>
              <a:buSzPts val="1000"/>
              <a:buChar char="●"/>
              <a:defRPr>
                <a:solidFill>
                  <a:schemeClr val="dk1"/>
                </a:solidFill>
              </a:defRPr>
            </a:lvl7pPr>
            <a:lvl8pPr marL="3657600" lvl="7" indent="-292100" rtl="0">
              <a:lnSpc>
                <a:spcPct val="115000"/>
              </a:lnSpc>
              <a:spcBef>
                <a:spcPts val="1000"/>
              </a:spcBef>
              <a:spcAft>
                <a:spcPts val="0"/>
              </a:spcAft>
              <a:buClr>
                <a:schemeClr val="dk1"/>
              </a:buClr>
              <a:buSzPts val="1000"/>
              <a:buChar char="○"/>
              <a:defRPr>
                <a:solidFill>
                  <a:schemeClr val="dk1"/>
                </a:solidFill>
              </a:defRPr>
            </a:lvl8pPr>
            <a:lvl9pPr marL="4114800" lvl="8" indent="-292100" rtl="0">
              <a:lnSpc>
                <a:spcPct val="115000"/>
              </a:lnSpc>
              <a:spcBef>
                <a:spcPts val="1000"/>
              </a:spcBef>
              <a:spcAft>
                <a:spcPts val="1000"/>
              </a:spcAft>
              <a:buClr>
                <a:schemeClr val="dk1"/>
              </a:buClr>
              <a:buSzPts val="1000"/>
              <a:buChar char="■"/>
              <a:defRPr>
                <a:solidFill>
                  <a:schemeClr val="dk1"/>
                </a:solidFill>
              </a:defRPr>
            </a:lvl9pPr>
          </a:lstStyle>
          <a:p>
            <a:endParaRPr/>
          </a:p>
        </p:txBody>
      </p:sp>
      <p:sp>
        <p:nvSpPr>
          <p:cNvPr id="150" name="Google Shape;150;p35"/>
          <p:cNvSpPr txBox="1">
            <a:spLocks noGrp="1"/>
          </p:cNvSpPr>
          <p:nvPr>
            <p:ph type="subTitle" idx="3"/>
          </p:nvPr>
        </p:nvSpPr>
        <p:spPr>
          <a:xfrm>
            <a:off x="457200" y="1271016"/>
            <a:ext cx="2133600" cy="274200"/>
          </a:xfrm>
          <a:prstGeom prst="rect">
            <a:avLst/>
          </a:prstGeom>
        </p:spPr>
        <p:txBody>
          <a:bodyPr spcFirstLastPara="1" wrap="square" lIns="0" tIns="0" rIns="0" bIns="0" anchor="t" anchorCtr="0">
            <a:spAutoFit/>
          </a:bodyPr>
          <a:lstStyle>
            <a:lvl1pPr lvl="0" rtl="0">
              <a:lnSpc>
                <a:spcPct val="100000"/>
              </a:lnSpc>
              <a:spcBef>
                <a:spcPts val="0"/>
              </a:spcBef>
              <a:spcAft>
                <a:spcPts val="0"/>
              </a:spcAft>
              <a:buClr>
                <a:schemeClr val="accent6"/>
              </a:buClr>
              <a:buSzPts val="1800"/>
              <a:buFont typeface="Inter"/>
              <a:buNone/>
              <a:defRPr sz="1800" b="1">
                <a:solidFill>
                  <a:schemeClr val="accent6"/>
                </a:solidFill>
                <a:latin typeface="Inter"/>
                <a:ea typeface="Inter"/>
                <a:cs typeface="Inter"/>
                <a:sym typeface="Inter"/>
              </a:defRPr>
            </a:lvl1pPr>
            <a:lvl2pPr lvl="1" rtl="0">
              <a:lnSpc>
                <a:spcPct val="100000"/>
              </a:lnSpc>
              <a:spcBef>
                <a:spcPts val="1000"/>
              </a:spcBef>
              <a:spcAft>
                <a:spcPts val="0"/>
              </a:spcAft>
              <a:buClr>
                <a:schemeClr val="accent6"/>
              </a:buClr>
              <a:buSzPts val="1800"/>
              <a:buNone/>
              <a:defRPr sz="1800">
                <a:solidFill>
                  <a:schemeClr val="accent6"/>
                </a:solidFill>
              </a:defRPr>
            </a:lvl2pPr>
            <a:lvl3pPr lvl="2" rtl="0">
              <a:lnSpc>
                <a:spcPct val="100000"/>
              </a:lnSpc>
              <a:spcBef>
                <a:spcPts val="1000"/>
              </a:spcBef>
              <a:spcAft>
                <a:spcPts val="0"/>
              </a:spcAft>
              <a:buClr>
                <a:schemeClr val="accent6"/>
              </a:buClr>
              <a:buSzPts val="1800"/>
              <a:buNone/>
              <a:defRPr sz="1800">
                <a:solidFill>
                  <a:schemeClr val="accent6"/>
                </a:solidFill>
              </a:defRPr>
            </a:lvl3pPr>
            <a:lvl4pPr lvl="3" rtl="0">
              <a:lnSpc>
                <a:spcPct val="100000"/>
              </a:lnSpc>
              <a:spcBef>
                <a:spcPts val="1000"/>
              </a:spcBef>
              <a:spcAft>
                <a:spcPts val="0"/>
              </a:spcAft>
              <a:buClr>
                <a:schemeClr val="accent6"/>
              </a:buClr>
              <a:buSzPts val="1800"/>
              <a:buNone/>
              <a:defRPr sz="1800">
                <a:solidFill>
                  <a:schemeClr val="accent6"/>
                </a:solidFill>
              </a:defRPr>
            </a:lvl4pPr>
            <a:lvl5pPr lvl="4" rtl="0">
              <a:lnSpc>
                <a:spcPct val="100000"/>
              </a:lnSpc>
              <a:spcBef>
                <a:spcPts val="1000"/>
              </a:spcBef>
              <a:spcAft>
                <a:spcPts val="0"/>
              </a:spcAft>
              <a:buClr>
                <a:schemeClr val="accent6"/>
              </a:buClr>
              <a:buSzPts val="1800"/>
              <a:buNone/>
              <a:defRPr sz="1800">
                <a:solidFill>
                  <a:schemeClr val="accent6"/>
                </a:solidFill>
              </a:defRPr>
            </a:lvl5pPr>
            <a:lvl6pPr lvl="5" rtl="0">
              <a:lnSpc>
                <a:spcPct val="100000"/>
              </a:lnSpc>
              <a:spcBef>
                <a:spcPts val="1000"/>
              </a:spcBef>
              <a:spcAft>
                <a:spcPts val="0"/>
              </a:spcAft>
              <a:buClr>
                <a:schemeClr val="accent6"/>
              </a:buClr>
              <a:buSzPts val="1800"/>
              <a:buNone/>
              <a:defRPr sz="1800">
                <a:solidFill>
                  <a:schemeClr val="accent6"/>
                </a:solidFill>
              </a:defRPr>
            </a:lvl6pPr>
            <a:lvl7pPr lvl="6" rtl="0">
              <a:lnSpc>
                <a:spcPct val="100000"/>
              </a:lnSpc>
              <a:spcBef>
                <a:spcPts val="1000"/>
              </a:spcBef>
              <a:spcAft>
                <a:spcPts val="0"/>
              </a:spcAft>
              <a:buClr>
                <a:schemeClr val="accent6"/>
              </a:buClr>
              <a:buSzPts val="1800"/>
              <a:buNone/>
              <a:defRPr sz="1800">
                <a:solidFill>
                  <a:schemeClr val="accent6"/>
                </a:solidFill>
              </a:defRPr>
            </a:lvl7pPr>
            <a:lvl8pPr lvl="7" rtl="0">
              <a:lnSpc>
                <a:spcPct val="100000"/>
              </a:lnSpc>
              <a:spcBef>
                <a:spcPts val="1000"/>
              </a:spcBef>
              <a:spcAft>
                <a:spcPts val="0"/>
              </a:spcAft>
              <a:buClr>
                <a:schemeClr val="accent6"/>
              </a:buClr>
              <a:buSzPts val="1800"/>
              <a:buNone/>
              <a:defRPr sz="1800">
                <a:solidFill>
                  <a:schemeClr val="accent6"/>
                </a:solidFill>
              </a:defRPr>
            </a:lvl8pPr>
            <a:lvl9pPr lvl="8" rtl="0">
              <a:lnSpc>
                <a:spcPct val="100000"/>
              </a:lnSpc>
              <a:spcBef>
                <a:spcPts val="1000"/>
              </a:spcBef>
              <a:spcAft>
                <a:spcPts val="1000"/>
              </a:spcAft>
              <a:buClr>
                <a:schemeClr val="accent6"/>
              </a:buClr>
              <a:buSzPts val="1800"/>
              <a:buNone/>
              <a:defRPr sz="1800">
                <a:solidFill>
                  <a:schemeClr val="accent6"/>
                </a:solidFil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5 Three columns with subtitle">
  <p:cSld name="CUSTOM_12_1_1_1_1_1_1_1">
    <p:spTree>
      <p:nvGrpSpPr>
        <p:cNvPr id="1" name="Shape 151"/>
        <p:cNvGrpSpPr/>
        <p:nvPr/>
      </p:nvGrpSpPr>
      <p:grpSpPr>
        <a:xfrm>
          <a:off x="0" y="0"/>
          <a:ext cx="0" cy="0"/>
          <a:chOff x="0" y="0"/>
          <a:chExt cx="0" cy="0"/>
        </a:xfrm>
      </p:grpSpPr>
      <p:sp>
        <p:nvSpPr>
          <p:cNvPr id="152" name="Google Shape;152;p36"/>
          <p:cNvSpPr txBox="1">
            <a:spLocks noGrp="1"/>
          </p:cNvSpPr>
          <p:nvPr>
            <p:ph type="title"/>
          </p:nvPr>
        </p:nvSpPr>
        <p:spPr>
          <a:xfrm>
            <a:off x="457200" y="457200"/>
            <a:ext cx="8229600" cy="365700"/>
          </a:xfrm>
          <a:prstGeom prst="rect">
            <a:avLst/>
          </a:prstGeom>
        </p:spPr>
        <p:txBody>
          <a:bodyPr spcFirstLastPara="1" wrap="square" lIns="0" tIns="0" rIns="91425" bIns="0" anchor="t" anchorCtr="0">
            <a:sp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53" name="Google Shape;153;p36"/>
          <p:cNvSpPr txBox="1">
            <a:spLocks noGrp="1"/>
          </p:cNvSpPr>
          <p:nvPr>
            <p:ph type="body" idx="1"/>
          </p:nvPr>
        </p:nvSpPr>
        <p:spPr>
          <a:xfrm>
            <a:off x="457200" y="1401900"/>
            <a:ext cx="2514600" cy="32844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Char char="●"/>
              <a:defRPr>
                <a:solidFill>
                  <a:schemeClr val="dk1"/>
                </a:solidFill>
              </a:defRPr>
            </a:lvl1pPr>
            <a:lvl2pPr marL="914400" lvl="1" indent="-292100" rtl="0">
              <a:lnSpc>
                <a:spcPct val="115000"/>
              </a:lnSpc>
              <a:spcBef>
                <a:spcPts val="1000"/>
              </a:spcBef>
              <a:spcAft>
                <a:spcPts val="0"/>
              </a:spcAft>
              <a:buClr>
                <a:schemeClr val="dk1"/>
              </a:buClr>
              <a:buSzPts val="1000"/>
              <a:buChar char="○"/>
              <a:defRPr>
                <a:solidFill>
                  <a:schemeClr val="dk1"/>
                </a:solidFill>
              </a:defRPr>
            </a:lvl2pPr>
            <a:lvl3pPr marL="1371600" lvl="2" indent="-292100" rtl="0">
              <a:lnSpc>
                <a:spcPct val="115000"/>
              </a:lnSpc>
              <a:spcBef>
                <a:spcPts val="1000"/>
              </a:spcBef>
              <a:spcAft>
                <a:spcPts val="0"/>
              </a:spcAft>
              <a:buClr>
                <a:schemeClr val="dk1"/>
              </a:buClr>
              <a:buSzPts val="1000"/>
              <a:buChar char="■"/>
              <a:defRPr>
                <a:solidFill>
                  <a:schemeClr val="dk1"/>
                </a:solidFill>
              </a:defRPr>
            </a:lvl3pPr>
            <a:lvl4pPr marL="1828800" lvl="3" indent="-292100" rtl="0">
              <a:lnSpc>
                <a:spcPct val="115000"/>
              </a:lnSpc>
              <a:spcBef>
                <a:spcPts val="1000"/>
              </a:spcBef>
              <a:spcAft>
                <a:spcPts val="0"/>
              </a:spcAft>
              <a:buClr>
                <a:schemeClr val="dk1"/>
              </a:buClr>
              <a:buSzPts val="1000"/>
              <a:buChar char="●"/>
              <a:defRPr>
                <a:solidFill>
                  <a:schemeClr val="dk1"/>
                </a:solidFill>
              </a:defRPr>
            </a:lvl4pPr>
            <a:lvl5pPr marL="2286000" lvl="4" indent="-292100" rtl="0">
              <a:lnSpc>
                <a:spcPct val="115000"/>
              </a:lnSpc>
              <a:spcBef>
                <a:spcPts val="1000"/>
              </a:spcBef>
              <a:spcAft>
                <a:spcPts val="0"/>
              </a:spcAft>
              <a:buClr>
                <a:schemeClr val="dk1"/>
              </a:buClr>
              <a:buSzPts val="1000"/>
              <a:buChar char="○"/>
              <a:defRPr>
                <a:solidFill>
                  <a:schemeClr val="dk1"/>
                </a:solidFill>
              </a:defRPr>
            </a:lvl5pPr>
            <a:lvl6pPr marL="2743200" lvl="5" indent="-292100" rtl="0">
              <a:lnSpc>
                <a:spcPct val="115000"/>
              </a:lnSpc>
              <a:spcBef>
                <a:spcPts val="1000"/>
              </a:spcBef>
              <a:spcAft>
                <a:spcPts val="0"/>
              </a:spcAft>
              <a:buClr>
                <a:schemeClr val="dk1"/>
              </a:buClr>
              <a:buSzPts val="1000"/>
              <a:buChar char="■"/>
              <a:defRPr>
                <a:solidFill>
                  <a:schemeClr val="dk1"/>
                </a:solidFill>
              </a:defRPr>
            </a:lvl6pPr>
            <a:lvl7pPr marL="3200400" lvl="6" indent="-292100" rtl="0">
              <a:lnSpc>
                <a:spcPct val="115000"/>
              </a:lnSpc>
              <a:spcBef>
                <a:spcPts val="1000"/>
              </a:spcBef>
              <a:spcAft>
                <a:spcPts val="0"/>
              </a:spcAft>
              <a:buClr>
                <a:schemeClr val="dk1"/>
              </a:buClr>
              <a:buSzPts val="1000"/>
              <a:buChar char="●"/>
              <a:defRPr>
                <a:solidFill>
                  <a:schemeClr val="dk1"/>
                </a:solidFill>
              </a:defRPr>
            </a:lvl7pPr>
            <a:lvl8pPr marL="3657600" lvl="7" indent="-292100" rtl="0">
              <a:lnSpc>
                <a:spcPct val="115000"/>
              </a:lnSpc>
              <a:spcBef>
                <a:spcPts val="1000"/>
              </a:spcBef>
              <a:spcAft>
                <a:spcPts val="0"/>
              </a:spcAft>
              <a:buClr>
                <a:schemeClr val="dk1"/>
              </a:buClr>
              <a:buSzPts val="1000"/>
              <a:buChar char="○"/>
              <a:defRPr>
                <a:solidFill>
                  <a:schemeClr val="dk1"/>
                </a:solidFill>
              </a:defRPr>
            </a:lvl8pPr>
            <a:lvl9pPr marL="4114800" lvl="8" indent="-292100" rtl="0">
              <a:lnSpc>
                <a:spcPct val="115000"/>
              </a:lnSpc>
              <a:spcBef>
                <a:spcPts val="1000"/>
              </a:spcBef>
              <a:spcAft>
                <a:spcPts val="1000"/>
              </a:spcAft>
              <a:buClr>
                <a:schemeClr val="dk1"/>
              </a:buClr>
              <a:buSzPts val="1000"/>
              <a:buChar char="■"/>
              <a:defRPr>
                <a:solidFill>
                  <a:schemeClr val="dk1"/>
                </a:solidFill>
              </a:defRPr>
            </a:lvl9pPr>
          </a:lstStyle>
          <a:p>
            <a:endParaRPr/>
          </a:p>
        </p:txBody>
      </p:sp>
      <p:sp>
        <p:nvSpPr>
          <p:cNvPr id="154" name="Google Shape;154;p36"/>
          <p:cNvSpPr txBox="1">
            <a:spLocks noGrp="1"/>
          </p:cNvSpPr>
          <p:nvPr>
            <p:ph type="subTitle" idx="2"/>
          </p:nvPr>
        </p:nvSpPr>
        <p:spPr>
          <a:xfrm>
            <a:off x="457200" y="1051500"/>
            <a:ext cx="2514600" cy="274200"/>
          </a:xfrm>
          <a:prstGeom prst="rect">
            <a:avLst/>
          </a:prstGeom>
        </p:spPr>
        <p:txBody>
          <a:bodyPr spcFirstLastPara="1" wrap="square" lIns="0" tIns="0" rIns="0" bIns="0" anchor="t" anchorCtr="0">
            <a:spAutoFit/>
          </a:bodyPr>
          <a:lstStyle>
            <a:lvl1pPr lvl="0" rtl="0">
              <a:lnSpc>
                <a:spcPct val="100000"/>
              </a:lnSpc>
              <a:spcBef>
                <a:spcPts val="0"/>
              </a:spcBef>
              <a:spcAft>
                <a:spcPts val="0"/>
              </a:spcAft>
              <a:buClr>
                <a:schemeClr val="accent6"/>
              </a:buClr>
              <a:buSzPts val="1800"/>
              <a:buFont typeface="Inter"/>
              <a:buNone/>
              <a:defRPr sz="1800" b="1">
                <a:solidFill>
                  <a:schemeClr val="accent6"/>
                </a:solidFill>
                <a:latin typeface="Inter"/>
                <a:ea typeface="Inter"/>
                <a:cs typeface="Inter"/>
                <a:sym typeface="Inter"/>
              </a:defRPr>
            </a:lvl1pPr>
            <a:lvl2pPr lvl="1" rtl="0">
              <a:lnSpc>
                <a:spcPct val="100000"/>
              </a:lnSpc>
              <a:spcBef>
                <a:spcPts val="1000"/>
              </a:spcBef>
              <a:spcAft>
                <a:spcPts val="0"/>
              </a:spcAft>
              <a:buClr>
                <a:schemeClr val="accent6"/>
              </a:buClr>
              <a:buSzPts val="1800"/>
              <a:buNone/>
              <a:defRPr sz="1800">
                <a:solidFill>
                  <a:schemeClr val="accent6"/>
                </a:solidFill>
              </a:defRPr>
            </a:lvl2pPr>
            <a:lvl3pPr lvl="2" rtl="0">
              <a:lnSpc>
                <a:spcPct val="100000"/>
              </a:lnSpc>
              <a:spcBef>
                <a:spcPts val="1000"/>
              </a:spcBef>
              <a:spcAft>
                <a:spcPts val="0"/>
              </a:spcAft>
              <a:buClr>
                <a:schemeClr val="accent6"/>
              </a:buClr>
              <a:buSzPts val="1800"/>
              <a:buNone/>
              <a:defRPr sz="1800">
                <a:solidFill>
                  <a:schemeClr val="accent6"/>
                </a:solidFill>
              </a:defRPr>
            </a:lvl3pPr>
            <a:lvl4pPr lvl="3" rtl="0">
              <a:lnSpc>
                <a:spcPct val="100000"/>
              </a:lnSpc>
              <a:spcBef>
                <a:spcPts val="1000"/>
              </a:spcBef>
              <a:spcAft>
                <a:spcPts val="0"/>
              </a:spcAft>
              <a:buClr>
                <a:schemeClr val="accent6"/>
              </a:buClr>
              <a:buSzPts val="1800"/>
              <a:buNone/>
              <a:defRPr sz="1800">
                <a:solidFill>
                  <a:schemeClr val="accent6"/>
                </a:solidFill>
              </a:defRPr>
            </a:lvl4pPr>
            <a:lvl5pPr lvl="4" rtl="0">
              <a:lnSpc>
                <a:spcPct val="100000"/>
              </a:lnSpc>
              <a:spcBef>
                <a:spcPts val="1000"/>
              </a:spcBef>
              <a:spcAft>
                <a:spcPts val="0"/>
              </a:spcAft>
              <a:buClr>
                <a:schemeClr val="accent6"/>
              </a:buClr>
              <a:buSzPts val="1800"/>
              <a:buNone/>
              <a:defRPr sz="1800">
                <a:solidFill>
                  <a:schemeClr val="accent6"/>
                </a:solidFill>
              </a:defRPr>
            </a:lvl5pPr>
            <a:lvl6pPr lvl="5" rtl="0">
              <a:lnSpc>
                <a:spcPct val="100000"/>
              </a:lnSpc>
              <a:spcBef>
                <a:spcPts val="1000"/>
              </a:spcBef>
              <a:spcAft>
                <a:spcPts val="0"/>
              </a:spcAft>
              <a:buClr>
                <a:schemeClr val="accent6"/>
              </a:buClr>
              <a:buSzPts val="1800"/>
              <a:buNone/>
              <a:defRPr sz="1800">
                <a:solidFill>
                  <a:schemeClr val="accent6"/>
                </a:solidFill>
              </a:defRPr>
            </a:lvl6pPr>
            <a:lvl7pPr lvl="6" rtl="0">
              <a:lnSpc>
                <a:spcPct val="100000"/>
              </a:lnSpc>
              <a:spcBef>
                <a:spcPts val="1000"/>
              </a:spcBef>
              <a:spcAft>
                <a:spcPts val="0"/>
              </a:spcAft>
              <a:buClr>
                <a:schemeClr val="accent6"/>
              </a:buClr>
              <a:buSzPts val="1800"/>
              <a:buNone/>
              <a:defRPr sz="1800">
                <a:solidFill>
                  <a:schemeClr val="accent6"/>
                </a:solidFill>
              </a:defRPr>
            </a:lvl7pPr>
            <a:lvl8pPr lvl="7" rtl="0">
              <a:lnSpc>
                <a:spcPct val="100000"/>
              </a:lnSpc>
              <a:spcBef>
                <a:spcPts val="1000"/>
              </a:spcBef>
              <a:spcAft>
                <a:spcPts val="0"/>
              </a:spcAft>
              <a:buClr>
                <a:schemeClr val="accent6"/>
              </a:buClr>
              <a:buSzPts val="1800"/>
              <a:buNone/>
              <a:defRPr sz="1800">
                <a:solidFill>
                  <a:schemeClr val="accent6"/>
                </a:solidFill>
              </a:defRPr>
            </a:lvl8pPr>
            <a:lvl9pPr lvl="8" rtl="0">
              <a:lnSpc>
                <a:spcPct val="100000"/>
              </a:lnSpc>
              <a:spcBef>
                <a:spcPts val="1000"/>
              </a:spcBef>
              <a:spcAft>
                <a:spcPts val="1000"/>
              </a:spcAft>
              <a:buClr>
                <a:schemeClr val="accent6"/>
              </a:buClr>
              <a:buSzPts val="1800"/>
              <a:buNone/>
              <a:defRPr sz="1800">
                <a:solidFill>
                  <a:schemeClr val="accent6"/>
                </a:solidFill>
              </a:defRPr>
            </a:lvl9pPr>
          </a:lstStyle>
          <a:p>
            <a:endParaRPr/>
          </a:p>
        </p:txBody>
      </p:sp>
      <p:sp>
        <p:nvSpPr>
          <p:cNvPr id="155" name="Google Shape;155;p36"/>
          <p:cNvSpPr txBox="1">
            <a:spLocks noGrp="1"/>
          </p:cNvSpPr>
          <p:nvPr>
            <p:ph type="body" idx="3"/>
          </p:nvPr>
        </p:nvSpPr>
        <p:spPr>
          <a:xfrm>
            <a:off x="6172200" y="1401900"/>
            <a:ext cx="2514600" cy="32844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Char char="●"/>
              <a:defRPr>
                <a:solidFill>
                  <a:schemeClr val="dk1"/>
                </a:solidFill>
              </a:defRPr>
            </a:lvl1pPr>
            <a:lvl2pPr marL="914400" lvl="1" indent="-292100" rtl="0">
              <a:lnSpc>
                <a:spcPct val="115000"/>
              </a:lnSpc>
              <a:spcBef>
                <a:spcPts val="1000"/>
              </a:spcBef>
              <a:spcAft>
                <a:spcPts val="0"/>
              </a:spcAft>
              <a:buClr>
                <a:schemeClr val="dk1"/>
              </a:buClr>
              <a:buSzPts val="1000"/>
              <a:buChar char="○"/>
              <a:defRPr>
                <a:solidFill>
                  <a:schemeClr val="dk1"/>
                </a:solidFill>
              </a:defRPr>
            </a:lvl2pPr>
            <a:lvl3pPr marL="1371600" lvl="2" indent="-292100" rtl="0">
              <a:lnSpc>
                <a:spcPct val="115000"/>
              </a:lnSpc>
              <a:spcBef>
                <a:spcPts val="1000"/>
              </a:spcBef>
              <a:spcAft>
                <a:spcPts val="0"/>
              </a:spcAft>
              <a:buClr>
                <a:schemeClr val="dk1"/>
              </a:buClr>
              <a:buSzPts val="1000"/>
              <a:buChar char="■"/>
              <a:defRPr>
                <a:solidFill>
                  <a:schemeClr val="dk1"/>
                </a:solidFill>
              </a:defRPr>
            </a:lvl3pPr>
            <a:lvl4pPr marL="1828800" lvl="3" indent="-292100" rtl="0">
              <a:lnSpc>
                <a:spcPct val="115000"/>
              </a:lnSpc>
              <a:spcBef>
                <a:spcPts val="1000"/>
              </a:spcBef>
              <a:spcAft>
                <a:spcPts val="0"/>
              </a:spcAft>
              <a:buClr>
                <a:schemeClr val="dk1"/>
              </a:buClr>
              <a:buSzPts val="1000"/>
              <a:buChar char="●"/>
              <a:defRPr>
                <a:solidFill>
                  <a:schemeClr val="dk1"/>
                </a:solidFill>
              </a:defRPr>
            </a:lvl4pPr>
            <a:lvl5pPr marL="2286000" lvl="4" indent="-292100" rtl="0">
              <a:lnSpc>
                <a:spcPct val="115000"/>
              </a:lnSpc>
              <a:spcBef>
                <a:spcPts val="1000"/>
              </a:spcBef>
              <a:spcAft>
                <a:spcPts val="0"/>
              </a:spcAft>
              <a:buClr>
                <a:schemeClr val="dk1"/>
              </a:buClr>
              <a:buSzPts val="1000"/>
              <a:buChar char="○"/>
              <a:defRPr>
                <a:solidFill>
                  <a:schemeClr val="dk1"/>
                </a:solidFill>
              </a:defRPr>
            </a:lvl5pPr>
            <a:lvl6pPr marL="2743200" lvl="5" indent="-292100" rtl="0">
              <a:lnSpc>
                <a:spcPct val="115000"/>
              </a:lnSpc>
              <a:spcBef>
                <a:spcPts val="1000"/>
              </a:spcBef>
              <a:spcAft>
                <a:spcPts val="0"/>
              </a:spcAft>
              <a:buClr>
                <a:schemeClr val="dk1"/>
              </a:buClr>
              <a:buSzPts val="1000"/>
              <a:buChar char="■"/>
              <a:defRPr>
                <a:solidFill>
                  <a:schemeClr val="dk1"/>
                </a:solidFill>
              </a:defRPr>
            </a:lvl6pPr>
            <a:lvl7pPr marL="3200400" lvl="6" indent="-292100" rtl="0">
              <a:lnSpc>
                <a:spcPct val="115000"/>
              </a:lnSpc>
              <a:spcBef>
                <a:spcPts val="1000"/>
              </a:spcBef>
              <a:spcAft>
                <a:spcPts val="0"/>
              </a:spcAft>
              <a:buClr>
                <a:schemeClr val="dk1"/>
              </a:buClr>
              <a:buSzPts val="1000"/>
              <a:buChar char="●"/>
              <a:defRPr>
                <a:solidFill>
                  <a:schemeClr val="dk1"/>
                </a:solidFill>
              </a:defRPr>
            </a:lvl7pPr>
            <a:lvl8pPr marL="3657600" lvl="7" indent="-292100" rtl="0">
              <a:lnSpc>
                <a:spcPct val="115000"/>
              </a:lnSpc>
              <a:spcBef>
                <a:spcPts val="1000"/>
              </a:spcBef>
              <a:spcAft>
                <a:spcPts val="0"/>
              </a:spcAft>
              <a:buClr>
                <a:schemeClr val="dk1"/>
              </a:buClr>
              <a:buSzPts val="1000"/>
              <a:buChar char="○"/>
              <a:defRPr>
                <a:solidFill>
                  <a:schemeClr val="dk1"/>
                </a:solidFill>
              </a:defRPr>
            </a:lvl8pPr>
            <a:lvl9pPr marL="4114800" lvl="8" indent="-292100" rtl="0">
              <a:lnSpc>
                <a:spcPct val="115000"/>
              </a:lnSpc>
              <a:spcBef>
                <a:spcPts val="1000"/>
              </a:spcBef>
              <a:spcAft>
                <a:spcPts val="1000"/>
              </a:spcAft>
              <a:buClr>
                <a:schemeClr val="dk1"/>
              </a:buClr>
              <a:buSzPts val="1000"/>
              <a:buChar char="■"/>
              <a:defRPr>
                <a:solidFill>
                  <a:schemeClr val="dk1"/>
                </a:solidFill>
              </a:defRPr>
            </a:lvl9pPr>
          </a:lstStyle>
          <a:p>
            <a:endParaRPr/>
          </a:p>
        </p:txBody>
      </p:sp>
      <p:sp>
        <p:nvSpPr>
          <p:cNvPr id="156" name="Google Shape;156;p36"/>
          <p:cNvSpPr txBox="1">
            <a:spLocks noGrp="1"/>
          </p:cNvSpPr>
          <p:nvPr>
            <p:ph type="body" idx="4"/>
          </p:nvPr>
        </p:nvSpPr>
        <p:spPr>
          <a:xfrm>
            <a:off x="3314700" y="1401900"/>
            <a:ext cx="2514600" cy="32844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Char char="●"/>
              <a:defRPr>
                <a:solidFill>
                  <a:schemeClr val="dk1"/>
                </a:solidFill>
              </a:defRPr>
            </a:lvl1pPr>
            <a:lvl2pPr marL="914400" lvl="1" indent="-292100" rtl="0">
              <a:lnSpc>
                <a:spcPct val="115000"/>
              </a:lnSpc>
              <a:spcBef>
                <a:spcPts val="1000"/>
              </a:spcBef>
              <a:spcAft>
                <a:spcPts val="0"/>
              </a:spcAft>
              <a:buClr>
                <a:schemeClr val="dk1"/>
              </a:buClr>
              <a:buSzPts val="1000"/>
              <a:buChar char="○"/>
              <a:defRPr>
                <a:solidFill>
                  <a:schemeClr val="dk1"/>
                </a:solidFill>
              </a:defRPr>
            </a:lvl2pPr>
            <a:lvl3pPr marL="1371600" lvl="2" indent="-292100" rtl="0">
              <a:lnSpc>
                <a:spcPct val="115000"/>
              </a:lnSpc>
              <a:spcBef>
                <a:spcPts val="1000"/>
              </a:spcBef>
              <a:spcAft>
                <a:spcPts val="0"/>
              </a:spcAft>
              <a:buClr>
                <a:schemeClr val="dk1"/>
              </a:buClr>
              <a:buSzPts val="1000"/>
              <a:buChar char="■"/>
              <a:defRPr>
                <a:solidFill>
                  <a:schemeClr val="dk1"/>
                </a:solidFill>
              </a:defRPr>
            </a:lvl3pPr>
            <a:lvl4pPr marL="1828800" lvl="3" indent="-292100" rtl="0">
              <a:lnSpc>
                <a:spcPct val="115000"/>
              </a:lnSpc>
              <a:spcBef>
                <a:spcPts val="1000"/>
              </a:spcBef>
              <a:spcAft>
                <a:spcPts val="0"/>
              </a:spcAft>
              <a:buClr>
                <a:schemeClr val="dk1"/>
              </a:buClr>
              <a:buSzPts val="1000"/>
              <a:buChar char="●"/>
              <a:defRPr>
                <a:solidFill>
                  <a:schemeClr val="dk1"/>
                </a:solidFill>
              </a:defRPr>
            </a:lvl4pPr>
            <a:lvl5pPr marL="2286000" lvl="4" indent="-292100" rtl="0">
              <a:lnSpc>
                <a:spcPct val="115000"/>
              </a:lnSpc>
              <a:spcBef>
                <a:spcPts val="1000"/>
              </a:spcBef>
              <a:spcAft>
                <a:spcPts val="0"/>
              </a:spcAft>
              <a:buClr>
                <a:schemeClr val="dk1"/>
              </a:buClr>
              <a:buSzPts val="1000"/>
              <a:buChar char="○"/>
              <a:defRPr>
                <a:solidFill>
                  <a:schemeClr val="dk1"/>
                </a:solidFill>
              </a:defRPr>
            </a:lvl5pPr>
            <a:lvl6pPr marL="2743200" lvl="5" indent="-292100" rtl="0">
              <a:lnSpc>
                <a:spcPct val="115000"/>
              </a:lnSpc>
              <a:spcBef>
                <a:spcPts val="1000"/>
              </a:spcBef>
              <a:spcAft>
                <a:spcPts val="0"/>
              </a:spcAft>
              <a:buClr>
                <a:schemeClr val="dk1"/>
              </a:buClr>
              <a:buSzPts val="1000"/>
              <a:buChar char="■"/>
              <a:defRPr>
                <a:solidFill>
                  <a:schemeClr val="dk1"/>
                </a:solidFill>
              </a:defRPr>
            </a:lvl6pPr>
            <a:lvl7pPr marL="3200400" lvl="6" indent="-292100" rtl="0">
              <a:lnSpc>
                <a:spcPct val="115000"/>
              </a:lnSpc>
              <a:spcBef>
                <a:spcPts val="1000"/>
              </a:spcBef>
              <a:spcAft>
                <a:spcPts val="0"/>
              </a:spcAft>
              <a:buClr>
                <a:schemeClr val="dk1"/>
              </a:buClr>
              <a:buSzPts val="1000"/>
              <a:buChar char="●"/>
              <a:defRPr>
                <a:solidFill>
                  <a:schemeClr val="dk1"/>
                </a:solidFill>
              </a:defRPr>
            </a:lvl7pPr>
            <a:lvl8pPr marL="3657600" lvl="7" indent="-292100" rtl="0">
              <a:lnSpc>
                <a:spcPct val="115000"/>
              </a:lnSpc>
              <a:spcBef>
                <a:spcPts val="1000"/>
              </a:spcBef>
              <a:spcAft>
                <a:spcPts val="0"/>
              </a:spcAft>
              <a:buClr>
                <a:schemeClr val="dk1"/>
              </a:buClr>
              <a:buSzPts val="1000"/>
              <a:buChar char="○"/>
              <a:defRPr>
                <a:solidFill>
                  <a:schemeClr val="dk1"/>
                </a:solidFill>
              </a:defRPr>
            </a:lvl8pPr>
            <a:lvl9pPr marL="4114800" lvl="8" indent="-292100" rtl="0">
              <a:lnSpc>
                <a:spcPct val="115000"/>
              </a:lnSpc>
              <a:spcBef>
                <a:spcPts val="1000"/>
              </a:spcBef>
              <a:spcAft>
                <a:spcPts val="1000"/>
              </a:spcAft>
              <a:buClr>
                <a:schemeClr val="dk1"/>
              </a:buClr>
              <a:buSzPts val="1000"/>
              <a:buChar char="■"/>
              <a:defRPr>
                <a:solidFill>
                  <a:schemeClr val="dk1"/>
                </a:solidFill>
              </a:defRPr>
            </a:lvl9pPr>
          </a:lstStyle>
          <a:p>
            <a:endParaRPr/>
          </a:p>
        </p:txBody>
      </p:sp>
      <p:sp>
        <p:nvSpPr>
          <p:cNvPr id="157" name="Google Shape;157;p36"/>
          <p:cNvSpPr txBox="1">
            <a:spLocks noGrp="1"/>
          </p:cNvSpPr>
          <p:nvPr>
            <p:ph type="subTitle" idx="5"/>
          </p:nvPr>
        </p:nvSpPr>
        <p:spPr>
          <a:xfrm>
            <a:off x="6172200" y="1051500"/>
            <a:ext cx="2514600" cy="274200"/>
          </a:xfrm>
          <a:prstGeom prst="rect">
            <a:avLst/>
          </a:prstGeom>
        </p:spPr>
        <p:txBody>
          <a:bodyPr spcFirstLastPara="1" wrap="square" lIns="0" tIns="0" rIns="0" bIns="0" anchor="t" anchorCtr="0">
            <a:spAutoFit/>
          </a:bodyPr>
          <a:lstStyle>
            <a:lvl1pPr lvl="0" rtl="0">
              <a:lnSpc>
                <a:spcPct val="100000"/>
              </a:lnSpc>
              <a:spcBef>
                <a:spcPts val="0"/>
              </a:spcBef>
              <a:spcAft>
                <a:spcPts val="0"/>
              </a:spcAft>
              <a:buClr>
                <a:schemeClr val="accent6"/>
              </a:buClr>
              <a:buSzPts val="1800"/>
              <a:buFont typeface="Inter"/>
              <a:buNone/>
              <a:defRPr sz="1800" b="1">
                <a:solidFill>
                  <a:schemeClr val="accent6"/>
                </a:solidFill>
                <a:latin typeface="Inter"/>
                <a:ea typeface="Inter"/>
                <a:cs typeface="Inter"/>
                <a:sym typeface="Inter"/>
              </a:defRPr>
            </a:lvl1pPr>
            <a:lvl2pPr lvl="1" rtl="0">
              <a:lnSpc>
                <a:spcPct val="100000"/>
              </a:lnSpc>
              <a:spcBef>
                <a:spcPts val="1000"/>
              </a:spcBef>
              <a:spcAft>
                <a:spcPts val="0"/>
              </a:spcAft>
              <a:buClr>
                <a:schemeClr val="accent6"/>
              </a:buClr>
              <a:buSzPts val="1800"/>
              <a:buNone/>
              <a:defRPr sz="1800">
                <a:solidFill>
                  <a:schemeClr val="accent6"/>
                </a:solidFill>
              </a:defRPr>
            </a:lvl2pPr>
            <a:lvl3pPr lvl="2" rtl="0">
              <a:lnSpc>
                <a:spcPct val="100000"/>
              </a:lnSpc>
              <a:spcBef>
                <a:spcPts val="1000"/>
              </a:spcBef>
              <a:spcAft>
                <a:spcPts val="0"/>
              </a:spcAft>
              <a:buClr>
                <a:schemeClr val="accent6"/>
              </a:buClr>
              <a:buSzPts val="1800"/>
              <a:buNone/>
              <a:defRPr sz="1800">
                <a:solidFill>
                  <a:schemeClr val="accent6"/>
                </a:solidFill>
              </a:defRPr>
            </a:lvl3pPr>
            <a:lvl4pPr lvl="3" rtl="0">
              <a:lnSpc>
                <a:spcPct val="100000"/>
              </a:lnSpc>
              <a:spcBef>
                <a:spcPts val="1000"/>
              </a:spcBef>
              <a:spcAft>
                <a:spcPts val="0"/>
              </a:spcAft>
              <a:buClr>
                <a:schemeClr val="accent6"/>
              </a:buClr>
              <a:buSzPts val="1800"/>
              <a:buNone/>
              <a:defRPr sz="1800">
                <a:solidFill>
                  <a:schemeClr val="accent6"/>
                </a:solidFill>
              </a:defRPr>
            </a:lvl4pPr>
            <a:lvl5pPr lvl="4" rtl="0">
              <a:lnSpc>
                <a:spcPct val="100000"/>
              </a:lnSpc>
              <a:spcBef>
                <a:spcPts val="1000"/>
              </a:spcBef>
              <a:spcAft>
                <a:spcPts val="0"/>
              </a:spcAft>
              <a:buClr>
                <a:schemeClr val="accent6"/>
              </a:buClr>
              <a:buSzPts val="1800"/>
              <a:buNone/>
              <a:defRPr sz="1800">
                <a:solidFill>
                  <a:schemeClr val="accent6"/>
                </a:solidFill>
              </a:defRPr>
            </a:lvl5pPr>
            <a:lvl6pPr lvl="5" rtl="0">
              <a:lnSpc>
                <a:spcPct val="100000"/>
              </a:lnSpc>
              <a:spcBef>
                <a:spcPts val="1000"/>
              </a:spcBef>
              <a:spcAft>
                <a:spcPts val="0"/>
              </a:spcAft>
              <a:buClr>
                <a:schemeClr val="accent6"/>
              </a:buClr>
              <a:buSzPts val="1800"/>
              <a:buNone/>
              <a:defRPr sz="1800">
                <a:solidFill>
                  <a:schemeClr val="accent6"/>
                </a:solidFill>
              </a:defRPr>
            </a:lvl6pPr>
            <a:lvl7pPr lvl="6" rtl="0">
              <a:lnSpc>
                <a:spcPct val="100000"/>
              </a:lnSpc>
              <a:spcBef>
                <a:spcPts val="1000"/>
              </a:spcBef>
              <a:spcAft>
                <a:spcPts val="0"/>
              </a:spcAft>
              <a:buClr>
                <a:schemeClr val="accent6"/>
              </a:buClr>
              <a:buSzPts val="1800"/>
              <a:buNone/>
              <a:defRPr sz="1800">
                <a:solidFill>
                  <a:schemeClr val="accent6"/>
                </a:solidFill>
              </a:defRPr>
            </a:lvl7pPr>
            <a:lvl8pPr lvl="7" rtl="0">
              <a:lnSpc>
                <a:spcPct val="100000"/>
              </a:lnSpc>
              <a:spcBef>
                <a:spcPts val="1000"/>
              </a:spcBef>
              <a:spcAft>
                <a:spcPts val="0"/>
              </a:spcAft>
              <a:buClr>
                <a:schemeClr val="accent6"/>
              </a:buClr>
              <a:buSzPts val="1800"/>
              <a:buNone/>
              <a:defRPr sz="1800">
                <a:solidFill>
                  <a:schemeClr val="accent6"/>
                </a:solidFill>
              </a:defRPr>
            </a:lvl8pPr>
            <a:lvl9pPr lvl="8" rtl="0">
              <a:lnSpc>
                <a:spcPct val="100000"/>
              </a:lnSpc>
              <a:spcBef>
                <a:spcPts val="1000"/>
              </a:spcBef>
              <a:spcAft>
                <a:spcPts val="1000"/>
              </a:spcAft>
              <a:buClr>
                <a:schemeClr val="accent6"/>
              </a:buClr>
              <a:buSzPts val="1800"/>
              <a:buNone/>
              <a:defRPr sz="1800">
                <a:solidFill>
                  <a:schemeClr val="accent6"/>
                </a:solidFill>
              </a:defRPr>
            </a:lvl9pPr>
          </a:lstStyle>
          <a:p>
            <a:endParaRPr/>
          </a:p>
        </p:txBody>
      </p:sp>
      <p:sp>
        <p:nvSpPr>
          <p:cNvPr id="158" name="Google Shape;158;p36"/>
          <p:cNvSpPr txBox="1">
            <a:spLocks noGrp="1"/>
          </p:cNvSpPr>
          <p:nvPr>
            <p:ph type="subTitle" idx="6"/>
          </p:nvPr>
        </p:nvSpPr>
        <p:spPr>
          <a:xfrm>
            <a:off x="3314700" y="1051500"/>
            <a:ext cx="2514600" cy="274200"/>
          </a:xfrm>
          <a:prstGeom prst="rect">
            <a:avLst/>
          </a:prstGeom>
        </p:spPr>
        <p:txBody>
          <a:bodyPr spcFirstLastPara="1" wrap="square" lIns="0" tIns="0" rIns="0" bIns="0" anchor="t" anchorCtr="0">
            <a:spAutoFit/>
          </a:bodyPr>
          <a:lstStyle>
            <a:lvl1pPr lvl="0" rtl="0">
              <a:lnSpc>
                <a:spcPct val="100000"/>
              </a:lnSpc>
              <a:spcBef>
                <a:spcPts val="0"/>
              </a:spcBef>
              <a:spcAft>
                <a:spcPts val="0"/>
              </a:spcAft>
              <a:buClr>
                <a:schemeClr val="accent6"/>
              </a:buClr>
              <a:buSzPts val="1800"/>
              <a:buFont typeface="Inter"/>
              <a:buNone/>
              <a:defRPr sz="1800" b="1">
                <a:solidFill>
                  <a:schemeClr val="accent6"/>
                </a:solidFill>
                <a:latin typeface="Inter"/>
                <a:ea typeface="Inter"/>
                <a:cs typeface="Inter"/>
                <a:sym typeface="Inter"/>
              </a:defRPr>
            </a:lvl1pPr>
            <a:lvl2pPr lvl="1" rtl="0">
              <a:lnSpc>
                <a:spcPct val="100000"/>
              </a:lnSpc>
              <a:spcBef>
                <a:spcPts val="1000"/>
              </a:spcBef>
              <a:spcAft>
                <a:spcPts val="0"/>
              </a:spcAft>
              <a:buClr>
                <a:schemeClr val="accent6"/>
              </a:buClr>
              <a:buSzPts val="1800"/>
              <a:buNone/>
              <a:defRPr sz="1800">
                <a:solidFill>
                  <a:schemeClr val="accent6"/>
                </a:solidFill>
              </a:defRPr>
            </a:lvl2pPr>
            <a:lvl3pPr lvl="2" rtl="0">
              <a:lnSpc>
                <a:spcPct val="100000"/>
              </a:lnSpc>
              <a:spcBef>
                <a:spcPts val="1000"/>
              </a:spcBef>
              <a:spcAft>
                <a:spcPts val="0"/>
              </a:spcAft>
              <a:buClr>
                <a:schemeClr val="accent6"/>
              </a:buClr>
              <a:buSzPts val="1800"/>
              <a:buNone/>
              <a:defRPr sz="1800">
                <a:solidFill>
                  <a:schemeClr val="accent6"/>
                </a:solidFill>
              </a:defRPr>
            </a:lvl3pPr>
            <a:lvl4pPr lvl="3" rtl="0">
              <a:lnSpc>
                <a:spcPct val="100000"/>
              </a:lnSpc>
              <a:spcBef>
                <a:spcPts val="1000"/>
              </a:spcBef>
              <a:spcAft>
                <a:spcPts val="0"/>
              </a:spcAft>
              <a:buClr>
                <a:schemeClr val="accent6"/>
              </a:buClr>
              <a:buSzPts val="1800"/>
              <a:buNone/>
              <a:defRPr sz="1800">
                <a:solidFill>
                  <a:schemeClr val="accent6"/>
                </a:solidFill>
              </a:defRPr>
            </a:lvl4pPr>
            <a:lvl5pPr lvl="4" rtl="0">
              <a:lnSpc>
                <a:spcPct val="100000"/>
              </a:lnSpc>
              <a:spcBef>
                <a:spcPts val="1000"/>
              </a:spcBef>
              <a:spcAft>
                <a:spcPts val="0"/>
              </a:spcAft>
              <a:buClr>
                <a:schemeClr val="accent6"/>
              </a:buClr>
              <a:buSzPts val="1800"/>
              <a:buNone/>
              <a:defRPr sz="1800">
                <a:solidFill>
                  <a:schemeClr val="accent6"/>
                </a:solidFill>
              </a:defRPr>
            </a:lvl5pPr>
            <a:lvl6pPr lvl="5" rtl="0">
              <a:lnSpc>
                <a:spcPct val="100000"/>
              </a:lnSpc>
              <a:spcBef>
                <a:spcPts val="1000"/>
              </a:spcBef>
              <a:spcAft>
                <a:spcPts val="0"/>
              </a:spcAft>
              <a:buClr>
                <a:schemeClr val="accent6"/>
              </a:buClr>
              <a:buSzPts val="1800"/>
              <a:buNone/>
              <a:defRPr sz="1800">
                <a:solidFill>
                  <a:schemeClr val="accent6"/>
                </a:solidFill>
              </a:defRPr>
            </a:lvl6pPr>
            <a:lvl7pPr lvl="6" rtl="0">
              <a:lnSpc>
                <a:spcPct val="100000"/>
              </a:lnSpc>
              <a:spcBef>
                <a:spcPts val="1000"/>
              </a:spcBef>
              <a:spcAft>
                <a:spcPts val="0"/>
              </a:spcAft>
              <a:buClr>
                <a:schemeClr val="accent6"/>
              </a:buClr>
              <a:buSzPts val="1800"/>
              <a:buNone/>
              <a:defRPr sz="1800">
                <a:solidFill>
                  <a:schemeClr val="accent6"/>
                </a:solidFill>
              </a:defRPr>
            </a:lvl7pPr>
            <a:lvl8pPr lvl="7" rtl="0">
              <a:lnSpc>
                <a:spcPct val="100000"/>
              </a:lnSpc>
              <a:spcBef>
                <a:spcPts val="1000"/>
              </a:spcBef>
              <a:spcAft>
                <a:spcPts val="0"/>
              </a:spcAft>
              <a:buClr>
                <a:schemeClr val="accent6"/>
              </a:buClr>
              <a:buSzPts val="1800"/>
              <a:buNone/>
              <a:defRPr sz="1800">
                <a:solidFill>
                  <a:schemeClr val="accent6"/>
                </a:solidFill>
              </a:defRPr>
            </a:lvl8pPr>
            <a:lvl9pPr lvl="8" rtl="0">
              <a:lnSpc>
                <a:spcPct val="100000"/>
              </a:lnSpc>
              <a:spcBef>
                <a:spcPts val="1000"/>
              </a:spcBef>
              <a:spcAft>
                <a:spcPts val="1000"/>
              </a:spcAft>
              <a:buClr>
                <a:schemeClr val="accent6"/>
              </a:buClr>
              <a:buSzPts val="1800"/>
              <a:buNone/>
              <a:defRPr sz="1800">
                <a:solidFill>
                  <a:schemeClr val="accent6"/>
                </a:solidFi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6 Large image left with subtitle">
  <p:cSld name="CUSTOM_12_1_1_1_1_1_1_1_1">
    <p:spTree>
      <p:nvGrpSpPr>
        <p:cNvPr id="1" name="Shape 159"/>
        <p:cNvGrpSpPr/>
        <p:nvPr/>
      </p:nvGrpSpPr>
      <p:grpSpPr>
        <a:xfrm>
          <a:off x="0" y="0"/>
          <a:ext cx="0" cy="0"/>
          <a:chOff x="0" y="0"/>
          <a:chExt cx="0" cy="0"/>
        </a:xfrm>
      </p:grpSpPr>
      <p:sp>
        <p:nvSpPr>
          <p:cNvPr id="160" name="Google Shape;160;p37"/>
          <p:cNvSpPr txBox="1">
            <a:spLocks noGrp="1"/>
          </p:cNvSpPr>
          <p:nvPr>
            <p:ph type="title"/>
          </p:nvPr>
        </p:nvSpPr>
        <p:spPr>
          <a:xfrm>
            <a:off x="6553200" y="457238"/>
            <a:ext cx="2133600" cy="365700"/>
          </a:xfrm>
          <a:prstGeom prst="rect">
            <a:avLst/>
          </a:prstGeom>
        </p:spPr>
        <p:txBody>
          <a:bodyPr spcFirstLastPara="1" wrap="square" lIns="0" tIns="0" rIns="91425" bIns="0" anchor="t" anchorCtr="0">
            <a:sp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61" name="Google Shape;161;p37"/>
          <p:cNvSpPr>
            <a:spLocks noGrp="1"/>
          </p:cNvSpPr>
          <p:nvPr>
            <p:ph type="pic" idx="2"/>
          </p:nvPr>
        </p:nvSpPr>
        <p:spPr>
          <a:xfrm>
            <a:off x="0" y="0"/>
            <a:ext cx="6096000" cy="5143500"/>
          </a:xfrm>
          <a:prstGeom prst="rect">
            <a:avLst/>
          </a:prstGeom>
          <a:noFill/>
          <a:ln>
            <a:noFill/>
          </a:ln>
        </p:spPr>
      </p:sp>
      <p:sp>
        <p:nvSpPr>
          <p:cNvPr id="162" name="Google Shape;162;p37"/>
          <p:cNvSpPr txBox="1">
            <a:spLocks noGrp="1"/>
          </p:cNvSpPr>
          <p:nvPr>
            <p:ph type="body" idx="1"/>
          </p:nvPr>
        </p:nvSpPr>
        <p:spPr>
          <a:xfrm>
            <a:off x="6553200" y="1773863"/>
            <a:ext cx="2133600" cy="29124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Char char="●"/>
              <a:defRPr>
                <a:solidFill>
                  <a:schemeClr val="dk1"/>
                </a:solidFill>
              </a:defRPr>
            </a:lvl1pPr>
            <a:lvl2pPr marL="914400" lvl="1" indent="-292100" rtl="0">
              <a:lnSpc>
                <a:spcPct val="115000"/>
              </a:lnSpc>
              <a:spcBef>
                <a:spcPts val="1000"/>
              </a:spcBef>
              <a:spcAft>
                <a:spcPts val="0"/>
              </a:spcAft>
              <a:buClr>
                <a:schemeClr val="dk1"/>
              </a:buClr>
              <a:buSzPts val="1000"/>
              <a:buChar char="○"/>
              <a:defRPr>
                <a:solidFill>
                  <a:schemeClr val="dk1"/>
                </a:solidFill>
              </a:defRPr>
            </a:lvl2pPr>
            <a:lvl3pPr marL="1371600" lvl="2" indent="-292100" rtl="0">
              <a:lnSpc>
                <a:spcPct val="115000"/>
              </a:lnSpc>
              <a:spcBef>
                <a:spcPts val="1000"/>
              </a:spcBef>
              <a:spcAft>
                <a:spcPts val="0"/>
              </a:spcAft>
              <a:buClr>
                <a:schemeClr val="dk1"/>
              </a:buClr>
              <a:buSzPts val="1000"/>
              <a:buChar char="■"/>
              <a:defRPr>
                <a:solidFill>
                  <a:schemeClr val="dk1"/>
                </a:solidFill>
              </a:defRPr>
            </a:lvl3pPr>
            <a:lvl4pPr marL="1828800" lvl="3" indent="-292100" rtl="0">
              <a:lnSpc>
                <a:spcPct val="115000"/>
              </a:lnSpc>
              <a:spcBef>
                <a:spcPts val="1000"/>
              </a:spcBef>
              <a:spcAft>
                <a:spcPts val="0"/>
              </a:spcAft>
              <a:buClr>
                <a:schemeClr val="dk1"/>
              </a:buClr>
              <a:buSzPts val="1000"/>
              <a:buChar char="●"/>
              <a:defRPr>
                <a:solidFill>
                  <a:schemeClr val="dk1"/>
                </a:solidFill>
              </a:defRPr>
            </a:lvl4pPr>
            <a:lvl5pPr marL="2286000" lvl="4" indent="-292100" rtl="0">
              <a:lnSpc>
                <a:spcPct val="115000"/>
              </a:lnSpc>
              <a:spcBef>
                <a:spcPts val="1000"/>
              </a:spcBef>
              <a:spcAft>
                <a:spcPts val="0"/>
              </a:spcAft>
              <a:buClr>
                <a:schemeClr val="dk1"/>
              </a:buClr>
              <a:buSzPts val="1000"/>
              <a:buChar char="○"/>
              <a:defRPr>
                <a:solidFill>
                  <a:schemeClr val="dk1"/>
                </a:solidFill>
              </a:defRPr>
            </a:lvl5pPr>
            <a:lvl6pPr marL="2743200" lvl="5" indent="-292100" rtl="0">
              <a:lnSpc>
                <a:spcPct val="115000"/>
              </a:lnSpc>
              <a:spcBef>
                <a:spcPts val="1000"/>
              </a:spcBef>
              <a:spcAft>
                <a:spcPts val="0"/>
              </a:spcAft>
              <a:buClr>
                <a:schemeClr val="dk1"/>
              </a:buClr>
              <a:buSzPts val="1000"/>
              <a:buChar char="■"/>
              <a:defRPr>
                <a:solidFill>
                  <a:schemeClr val="dk1"/>
                </a:solidFill>
              </a:defRPr>
            </a:lvl6pPr>
            <a:lvl7pPr marL="3200400" lvl="6" indent="-292100" rtl="0">
              <a:lnSpc>
                <a:spcPct val="115000"/>
              </a:lnSpc>
              <a:spcBef>
                <a:spcPts val="1000"/>
              </a:spcBef>
              <a:spcAft>
                <a:spcPts val="0"/>
              </a:spcAft>
              <a:buClr>
                <a:schemeClr val="dk1"/>
              </a:buClr>
              <a:buSzPts val="1000"/>
              <a:buChar char="●"/>
              <a:defRPr>
                <a:solidFill>
                  <a:schemeClr val="dk1"/>
                </a:solidFill>
              </a:defRPr>
            </a:lvl7pPr>
            <a:lvl8pPr marL="3657600" lvl="7" indent="-292100" rtl="0">
              <a:lnSpc>
                <a:spcPct val="115000"/>
              </a:lnSpc>
              <a:spcBef>
                <a:spcPts val="1000"/>
              </a:spcBef>
              <a:spcAft>
                <a:spcPts val="0"/>
              </a:spcAft>
              <a:buClr>
                <a:schemeClr val="dk1"/>
              </a:buClr>
              <a:buSzPts val="1000"/>
              <a:buChar char="○"/>
              <a:defRPr>
                <a:solidFill>
                  <a:schemeClr val="dk1"/>
                </a:solidFill>
              </a:defRPr>
            </a:lvl8pPr>
            <a:lvl9pPr marL="4114800" lvl="8" indent="-292100" rtl="0">
              <a:lnSpc>
                <a:spcPct val="115000"/>
              </a:lnSpc>
              <a:spcBef>
                <a:spcPts val="1000"/>
              </a:spcBef>
              <a:spcAft>
                <a:spcPts val="1000"/>
              </a:spcAft>
              <a:buClr>
                <a:schemeClr val="dk1"/>
              </a:buClr>
              <a:buSzPts val="1000"/>
              <a:buChar char="■"/>
              <a:defRPr>
                <a:solidFill>
                  <a:schemeClr val="dk1"/>
                </a:solidFill>
              </a:defRPr>
            </a:lvl9pPr>
          </a:lstStyle>
          <a:p>
            <a:endParaRPr/>
          </a:p>
        </p:txBody>
      </p:sp>
      <p:sp>
        <p:nvSpPr>
          <p:cNvPr id="163" name="Google Shape;163;p37"/>
          <p:cNvSpPr txBox="1">
            <a:spLocks noGrp="1"/>
          </p:cNvSpPr>
          <p:nvPr>
            <p:ph type="subTitle" idx="3"/>
          </p:nvPr>
        </p:nvSpPr>
        <p:spPr>
          <a:xfrm>
            <a:off x="6553200" y="1271054"/>
            <a:ext cx="2133600" cy="274200"/>
          </a:xfrm>
          <a:prstGeom prst="rect">
            <a:avLst/>
          </a:prstGeom>
        </p:spPr>
        <p:txBody>
          <a:bodyPr spcFirstLastPara="1" wrap="square" lIns="0" tIns="0" rIns="0" bIns="0" anchor="t" anchorCtr="0">
            <a:spAutoFit/>
          </a:bodyPr>
          <a:lstStyle>
            <a:lvl1pPr lvl="0" rtl="0">
              <a:lnSpc>
                <a:spcPct val="100000"/>
              </a:lnSpc>
              <a:spcBef>
                <a:spcPts val="0"/>
              </a:spcBef>
              <a:spcAft>
                <a:spcPts val="0"/>
              </a:spcAft>
              <a:buClr>
                <a:schemeClr val="accent6"/>
              </a:buClr>
              <a:buSzPts val="1800"/>
              <a:buFont typeface="Inter"/>
              <a:buNone/>
              <a:defRPr sz="1800" b="1">
                <a:solidFill>
                  <a:schemeClr val="accent6"/>
                </a:solidFill>
                <a:latin typeface="Inter"/>
                <a:ea typeface="Inter"/>
                <a:cs typeface="Inter"/>
                <a:sym typeface="Inter"/>
              </a:defRPr>
            </a:lvl1pPr>
            <a:lvl2pPr lvl="1" rtl="0">
              <a:lnSpc>
                <a:spcPct val="100000"/>
              </a:lnSpc>
              <a:spcBef>
                <a:spcPts val="1000"/>
              </a:spcBef>
              <a:spcAft>
                <a:spcPts val="0"/>
              </a:spcAft>
              <a:buClr>
                <a:schemeClr val="accent6"/>
              </a:buClr>
              <a:buSzPts val="1800"/>
              <a:buNone/>
              <a:defRPr sz="1800">
                <a:solidFill>
                  <a:schemeClr val="accent6"/>
                </a:solidFill>
              </a:defRPr>
            </a:lvl2pPr>
            <a:lvl3pPr lvl="2" rtl="0">
              <a:lnSpc>
                <a:spcPct val="100000"/>
              </a:lnSpc>
              <a:spcBef>
                <a:spcPts val="1000"/>
              </a:spcBef>
              <a:spcAft>
                <a:spcPts val="0"/>
              </a:spcAft>
              <a:buClr>
                <a:schemeClr val="accent6"/>
              </a:buClr>
              <a:buSzPts val="1800"/>
              <a:buNone/>
              <a:defRPr sz="1800">
                <a:solidFill>
                  <a:schemeClr val="accent6"/>
                </a:solidFill>
              </a:defRPr>
            </a:lvl3pPr>
            <a:lvl4pPr lvl="3" rtl="0">
              <a:lnSpc>
                <a:spcPct val="100000"/>
              </a:lnSpc>
              <a:spcBef>
                <a:spcPts val="1000"/>
              </a:spcBef>
              <a:spcAft>
                <a:spcPts val="0"/>
              </a:spcAft>
              <a:buClr>
                <a:schemeClr val="accent6"/>
              </a:buClr>
              <a:buSzPts val="1800"/>
              <a:buNone/>
              <a:defRPr sz="1800">
                <a:solidFill>
                  <a:schemeClr val="accent6"/>
                </a:solidFill>
              </a:defRPr>
            </a:lvl4pPr>
            <a:lvl5pPr lvl="4" rtl="0">
              <a:lnSpc>
                <a:spcPct val="100000"/>
              </a:lnSpc>
              <a:spcBef>
                <a:spcPts val="1000"/>
              </a:spcBef>
              <a:spcAft>
                <a:spcPts val="0"/>
              </a:spcAft>
              <a:buClr>
                <a:schemeClr val="accent6"/>
              </a:buClr>
              <a:buSzPts val="1800"/>
              <a:buNone/>
              <a:defRPr sz="1800">
                <a:solidFill>
                  <a:schemeClr val="accent6"/>
                </a:solidFill>
              </a:defRPr>
            </a:lvl5pPr>
            <a:lvl6pPr lvl="5" rtl="0">
              <a:lnSpc>
                <a:spcPct val="100000"/>
              </a:lnSpc>
              <a:spcBef>
                <a:spcPts val="1000"/>
              </a:spcBef>
              <a:spcAft>
                <a:spcPts val="0"/>
              </a:spcAft>
              <a:buClr>
                <a:schemeClr val="accent6"/>
              </a:buClr>
              <a:buSzPts val="1800"/>
              <a:buNone/>
              <a:defRPr sz="1800">
                <a:solidFill>
                  <a:schemeClr val="accent6"/>
                </a:solidFill>
              </a:defRPr>
            </a:lvl6pPr>
            <a:lvl7pPr lvl="6" rtl="0">
              <a:lnSpc>
                <a:spcPct val="100000"/>
              </a:lnSpc>
              <a:spcBef>
                <a:spcPts val="1000"/>
              </a:spcBef>
              <a:spcAft>
                <a:spcPts val="0"/>
              </a:spcAft>
              <a:buClr>
                <a:schemeClr val="accent6"/>
              </a:buClr>
              <a:buSzPts val="1800"/>
              <a:buNone/>
              <a:defRPr sz="1800">
                <a:solidFill>
                  <a:schemeClr val="accent6"/>
                </a:solidFill>
              </a:defRPr>
            </a:lvl7pPr>
            <a:lvl8pPr lvl="7" rtl="0">
              <a:lnSpc>
                <a:spcPct val="100000"/>
              </a:lnSpc>
              <a:spcBef>
                <a:spcPts val="1000"/>
              </a:spcBef>
              <a:spcAft>
                <a:spcPts val="0"/>
              </a:spcAft>
              <a:buClr>
                <a:schemeClr val="accent6"/>
              </a:buClr>
              <a:buSzPts val="1800"/>
              <a:buNone/>
              <a:defRPr sz="1800">
                <a:solidFill>
                  <a:schemeClr val="accent6"/>
                </a:solidFill>
              </a:defRPr>
            </a:lvl8pPr>
            <a:lvl9pPr lvl="8" rtl="0">
              <a:lnSpc>
                <a:spcPct val="100000"/>
              </a:lnSpc>
              <a:spcBef>
                <a:spcPts val="1000"/>
              </a:spcBef>
              <a:spcAft>
                <a:spcPts val="1000"/>
              </a:spcAft>
              <a:buClr>
                <a:schemeClr val="accent6"/>
              </a:buClr>
              <a:buSzPts val="1800"/>
              <a:buNone/>
              <a:defRPr sz="1800">
                <a:solidFill>
                  <a:schemeClr val="accent6"/>
                </a:solidFil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03 Title and body 2">
  <p:cSld name="TITLE_AND_BODY_1">
    <p:spTree>
      <p:nvGrpSpPr>
        <p:cNvPr id="1" name="Shape 164"/>
        <p:cNvGrpSpPr/>
        <p:nvPr/>
      </p:nvGrpSpPr>
      <p:grpSpPr>
        <a:xfrm>
          <a:off x="0" y="0"/>
          <a:ext cx="0" cy="0"/>
          <a:chOff x="0" y="0"/>
          <a:chExt cx="0" cy="0"/>
        </a:xfrm>
      </p:grpSpPr>
      <p:sp>
        <p:nvSpPr>
          <p:cNvPr id="165" name="Google Shape;165;p38"/>
          <p:cNvSpPr txBox="1">
            <a:spLocks noGrp="1"/>
          </p:cNvSpPr>
          <p:nvPr>
            <p:ph type="title"/>
          </p:nvPr>
        </p:nvSpPr>
        <p:spPr>
          <a:xfrm>
            <a:off x="457200" y="457200"/>
            <a:ext cx="8229600" cy="548700"/>
          </a:xfrm>
          <a:prstGeom prst="rect">
            <a:avLst/>
          </a:prstGeom>
        </p:spPr>
        <p:txBody>
          <a:bodyPr spcFirstLastPara="1" wrap="square" lIns="0" tIns="0" rIns="91425" bIns="0" anchor="t" anchorCtr="0">
            <a:sp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66" name="Google Shape;166;p38"/>
          <p:cNvSpPr txBox="1">
            <a:spLocks noGrp="1"/>
          </p:cNvSpPr>
          <p:nvPr>
            <p:ph type="body" idx="1"/>
          </p:nvPr>
        </p:nvSpPr>
        <p:spPr>
          <a:xfrm>
            <a:off x="457200" y="1239000"/>
            <a:ext cx="8229600" cy="34473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a:lvl1pPr>
            <a:lvl2pPr marL="914400" lvl="1" indent="-292100" rtl="0">
              <a:spcBef>
                <a:spcPts val="1000"/>
              </a:spcBef>
              <a:spcAft>
                <a:spcPts val="0"/>
              </a:spcAft>
              <a:buSzPts val="1000"/>
              <a:buChar char="○"/>
              <a:defRPr/>
            </a:lvl2pPr>
            <a:lvl3pPr marL="1371600" lvl="2" indent="-292100" rtl="0">
              <a:spcBef>
                <a:spcPts val="1000"/>
              </a:spcBef>
              <a:spcAft>
                <a:spcPts val="0"/>
              </a:spcAft>
              <a:buSzPts val="1000"/>
              <a:buChar char="■"/>
              <a:defRPr/>
            </a:lvl3pPr>
            <a:lvl4pPr marL="1828800" lvl="3" indent="-292100" rtl="0">
              <a:spcBef>
                <a:spcPts val="1000"/>
              </a:spcBef>
              <a:spcAft>
                <a:spcPts val="0"/>
              </a:spcAft>
              <a:buSzPts val="1000"/>
              <a:buChar char="●"/>
              <a:defRPr/>
            </a:lvl4pPr>
            <a:lvl5pPr marL="2286000" lvl="4" indent="-292100" rtl="0">
              <a:spcBef>
                <a:spcPts val="1000"/>
              </a:spcBef>
              <a:spcAft>
                <a:spcPts val="0"/>
              </a:spcAft>
              <a:buSzPts val="1000"/>
              <a:buChar char="○"/>
              <a:defRPr/>
            </a:lvl5pPr>
            <a:lvl6pPr marL="2743200" lvl="5" indent="-292100" rtl="0">
              <a:spcBef>
                <a:spcPts val="1000"/>
              </a:spcBef>
              <a:spcAft>
                <a:spcPts val="0"/>
              </a:spcAft>
              <a:buSzPts val="1000"/>
              <a:buChar char="■"/>
              <a:defRPr/>
            </a:lvl6pPr>
            <a:lvl7pPr marL="3200400" lvl="6" indent="-292100" rtl="0">
              <a:spcBef>
                <a:spcPts val="1000"/>
              </a:spcBef>
              <a:spcAft>
                <a:spcPts val="0"/>
              </a:spcAft>
              <a:buSzPts val="1000"/>
              <a:buChar char="●"/>
              <a:defRPr/>
            </a:lvl7pPr>
            <a:lvl8pPr marL="3657600" lvl="7" indent="-292100" rtl="0">
              <a:spcBef>
                <a:spcPts val="1000"/>
              </a:spcBef>
              <a:spcAft>
                <a:spcPts val="0"/>
              </a:spcAft>
              <a:buSzPts val="1000"/>
              <a:buChar char="○"/>
              <a:defRPr/>
            </a:lvl8pPr>
            <a:lvl9pPr marL="4114800" lvl="8" indent="-292100" rtl="0">
              <a:spcBef>
                <a:spcPts val="1000"/>
              </a:spcBef>
              <a:spcAft>
                <a:spcPts val="1000"/>
              </a:spcAft>
              <a:buSzPts val="10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07 Image right 1">
  <p:cSld name="MAIN_POINT">
    <p:spTree>
      <p:nvGrpSpPr>
        <p:cNvPr id="1" name="Shape 167"/>
        <p:cNvGrpSpPr/>
        <p:nvPr/>
      </p:nvGrpSpPr>
      <p:grpSpPr>
        <a:xfrm>
          <a:off x="0" y="0"/>
          <a:ext cx="0" cy="0"/>
          <a:chOff x="0" y="0"/>
          <a:chExt cx="0" cy="0"/>
        </a:xfrm>
      </p:grpSpPr>
      <p:sp>
        <p:nvSpPr>
          <p:cNvPr id="168" name="Google Shape;168;p39"/>
          <p:cNvSpPr txBox="1">
            <a:spLocks noGrp="1"/>
          </p:cNvSpPr>
          <p:nvPr>
            <p:ph type="title"/>
          </p:nvPr>
        </p:nvSpPr>
        <p:spPr>
          <a:xfrm>
            <a:off x="457200" y="457200"/>
            <a:ext cx="3886200" cy="548700"/>
          </a:xfrm>
          <a:prstGeom prst="rect">
            <a:avLst/>
          </a:prstGeom>
        </p:spPr>
        <p:txBody>
          <a:bodyPr spcFirstLastPara="1" wrap="square" lIns="0" tIns="0" rIns="91425" bIns="0"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69" name="Google Shape;169;p39"/>
          <p:cNvSpPr txBox="1">
            <a:spLocks noGrp="1"/>
          </p:cNvSpPr>
          <p:nvPr>
            <p:ph type="body" idx="1"/>
          </p:nvPr>
        </p:nvSpPr>
        <p:spPr>
          <a:xfrm>
            <a:off x="457200" y="1234500"/>
            <a:ext cx="3886200" cy="34518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a:lvl1pPr>
            <a:lvl2pPr marL="914400" lvl="1" indent="-292100" rtl="0">
              <a:spcBef>
                <a:spcPts val="1000"/>
              </a:spcBef>
              <a:spcAft>
                <a:spcPts val="0"/>
              </a:spcAft>
              <a:buSzPts val="1000"/>
              <a:buChar char="○"/>
              <a:defRPr/>
            </a:lvl2pPr>
            <a:lvl3pPr marL="1371600" lvl="2" indent="-292100" rtl="0">
              <a:spcBef>
                <a:spcPts val="1000"/>
              </a:spcBef>
              <a:spcAft>
                <a:spcPts val="0"/>
              </a:spcAft>
              <a:buSzPts val="1000"/>
              <a:buChar char="■"/>
              <a:defRPr/>
            </a:lvl3pPr>
            <a:lvl4pPr marL="1828800" lvl="3" indent="-292100" rtl="0">
              <a:spcBef>
                <a:spcPts val="1000"/>
              </a:spcBef>
              <a:spcAft>
                <a:spcPts val="0"/>
              </a:spcAft>
              <a:buSzPts val="1000"/>
              <a:buChar char="●"/>
              <a:defRPr/>
            </a:lvl4pPr>
            <a:lvl5pPr marL="2286000" lvl="4" indent="-292100" rtl="0">
              <a:spcBef>
                <a:spcPts val="1000"/>
              </a:spcBef>
              <a:spcAft>
                <a:spcPts val="0"/>
              </a:spcAft>
              <a:buSzPts val="1000"/>
              <a:buChar char="○"/>
              <a:defRPr/>
            </a:lvl5pPr>
            <a:lvl6pPr marL="2743200" lvl="5" indent="-292100" rtl="0">
              <a:spcBef>
                <a:spcPts val="1000"/>
              </a:spcBef>
              <a:spcAft>
                <a:spcPts val="0"/>
              </a:spcAft>
              <a:buSzPts val="1000"/>
              <a:buChar char="■"/>
              <a:defRPr/>
            </a:lvl6pPr>
            <a:lvl7pPr marL="3200400" lvl="6" indent="-292100" rtl="0">
              <a:spcBef>
                <a:spcPts val="1000"/>
              </a:spcBef>
              <a:spcAft>
                <a:spcPts val="0"/>
              </a:spcAft>
              <a:buSzPts val="1000"/>
              <a:buChar char="●"/>
              <a:defRPr/>
            </a:lvl7pPr>
            <a:lvl8pPr marL="3657600" lvl="7" indent="-292100" rtl="0">
              <a:spcBef>
                <a:spcPts val="1000"/>
              </a:spcBef>
              <a:spcAft>
                <a:spcPts val="0"/>
              </a:spcAft>
              <a:buSzPts val="1000"/>
              <a:buChar char="○"/>
              <a:defRPr/>
            </a:lvl8pPr>
            <a:lvl9pPr marL="4114800" lvl="8" indent="-292100" rtl="0">
              <a:spcBef>
                <a:spcPts val="1000"/>
              </a:spcBef>
              <a:spcAft>
                <a:spcPts val="1000"/>
              </a:spcAft>
              <a:buSzPts val="1000"/>
              <a:buChar char="■"/>
              <a:defRPr/>
            </a:lvl9pPr>
          </a:lstStyle>
          <a:p>
            <a:endParaRPr/>
          </a:p>
        </p:txBody>
      </p:sp>
      <p:sp>
        <p:nvSpPr>
          <p:cNvPr id="170" name="Google Shape;170;p39"/>
          <p:cNvSpPr>
            <a:spLocks noGrp="1"/>
          </p:cNvSpPr>
          <p:nvPr>
            <p:ph type="pic" idx="2"/>
          </p:nvPr>
        </p:nvSpPr>
        <p:spPr>
          <a:xfrm>
            <a:off x="4800600" y="457200"/>
            <a:ext cx="3886200" cy="4229100"/>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1">
  <p:cSld name="TITLE_AND_BODY_1_1">
    <p:spTree>
      <p:nvGrpSpPr>
        <p:cNvPr id="1" name="Shape 171"/>
        <p:cNvGrpSpPr/>
        <p:nvPr/>
      </p:nvGrpSpPr>
      <p:grpSpPr>
        <a:xfrm>
          <a:off x="0" y="0"/>
          <a:ext cx="0" cy="0"/>
          <a:chOff x="0" y="0"/>
          <a:chExt cx="0" cy="0"/>
        </a:xfrm>
      </p:grpSpPr>
      <p:sp>
        <p:nvSpPr>
          <p:cNvPr id="172" name="Google Shape;172;p40"/>
          <p:cNvSpPr txBox="1">
            <a:spLocks noGrp="1"/>
          </p:cNvSpPr>
          <p:nvPr>
            <p:ph type="body" idx="1"/>
          </p:nvPr>
        </p:nvSpPr>
        <p:spPr>
          <a:xfrm>
            <a:off x="311700" y="1152475"/>
            <a:ext cx="8520600" cy="3416400"/>
          </a:xfrm>
          <a:prstGeom prst="rect">
            <a:avLst/>
          </a:prstGeom>
        </p:spPr>
        <p:txBody>
          <a:bodyPr spcFirstLastPara="1" wrap="square" lIns="0" tIns="0" rIns="0" bIns="0" anchor="t" anchorCtr="0">
            <a:noAutofit/>
          </a:bodyPr>
          <a:lstStyle>
            <a:lvl1pPr marL="457200" lvl="0" indent="-317500" rtl="0">
              <a:lnSpc>
                <a:spcPct val="150000"/>
              </a:lnSpc>
              <a:spcBef>
                <a:spcPts val="0"/>
              </a:spcBef>
              <a:spcAft>
                <a:spcPts val="0"/>
              </a:spcAft>
              <a:buClr>
                <a:srgbClr val="39AC37"/>
              </a:buClr>
              <a:buSzPts val="1400"/>
              <a:buChar char="●"/>
              <a:defRPr>
                <a:solidFill>
                  <a:srgbClr val="000000"/>
                </a:solidFill>
              </a:defRPr>
            </a:lvl1pPr>
            <a:lvl2pPr marL="914400" lvl="1" indent="-292100" rtl="0">
              <a:lnSpc>
                <a:spcPct val="150000"/>
              </a:lnSpc>
              <a:spcBef>
                <a:spcPts val="1000"/>
              </a:spcBef>
              <a:spcAft>
                <a:spcPts val="0"/>
              </a:spcAft>
              <a:buClr>
                <a:srgbClr val="39AC37"/>
              </a:buClr>
              <a:buSzPts val="1000"/>
              <a:buChar char="○"/>
              <a:defRPr>
                <a:solidFill>
                  <a:srgbClr val="000000"/>
                </a:solidFill>
              </a:defRPr>
            </a:lvl2pPr>
            <a:lvl3pPr marL="1371600" lvl="2" indent="-292100" rtl="0">
              <a:lnSpc>
                <a:spcPct val="150000"/>
              </a:lnSpc>
              <a:spcBef>
                <a:spcPts val="1000"/>
              </a:spcBef>
              <a:spcAft>
                <a:spcPts val="0"/>
              </a:spcAft>
              <a:buClr>
                <a:srgbClr val="39AC37"/>
              </a:buClr>
              <a:buSzPts val="1000"/>
              <a:buChar char="■"/>
              <a:defRPr>
                <a:solidFill>
                  <a:srgbClr val="000000"/>
                </a:solidFill>
              </a:defRPr>
            </a:lvl3pPr>
            <a:lvl4pPr marL="1828800" lvl="3" indent="-292100" rtl="0">
              <a:lnSpc>
                <a:spcPct val="150000"/>
              </a:lnSpc>
              <a:spcBef>
                <a:spcPts val="1000"/>
              </a:spcBef>
              <a:spcAft>
                <a:spcPts val="0"/>
              </a:spcAft>
              <a:buClr>
                <a:srgbClr val="39AC37"/>
              </a:buClr>
              <a:buSzPts val="1000"/>
              <a:buChar char="●"/>
              <a:defRPr>
                <a:solidFill>
                  <a:srgbClr val="000000"/>
                </a:solidFill>
              </a:defRPr>
            </a:lvl4pPr>
            <a:lvl5pPr marL="2286000" lvl="4" indent="-292100" rtl="0">
              <a:lnSpc>
                <a:spcPct val="150000"/>
              </a:lnSpc>
              <a:spcBef>
                <a:spcPts val="1000"/>
              </a:spcBef>
              <a:spcAft>
                <a:spcPts val="0"/>
              </a:spcAft>
              <a:buClr>
                <a:srgbClr val="39AC37"/>
              </a:buClr>
              <a:buSzPts val="1000"/>
              <a:buChar char="○"/>
              <a:defRPr>
                <a:solidFill>
                  <a:srgbClr val="000000"/>
                </a:solidFill>
              </a:defRPr>
            </a:lvl5pPr>
            <a:lvl6pPr marL="2743200" lvl="5" indent="-292100" rtl="0">
              <a:lnSpc>
                <a:spcPct val="150000"/>
              </a:lnSpc>
              <a:spcBef>
                <a:spcPts val="1000"/>
              </a:spcBef>
              <a:spcAft>
                <a:spcPts val="0"/>
              </a:spcAft>
              <a:buClr>
                <a:srgbClr val="39AC37"/>
              </a:buClr>
              <a:buSzPts val="1000"/>
              <a:buChar char="■"/>
              <a:defRPr>
                <a:solidFill>
                  <a:srgbClr val="000000"/>
                </a:solidFill>
              </a:defRPr>
            </a:lvl6pPr>
            <a:lvl7pPr marL="3200400" lvl="6" indent="-292100" rtl="0">
              <a:lnSpc>
                <a:spcPct val="150000"/>
              </a:lnSpc>
              <a:spcBef>
                <a:spcPts val="1000"/>
              </a:spcBef>
              <a:spcAft>
                <a:spcPts val="0"/>
              </a:spcAft>
              <a:buClr>
                <a:srgbClr val="39AC37"/>
              </a:buClr>
              <a:buSzPts val="1000"/>
              <a:buChar char="●"/>
              <a:defRPr>
                <a:solidFill>
                  <a:srgbClr val="000000"/>
                </a:solidFill>
              </a:defRPr>
            </a:lvl7pPr>
            <a:lvl8pPr marL="3657600" lvl="7" indent="-292100" rtl="0">
              <a:lnSpc>
                <a:spcPct val="150000"/>
              </a:lnSpc>
              <a:spcBef>
                <a:spcPts val="1000"/>
              </a:spcBef>
              <a:spcAft>
                <a:spcPts val="0"/>
              </a:spcAft>
              <a:buClr>
                <a:srgbClr val="39AC37"/>
              </a:buClr>
              <a:buSzPts val="1000"/>
              <a:buChar char="○"/>
              <a:defRPr>
                <a:solidFill>
                  <a:srgbClr val="000000"/>
                </a:solidFill>
              </a:defRPr>
            </a:lvl8pPr>
            <a:lvl9pPr marL="4114800" lvl="8" indent="-292100" rtl="0">
              <a:lnSpc>
                <a:spcPct val="150000"/>
              </a:lnSpc>
              <a:spcBef>
                <a:spcPts val="1000"/>
              </a:spcBef>
              <a:spcAft>
                <a:spcPts val="1000"/>
              </a:spcAft>
              <a:buClr>
                <a:srgbClr val="39AC37"/>
              </a:buClr>
              <a:buSzPts val="1000"/>
              <a:buChar char="■"/>
              <a:defRPr>
                <a:solidFill>
                  <a:srgbClr val="000000"/>
                </a:solidFill>
              </a:defRPr>
            </a:lvl9pPr>
          </a:lstStyle>
          <a:p>
            <a:endParaRPr/>
          </a:p>
        </p:txBody>
      </p:sp>
      <p:sp>
        <p:nvSpPr>
          <p:cNvPr id="173" name="Google Shape;173;p40"/>
          <p:cNvSpPr txBox="1">
            <a:spLocks noGrp="1"/>
          </p:cNvSpPr>
          <p:nvPr>
            <p:ph type="ctrTitle"/>
          </p:nvPr>
        </p:nvSpPr>
        <p:spPr>
          <a:xfrm>
            <a:off x="310750" y="487125"/>
            <a:ext cx="8520600" cy="498600"/>
          </a:xfrm>
          <a:prstGeom prst="rect">
            <a:avLst/>
          </a:prstGeom>
        </p:spPr>
        <p:txBody>
          <a:bodyPr spcFirstLastPara="1" wrap="square" lIns="0" tIns="0" rIns="0" bIns="0" anchor="t" anchorCtr="0">
            <a:spAutoFit/>
          </a:bodyPr>
          <a:lstStyle>
            <a:lvl1pPr lvl="0" algn="l" rtl="0">
              <a:lnSpc>
                <a:spcPct val="75000"/>
              </a:lnSpc>
              <a:spcBef>
                <a:spcPts val="0"/>
              </a:spcBef>
              <a:spcAft>
                <a:spcPts val="0"/>
              </a:spcAft>
              <a:buClr>
                <a:schemeClr val="dk2"/>
              </a:buClr>
              <a:buSzPts val="3600"/>
              <a:buNone/>
              <a:defRPr sz="3600">
                <a:solidFill>
                  <a:schemeClr val="dk2"/>
                </a:solidFill>
              </a:defRPr>
            </a:lvl1pPr>
            <a:lvl2pPr lvl="1" algn="ctr" rtl="0">
              <a:spcBef>
                <a:spcPts val="0"/>
              </a:spcBef>
              <a:spcAft>
                <a:spcPts val="0"/>
              </a:spcAft>
              <a:buClr>
                <a:schemeClr val="dk2"/>
              </a:buClr>
              <a:buSzPts val="7000"/>
              <a:buNone/>
              <a:defRPr sz="7000" b="1">
                <a:solidFill>
                  <a:schemeClr val="dk2"/>
                </a:solidFill>
              </a:defRPr>
            </a:lvl2pPr>
            <a:lvl3pPr lvl="2" algn="ctr" rtl="0">
              <a:spcBef>
                <a:spcPts val="0"/>
              </a:spcBef>
              <a:spcAft>
                <a:spcPts val="0"/>
              </a:spcAft>
              <a:buClr>
                <a:schemeClr val="dk2"/>
              </a:buClr>
              <a:buSzPts val="7000"/>
              <a:buNone/>
              <a:defRPr sz="7000" b="1">
                <a:solidFill>
                  <a:schemeClr val="dk2"/>
                </a:solidFill>
              </a:defRPr>
            </a:lvl3pPr>
            <a:lvl4pPr lvl="3" algn="ctr" rtl="0">
              <a:spcBef>
                <a:spcPts val="0"/>
              </a:spcBef>
              <a:spcAft>
                <a:spcPts val="0"/>
              </a:spcAft>
              <a:buClr>
                <a:schemeClr val="dk2"/>
              </a:buClr>
              <a:buSzPts val="7000"/>
              <a:buNone/>
              <a:defRPr sz="7000" b="1">
                <a:solidFill>
                  <a:schemeClr val="dk2"/>
                </a:solidFill>
              </a:defRPr>
            </a:lvl4pPr>
            <a:lvl5pPr lvl="4" algn="ctr" rtl="0">
              <a:spcBef>
                <a:spcPts val="0"/>
              </a:spcBef>
              <a:spcAft>
                <a:spcPts val="0"/>
              </a:spcAft>
              <a:buClr>
                <a:schemeClr val="dk2"/>
              </a:buClr>
              <a:buSzPts val="7000"/>
              <a:buNone/>
              <a:defRPr sz="7000" b="1">
                <a:solidFill>
                  <a:schemeClr val="dk2"/>
                </a:solidFill>
              </a:defRPr>
            </a:lvl5pPr>
            <a:lvl6pPr lvl="5" algn="ctr" rtl="0">
              <a:spcBef>
                <a:spcPts val="0"/>
              </a:spcBef>
              <a:spcAft>
                <a:spcPts val="0"/>
              </a:spcAft>
              <a:buClr>
                <a:schemeClr val="dk2"/>
              </a:buClr>
              <a:buSzPts val="7000"/>
              <a:buNone/>
              <a:defRPr sz="7000" b="1">
                <a:solidFill>
                  <a:schemeClr val="dk2"/>
                </a:solidFill>
              </a:defRPr>
            </a:lvl6pPr>
            <a:lvl7pPr lvl="6" algn="ctr" rtl="0">
              <a:spcBef>
                <a:spcPts val="0"/>
              </a:spcBef>
              <a:spcAft>
                <a:spcPts val="0"/>
              </a:spcAft>
              <a:buClr>
                <a:schemeClr val="dk2"/>
              </a:buClr>
              <a:buSzPts val="7000"/>
              <a:buNone/>
              <a:defRPr sz="7000" b="1">
                <a:solidFill>
                  <a:schemeClr val="dk2"/>
                </a:solidFill>
              </a:defRPr>
            </a:lvl7pPr>
            <a:lvl8pPr lvl="7" algn="ctr" rtl="0">
              <a:spcBef>
                <a:spcPts val="0"/>
              </a:spcBef>
              <a:spcAft>
                <a:spcPts val="0"/>
              </a:spcAft>
              <a:buClr>
                <a:schemeClr val="dk2"/>
              </a:buClr>
              <a:buSzPts val="7000"/>
              <a:buNone/>
              <a:defRPr sz="7000" b="1">
                <a:solidFill>
                  <a:schemeClr val="dk2"/>
                </a:solidFill>
              </a:defRPr>
            </a:lvl8pPr>
            <a:lvl9pPr lvl="8" algn="ctr" rtl="0">
              <a:spcBef>
                <a:spcPts val="0"/>
              </a:spcBef>
              <a:spcAft>
                <a:spcPts val="0"/>
              </a:spcAft>
              <a:buClr>
                <a:schemeClr val="dk2"/>
              </a:buClr>
              <a:buSzPts val="7000"/>
              <a:buNone/>
              <a:defRPr sz="7000" b="1">
                <a:solidFill>
                  <a:schemeClr val="dk2"/>
                </a:solidFill>
              </a:defRPr>
            </a:lvl9pPr>
          </a:lstStyle>
          <a:p>
            <a:endParaRPr/>
          </a:p>
        </p:txBody>
      </p:sp>
      <p:pic>
        <p:nvPicPr>
          <p:cNvPr id="174" name="Google Shape;174;p40"/>
          <p:cNvPicPr preferRelativeResize="0"/>
          <p:nvPr/>
        </p:nvPicPr>
        <p:blipFill>
          <a:blip r:embed="rId2" cstate="print">
            <a:alphaModFix/>
            <a:extLst>
              <a:ext uri="{28A0092B-C50C-407E-A947-70E740481C1C}">
                <a14:useLocalDpi xmlns:a14="http://schemas.microsoft.com/office/drawing/2010/main"/>
              </a:ext>
            </a:extLst>
          </a:blip>
          <a:stretch>
            <a:fillRect/>
          </a:stretch>
        </p:blipFill>
        <p:spPr>
          <a:xfrm>
            <a:off x="8059351" y="4634100"/>
            <a:ext cx="733100" cy="2450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4 Title and two columns">
  <p:cSld name="CUSTOM_2_1">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57200" y="457200"/>
            <a:ext cx="8229600" cy="365700"/>
          </a:xfrm>
          <a:prstGeom prst="rect">
            <a:avLst/>
          </a:prstGeom>
        </p:spPr>
        <p:txBody>
          <a:bodyPr spcFirstLastPara="1" wrap="square" lIns="0" tIns="0" rIns="91425" bIns="0" anchor="t" anchorCtr="0">
            <a:sp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22" name="Google Shape;22;p5"/>
          <p:cNvSpPr txBox="1">
            <a:spLocks noGrp="1"/>
          </p:cNvSpPr>
          <p:nvPr>
            <p:ph type="body" idx="1"/>
          </p:nvPr>
        </p:nvSpPr>
        <p:spPr>
          <a:xfrm>
            <a:off x="457200" y="1051500"/>
            <a:ext cx="3886200" cy="36348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Char char="●"/>
              <a:defRPr>
                <a:solidFill>
                  <a:schemeClr val="dk1"/>
                </a:solidFill>
              </a:defRPr>
            </a:lvl1pPr>
            <a:lvl2pPr marL="914400" lvl="1" indent="-292100" rtl="0">
              <a:lnSpc>
                <a:spcPct val="115000"/>
              </a:lnSpc>
              <a:spcBef>
                <a:spcPts val="1000"/>
              </a:spcBef>
              <a:spcAft>
                <a:spcPts val="0"/>
              </a:spcAft>
              <a:buClr>
                <a:schemeClr val="dk1"/>
              </a:buClr>
              <a:buSzPts val="1000"/>
              <a:buChar char="○"/>
              <a:defRPr>
                <a:solidFill>
                  <a:schemeClr val="dk1"/>
                </a:solidFill>
              </a:defRPr>
            </a:lvl2pPr>
            <a:lvl3pPr marL="1371600" lvl="2" indent="-292100" rtl="0">
              <a:lnSpc>
                <a:spcPct val="115000"/>
              </a:lnSpc>
              <a:spcBef>
                <a:spcPts val="1000"/>
              </a:spcBef>
              <a:spcAft>
                <a:spcPts val="0"/>
              </a:spcAft>
              <a:buClr>
                <a:schemeClr val="dk1"/>
              </a:buClr>
              <a:buSzPts val="1000"/>
              <a:buChar char="■"/>
              <a:defRPr>
                <a:solidFill>
                  <a:schemeClr val="dk1"/>
                </a:solidFill>
              </a:defRPr>
            </a:lvl3pPr>
            <a:lvl4pPr marL="1828800" lvl="3" indent="-292100" rtl="0">
              <a:lnSpc>
                <a:spcPct val="115000"/>
              </a:lnSpc>
              <a:spcBef>
                <a:spcPts val="1000"/>
              </a:spcBef>
              <a:spcAft>
                <a:spcPts val="0"/>
              </a:spcAft>
              <a:buClr>
                <a:schemeClr val="dk1"/>
              </a:buClr>
              <a:buSzPts val="1000"/>
              <a:buChar char="●"/>
              <a:defRPr>
                <a:solidFill>
                  <a:schemeClr val="dk1"/>
                </a:solidFill>
              </a:defRPr>
            </a:lvl4pPr>
            <a:lvl5pPr marL="2286000" lvl="4" indent="-292100" rtl="0">
              <a:lnSpc>
                <a:spcPct val="115000"/>
              </a:lnSpc>
              <a:spcBef>
                <a:spcPts val="1000"/>
              </a:spcBef>
              <a:spcAft>
                <a:spcPts val="0"/>
              </a:spcAft>
              <a:buClr>
                <a:schemeClr val="dk1"/>
              </a:buClr>
              <a:buSzPts val="1000"/>
              <a:buChar char="○"/>
              <a:defRPr>
                <a:solidFill>
                  <a:schemeClr val="dk1"/>
                </a:solidFill>
              </a:defRPr>
            </a:lvl5pPr>
            <a:lvl6pPr marL="2743200" lvl="5" indent="-292100" rtl="0">
              <a:lnSpc>
                <a:spcPct val="115000"/>
              </a:lnSpc>
              <a:spcBef>
                <a:spcPts val="1000"/>
              </a:spcBef>
              <a:spcAft>
                <a:spcPts val="0"/>
              </a:spcAft>
              <a:buClr>
                <a:schemeClr val="dk1"/>
              </a:buClr>
              <a:buSzPts val="1000"/>
              <a:buChar char="■"/>
              <a:defRPr>
                <a:solidFill>
                  <a:schemeClr val="dk1"/>
                </a:solidFill>
              </a:defRPr>
            </a:lvl6pPr>
            <a:lvl7pPr marL="3200400" lvl="6" indent="-292100" rtl="0">
              <a:lnSpc>
                <a:spcPct val="115000"/>
              </a:lnSpc>
              <a:spcBef>
                <a:spcPts val="1000"/>
              </a:spcBef>
              <a:spcAft>
                <a:spcPts val="0"/>
              </a:spcAft>
              <a:buClr>
                <a:schemeClr val="dk1"/>
              </a:buClr>
              <a:buSzPts val="1000"/>
              <a:buChar char="●"/>
              <a:defRPr>
                <a:solidFill>
                  <a:schemeClr val="dk1"/>
                </a:solidFill>
              </a:defRPr>
            </a:lvl7pPr>
            <a:lvl8pPr marL="3657600" lvl="7" indent="-292100" rtl="0">
              <a:lnSpc>
                <a:spcPct val="115000"/>
              </a:lnSpc>
              <a:spcBef>
                <a:spcPts val="1000"/>
              </a:spcBef>
              <a:spcAft>
                <a:spcPts val="0"/>
              </a:spcAft>
              <a:buClr>
                <a:schemeClr val="dk1"/>
              </a:buClr>
              <a:buSzPts val="1000"/>
              <a:buChar char="○"/>
              <a:defRPr>
                <a:solidFill>
                  <a:schemeClr val="dk1"/>
                </a:solidFill>
              </a:defRPr>
            </a:lvl8pPr>
            <a:lvl9pPr marL="4114800" lvl="8" indent="-292100" rtl="0">
              <a:lnSpc>
                <a:spcPct val="115000"/>
              </a:lnSpc>
              <a:spcBef>
                <a:spcPts val="1000"/>
              </a:spcBef>
              <a:spcAft>
                <a:spcPts val="1000"/>
              </a:spcAft>
              <a:buClr>
                <a:schemeClr val="dk1"/>
              </a:buClr>
              <a:buSzPts val="1000"/>
              <a:buChar char="■"/>
              <a:defRPr>
                <a:solidFill>
                  <a:schemeClr val="dk1"/>
                </a:solidFill>
              </a:defRPr>
            </a:lvl9pPr>
          </a:lstStyle>
          <a:p>
            <a:endParaRPr/>
          </a:p>
        </p:txBody>
      </p:sp>
      <p:sp>
        <p:nvSpPr>
          <p:cNvPr id="23" name="Google Shape;23;p5"/>
          <p:cNvSpPr txBox="1">
            <a:spLocks noGrp="1"/>
          </p:cNvSpPr>
          <p:nvPr>
            <p:ph type="body" idx="2"/>
          </p:nvPr>
        </p:nvSpPr>
        <p:spPr>
          <a:xfrm>
            <a:off x="4800600" y="1051500"/>
            <a:ext cx="3886200" cy="36348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Char char="●"/>
              <a:defRPr>
                <a:solidFill>
                  <a:schemeClr val="dk1"/>
                </a:solidFill>
              </a:defRPr>
            </a:lvl1pPr>
            <a:lvl2pPr marL="914400" lvl="1" indent="-292100" rtl="0">
              <a:lnSpc>
                <a:spcPct val="115000"/>
              </a:lnSpc>
              <a:spcBef>
                <a:spcPts val="1000"/>
              </a:spcBef>
              <a:spcAft>
                <a:spcPts val="0"/>
              </a:spcAft>
              <a:buClr>
                <a:schemeClr val="dk1"/>
              </a:buClr>
              <a:buSzPts val="1000"/>
              <a:buChar char="○"/>
              <a:defRPr>
                <a:solidFill>
                  <a:schemeClr val="dk1"/>
                </a:solidFill>
              </a:defRPr>
            </a:lvl2pPr>
            <a:lvl3pPr marL="1371600" lvl="2" indent="-292100" rtl="0">
              <a:lnSpc>
                <a:spcPct val="115000"/>
              </a:lnSpc>
              <a:spcBef>
                <a:spcPts val="1000"/>
              </a:spcBef>
              <a:spcAft>
                <a:spcPts val="0"/>
              </a:spcAft>
              <a:buClr>
                <a:schemeClr val="dk1"/>
              </a:buClr>
              <a:buSzPts val="1000"/>
              <a:buChar char="■"/>
              <a:defRPr>
                <a:solidFill>
                  <a:schemeClr val="dk1"/>
                </a:solidFill>
              </a:defRPr>
            </a:lvl3pPr>
            <a:lvl4pPr marL="1828800" lvl="3" indent="-292100" rtl="0">
              <a:lnSpc>
                <a:spcPct val="115000"/>
              </a:lnSpc>
              <a:spcBef>
                <a:spcPts val="1000"/>
              </a:spcBef>
              <a:spcAft>
                <a:spcPts val="0"/>
              </a:spcAft>
              <a:buClr>
                <a:schemeClr val="dk1"/>
              </a:buClr>
              <a:buSzPts val="1000"/>
              <a:buChar char="●"/>
              <a:defRPr>
                <a:solidFill>
                  <a:schemeClr val="dk1"/>
                </a:solidFill>
              </a:defRPr>
            </a:lvl4pPr>
            <a:lvl5pPr marL="2286000" lvl="4" indent="-292100" rtl="0">
              <a:lnSpc>
                <a:spcPct val="115000"/>
              </a:lnSpc>
              <a:spcBef>
                <a:spcPts val="1000"/>
              </a:spcBef>
              <a:spcAft>
                <a:spcPts val="0"/>
              </a:spcAft>
              <a:buClr>
                <a:schemeClr val="dk1"/>
              </a:buClr>
              <a:buSzPts val="1000"/>
              <a:buChar char="○"/>
              <a:defRPr>
                <a:solidFill>
                  <a:schemeClr val="dk1"/>
                </a:solidFill>
              </a:defRPr>
            </a:lvl5pPr>
            <a:lvl6pPr marL="2743200" lvl="5" indent="-292100" rtl="0">
              <a:lnSpc>
                <a:spcPct val="115000"/>
              </a:lnSpc>
              <a:spcBef>
                <a:spcPts val="1000"/>
              </a:spcBef>
              <a:spcAft>
                <a:spcPts val="0"/>
              </a:spcAft>
              <a:buClr>
                <a:schemeClr val="dk1"/>
              </a:buClr>
              <a:buSzPts val="1000"/>
              <a:buChar char="■"/>
              <a:defRPr>
                <a:solidFill>
                  <a:schemeClr val="dk1"/>
                </a:solidFill>
              </a:defRPr>
            </a:lvl6pPr>
            <a:lvl7pPr marL="3200400" lvl="6" indent="-292100" rtl="0">
              <a:lnSpc>
                <a:spcPct val="115000"/>
              </a:lnSpc>
              <a:spcBef>
                <a:spcPts val="1000"/>
              </a:spcBef>
              <a:spcAft>
                <a:spcPts val="0"/>
              </a:spcAft>
              <a:buClr>
                <a:schemeClr val="dk1"/>
              </a:buClr>
              <a:buSzPts val="1000"/>
              <a:buChar char="●"/>
              <a:defRPr>
                <a:solidFill>
                  <a:schemeClr val="dk1"/>
                </a:solidFill>
              </a:defRPr>
            </a:lvl7pPr>
            <a:lvl8pPr marL="3657600" lvl="7" indent="-292100" rtl="0">
              <a:lnSpc>
                <a:spcPct val="115000"/>
              </a:lnSpc>
              <a:spcBef>
                <a:spcPts val="1000"/>
              </a:spcBef>
              <a:spcAft>
                <a:spcPts val="0"/>
              </a:spcAft>
              <a:buClr>
                <a:schemeClr val="dk1"/>
              </a:buClr>
              <a:buSzPts val="1000"/>
              <a:buChar char="○"/>
              <a:defRPr>
                <a:solidFill>
                  <a:schemeClr val="dk1"/>
                </a:solidFill>
              </a:defRPr>
            </a:lvl8pPr>
            <a:lvl9pPr marL="4114800" lvl="8" indent="-292100" rtl="0">
              <a:lnSpc>
                <a:spcPct val="115000"/>
              </a:lnSpc>
              <a:spcBef>
                <a:spcPts val="1000"/>
              </a:spcBef>
              <a:spcAft>
                <a:spcPts val="1000"/>
              </a:spcAft>
              <a:buClr>
                <a:schemeClr val="dk1"/>
              </a:buClr>
              <a:buSzPts val="1000"/>
              <a:buChar char="■"/>
              <a:defRPr>
                <a:solidFill>
                  <a:schemeClr val="dk1"/>
                </a:solidFil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9 Large image right">
  <p:cSld name="CUSTOM_7_1">
    <p:spTree>
      <p:nvGrpSpPr>
        <p:cNvPr id="1" name="Shape 175"/>
        <p:cNvGrpSpPr/>
        <p:nvPr/>
      </p:nvGrpSpPr>
      <p:grpSpPr>
        <a:xfrm>
          <a:off x="0" y="0"/>
          <a:ext cx="0" cy="0"/>
          <a:chOff x="0" y="0"/>
          <a:chExt cx="0" cy="0"/>
        </a:xfrm>
      </p:grpSpPr>
      <p:sp>
        <p:nvSpPr>
          <p:cNvPr id="176" name="Google Shape;176;p41"/>
          <p:cNvSpPr txBox="1">
            <a:spLocks noGrp="1"/>
          </p:cNvSpPr>
          <p:nvPr>
            <p:ph type="title"/>
          </p:nvPr>
        </p:nvSpPr>
        <p:spPr>
          <a:xfrm>
            <a:off x="457200" y="457200"/>
            <a:ext cx="2590800" cy="1097400"/>
          </a:xfrm>
          <a:prstGeom prst="rect">
            <a:avLst/>
          </a:prstGeom>
        </p:spPr>
        <p:txBody>
          <a:bodyPr spcFirstLastPara="1" wrap="square" lIns="0" tIns="0" rIns="91425" bIns="0"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77" name="Google Shape;177;p41"/>
          <p:cNvSpPr txBox="1">
            <a:spLocks noGrp="1"/>
          </p:cNvSpPr>
          <p:nvPr>
            <p:ph type="body" idx="1"/>
          </p:nvPr>
        </p:nvSpPr>
        <p:spPr>
          <a:xfrm>
            <a:off x="457200" y="1783200"/>
            <a:ext cx="2590800" cy="29031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a:lvl1pPr>
            <a:lvl2pPr marL="914400" lvl="1" indent="-292100" rtl="0">
              <a:spcBef>
                <a:spcPts val="1000"/>
              </a:spcBef>
              <a:spcAft>
                <a:spcPts val="0"/>
              </a:spcAft>
              <a:buSzPts val="1000"/>
              <a:buChar char="○"/>
              <a:defRPr/>
            </a:lvl2pPr>
            <a:lvl3pPr marL="1371600" lvl="2" indent="-292100" rtl="0">
              <a:spcBef>
                <a:spcPts val="1000"/>
              </a:spcBef>
              <a:spcAft>
                <a:spcPts val="0"/>
              </a:spcAft>
              <a:buSzPts val="1000"/>
              <a:buChar char="■"/>
              <a:defRPr/>
            </a:lvl3pPr>
            <a:lvl4pPr marL="1828800" lvl="3" indent="-292100" rtl="0">
              <a:spcBef>
                <a:spcPts val="1000"/>
              </a:spcBef>
              <a:spcAft>
                <a:spcPts val="0"/>
              </a:spcAft>
              <a:buSzPts val="1000"/>
              <a:buChar char="●"/>
              <a:defRPr/>
            </a:lvl4pPr>
            <a:lvl5pPr marL="2286000" lvl="4" indent="-292100" rtl="0">
              <a:spcBef>
                <a:spcPts val="1000"/>
              </a:spcBef>
              <a:spcAft>
                <a:spcPts val="0"/>
              </a:spcAft>
              <a:buSzPts val="1000"/>
              <a:buChar char="○"/>
              <a:defRPr/>
            </a:lvl5pPr>
            <a:lvl6pPr marL="2743200" lvl="5" indent="-292100" rtl="0">
              <a:spcBef>
                <a:spcPts val="1000"/>
              </a:spcBef>
              <a:spcAft>
                <a:spcPts val="0"/>
              </a:spcAft>
              <a:buSzPts val="1000"/>
              <a:buChar char="■"/>
              <a:defRPr/>
            </a:lvl6pPr>
            <a:lvl7pPr marL="3200400" lvl="6" indent="-292100" rtl="0">
              <a:spcBef>
                <a:spcPts val="1000"/>
              </a:spcBef>
              <a:spcAft>
                <a:spcPts val="0"/>
              </a:spcAft>
              <a:buSzPts val="1000"/>
              <a:buChar char="●"/>
              <a:defRPr/>
            </a:lvl7pPr>
            <a:lvl8pPr marL="3657600" lvl="7" indent="-292100" rtl="0">
              <a:spcBef>
                <a:spcPts val="1000"/>
              </a:spcBef>
              <a:spcAft>
                <a:spcPts val="0"/>
              </a:spcAft>
              <a:buSzPts val="1000"/>
              <a:buChar char="○"/>
              <a:defRPr/>
            </a:lvl8pPr>
            <a:lvl9pPr marL="4114800" lvl="8" indent="-292100" rtl="0">
              <a:spcBef>
                <a:spcPts val="1000"/>
              </a:spcBef>
              <a:spcAft>
                <a:spcPts val="1000"/>
              </a:spcAft>
              <a:buSzPts val="1000"/>
              <a:buChar char="■"/>
              <a:defRPr/>
            </a:lvl9pPr>
          </a:lstStyle>
          <a:p>
            <a:endParaRPr/>
          </a:p>
        </p:txBody>
      </p:sp>
      <p:sp>
        <p:nvSpPr>
          <p:cNvPr id="178" name="Google Shape;178;p41"/>
          <p:cNvSpPr>
            <a:spLocks noGrp="1"/>
          </p:cNvSpPr>
          <p:nvPr>
            <p:ph type="pic" idx="2"/>
          </p:nvPr>
        </p:nvSpPr>
        <p:spPr>
          <a:xfrm>
            <a:off x="3505200" y="457200"/>
            <a:ext cx="5181600" cy="4229100"/>
          </a:xfrm>
          <a:prstGeom prst="rect">
            <a:avLst/>
          </a:prstGeom>
          <a:noFill/>
          <a:ln>
            <a:noFill/>
          </a:ln>
        </p:spPr>
      </p:sp>
    </p:spTree>
  </p:cSld>
  <p:clrMapOvr>
    <a:masterClrMapping/>
  </p:clrMapOvr>
  <p:extLst>
    <p:ext uri="{DCECCB84-F9BA-43D5-87BE-67443E8EF086}">
      <p15:sldGuideLst xmlns:p15="http://schemas.microsoft.com/office/powerpoint/2012/main">
        <p15:guide id="1" pos="2208">
          <p15:clr>
            <a:srgbClr val="00FF00"/>
          </p15:clr>
        </p15:guide>
        <p15:guide id="2" pos="3552">
          <p15:clr>
            <a:srgbClr val="00FF0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05 Title only 1" type="titleOnly">
  <p:cSld name="TITLE_ONLY">
    <p:spTree>
      <p:nvGrpSpPr>
        <p:cNvPr id="1" name="Shape 179"/>
        <p:cNvGrpSpPr/>
        <p:nvPr/>
      </p:nvGrpSpPr>
      <p:grpSpPr>
        <a:xfrm>
          <a:off x="0" y="0"/>
          <a:ext cx="0" cy="0"/>
          <a:chOff x="0" y="0"/>
          <a:chExt cx="0" cy="0"/>
        </a:xfrm>
      </p:grpSpPr>
      <p:sp>
        <p:nvSpPr>
          <p:cNvPr id="180" name="Google Shape;180;p42"/>
          <p:cNvSpPr txBox="1">
            <a:spLocks noGrp="1"/>
          </p:cNvSpPr>
          <p:nvPr>
            <p:ph type="title"/>
          </p:nvPr>
        </p:nvSpPr>
        <p:spPr>
          <a:xfrm>
            <a:off x="457200" y="457200"/>
            <a:ext cx="8229600" cy="548700"/>
          </a:xfrm>
          <a:prstGeom prst="rect">
            <a:avLst/>
          </a:prstGeom>
        </p:spPr>
        <p:txBody>
          <a:bodyPr spcFirstLastPara="1" wrap="square" lIns="0" tIns="0" rIns="91425" bIns="0" anchor="t" anchorCtr="0">
            <a:sp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03 Title and body 6">
  <p:cSld name="TITLE_AND_BODY_9">
    <p:spTree>
      <p:nvGrpSpPr>
        <p:cNvPr id="1" name="Shape 181"/>
        <p:cNvGrpSpPr/>
        <p:nvPr/>
      </p:nvGrpSpPr>
      <p:grpSpPr>
        <a:xfrm>
          <a:off x="0" y="0"/>
          <a:ext cx="0" cy="0"/>
          <a:chOff x="0" y="0"/>
          <a:chExt cx="0" cy="0"/>
        </a:xfrm>
      </p:grpSpPr>
      <p:sp>
        <p:nvSpPr>
          <p:cNvPr id="182" name="Google Shape;182;p43"/>
          <p:cNvSpPr txBox="1">
            <a:spLocks noGrp="1"/>
          </p:cNvSpPr>
          <p:nvPr>
            <p:ph type="title"/>
          </p:nvPr>
        </p:nvSpPr>
        <p:spPr>
          <a:xfrm>
            <a:off x="457200" y="457200"/>
            <a:ext cx="8229600" cy="548700"/>
          </a:xfrm>
          <a:prstGeom prst="rect">
            <a:avLst/>
          </a:prstGeom>
        </p:spPr>
        <p:txBody>
          <a:bodyPr spcFirstLastPara="1" wrap="square" lIns="0" tIns="0" rIns="91425" bIns="0" anchor="t" anchorCtr="0">
            <a:sp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83" name="Google Shape;183;p43"/>
          <p:cNvSpPr txBox="1">
            <a:spLocks noGrp="1"/>
          </p:cNvSpPr>
          <p:nvPr>
            <p:ph type="body" idx="1"/>
          </p:nvPr>
        </p:nvSpPr>
        <p:spPr>
          <a:xfrm>
            <a:off x="457200" y="1239000"/>
            <a:ext cx="8229600" cy="34473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a:lvl1pPr>
            <a:lvl2pPr marL="914400" lvl="1" indent="-292100" rtl="0">
              <a:spcBef>
                <a:spcPts val="1000"/>
              </a:spcBef>
              <a:spcAft>
                <a:spcPts val="0"/>
              </a:spcAft>
              <a:buSzPts val="1000"/>
              <a:buChar char="○"/>
              <a:defRPr/>
            </a:lvl2pPr>
            <a:lvl3pPr marL="1371600" lvl="2" indent="-292100" rtl="0">
              <a:spcBef>
                <a:spcPts val="1000"/>
              </a:spcBef>
              <a:spcAft>
                <a:spcPts val="0"/>
              </a:spcAft>
              <a:buSzPts val="1000"/>
              <a:buChar char="■"/>
              <a:defRPr/>
            </a:lvl3pPr>
            <a:lvl4pPr marL="1828800" lvl="3" indent="-292100" rtl="0">
              <a:spcBef>
                <a:spcPts val="1000"/>
              </a:spcBef>
              <a:spcAft>
                <a:spcPts val="0"/>
              </a:spcAft>
              <a:buSzPts val="1000"/>
              <a:buChar char="●"/>
              <a:defRPr/>
            </a:lvl4pPr>
            <a:lvl5pPr marL="2286000" lvl="4" indent="-292100" rtl="0">
              <a:spcBef>
                <a:spcPts val="1000"/>
              </a:spcBef>
              <a:spcAft>
                <a:spcPts val="0"/>
              </a:spcAft>
              <a:buSzPts val="1000"/>
              <a:buChar char="○"/>
              <a:defRPr/>
            </a:lvl5pPr>
            <a:lvl6pPr marL="2743200" lvl="5" indent="-292100" rtl="0">
              <a:spcBef>
                <a:spcPts val="1000"/>
              </a:spcBef>
              <a:spcAft>
                <a:spcPts val="0"/>
              </a:spcAft>
              <a:buSzPts val="1000"/>
              <a:buChar char="■"/>
              <a:defRPr/>
            </a:lvl6pPr>
            <a:lvl7pPr marL="3200400" lvl="6" indent="-292100" rtl="0">
              <a:spcBef>
                <a:spcPts val="1000"/>
              </a:spcBef>
              <a:spcAft>
                <a:spcPts val="0"/>
              </a:spcAft>
              <a:buSzPts val="1000"/>
              <a:buChar char="●"/>
              <a:defRPr/>
            </a:lvl7pPr>
            <a:lvl8pPr marL="3657600" lvl="7" indent="-292100" rtl="0">
              <a:spcBef>
                <a:spcPts val="1000"/>
              </a:spcBef>
              <a:spcAft>
                <a:spcPts val="0"/>
              </a:spcAft>
              <a:buSzPts val="1000"/>
              <a:buChar char="○"/>
              <a:defRPr/>
            </a:lvl8pPr>
            <a:lvl9pPr marL="4114800" lvl="8" indent="-292100" rtl="0">
              <a:spcBef>
                <a:spcPts val="1000"/>
              </a:spcBef>
              <a:spcAft>
                <a:spcPts val="1000"/>
              </a:spcAft>
              <a:buSzPts val="10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03 Title and body 1 1">
  <p:cSld name="TITLE_AND_BODY_4">
    <p:spTree>
      <p:nvGrpSpPr>
        <p:cNvPr id="1" name="Shape 184"/>
        <p:cNvGrpSpPr/>
        <p:nvPr/>
      </p:nvGrpSpPr>
      <p:grpSpPr>
        <a:xfrm>
          <a:off x="0" y="0"/>
          <a:ext cx="0" cy="0"/>
          <a:chOff x="0" y="0"/>
          <a:chExt cx="0" cy="0"/>
        </a:xfrm>
      </p:grpSpPr>
      <p:sp>
        <p:nvSpPr>
          <p:cNvPr id="185" name="Google Shape;185;p44"/>
          <p:cNvSpPr txBox="1">
            <a:spLocks noGrp="1"/>
          </p:cNvSpPr>
          <p:nvPr>
            <p:ph type="title"/>
          </p:nvPr>
        </p:nvSpPr>
        <p:spPr>
          <a:xfrm>
            <a:off x="457200" y="457200"/>
            <a:ext cx="8229600" cy="548700"/>
          </a:xfrm>
          <a:prstGeom prst="rect">
            <a:avLst/>
          </a:prstGeom>
        </p:spPr>
        <p:txBody>
          <a:bodyPr spcFirstLastPara="1" wrap="square" lIns="0" tIns="0" rIns="91425" bIns="0" anchor="t" anchorCtr="0">
            <a:sp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86" name="Google Shape;186;p44"/>
          <p:cNvSpPr txBox="1">
            <a:spLocks noGrp="1"/>
          </p:cNvSpPr>
          <p:nvPr>
            <p:ph type="body" idx="1"/>
          </p:nvPr>
        </p:nvSpPr>
        <p:spPr>
          <a:xfrm>
            <a:off x="457200" y="1239000"/>
            <a:ext cx="8229600" cy="34473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a:lvl1pPr>
            <a:lvl2pPr marL="914400" lvl="1" indent="-292100" rtl="0">
              <a:spcBef>
                <a:spcPts val="1000"/>
              </a:spcBef>
              <a:spcAft>
                <a:spcPts val="0"/>
              </a:spcAft>
              <a:buSzPts val="1000"/>
              <a:buChar char="○"/>
              <a:defRPr/>
            </a:lvl2pPr>
            <a:lvl3pPr marL="1371600" lvl="2" indent="-292100" rtl="0">
              <a:spcBef>
                <a:spcPts val="1000"/>
              </a:spcBef>
              <a:spcAft>
                <a:spcPts val="0"/>
              </a:spcAft>
              <a:buSzPts val="1000"/>
              <a:buChar char="■"/>
              <a:defRPr/>
            </a:lvl3pPr>
            <a:lvl4pPr marL="1828800" lvl="3" indent="-292100" rtl="0">
              <a:spcBef>
                <a:spcPts val="1000"/>
              </a:spcBef>
              <a:spcAft>
                <a:spcPts val="0"/>
              </a:spcAft>
              <a:buSzPts val="1000"/>
              <a:buChar char="●"/>
              <a:defRPr/>
            </a:lvl4pPr>
            <a:lvl5pPr marL="2286000" lvl="4" indent="-292100" rtl="0">
              <a:spcBef>
                <a:spcPts val="1000"/>
              </a:spcBef>
              <a:spcAft>
                <a:spcPts val="0"/>
              </a:spcAft>
              <a:buSzPts val="1000"/>
              <a:buChar char="○"/>
              <a:defRPr/>
            </a:lvl5pPr>
            <a:lvl6pPr marL="2743200" lvl="5" indent="-292100" rtl="0">
              <a:spcBef>
                <a:spcPts val="1000"/>
              </a:spcBef>
              <a:spcAft>
                <a:spcPts val="0"/>
              </a:spcAft>
              <a:buSzPts val="1000"/>
              <a:buChar char="■"/>
              <a:defRPr/>
            </a:lvl6pPr>
            <a:lvl7pPr marL="3200400" lvl="6" indent="-292100" rtl="0">
              <a:spcBef>
                <a:spcPts val="1000"/>
              </a:spcBef>
              <a:spcAft>
                <a:spcPts val="0"/>
              </a:spcAft>
              <a:buSzPts val="1000"/>
              <a:buChar char="●"/>
              <a:defRPr/>
            </a:lvl7pPr>
            <a:lvl8pPr marL="3657600" lvl="7" indent="-292100" rtl="0">
              <a:spcBef>
                <a:spcPts val="1000"/>
              </a:spcBef>
              <a:spcAft>
                <a:spcPts val="0"/>
              </a:spcAft>
              <a:buSzPts val="1000"/>
              <a:buChar char="○"/>
              <a:defRPr/>
            </a:lvl8pPr>
            <a:lvl9pPr marL="4114800" lvl="8" indent="-292100" rtl="0">
              <a:spcBef>
                <a:spcPts val="1000"/>
              </a:spcBef>
              <a:spcAft>
                <a:spcPts val="1000"/>
              </a:spcAft>
              <a:buSzPts val="10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03 Title and body 1">
  <p:cSld name="TITLE_AND_BODY_10">
    <p:spTree>
      <p:nvGrpSpPr>
        <p:cNvPr id="1" name="Shape 187"/>
        <p:cNvGrpSpPr/>
        <p:nvPr/>
      </p:nvGrpSpPr>
      <p:grpSpPr>
        <a:xfrm>
          <a:off x="0" y="0"/>
          <a:ext cx="0" cy="0"/>
          <a:chOff x="0" y="0"/>
          <a:chExt cx="0" cy="0"/>
        </a:xfrm>
      </p:grpSpPr>
      <p:sp>
        <p:nvSpPr>
          <p:cNvPr id="188" name="Google Shape;188;p45"/>
          <p:cNvSpPr txBox="1">
            <a:spLocks noGrp="1"/>
          </p:cNvSpPr>
          <p:nvPr>
            <p:ph type="title"/>
          </p:nvPr>
        </p:nvSpPr>
        <p:spPr>
          <a:xfrm>
            <a:off x="457200" y="457200"/>
            <a:ext cx="8229600" cy="548700"/>
          </a:xfrm>
          <a:prstGeom prst="rect">
            <a:avLst/>
          </a:prstGeom>
        </p:spPr>
        <p:txBody>
          <a:bodyPr spcFirstLastPara="1" wrap="square" lIns="0" tIns="0" rIns="91425" bIns="0" anchor="t" anchorCtr="0">
            <a:sp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89" name="Google Shape;189;p45"/>
          <p:cNvSpPr txBox="1">
            <a:spLocks noGrp="1"/>
          </p:cNvSpPr>
          <p:nvPr>
            <p:ph type="body" idx="1"/>
          </p:nvPr>
        </p:nvSpPr>
        <p:spPr>
          <a:xfrm>
            <a:off x="457200" y="1239000"/>
            <a:ext cx="8229600" cy="34473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a:lvl1pPr>
            <a:lvl2pPr marL="914400" lvl="1" indent="-292100" rtl="0">
              <a:spcBef>
                <a:spcPts val="1000"/>
              </a:spcBef>
              <a:spcAft>
                <a:spcPts val="0"/>
              </a:spcAft>
              <a:buSzPts val="1000"/>
              <a:buChar char="○"/>
              <a:defRPr/>
            </a:lvl2pPr>
            <a:lvl3pPr marL="1371600" lvl="2" indent="-292100" rtl="0">
              <a:spcBef>
                <a:spcPts val="1000"/>
              </a:spcBef>
              <a:spcAft>
                <a:spcPts val="0"/>
              </a:spcAft>
              <a:buSzPts val="1000"/>
              <a:buChar char="■"/>
              <a:defRPr/>
            </a:lvl3pPr>
            <a:lvl4pPr marL="1828800" lvl="3" indent="-292100" rtl="0">
              <a:spcBef>
                <a:spcPts val="1000"/>
              </a:spcBef>
              <a:spcAft>
                <a:spcPts val="0"/>
              </a:spcAft>
              <a:buSzPts val="1000"/>
              <a:buChar char="●"/>
              <a:defRPr/>
            </a:lvl4pPr>
            <a:lvl5pPr marL="2286000" lvl="4" indent="-292100" rtl="0">
              <a:spcBef>
                <a:spcPts val="1000"/>
              </a:spcBef>
              <a:spcAft>
                <a:spcPts val="0"/>
              </a:spcAft>
              <a:buSzPts val="1000"/>
              <a:buChar char="○"/>
              <a:defRPr/>
            </a:lvl5pPr>
            <a:lvl6pPr marL="2743200" lvl="5" indent="-292100" rtl="0">
              <a:spcBef>
                <a:spcPts val="1000"/>
              </a:spcBef>
              <a:spcAft>
                <a:spcPts val="0"/>
              </a:spcAft>
              <a:buSzPts val="1000"/>
              <a:buChar char="■"/>
              <a:defRPr/>
            </a:lvl6pPr>
            <a:lvl7pPr marL="3200400" lvl="6" indent="-292100" rtl="0">
              <a:spcBef>
                <a:spcPts val="1000"/>
              </a:spcBef>
              <a:spcAft>
                <a:spcPts val="0"/>
              </a:spcAft>
              <a:buSzPts val="1000"/>
              <a:buChar char="●"/>
              <a:defRPr/>
            </a:lvl7pPr>
            <a:lvl8pPr marL="3657600" lvl="7" indent="-292100" rtl="0">
              <a:spcBef>
                <a:spcPts val="1000"/>
              </a:spcBef>
              <a:spcAft>
                <a:spcPts val="0"/>
              </a:spcAft>
              <a:buSzPts val="1000"/>
              <a:buChar char="○"/>
              <a:defRPr/>
            </a:lvl8pPr>
            <a:lvl9pPr marL="4114800" lvl="8" indent="-292100" rtl="0">
              <a:spcBef>
                <a:spcPts val="1000"/>
              </a:spcBef>
              <a:spcAft>
                <a:spcPts val="1000"/>
              </a:spcAft>
              <a:buSzPts val="1000"/>
              <a:buChar char="■"/>
              <a:defRPr/>
            </a:lvl9pPr>
          </a:lstStyle>
          <a:p>
            <a:endParaRPr/>
          </a:p>
        </p:txBody>
      </p:sp>
      <p:pic>
        <p:nvPicPr>
          <p:cNvPr id="190" name="Google Shape;190;p45"/>
          <p:cNvPicPr preferRelativeResize="0"/>
          <p:nvPr/>
        </p:nvPicPr>
        <p:blipFill>
          <a:blip r:embed="rId2" cstate="print">
            <a:alphaModFix/>
            <a:extLst>
              <a:ext uri="{28A0092B-C50C-407E-A947-70E740481C1C}">
                <a14:useLocalDpi xmlns:a14="http://schemas.microsoft.com/office/drawing/2010/main"/>
              </a:ext>
            </a:extLst>
          </a:blip>
          <a:stretch>
            <a:fillRect/>
          </a:stretch>
        </p:blipFill>
        <p:spPr>
          <a:xfrm>
            <a:off x="8001000" y="4457700"/>
            <a:ext cx="685800" cy="2286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5 Title only">
  <p:cSld name="CUSTOM_2_1_1">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457200" y="457200"/>
            <a:ext cx="8229600" cy="365700"/>
          </a:xfrm>
          <a:prstGeom prst="rect">
            <a:avLst/>
          </a:prstGeom>
        </p:spPr>
        <p:txBody>
          <a:bodyPr spcFirstLastPara="1" wrap="square" lIns="0" tIns="0" rIns="91425" bIns="0" anchor="t" anchorCtr="0">
            <a:sp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6 Title and three columns">
  <p:cSld name="CUSTOM_3">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457200" y="457200"/>
            <a:ext cx="8229600" cy="365700"/>
          </a:xfrm>
          <a:prstGeom prst="rect">
            <a:avLst/>
          </a:prstGeom>
        </p:spPr>
        <p:txBody>
          <a:bodyPr spcFirstLastPara="1" wrap="square" lIns="0" tIns="0" rIns="91425" bIns="0" anchor="t" anchorCtr="0">
            <a:sp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8" name="Google Shape;28;p7"/>
          <p:cNvSpPr txBox="1">
            <a:spLocks noGrp="1"/>
          </p:cNvSpPr>
          <p:nvPr>
            <p:ph type="body" idx="1"/>
          </p:nvPr>
        </p:nvSpPr>
        <p:spPr>
          <a:xfrm>
            <a:off x="457200" y="1051500"/>
            <a:ext cx="2514600" cy="36348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Char char="●"/>
              <a:defRPr>
                <a:solidFill>
                  <a:schemeClr val="dk1"/>
                </a:solidFill>
              </a:defRPr>
            </a:lvl1pPr>
            <a:lvl2pPr marL="914400" lvl="1" indent="-292100" rtl="0">
              <a:lnSpc>
                <a:spcPct val="115000"/>
              </a:lnSpc>
              <a:spcBef>
                <a:spcPts val="1000"/>
              </a:spcBef>
              <a:spcAft>
                <a:spcPts val="0"/>
              </a:spcAft>
              <a:buClr>
                <a:schemeClr val="dk1"/>
              </a:buClr>
              <a:buSzPts val="1000"/>
              <a:buChar char="○"/>
              <a:defRPr>
                <a:solidFill>
                  <a:schemeClr val="dk1"/>
                </a:solidFill>
              </a:defRPr>
            </a:lvl2pPr>
            <a:lvl3pPr marL="1371600" lvl="2" indent="-292100" rtl="0">
              <a:lnSpc>
                <a:spcPct val="115000"/>
              </a:lnSpc>
              <a:spcBef>
                <a:spcPts val="1000"/>
              </a:spcBef>
              <a:spcAft>
                <a:spcPts val="0"/>
              </a:spcAft>
              <a:buClr>
                <a:schemeClr val="dk1"/>
              </a:buClr>
              <a:buSzPts val="1000"/>
              <a:buChar char="■"/>
              <a:defRPr>
                <a:solidFill>
                  <a:schemeClr val="dk1"/>
                </a:solidFill>
              </a:defRPr>
            </a:lvl3pPr>
            <a:lvl4pPr marL="1828800" lvl="3" indent="-292100" rtl="0">
              <a:lnSpc>
                <a:spcPct val="115000"/>
              </a:lnSpc>
              <a:spcBef>
                <a:spcPts val="1000"/>
              </a:spcBef>
              <a:spcAft>
                <a:spcPts val="0"/>
              </a:spcAft>
              <a:buClr>
                <a:schemeClr val="dk1"/>
              </a:buClr>
              <a:buSzPts val="1000"/>
              <a:buChar char="●"/>
              <a:defRPr>
                <a:solidFill>
                  <a:schemeClr val="dk1"/>
                </a:solidFill>
              </a:defRPr>
            </a:lvl4pPr>
            <a:lvl5pPr marL="2286000" lvl="4" indent="-292100" rtl="0">
              <a:lnSpc>
                <a:spcPct val="115000"/>
              </a:lnSpc>
              <a:spcBef>
                <a:spcPts val="1000"/>
              </a:spcBef>
              <a:spcAft>
                <a:spcPts val="0"/>
              </a:spcAft>
              <a:buClr>
                <a:schemeClr val="dk1"/>
              </a:buClr>
              <a:buSzPts val="1000"/>
              <a:buChar char="○"/>
              <a:defRPr>
                <a:solidFill>
                  <a:schemeClr val="dk1"/>
                </a:solidFill>
              </a:defRPr>
            </a:lvl5pPr>
            <a:lvl6pPr marL="2743200" lvl="5" indent="-292100" rtl="0">
              <a:lnSpc>
                <a:spcPct val="115000"/>
              </a:lnSpc>
              <a:spcBef>
                <a:spcPts val="1000"/>
              </a:spcBef>
              <a:spcAft>
                <a:spcPts val="0"/>
              </a:spcAft>
              <a:buClr>
                <a:schemeClr val="dk1"/>
              </a:buClr>
              <a:buSzPts val="1000"/>
              <a:buChar char="■"/>
              <a:defRPr>
                <a:solidFill>
                  <a:schemeClr val="dk1"/>
                </a:solidFill>
              </a:defRPr>
            </a:lvl6pPr>
            <a:lvl7pPr marL="3200400" lvl="6" indent="-292100" rtl="0">
              <a:lnSpc>
                <a:spcPct val="115000"/>
              </a:lnSpc>
              <a:spcBef>
                <a:spcPts val="1000"/>
              </a:spcBef>
              <a:spcAft>
                <a:spcPts val="0"/>
              </a:spcAft>
              <a:buClr>
                <a:schemeClr val="dk1"/>
              </a:buClr>
              <a:buSzPts val="1000"/>
              <a:buChar char="●"/>
              <a:defRPr>
                <a:solidFill>
                  <a:schemeClr val="dk1"/>
                </a:solidFill>
              </a:defRPr>
            </a:lvl7pPr>
            <a:lvl8pPr marL="3657600" lvl="7" indent="-292100" rtl="0">
              <a:lnSpc>
                <a:spcPct val="115000"/>
              </a:lnSpc>
              <a:spcBef>
                <a:spcPts val="1000"/>
              </a:spcBef>
              <a:spcAft>
                <a:spcPts val="0"/>
              </a:spcAft>
              <a:buClr>
                <a:schemeClr val="dk1"/>
              </a:buClr>
              <a:buSzPts val="1000"/>
              <a:buChar char="○"/>
              <a:defRPr>
                <a:solidFill>
                  <a:schemeClr val="dk1"/>
                </a:solidFill>
              </a:defRPr>
            </a:lvl8pPr>
            <a:lvl9pPr marL="4114800" lvl="8" indent="-292100" rtl="0">
              <a:lnSpc>
                <a:spcPct val="115000"/>
              </a:lnSpc>
              <a:spcBef>
                <a:spcPts val="1000"/>
              </a:spcBef>
              <a:spcAft>
                <a:spcPts val="1000"/>
              </a:spcAft>
              <a:buClr>
                <a:schemeClr val="dk1"/>
              </a:buClr>
              <a:buSzPts val="1000"/>
              <a:buChar char="■"/>
              <a:defRPr>
                <a:solidFill>
                  <a:schemeClr val="dk1"/>
                </a:solidFill>
              </a:defRPr>
            </a:lvl9pPr>
          </a:lstStyle>
          <a:p>
            <a:endParaRPr/>
          </a:p>
        </p:txBody>
      </p:sp>
      <p:sp>
        <p:nvSpPr>
          <p:cNvPr id="29" name="Google Shape;29;p7"/>
          <p:cNvSpPr txBox="1">
            <a:spLocks noGrp="1"/>
          </p:cNvSpPr>
          <p:nvPr>
            <p:ph type="body" idx="2"/>
          </p:nvPr>
        </p:nvSpPr>
        <p:spPr>
          <a:xfrm>
            <a:off x="3314700" y="1051500"/>
            <a:ext cx="2514600" cy="36348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Char char="●"/>
              <a:defRPr>
                <a:solidFill>
                  <a:schemeClr val="dk1"/>
                </a:solidFill>
              </a:defRPr>
            </a:lvl1pPr>
            <a:lvl2pPr marL="914400" lvl="1" indent="-292100" rtl="0">
              <a:lnSpc>
                <a:spcPct val="115000"/>
              </a:lnSpc>
              <a:spcBef>
                <a:spcPts val="1000"/>
              </a:spcBef>
              <a:spcAft>
                <a:spcPts val="0"/>
              </a:spcAft>
              <a:buClr>
                <a:schemeClr val="dk1"/>
              </a:buClr>
              <a:buSzPts val="1000"/>
              <a:buChar char="○"/>
              <a:defRPr>
                <a:solidFill>
                  <a:schemeClr val="dk1"/>
                </a:solidFill>
              </a:defRPr>
            </a:lvl2pPr>
            <a:lvl3pPr marL="1371600" lvl="2" indent="-292100" rtl="0">
              <a:lnSpc>
                <a:spcPct val="115000"/>
              </a:lnSpc>
              <a:spcBef>
                <a:spcPts val="1000"/>
              </a:spcBef>
              <a:spcAft>
                <a:spcPts val="0"/>
              </a:spcAft>
              <a:buClr>
                <a:schemeClr val="dk1"/>
              </a:buClr>
              <a:buSzPts val="1000"/>
              <a:buChar char="■"/>
              <a:defRPr>
                <a:solidFill>
                  <a:schemeClr val="dk1"/>
                </a:solidFill>
              </a:defRPr>
            </a:lvl3pPr>
            <a:lvl4pPr marL="1828800" lvl="3" indent="-292100" rtl="0">
              <a:lnSpc>
                <a:spcPct val="115000"/>
              </a:lnSpc>
              <a:spcBef>
                <a:spcPts val="1000"/>
              </a:spcBef>
              <a:spcAft>
                <a:spcPts val="0"/>
              </a:spcAft>
              <a:buClr>
                <a:schemeClr val="dk1"/>
              </a:buClr>
              <a:buSzPts val="1000"/>
              <a:buChar char="●"/>
              <a:defRPr>
                <a:solidFill>
                  <a:schemeClr val="dk1"/>
                </a:solidFill>
              </a:defRPr>
            </a:lvl4pPr>
            <a:lvl5pPr marL="2286000" lvl="4" indent="-292100" rtl="0">
              <a:lnSpc>
                <a:spcPct val="115000"/>
              </a:lnSpc>
              <a:spcBef>
                <a:spcPts val="1000"/>
              </a:spcBef>
              <a:spcAft>
                <a:spcPts val="0"/>
              </a:spcAft>
              <a:buClr>
                <a:schemeClr val="dk1"/>
              </a:buClr>
              <a:buSzPts val="1000"/>
              <a:buChar char="○"/>
              <a:defRPr>
                <a:solidFill>
                  <a:schemeClr val="dk1"/>
                </a:solidFill>
              </a:defRPr>
            </a:lvl5pPr>
            <a:lvl6pPr marL="2743200" lvl="5" indent="-292100" rtl="0">
              <a:lnSpc>
                <a:spcPct val="115000"/>
              </a:lnSpc>
              <a:spcBef>
                <a:spcPts val="1000"/>
              </a:spcBef>
              <a:spcAft>
                <a:spcPts val="0"/>
              </a:spcAft>
              <a:buClr>
                <a:schemeClr val="dk1"/>
              </a:buClr>
              <a:buSzPts val="1000"/>
              <a:buChar char="■"/>
              <a:defRPr>
                <a:solidFill>
                  <a:schemeClr val="dk1"/>
                </a:solidFill>
              </a:defRPr>
            </a:lvl6pPr>
            <a:lvl7pPr marL="3200400" lvl="6" indent="-292100" rtl="0">
              <a:lnSpc>
                <a:spcPct val="115000"/>
              </a:lnSpc>
              <a:spcBef>
                <a:spcPts val="1000"/>
              </a:spcBef>
              <a:spcAft>
                <a:spcPts val="0"/>
              </a:spcAft>
              <a:buClr>
                <a:schemeClr val="dk1"/>
              </a:buClr>
              <a:buSzPts val="1000"/>
              <a:buChar char="●"/>
              <a:defRPr>
                <a:solidFill>
                  <a:schemeClr val="dk1"/>
                </a:solidFill>
              </a:defRPr>
            </a:lvl7pPr>
            <a:lvl8pPr marL="3657600" lvl="7" indent="-292100" rtl="0">
              <a:lnSpc>
                <a:spcPct val="115000"/>
              </a:lnSpc>
              <a:spcBef>
                <a:spcPts val="1000"/>
              </a:spcBef>
              <a:spcAft>
                <a:spcPts val="0"/>
              </a:spcAft>
              <a:buClr>
                <a:schemeClr val="dk1"/>
              </a:buClr>
              <a:buSzPts val="1000"/>
              <a:buChar char="○"/>
              <a:defRPr>
                <a:solidFill>
                  <a:schemeClr val="dk1"/>
                </a:solidFill>
              </a:defRPr>
            </a:lvl8pPr>
            <a:lvl9pPr marL="4114800" lvl="8" indent="-292100" rtl="0">
              <a:lnSpc>
                <a:spcPct val="115000"/>
              </a:lnSpc>
              <a:spcBef>
                <a:spcPts val="1000"/>
              </a:spcBef>
              <a:spcAft>
                <a:spcPts val="1000"/>
              </a:spcAft>
              <a:buClr>
                <a:schemeClr val="dk1"/>
              </a:buClr>
              <a:buSzPts val="1000"/>
              <a:buChar char="■"/>
              <a:defRPr>
                <a:solidFill>
                  <a:schemeClr val="dk1"/>
                </a:solidFill>
              </a:defRPr>
            </a:lvl9pPr>
          </a:lstStyle>
          <a:p>
            <a:endParaRPr/>
          </a:p>
        </p:txBody>
      </p:sp>
      <p:sp>
        <p:nvSpPr>
          <p:cNvPr id="30" name="Google Shape;30;p7"/>
          <p:cNvSpPr txBox="1">
            <a:spLocks noGrp="1"/>
          </p:cNvSpPr>
          <p:nvPr>
            <p:ph type="body" idx="3"/>
          </p:nvPr>
        </p:nvSpPr>
        <p:spPr>
          <a:xfrm>
            <a:off x="6172200" y="1051500"/>
            <a:ext cx="2514600" cy="36348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Char char="●"/>
              <a:defRPr>
                <a:solidFill>
                  <a:schemeClr val="dk1"/>
                </a:solidFill>
              </a:defRPr>
            </a:lvl1pPr>
            <a:lvl2pPr marL="914400" lvl="1" indent="-292100" rtl="0">
              <a:lnSpc>
                <a:spcPct val="115000"/>
              </a:lnSpc>
              <a:spcBef>
                <a:spcPts val="1000"/>
              </a:spcBef>
              <a:spcAft>
                <a:spcPts val="0"/>
              </a:spcAft>
              <a:buClr>
                <a:schemeClr val="dk1"/>
              </a:buClr>
              <a:buSzPts val="1000"/>
              <a:buChar char="○"/>
              <a:defRPr>
                <a:solidFill>
                  <a:schemeClr val="dk1"/>
                </a:solidFill>
              </a:defRPr>
            </a:lvl2pPr>
            <a:lvl3pPr marL="1371600" lvl="2" indent="-292100" rtl="0">
              <a:lnSpc>
                <a:spcPct val="115000"/>
              </a:lnSpc>
              <a:spcBef>
                <a:spcPts val="1000"/>
              </a:spcBef>
              <a:spcAft>
                <a:spcPts val="0"/>
              </a:spcAft>
              <a:buClr>
                <a:schemeClr val="dk1"/>
              </a:buClr>
              <a:buSzPts val="1000"/>
              <a:buChar char="■"/>
              <a:defRPr>
                <a:solidFill>
                  <a:schemeClr val="dk1"/>
                </a:solidFill>
              </a:defRPr>
            </a:lvl3pPr>
            <a:lvl4pPr marL="1828800" lvl="3" indent="-292100" rtl="0">
              <a:lnSpc>
                <a:spcPct val="115000"/>
              </a:lnSpc>
              <a:spcBef>
                <a:spcPts val="1000"/>
              </a:spcBef>
              <a:spcAft>
                <a:spcPts val="0"/>
              </a:spcAft>
              <a:buClr>
                <a:schemeClr val="dk1"/>
              </a:buClr>
              <a:buSzPts val="1000"/>
              <a:buChar char="●"/>
              <a:defRPr>
                <a:solidFill>
                  <a:schemeClr val="dk1"/>
                </a:solidFill>
              </a:defRPr>
            </a:lvl4pPr>
            <a:lvl5pPr marL="2286000" lvl="4" indent="-292100" rtl="0">
              <a:lnSpc>
                <a:spcPct val="115000"/>
              </a:lnSpc>
              <a:spcBef>
                <a:spcPts val="1000"/>
              </a:spcBef>
              <a:spcAft>
                <a:spcPts val="0"/>
              </a:spcAft>
              <a:buClr>
                <a:schemeClr val="dk1"/>
              </a:buClr>
              <a:buSzPts val="1000"/>
              <a:buChar char="○"/>
              <a:defRPr>
                <a:solidFill>
                  <a:schemeClr val="dk1"/>
                </a:solidFill>
              </a:defRPr>
            </a:lvl5pPr>
            <a:lvl6pPr marL="2743200" lvl="5" indent="-292100" rtl="0">
              <a:lnSpc>
                <a:spcPct val="115000"/>
              </a:lnSpc>
              <a:spcBef>
                <a:spcPts val="1000"/>
              </a:spcBef>
              <a:spcAft>
                <a:spcPts val="0"/>
              </a:spcAft>
              <a:buClr>
                <a:schemeClr val="dk1"/>
              </a:buClr>
              <a:buSzPts val="1000"/>
              <a:buChar char="■"/>
              <a:defRPr>
                <a:solidFill>
                  <a:schemeClr val="dk1"/>
                </a:solidFill>
              </a:defRPr>
            </a:lvl6pPr>
            <a:lvl7pPr marL="3200400" lvl="6" indent="-292100" rtl="0">
              <a:lnSpc>
                <a:spcPct val="115000"/>
              </a:lnSpc>
              <a:spcBef>
                <a:spcPts val="1000"/>
              </a:spcBef>
              <a:spcAft>
                <a:spcPts val="0"/>
              </a:spcAft>
              <a:buClr>
                <a:schemeClr val="dk1"/>
              </a:buClr>
              <a:buSzPts val="1000"/>
              <a:buChar char="●"/>
              <a:defRPr>
                <a:solidFill>
                  <a:schemeClr val="dk1"/>
                </a:solidFill>
              </a:defRPr>
            </a:lvl7pPr>
            <a:lvl8pPr marL="3657600" lvl="7" indent="-292100" rtl="0">
              <a:lnSpc>
                <a:spcPct val="115000"/>
              </a:lnSpc>
              <a:spcBef>
                <a:spcPts val="1000"/>
              </a:spcBef>
              <a:spcAft>
                <a:spcPts val="0"/>
              </a:spcAft>
              <a:buClr>
                <a:schemeClr val="dk1"/>
              </a:buClr>
              <a:buSzPts val="1000"/>
              <a:buChar char="○"/>
              <a:defRPr>
                <a:solidFill>
                  <a:schemeClr val="dk1"/>
                </a:solidFill>
              </a:defRPr>
            </a:lvl8pPr>
            <a:lvl9pPr marL="4114800" lvl="8" indent="-292100" rtl="0">
              <a:lnSpc>
                <a:spcPct val="115000"/>
              </a:lnSpc>
              <a:spcBef>
                <a:spcPts val="1000"/>
              </a:spcBef>
              <a:spcAft>
                <a:spcPts val="1000"/>
              </a:spcAft>
              <a:buClr>
                <a:schemeClr val="dk1"/>
              </a:buClr>
              <a:buSzPts val="1000"/>
              <a:buChar char="■"/>
              <a:defRPr>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7 Image right">
  <p:cSld name="CUSTOM_4">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457200" y="457200"/>
            <a:ext cx="3657600" cy="365700"/>
          </a:xfrm>
          <a:prstGeom prst="rect">
            <a:avLst/>
          </a:prstGeom>
        </p:spPr>
        <p:txBody>
          <a:bodyPr spcFirstLastPara="1" wrap="square" lIns="0" tIns="0" rIns="91425" bIns="0" anchor="t" anchorCtr="0">
            <a:sp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3" name="Google Shape;33;p8"/>
          <p:cNvSpPr txBox="1">
            <a:spLocks noGrp="1"/>
          </p:cNvSpPr>
          <p:nvPr>
            <p:ph type="body" idx="1"/>
          </p:nvPr>
        </p:nvSpPr>
        <p:spPr>
          <a:xfrm>
            <a:off x="457200" y="1051500"/>
            <a:ext cx="3657600" cy="36348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Char char="●"/>
              <a:defRPr>
                <a:solidFill>
                  <a:schemeClr val="dk1"/>
                </a:solidFill>
              </a:defRPr>
            </a:lvl1pPr>
            <a:lvl2pPr marL="914400" lvl="1" indent="-292100" rtl="0">
              <a:lnSpc>
                <a:spcPct val="115000"/>
              </a:lnSpc>
              <a:spcBef>
                <a:spcPts val="1000"/>
              </a:spcBef>
              <a:spcAft>
                <a:spcPts val="0"/>
              </a:spcAft>
              <a:buClr>
                <a:schemeClr val="dk1"/>
              </a:buClr>
              <a:buSzPts val="1000"/>
              <a:buChar char="○"/>
              <a:defRPr>
                <a:solidFill>
                  <a:schemeClr val="dk1"/>
                </a:solidFill>
              </a:defRPr>
            </a:lvl2pPr>
            <a:lvl3pPr marL="1371600" lvl="2" indent="-292100" rtl="0">
              <a:lnSpc>
                <a:spcPct val="115000"/>
              </a:lnSpc>
              <a:spcBef>
                <a:spcPts val="1000"/>
              </a:spcBef>
              <a:spcAft>
                <a:spcPts val="0"/>
              </a:spcAft>
              <a:buClr>
                <a:schemeClr val="dk1"/>
              </a:buClr>
              <a:buSzPts val="1000"/>
              <a:buChar char="■"/>
              <a:defRPr>
                <a:solidFill>
                  <a:schemeClr val="dk1"/>
                </a:solidFill>
              </a:defRPr>
            </a:lvl3pPr>
            <a:lvl4pPr marL="1828800" lvl="3" indent="-292100" rtl="0">
              <a:lnSpc>
                <a:spcPct val="115000"/>
              </a:lnSpc>
              <a:spcBef>
                <a:spcPts val="1000"/>
              </a:spcBef>
              <a:spcAft>
                <a:spcPts val="0"/>
              </a:spcAft>
              <a:buClr>
                <a:schemeClr val="dk1"/>
              </a:buClr>
              <a:buSzPts val="1000"/>
              <a:buChar char="●"/>
              <a:defRPr>
                <a:solidFill>
                  <a:schemeClr val="dk1"/>
                </a:solidFill>
              </a:defRPr>
            </a:lvl4pPr>
            <a:lvl5pPr marL="2286000" lvl="4" indent="-292100" rtl="0">
              <a:lnSpc>
                <a:spcPct val="115000"/>
              </a:lnSpc>
              <a:spcBef>
                <a:spcPts val="1000"/>
              </a:spcBef>
              <a:spcAft>
                <a:spcPts val="0"/>
              </a:spcAft>
              <a:buClr>
                <a:schemeClr val="dk1"/>
              </a:buClr>
              <a:buSzPts val="1000"/>
              <a:buChar char="○"/>
              <a:defRPr>
                <a:solidFill>
                  <a:schemeClr val="dk1"/>
                </a:solidFill>
              </a:defRPr>
            </a:lvl5pPr>
            <a:lvl6pPr marL="2743200" lvl="5" indent="-292100" rtl="0">
              <a:lnSpc>
                <a:spcPct val="115000"/>
              </a:lnSpc>
              <a:spcBef>
                <a:spcPts val="1000"/>
              </a:spcBef>
              <a:spcAft>
                <a:spcPts val="0"/>
              </a:spcAft>
              <a:buClr>
                <a:schemeClr val="dk1"/>
              </a:buClr>
              <a:buSzPts val="1000"/>
              <a:buChar char="■"/>
              <a:defRPr>
                <a:solidFill>
                  <a:schemeClr val="dk1"/>
                </a:solidFill>
              </a:defRPr>
            </a:lvl6pPr>
            <a:lvl7pPr marL="3200400" lvl="6" indent="-292100" rtl="0">
              <a:lnSpc>
                <a:spcPct val="115000"/>
              </a:lnSpc>
              <a:spcBef>
                <a:spcPts val="1000"/>
              </a:spcBef>
              <a:spcAft>
                <a:spcPts val="0"/>
              </a:spcAft>
              <a:buClr>
                <a:schemeClr val="dk1"/>
              </a:buClr>
              <a:buSzPts val="1000"/>
              <a:buChar char="●"/>
              <a:defRPr>
                <a:solidFill>
                  <a:schemeClr val="dk1"/>
                </a:solidFill>
              </a:defRPr>
            </a:lvl7pPr>
            <a:lvl8pPr marL="3657600" lvl="7" indent="-292100" rtl="0">
              <a:lnSpc>
                <a:spcPct val="115000"/>
              </a:lnSpc>
              <a:spcBef>
                <a:spcPts val="1000"/>
              </a:spcBef>
              <a:spcAft>
                <a:spcPts val="0"/>
              </a:spcAft>
              <a:buClr>
                <a:schemeClr val="dk1"/>
              </a:buClr>
              <a:buSzPts val="1000"/>
              <a:buChar char="○"/>
              <a:defRPr>
                <a:solidFill>
                  <a:schemeClr val="dk1"/>
                </a:solidFill>
              </a:defRPr>
            </a:lvl8pPr>
            <a:lvl9pPr marL="4114800" lvl="8" indent="-292100" rtl="0">
              <a:lnSpc>
                <a:spcPct val="115000"/>
              </a:lnSpc>
              <a:spcBef>
                <a:spcPts val="1000"/>
              </a:spcBef>
              <a:spcAft>
                <a:spcPts val="1000"/>
              </a:spcAft>
              <a:buClr>
                <a:schemeClr val="dk1"/>
              </a:buClr>
              <a:buSzPts val="1000"/>
              <a:buChar char="■"/>
              <a:defRPr>
                <a:solidFill>
                  <a:schemeClr val="dk1"/>
                </a:solidFill>
              </a:defRPr>
            </a:lvl9pPr>
          </a:lstStyle>
          <a:p>
            <a:endParaRPr/>
          </a:p>
        </p:txBody>
      </p:sp>
      <p:sp>
        <p:nvSpPr>
          <p:cNvPr id="34" name="Google Shape;34;p8"/>
          <p:cNvSpPr>
            <a:spLocks noGrp="1"/>
          </p:cNvSpPr>
          <p:nvPr>
            <p:ph type="pic" idx="2"/>
          </p:nvPr>
        </p:nvSpPr>
        <p:spPr>
          <a:xfrm>
            <a:off x="4572000" y="0"/>
            <a:ext cx="4572000" cy="51435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8 Image full">
  <p:cSld name="CUSTOM_4_1">
    <p:spTree>
      <p:nvGrpSpPr>
        <p:cNvPr id="1" name="Shape 35"/>
        <p:cNvGrpSpPr/>
        <p:nvPr/>
      </p:nvGrpSpPr>
      <p:grpSpPr>
        <a:xfrm>
          <a:off x="0" y="0"/>
          <a:ext cx="0" cy="0"/>
          <a:chOff x="0" y="0"/>
          <a:chExt cx="0" cy="0"/>
        </a:xfrm>
      </p:grpSpPr>
      <p:sp>
        <p:nvSpPr>
          <p:cNvPr id="36" name="Google Shape;36;p9"/>
          <p:cNvSpPr>
            <a:spLocks noGrp="1"/>
          </p:cNvSpPr>
          <p:nvPr>
            <p:ph type="pic" idx="2"/>
          </p:nvPr>
        </p:nvSpPr>
        <p:spPr>
          <a:xfrm>
            <a:off x="0" y="0"/>
            <a:ext cx="9144000" cy="514350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9 Image left">
  <p:cSld name="CUSTOM_5">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5029200" y="457200"/>
            <a:ext cx="3657600" cy="365700"/>
          </a:xfrm>
          <a:prstGeom prst="rect">
            <a:avLst/>
          </a:prstGeom>
        </p:spPr>
        <p:txBody>
          <a:bodyPr spcFirstLastPara="1" wrap="square" lIns="0" tIns="0" rIns="91425" bIns="0" anchor="t" anchorCtr="0">
            <a:sp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9" name="Google Shape;39;p10"/>
          <p:cNvSpPr txBox="1">
            <a:spLocks noGrp="1"/>
          </p:cNvSpPr>
          <p:nvPr>
            <p:ph type="body" idx="1"/>
          </p:nvPr>
        </p:nvSpPr>
        <p:spPr>
          <a:xfrm>
            <a:off x="5029200" y="1051500"/>
            <a:ext cx="3657600" cy="36348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chemeClr val="dk1"/>
              </a:buClr>
              <a:buSzPts val="1400"/>
              <a:buChar char="●"/>
              <a:defRPr>
                <a:solidFill>
                  <a:schemeClr val="dk1"/>
                </a:solidFill>
              </a:defRPr>
            </a:lvl1pPr>
            <a:lvl2pPr marL="914400" lvl="1" indent="-292100" rtl="0">
              <a:lnSpc>
                <a:spcPct val="115000"/>
              </a:lnSpc>
              <a:spcBef>
                <a:spcPts val="1000"/>
              </a:spcBef>
              <a:spcAft>
                <a:spcPts val="0"/>
              </a:spcAft>
              <a:buClr>
                <a:schemeClr val="dk1"/>
              </a:buClr>
              <a:buSzPts val="1000"/>
              <a:buChar char="○"/>
              <a:defRPr>
                <a:solidFill>
                  <a:schemeClr val="dk1"/>
                </a:solidFill>
              </a:defRPr>
            </a:lvl2pPr>
            <a:lvl3pPr marL="1371600" lvl="2" indent="-292100" rtl="0">
              <a:lnSpc>
                <a:spcPct val="115000"/>
              </a:lnSpc>
              <a:spcBef>
                <a:spcPts val="1000"/>
              </a:spcBef>
              <a:spcAft>
                <a:spcPts val="0"/>
              </a:spcAft>
              <a:buClr>
                <a:schemeClr val="dk1"/>
              </a:buClr>
              <a:buSzPts val="1000"/>
              <a:buChar char="■"/>
              <a:defRPr>
                <a:solidFill>
                  <a:schemeClr val="dk1"/>
                </a:solidFill>
              </a:defRPr>
            </a:lvl3pPr>
            <a:lvl4pPr marL="1828800" lvl="3" indent="-292100" rtl="0">
              <a:lnSpc>
                <a:spcPct val="115000"/>
              </a:lnSpc>
              <a:spcBef>
                <a:spcPts val="1000"/>
              </a:spcBef>
              <a:spcAft>
                <a:spcPts val="0"/>
              </a:spcAft>
              <a:buClr>
                <a:schemeClr val="dk1"/>
              </a:buClr>
              <a:buSzPts val="1000"/>
              <a:buChar char="●"/>
              <a:defRPr>
                <a:solidFill>
                  <a:schemeClr val="dk1"/>
                </a:solidFill>
              </a:defRPr>
            </a:lvl4pPr>
            <a:lvl5pPr marL="2286000" lvl="4" indent="-292100" rtl="0">
              <a:lnSpc>
                <a:spcPct val="115000"/>
              </a:lnSpc>
              <a:spcBef>
                <a:spcPts val="1000"/>
              </a:spcBef>
              <a:spcAft>
                <a:spcPts val="0"/>
              </a:spcAft>
              <a:buClr>
                <a:schemeClr val="dk1"/>
              </a:buClr>
              <a:buSzPts val="1000"/>
              <a:buChar char="○"/>
              <a:defRPr>
                <a:solidFill>
                  <a:schemeClr val="dk1"/>
                </a:solidFill>
              </a:defRPr>
            </a:lvl5pPr>
            <a:lvl6pPr marL="2743200" lvl="5" indent="-292100" rtl="0">
              <a:lnSpc>
                <a:spcPct val="115000"/>
              </a:lnSpc>
              <a:spcBef>
                <a:spcPts val="1000"/>
              </a:spcBef>
              <a:spcAft>
                <a:spcPts val="0"/>
              </a:spcAft>
              <a:buClr>
                <a:schemeClr val="dk1"/>
              </a:buClr>
              <a:buSzPts val="1000"/>
              <a:buChar char="■"/>
              <a:defRPr>
                <a:solidFill>
                  <a:schemeClr val="dk1"/>
                </a:solidFill>
              </a:defRPr>
            </a:lvl6pPr>
            <a:lvl7pPr marL="3200400" lvl="6" indent="-292100" rtl="0">
              <a:lnSpc>
                <a:spcPct val="115000"/>
              </a:lnSpc>
              <a:spcBef>
                <a:spcPts val="1000"/>
              </a:spcBef>
              <a:spcAft>
                <a:spcPts val="0"/>
              </a:spcAft>
              <a:buClr>
                <a:schemeClr val="dk1"/>
              </a:buClr>
              <a:buSzPts val="1000"/>
              <a:buChar char="●"/>
              <a:defRPr>
                <a:solidFill>
                  <a:schemeClr val="dk1"/>
                </a:solidFill>
              </a:defRPr>
            </a:lvl7pPr>
            <a:lvl8pPr marL="3657600" lvl="7" indent="-292100" rtl="0">
              <a:lnSpc>
                <a:spcPct val="115000"/>
              </a:lnSpc>
              <a:spcBef>
                <a:spcPts val="1000"/>
              </a:spcBef>
              <a:spcAft>
                <a:spcPts val="0"/>
              </a:spcAft>
              <a:buClr>
                <a:schemeClr val="dk1"/>
              </a:buClr>
              <a:buSzPts val="1000"/>
              <a:buChar char="○"/>
              <a:defRPr>
                <a:solidFill>
                  <a:schemeClr val="dk1"/>
                </a:solidFill>
              </a:defRPr>
            </a:lvl8pPr>
            <a:lvl9pPr marL="4114800" lvl="8" indent="-292100" rtl="0">
              <a:lnSpc>
                <a:spcPct val="115000"/>
              </a:lnSpc>
              <a:spcBef>
                <a:spcPts val="1000"/>
              </a:spcBef>
              <a:spcAft>
                <a:spcPts val="1000"/>
              </a:spcAft>
              <a:buClr>
                <a:schemeClr val="dk1"/>
              </a:buClr>
              <a:buSzPts val="1000"/>
              <a:buChar char="■"/>
              <a:defRPr>
                <a:solidFill>
                  <a:schemeClr val="dk1"/>
                </a:solidFill>
              </a:defRPr>
            </a:lvl9pPr>
          </a:lstStyle>
          <a:p>
            <a:endParaRPr/>
          </a:p>
        </p:txBody>
      </p:sp>
      <p:sp>
        <p:nvSpPr>
          <p:cNvPr id="40" name="Google Shape;40;p10"/>
          <p:cNvSpPr>
            <a:spLocks noGrp="1"/>
          </p:cNvSpPr>
          <p:nvPr>
            <p:ph type="pic" idx="2"/>
          </p:nvPr>
        </p:nvSpPr>
        <p:spPr>
          <a:xfrm>
            <a:off x="0" y="0"/>
            <a:ext cx="4572000" cy="51435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57200"/>
            <a:ext cx="8229600" cy="365700"/>
          </a:xfrm>
          <a:prstGeom prst="rect">
            <a:avLst/>
          </a:prstGeom>
          <a:noFill/>
          <a:ln>
            <a:noFill/>
          </a:ln>
        </p:spPr>
        <p:txBody>
          <a:bodyPr spcFirstLastPara="1" wrap="square" lIns="0" tIns="0" rIns="91425" bIns="0" anchor="t" anchorCtr="0">
            <a:spAutoFit/>
          </a:bodyPr>
          <a:lstStyle>
            <a:lvl1pPr lvl="0">
              <a:spcBef>
                <a:spcPts val="0"/>
              </a:spcBef>
              <a:spcAft>
                <a:spcPts val="0"/>
              </a:spcAft>
              <a:buClr>
                <a:schemeClr val="dk1"/>
              </a:buClr>
              <a:buSzPts val="2400"/>
              <a:buFont typeface="Inter"/>
              <a:buNone/>
              <a:defRPr sz="2400" b="1">
                <a:solidFill>
                  <a:schemeClr val="dk1"/>
                </a:solidFill>
                <a:latin typeface="Inter"/>
                <a:ea typeface="Inter"/>
                <a:cs typeface="Inter"/>
                <a:sym typeface="Inter"/>
              </a:defRPr>
            </a:lvl1pPr>
            <a:lvl2pPr lvl="1">
              <a:spcBef>
                <a:spcPts val="0"/>
              </a:spcBef>
              <a:spcAft>
                <a:spcPts val="0"/>
              </a:spcAft>
              <a:buClr>
                <a:schemeClr val="dk1"/>
              </a:buClr>
              <a:buSzPts val="2400"/>
              <a:buFont typeface="Inter"/>
              <a:buNone/>
              <a:defRPr sz="2400" b="1">
                <a:solidFill>
                  <a:schemeClr val="dk1"/>
                </a:solidFill>
                <a:latin typeface="Inter"/>
                <a:ea typeface="Inter"/>
                <a:cs typeface="Inter"/>
                <a:sym typeface="Inter"/>
              </a:defRPr>
            </a:lvl2pPr>
            <a:lvl3pPr lvl="2">
              <a:spcBef>
                <a:spcPts val="0"/>
              </a:spcBef>
              <a:spcAft>
                <a:spcPts val="0"/>
              </a:spcAft>
              <a:buClr>
                <a:schemeClr val="dk1"/>
              </a:buClr>
              <a:buSzPts val="2400"/>
              <a:buFont typeface="Inter"/>
              <a:buNone/>
              <a:defRPr sz="2400" b="1">
                <a:solidFill>
                  <a:schemeClr val="dk1"/>
                </a:solidFill>
                <a:latin typeface="Inter"/>
                <a:ea typeface="Inter"/>
                <a:cs typeface="Inter"/>
                <a:sym typeface="Inter"/>
              </a:defRPr>
            </a:lvl3pPr>
            <a:lvl4pPr lvl="3">
              <a:spcBef>
                <a:spcPts val="0"/>
              </a:spcBef>
              <a:spcAft>
                <a:spcPts val="0"/>
              </a:spcAft>
              <a:buClr>
                <a:schemeClr val="dk1"/>
              </a:buClr>
              <a:buSzPts val="2400"/>
              <a:buFont typeface="Inter"/>
              <a:buNone/>
              <a:defRPr sz="2400" b="1">
                <a:solidFill>
                  <a:schemeClr val="dk1"/>
                </a:solidFill>
                <a:latin typeface="Inter"/>
                <a:ea typeface="Inter"/>
                <a:cs typeface="Inter"/>
                <a:sym typeface="Inter"/>
              </a:defRPr>
            </a:lvl4pPr>
            <a:lvl5pPr lvl="4">
              <a:spcBef>
                <a:spcPts val="0"/>
              </a:spcBef>
              <a:spcAft>
                <a:spcPts val="0"/>
              </a:spcAft>
              <a:buClr>
                <a:schemeClr val="dk1"/>
              </a:buClr>
              <a:buSzPts val="2400"/>
              <a:buFont typeface="Inter"/>
              <a:buNone/>
              <a:defRPr sz="2400" b="1">
                <a:solidFill>
                  <a:schemeClr val="dk1"/>
                </a:solidFill>
                <a:latin typeface="Inter"/>
                <a:ea typeface="Inter"/>
                <a:cs typeface="Inter"/>
                <a:sym typeface="Inter"/>
              </a:defRPr>
            </a:lvl5pPr>
            <a:lvl6pPr lvl="5">
              <a:spcBef>
                <a:spcPts val="0"/>
              </a:spcBef>
              <a:spcAft>
                <a:spcPts val="0"/>
              </a:spcAft>
              <a:buClr>
                <a:schemeClr val="dk1"/>
              </a:buClr>
              <a:buSzPts val="2400"/>
              <a:buFont typeface="Inter"/>
              <a:buNone/>
              <a:defRPr sz="2400" b="1">
                <a:solidFill>
                  <a:schemeClr val="dk1"/>
                </a:solidFill>
                <a:latin typeface="Inter"/>
                <a:ea typeface="Inter"/>
                <a:cs typeface="Inter"/>
                <a:sym typeface="Inter"/>
              </a:defRPr>
            </a:lvl6pPr>
            <a:lvl7pPr lvl="6">
              <a:spcBef>
                <a:spcPts val="0"/>
              </a:spcBef>
              <a:spcAft>
                <a:spcPts val="0"/>
              </a:spcAft>
              <a:buClr>
                <a:schemeClr val="dk1"/>
              </a:buClr>
              <a:buSzPts val="2400"/>
              <a:buFont typeface="Inter"/>
              <a:buNone/>
              <a:defRPr sz="2400" b="1">
                <a:solidFill>
                  <a:schemeClr val="dk1"/>
                </a:solidFill>
                <a:latin typeface="Inter"/>
                <a:ea typeface="Inter"/>
                <a:cs typeface="Inter"/>
                <a:sym typeface="Inter"/>
              </a:defRPr>
            </a:lvl7pPr>
            <a:lvl8pPr lvl="7">
              <a:spcBef>
                <a:spcPts val="0"/>
              </a:spcBef>
              <a:spcAft>
                <a:spcPts val="0"/>
              </a:spcAft>
              <a:buClr>
                <a:schemeClr val="dk1"/>
              </a:buClr>
              <a:buSzPts val="2400"/>
              <a:buFont typeface="Inter"/>
              <a:buNone/>
              <a:defRPr sz="2400" b="1">
                <a:solidFill>
                  <a:schemeClr val="dk1"/>
                </a:solidFill>
                <a:latin typeface="Inter"/>
                <a:ea typeface="Inter"/>
                <a:cs typeface="Inter"/>
                <a:sym typeface="Inter"/>
              </a:defRPr>
            </a:lvl8pPr>
            <a:lvl9pPr lvl="8">
              <a:spcBef>
                <a:spcPts val="0"/>
              </a:spcBef>
              <a:spcAft>
                <a:spcPts val="0"/>
              </a:spcAft>
              <a:buClr>
                <a:schemeClr val="dk1"/>
              </a:buClr>
              <a:buSzPts val="2400"/>
              <a:buFont typeface="Inter"/>
              <a:buNone/>
              <a:defRPr sz="2400" b="1">
                <a:solidFill>
                  <a:schemeClr val="dk1"/>
                </a:solidFill>
                <a:latin typeface="Inter"/>
                <a:ea typeface="Inter"/>
                <a:cs typeface="Inter"/>
                <a:sym typeface="Inter"/>
              </a:defRPr>
            </a:lvl9pPr>
          </a:lstStyle>
          <a:p>
            <a:endParaRPr/>
          </a:p>
        </p:txBody>
      </p:sp>
      <p:sp>
        <p:nvSpPr>
          <p:cNvPr id="7" name="Google Shape;7;p1"/>
          <p:cNvSpPr txBox="1">
            <a:spLocks noGrp="1"/>
          </p:cNvSpPr>
          <p:nvPr>
            <p:ph type="body" idx="1"/>
          </p:nvPr>
        </p:nvSpPr>
        <p:spPr>
          <a:xfrm>
            <a:off x="457200" y="1051500"/>
            <a:ext cx="8229600" cy="3634800"/>
          </a:xfrm>
          <a:prstGeom prst="rect">
            <a:avLst/>
          </a:prstGeom>
          <a:noFill/>
          <a:ln>
            <a:noFill/>
          </a:ln>
        </p:spPr>
        <p:txBody>
          <a:bodyPr spcFirstLastPara="1" wrap="square" lIns="0" tIns="0" rIns="0" bIns="0" anchor="t" anchorCtr="0">
            <a:noAutofit/>
          </a:bodyPr>
          <a:lstStyle>
            <a:lvl1pPr marL="457200" lvl="0" indent="-317500">
              <a:lnSpc>
                <a:spcPct val="115000"/>
              </a:lnSpc>
              <a:spcBef>
                <a:spcPts val="0"/>
              </a:spcBef>
              <a:spcAft>
                <a:spcPts val="0"/>
              </a:spcAft>
              <a:buClr>
                <a:schemeClr val="dk1"/>
              </a:buClr>
              <a:buSzPts val="1400"/>
              <a:buFont typeface="Inter Light"/>
              <a:buChar char="●"/>
              <a:defRPr>
                <a:solidFill>
                  <a:schemeClr val="dk1"/>
                </a:solidFill>
                <a:latin typeface="Inter Light"/>
                <a:ea typeface="Inter Light"/>
                <a:cs typeface="Inter Light"/>
                <a:sym typeface="Inter Light"/>
              </a:defRPr>
            </a:lvl1pPr>
            <a:lvl2pPr marL="914400" lvl="1" indent="-292100">
              <a:lnSpc>
                <a:spcPct val="115000"/>
              </a:lnSpc>
              <a:spcBef>
                <a:spcPts val="10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2pPr>
            <a:lvl3pPr marL="1371600" lvl="2" indent="-292100">
              <a:lnSpc>
                <a:spcPct val="115000"/>
              </a:lnSpc>
              <a:spcBef>
                <a:spcPts val="10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3pPr>
            <a:lvl4pPr marL="1828800" lvl="3" indent="-292100">
              <a:lnSpc>
                <a:spcPct val="115000"/>
              </a:lnSpc>
              <a:spcBef>
                <a:spcPts val="10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4pPr>
            <a:lvl5pPr marL="2286000" lvl="4" indent="-292100">
              <a:lnSpc>
                <a:spcPct val="115000"/>
              </a:lnSpc>
              <a:spcBef>
                <a:spcPts val="10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5pPr>
            <a:lvl6pPr marL="2743200" lvl="5" indent="-292100">
              <a:lnSpc>
                <a:spcPct val="115000"/>
              </a:lnSpc>
              <a:spcBef>
                <a:spcPts val="10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6pPr>
            <a:lvl7pPr marL="3200400" lvl="6" indent="-292100">
              <a:lnSpc>
                <a:spcPct val="115000"/>
              </a:lnSpc>
              <a:spcBef>
                <a:spcPts val="10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7pPr>
            <a:lvl8pPr marL="3657600" lvl="7" indent="-292100">
              <a:lnSpc>
                <a:spcPct val="115000"/>
              </a:lnSpc>
              <a:spcBef>
                <a:spcPts val="1000"/>
              </a:spcBef>
              <a:spcAft>
                <a:spcPts val="0"/>
              </a:spcAft>
              <a:buClr>
                <a:schemeClr val="dk1"/>
              </a:buClr>
              <a:buSzPts val="1000"/>
              <a:buFont typeface="Inter Light"/>
              <a:buChar char="○"/>
              <a:defRPr sz="1000">
                <a:solidFill>
                  <a:schemeClr val="dk1"/>
                </a:solidFill>
                <a:latin typeface="Inter Light"/>
                <a:ea typeface="Inter Light"/>
                <a:cs typeface="Inter Light"/>
                <a:sym typeface="Inter Light"/>
              </a:defRPr>
            </a:lvl8pPr>
            <a:lvl9pPr marL="4114800" lvl="8" indent="-292100">
              <a:lnSpc>
                <a:spcPct val="115000"/>
              </a:lnSpc>
              <a:spcBef>
                <a:spcPts val="1000"/>
              </a:spcBef>
              <a:spcAft>
                <a:spcPts val="1000"/>
              </a:spcAft>
              <a:buClr>
                <a:schemeClr val="dk1"/>
              </a:buClr>
              <a:buSzPts val="1000"/>
              <a:buFont typeface="Inter Light"/>
              <a:buChar char="■"/>
              <a:defRPr sz="1000">
                <a:solidFill>
                  <a:schemeClr val="dk1"/>
                </a:solidFill>
                <a:latin typeface="Inter Light"/>
                <a:ea typeface="Inter Light"/>
                <a:cs typeface="Inter Light"/>
                <a:sym typeface="Inter Ligh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D95757"/>
          </p15:clr>
        </p15:guide>
        <p15:guide id="2" pos="5472">
          <p15:clr>
            <a:srgbClr val="D95757"/>
          </p15:clr>
        </p15:guide>
        <p15:guide id="3" orient="horz" pos="288">
          <p15:clr>
            <a:srgbClr val="D95757"/>
          </p15:clr>
        </p15:guide>
        <p15:guide id="4" orient="horz" pos="2952">
          <p15:clr>
            <a:srgbClr val="D95757"/>
          </p15:clr>
        </p15:guide>
        <p15:guide id="5" pos="2880">
          <p15:clr>
            <a:srgbClr val="D95757"/>
          </p15:clr>
        </p15:guide>
        <p15:guide id="6" orient="horz" pos="1620">
          <p15:clr>
            <a:srgbClr val="D95757"/>
          </p15:clr>
        </p15:guide>
        <p15:guide id="7" pos="1920">
          <p15:clr>
            <a:schemeClr val="accent1"/>
          </p15:clr>
        </p15:guide>
        <p15:guide id="8" pos="3840">
          <p15:clr>
            <a:schemeClr val="accent1"/>
          </p15:clr>
        </p15:guide>
        <p15:guide id="9" orient="horz" pos="1094">
          <p15:clr>
            <a:schemeClr val="accent1"/>
          </p15:clr>
        </p15:guide>
        <p15:guide id="10" orient="horz" pos="2146">
          <p15:clr>
            <a:schemeClr val="accent1"/>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community.slido.com/running-a-slido-81/share-a-link-to-your-slido-or-any-individual-poll-482?tid=482&amp;fid=81#Get+the+permanent+joining+link+for+your+slido:~:text=poll%20or%20survey-,Get%20the%20permanent%20joining%20link%20for%20your%20slido,-To%20copy%20the" TargetMode="External"/><Relationship Id="rId3" Type="http://schemas.openxmlformats.org/officeDocument/2006/relationships/hyperlink" Target="https://community.slido.com/slido-for-powerpoint-52/how-to-use-slido-for-powerpoint-546?tid=546&amp;fid=52#:~:text=or%20macOS).-,Add%20Slido%20to%20your%20presentation,-Open%20your%20PowerPoint" TargetMode="External"/><Relationship Id="rId7" Type="http://schemas.openxmlformats.org/officeDocument/2006/relationships/hyperlink" Target="https://www.slido.com/zoom-pollin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slido.com/microsoft-teams-polling" TargetMode="External"/><Relationship Id="rId5" Type="http://schemas.openxmlformats.org/officeDocument/2006/relationships/hyperlink" Target="https://www.slido.com/cisco-webex-polling" TargetMode="External"/><Relationship Id="rId4" Type="http://schemas.openxmlformats.org/officeDocument/2006/relationships/hyperlink" Target="https://community.slido.com/slido-for-google-slides-37/how-to-use-slido-for-google-slides-513?tid=513&amp;fid=37#:~:text=Troubleshooting-,Install%20our%20add%2Don%20and%20add%20Slido%20to%20your%20presentation,-Please%20note%3A%C2%A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png"/><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hyperlink" Target="https://community.sli.do/analytics-and-exports-44/what-are-event-analytics-471" TargetMode="External"/><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2.xml"/><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hyperlink" Target="https://community.sli.do/running-a-slido-event-81/share-a-link-to-your-event-survey-or-poll-482" TargetMode="Externa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2.xml"/><Relationship Id="rId6" Type="http://schemas.openxmlformats.org/officeDocument/2006/relationships/image" Target="../media/image44.png"/><Relationship Id="rId5" Type="http://schemas.openxmlformats.org/officeDocument/2006/relationships/image" Target="../media/image2.png"/><Relationship Id="rId4" Type="http://schemas.openxmlformats.org/officeDocument/2006/relationships/hyperlink" Target="https://blog.slido.com/virtual-icebreaker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2.xml"/><Relationship Id="rId5" Type="http://schemas.openxmlformats.org/officeDocument/2006/relationships/image" Target="../media/image49.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2.xml"/><Relationship Id="rId5" Type="http://schemas.openxmlformats.org/officeDocument/2006/relationships/image" Target="../media/image51.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2.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hyperlink" Target="https://www.youtube.com/watch?v=ChRZatGiifw&amp;ab_channel=Slido" TargetMode="External"/><Relationship Id="rId3" Type="http://schemas.openxmlformats.org/officeDocument/2006/relationships/image" Target="../media/image2.png"/><Relationship Id="rId7"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hyperlink" Target="https://www.youtube.com/watch?v=jtBo9ENU57s&amp;ab_channel=Slido" TargetMode="External"/><Relationship Id="rId5" Type="http://schemas.openxmlformats.org/officeDocument/2006/relationships/image" Target="../media/image59.png"/><Relationship Id="rId4" Type="http://schemas.openxmlformats.org/officeDocument/2006/relationships/hyperlink" Target="https://www.slido.com/events"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2.png"/><Relationship Id="rId7" Type="http://schemas.openxmlformats.org/officeDocument/2006/relationships/hyperlink" Target="https://www.youtube.com/watch?v=Os0C5sllMaw" TargetMode="External"/><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hyperlink" Target="https://www.youtube.com/watch?v=jtBo9ENU57s&amp;ab_channel=Slido" TargetMode="External"/><Relationship Id="rId5" Type="http://schemas.openxmlformats.org/officeDocument/2006/relationships/image" Target="../media/image59.png"/><Relationship Id="rId4" Type="http://schemas.openxmlformats.org/officeDocument/2006/relationships/hyperlink" Target="https://www.slido.com/events"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2.png"/><Relationship Id="rId7" Type="http://schemas.openxmlformats.org/officeDocument/2006/relationships/hyperlink" Target="https://www.youtube.com/watch?v=AfainS24EJ0&amp;ab_channel=Slido" TargetMode="External"/><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image" Target="../media/image62.png"/><Relationship Id="rId5" Type="http://schemas.openxmlformats.org/officeDocument/2006/relationships/hyperlink" Target="https://www.youtube.com/watch?v=XrgR10cSUZY&amp;t=2s" TargetMode="External"/><Relationship Id="rId4" Type="http://schemas.openxmlformats.org/officeDocument/2006/relationships/hyperlink" Target="https://www.slido.com/events"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64.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2.xml"/><Relationship Id="rId5" Type="http://schemas.openxmlformats.org/officeDocument/2006/relationships/image" Target="../media/image65.png"/><Relationship Id="rId4" Type="http://schemas.openxmlformats.org/officeDocument/2006/relationships/hyperlink" Target="https://blog.slido.com/post-meeting-feedback-survey/"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2.xml"/><Relationship Id="rId1" Type="http://schemas.openxmlformats.org/officeDocument/2006/relationships/slideLayout" Target="../slideLayouts/slideLayout43.xml"/><Relationship Id="rId4" Type="http://schemas.openxmlformats.org/officeDocument/2006/relationships/hyperlink" Target="https://community.slido.com/"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www.slido.com/features-integrations" TargetMode="External"/><Relationship Id="rId3" Type="http://schemas.openxmlformats.org/officeDocument/2006/relationships/image" Target="../media/image67.png"/><Relationship Id="rId7" Type="http://schemas.openxmlformats.org/officeDocument/2006/relationships/hyperlink" Target="https://www.slido.com/use-cases" TargetMode="External"/><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hyperlink" Target="https://www.slido.com/events" TargetMode="External"/><Relationship Id="rId5" Type="http://schemas.openxmlformats.org/officeDocument/2006/relationships/hyperlink" Target="https://community.slido.com/" TargetMode="Externa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5.xml"/><Relationship Id="rId5" Type="http://schemas.openxmlformats.org/officeDocument/2006/relationships/hyperlink" Target="https://www.slido.com/trust-report-2024" TargetMode="External"/><Relationship Id="rId4" Type="http://schemas.openxmlformats.org/officeDocument/2006/relationships/image" Target="../media/image6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hyperlink" Target="https://blog.slido.com/complete-list-200-icebreaker-questions/"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rgbClr val="E5E5E5"/>
        </a:solidFill>
        <a:effectLst/>
      </p:bgPr>
    </p:bg>
    <p:spTree>
      <p:nvGrpSpPr>
        <p:cNvPr id="1" name="Shape 194"/>
        <p:cNvGrpSpPr/>
        <p:nvPr/>
      </p:nvGrpSpPr>
      <p:grpSpPr>
        <a:xfrm>
          <a:off x="0" y="0"/>
          <a:ext cx="0" cy="0"/>
          <a:chOff x="0" y="0"/>
          <a:chExt cx="0" cy="0"/>
        </a:xfrm>
      </p:grpSpPr>
      <p:sp>
        <p:nvSpPr>
          <p:cNvPr id="195" name="Google Shape;195;p46"/>
          <p:cNvSpPr txBox="1">
            <a:spLocks noGrp="1"/>
          </p:cNvSpPr>
          <p:nvPr>
            <p:ph type="title"/>
          </p:nvPr>
        </p:nvSpPr>
        <p:spPr>
          <a:xfrm>
            <a:off x="457200" y="457200"/>
            <a:ext cx="8229600" cy="738900"/>
          </a:xfrm>
          <a:prstGeom prst="rect">
            <a:avLst/>
          </a:prstGeom>
        </p:spPr>
        <p:txBody>
          <a:bodyPr spcFirstLastPara="1" wrap="square" lIns="0" tIns="0" rIns="91425" bIns="0" anchor="t" anchorCtr="0">
            <a:spAutoFit/>
          </a:bodyPr>
          <a:lstStyle/>
          <a:p>
            <a:pPr marL="0" lvl="0" indent="0" algn="l" rtl="0">
              <a:spcBef>
                <a:spcPts val="0"/>
              </a:spcBef>
              <a:spcAft>
                <a:spcPts val="0"/>
              </a:spcAft>
              <a:buNone/>
            </a:pPr>
            <a:r>
              <a:rPr lang="en"/>
              <a:t>Session tips for Trainers </a:t>
            </a:r>
            <a:endParaRPr/>
          </a:p>
          <a:p>
            <a:pPr marL="0" lvl="0" indent="0" algn="l" rtl="0">
              <a:spcBef>
                <a:spcPts val="0"/>
              </a:spcBef>
              <a:spcAft>
                <a:spcPts val="0"/>
              </a:spcAft>
              <a:buNone/>
            </a:pPr>
            <a:endParaRPr/>
          </a:p>
        </p:txBody>
      </p:sp>
      <p:sp>
        <p:nvSpPr>
          <p:cNvPr id="196" name="Google Shape;196;p46"/>
          <p:cNvSpPr txBox="1">
            <a:spLocks noGrp="1"/>
          </p:cNvSpPr>
          <p:nvPr>
            <p:ph type="body" idx="1"/>
          </p:nvPr>
        </p:nvSpPr>
        <p:spPr>
          <a:xfrm>
            <a:off x="457200" y="1051500"/>
            <a:ext cx="3886200" cy="363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latin typeface="Inter"/>
                <a:ea typeface="Inter"/>
                <a:cs typeface="Inter"/>
                <a:sym typeface="Inter"/>
              </a:rPr>
              <a:t>Sessions</a:t>
            </a:r>
            <a:endParaRPr b="1">
              <a:latin typeface="Inter"/>
              <a:ea typeface="Inter"/>
              <a:cs typeface="Inter"/>
              <a:sym typeface="Inter"/>
            </a:endParaRPr>
          </a:p>
          <a:p>
            <a:pPr marL="457200" lvl="0" indent="-298450" algn="l" rtl="0">
              <a:spcBef>
                <a:spcPts val="1000"/>
              </a:spcBef>
              <a:spcAft>
                <a:spcPts val="0"/>
              </a:spcAft>
              <a:buSzPts val="1100"/>
              <a:buChar char="●"/>
            </a:pPr>
            <a:r>
              <a:rPr lang="en" sz="1100"/>
              <a:t>This content is prepared for 45 min session</a:t>
            </a:r>
            <a:endParaRPr sz="1100" i="1"/>
          </a:p>
          <a:p>
            <a:pPr marL="914400" lvl="1" indent="-298450" algn="l" rtl="0">
              <a:spcBef>
                <a:spcPts val="0"/>
              </a:spcBef>
              <a:spcAft>
                <a:spcPts val="0"/>
              </a:spcAft>
              <a:buSzPts val="1100"/>
              <a:buChar char="○"/>
            </a:pPr>
            <a:r>
              <a:rPr lang="en" sz="1100"/>
              <a:t>30 mins content / 15 mins buffer + Q&amp;A time </a:t>
            </a:r>
            <a:endParaRPr sz="1100"/>
          </a:p>
          <a:p>
            <a:pPr marL="457200" lvl="0" indent="-298450" algn="l" rtl="0">
              <a:spcBef>
                <a:spcPts val="0"/>
              </a:spcBef>
              <a:spcAft>
                <a:spcPts val="0"/>
              </a:spcAft>
              <a:buSzPts val="1100"/>
              <a:buChar char="●"/>
            </a:pPr>
            <a:r>
              <a:rPr lang="en" sz="1100"/>
              <a:t>If you can run this session with 2 trainers, below is  recommendation on how to split the content:</a:t>
            </a:r>
            <a:endParaRPr sz="1100"/>
          </a:p>
          <a:p>
            <a:pPr marL="914400" lvl="1" indent="-298450" algn="l" rtl="0">
              <a:spcBef>
                <a:spcPts val="0"/>
              </a:spcBef>
              <a:spcAft>
                <a:spcPts val="0"/>
              </a:spcAft>
              <a:buSzPts val="1100"/>
              <a:buChar char="○"/>
            </a:pPr>
            <a:r>
              <a:rPr lang="en" sz="1100" u="sng"/>
              <a:t>Trainer one</a:t>
            </a:r>
            <a:endParaRPr sz="1100" u="sng"/>
          </a:p>
          <a:p>
            <a:pPr marL="1371600" lvl="2" indent="-298450" algn="l" rtl="0">
              <a:spcBef>
                <a:spcPts val="0"/>
              </a:spcBef>
              <a:spcAft>
                <a:spcPts val="0"/>
              </a:spcAft>
              <a:buSzPts val="1100"/>
              <a:buChar char="■"/>
            </a:pPr>
            <a:r>
              <a:rPr lang="en" sz="1100"/>
              <a:t>Content: Intro, Slido overview, Integrations, closing</a:t>
            </a:r>
            <a:endParaRPr sz="1100"/>
          </a:p>
          <a:p>
            <a:pPr marL="914400" lvl="1" indent="-298450" algn="l" rtl="0">
              <a:spcBef>
                <a:spcPts val="0"/>
              </a:spcBef>
              <a:spcAft>
                <a:spcPts val="0"/>
              </a:spcAft>
              <a:buSzPts val="1100"/>
              <a:buChar char="○"/>
            </a:pPr>
            <a:r>
              <a:rPr lang="en" sz="1100" u="sng"/>
              <a:t>Trainer  two</a:t>
            </a:r>
            <a:endParaRPr sz="1100" u="sng"/>
          </a:p>
          <a:p>
            <a:pPr marL="1371600" lvl="2" indent="-298450" algn="l" rtl="0">
              <a:spcBef>
                <a:spcPts val="0"/>
              </a:spcBef>
              <a:spcAft>
                <a:spcPts val="0"/>
              </a:spcAft>
              <a:buSzPts val="1100"/>
              <a:buChar char="■"/>
            </a:pPr>
            <a:r>
              <a:rPr lang="en" sz="1100"/>
              <a:t>Content: Demo, Quiz host, Q&amp;A host </a:t>
            </a:r>
            <a:endParaRPr sz="1100"/>
          </a:p>
          <a:p>
            <a:pPr marL="0" lvl="0" indent="0" algn="l" rtl="0">
              <a:spcBef>
                <a:spcPts val="1000"/>
              </a:spcBef>
              <a:spcAft>
                <a:spcPts val="0"/>
              </a:spcAft>
              <a:buNone/>
            </a:pPr>
            <a:r>
              <a:rPr lang="en" b="1">
                <a:latin typeface="Inter"/>
                <a:ea typeface="Inter"/>
                <a:cs typeface="Inter"/>
                <a:sym typeface="Inter"/>
              </a:rPr>
              <a:t>Prep</a:t>
            </a:r>
            <a:endParaRPr sz="1100"/>
          </a:p>
          <a:p>
            <a:pPr marL="457200" lvl="0" indent="-298450" algn="l" rtl="0">
              <a:spcBef>
                <a:spcPts val="1000"/>
              </a:spcBef>
              <a:spcAft>
                <a:spcPts val="0"/>
              </a:spcAft>
              <a:buSzPts val="1100"/>
              <a:buChar char="●"/>
            </a:pPr>
            <a:r>
              <a:rPr lang="en" sz="1100"/>
              <a:t>Plan dry run (with a fellow trainer if you have one) prior to running this session </a:t>
            </a:r>
            <a:endParaRPr sz="1100"/>
          </a:p>
          <a:p>
            <a:pPr marL="457200" lvl="0" indent="-298450" algn="l" rtl="0">
              <a:spcBef>
                <a:spcPts val="0"/>
              </a:spcBef>
              <a:spcAft>
                <a:spcPts val="0"/>
              </a:spcAft>
              <a:buSzPts val="1100"/>
              <a:buChar char="●"/>
            </a:pPr>
            <a:r>
              <a:rPr lang="en" sz="1100" b="1">
                <a:latin typeface="Inter"/>
                <a:ea typeface="Inter"/>
                <a:cs typeface="Inter"/>
                <a:sym typeface="Inter"/>
              </a:rPr>
              <a:t>Make a copy of this deck to use. Add Slido interaction slides of choice</a:t>
            </a:r>
            <a:r>
              <a:rPr lang="en" sz="1100"/>
              <a:t> </a:t>
            </a:r>
            <a:r>
              <a:rPr lang="en" sz="1100" b="1">
                <a:latin typeface="Inter"/>
                <a:ea typeface="Inter"/>
                <a:cs typeface="Inter"/>
                <a:sym typeface="Inter"/>
              </a:rPr>
              <a:t>to make it more engaging for your attendees.</a:t>
            </a:r>
            <a:r>
              <a:rPr lang="en" sz="1100"/>
              <a:t> Check out how to use Slido built-in </a:t>
            </a:r>
            <a:r>
              <a:rPr lang="en" sz="1100" u="sng">
                <a:solidFill>
                  <a:schemeClr val="hlink"/>
                </a:solidFill>
                <a:hlinkClick r:id="rId3"/>
              </a:rPr>
              <a:t>PowerPoint </a:t>
            </a:r>
            <a:r>
              <a:rPr lang="en" sz="1100"/>
              <a:t>or </a:t>
            </a:r>
            <a:r>
              <a:rPr lang="en" sz="1100" u="sng">
                <a:solidFill>
                  <a:schemeClr val="hlink"/>
                </a:solidFill>
                <a:hlinkClick r:id="rId4"/>
              </a:rPr>
              <a:t>Google Slides</a:t>
            </a:r>
            <a:r>
              <a:rPr lang="en" sz="1100"/>
              <a:t>. </a:t>
            </a:r>
            <a:endParaRPr sz="1100"/>
          </a:p>
        </p:txBody>
      </p:sp>
      <p:sp>
        <p:nvSpPr>
          <p:cNvPr id="197" name="Google Shape;197;p46"/>
          <p:cNvSpPr txBox="1">
            <a:spLocks noGrp="1"/>
          </p:cNvSpPr>
          <p:nvPr>
            <p:ph type="body" idx="2"/>
          </p:nvPr>
        </p:nvSpPr>
        <p:spPr>
          <a:xfrm>
            <a:off x="4572000" y="952825"/>
            <a:ext cx="4193700" cy="363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latin typeface="Inter"/>
                <a:ea typeface="Inter"/>
                <a:cs typeface="Inter"/>
                <a:sym typeface="Inter"/>
              </a:rPr>
              <a:t>Right before the session</a:t>
            </a:r>
            <a:endParaRPr b="1">
              <a:latin typeface="Inter"/>
              <a:ea typeface="Inter"/>
              <a:cs typeface="Inter"/>
              <a:sym typeface="Inter"/>
            </a:endParaRPr>
          </a:p>
          <a:p>
            <a:pPr marL="457200" lvl="0" indent="-298450" algn="l" rtl="0">
              <a:spcBef>
                <a:spcPts val="1000"/>
              </a:spcBef>
              <a:spcAft>
                <a:spcPts val="0"/>
              </a:spcAft>
              <a:buSzPts val="1100"/>
              <a:buChar char="●"/>
            </a:pPr>
            <a:r>
              <a:rPr lang="en" sz="1100"/>
              <a:t>Join session 20 mins before start time to test tech and be ready to start right on time </a:t>
            </a:r>
            <a:endParaRPr sz="1100"/>
          </a:p>
          <a:p>
            <a:pPr marL="457200" lvl="0" indent="-298450" algn="l" rtl="0">
              <a:spcBef>
                <a:spcPts val="0"/>
              </a:spcBef>
              <a:spcAft>
                <a:spcPts val="0"/>
              </a:spcAft>
              <a:buSzPts val="1100"/>
              <a:buChar char="●"/>
            </a:pPr>
            <a:r>
              <a:rPr lang="en" sz="1100"/>
              <a:t>Refresh decks right before session start &amp; double check Slido is logged in/connected</a:t>
            </a:r>
            <a:endParaRPr sz="1100"/>
          </a:p>
          <a:p>
            <a:pPr marL="457200" lvl="0" indent="-298450" algn="l" rtl="0">
              <a:spcBef>
                <a:spcPts val="0"/>
              </a:spcBef>
              <a:spcAft>
                <a:spcPts val="0"/>
              </a:spcAft>
              <a:buSzPts val="1100"/>
              <a:buChar char="●"/>
            </a:pPr>
            <a:r>
              <a:rPr lang="en" sz="1100"/>
              <a:t>Consider adding Slido also to your video conferencing tool if available. Check out how to use Slido in </a:t>
            </a:r>
            <a:r>
              <a:rPr lang="en" sz="1100" u="sng">
                <a:solidFill>
                  <a:schemeClr val="hlink"/>
                </a:solidFill>
                <a:hlinkClick r:id="rId5"/>
              </a:rPr>
              <a:t>Webex</a:t>
            </a:r>
            <a:r>
              <a:rPr lang="en" sz="1100"/>
              <a:t>, </a:t>
            </a:r>
            <a:r>
              <a:rPr lang="en" sz="1100" u="sng">
                <a:solidFill>
                  <a:schemeClr val="hlink"/>
                </a:solidFill>
                <a:hlinkClick r:id="rId6"/>
              </a:rPr>
              <a:t>MS Teams</a:t>
            </a:r>
            <a:r>
              <a:rPr lang="en" sz="1100"/>
              <a:t>, </a:t>
            </a:r>
            <a:r>
              <a:rPr lang="en" sz="1100" u="sng">
                <a:solidFill>
                  <a:schemeClr val="hlink"/>
                </a:solidFill>
                <a:hlinkClick r:id="rId7"/>
              </a:rPr>
              <a:t>Zoom</a:t>
            </a:r>
            <a:r>
              <a:rPr lang="en" sz="1100"/>
              <a:t>.</a:t>
            </a:r>
            <a:endParaRPr sz="1100"/>
          </a:p>
          <a:p>
            <a:pPr marL="914400" lvl="1" indent="-298450" algn="l" rtl="0">
              <a:spcBef>
                <a:spcPts val="0"/>
              </a:spcBef>
              <a:spcAft>
                <a:spcPts val="0"/>
              </a:spcAft>
              <a:buSzPts val="1100"/>
              <a:buChar char="○"/>
            </a:pPr>
            <a:r>
              <a:rPr lang="en" sz="1100"/>
              <a:t>And </a:t>
            </a:r>
            <a:r>
              <a:rPr lang="en" sz="1100" u="sng">
                <a:solidFill>
                  <a:schemeClr val="hlink"/>
                </a:solidFill>
                <a:hlinkClick r:id="rId8"/>
              </a:rPr>
              <a:t>share Slido event link</a:t>
            </a:r>
            <a:r>
              <a:rPr lang="en" sz="1100"/>
              <a:t> in chat for browser joiners</a:t>
            </a:r>
            <a:endParaRPr sz="1100" b="1">
              <a:latin typeface="Inter"/>
              <a:ea typeface="Inter"/>
              <a:cs typeface="Inter"/>
              <a:sym typeface="Inter"/>
            </a:endParaRPr>
          </a:p>
          <a:p>
            <a:pPr marL="0" lvl="0" indent="0" algn="l" rtl="0">
              <a:spcBef>
                <a:spcPts val="1000"/>
              </a:spcBef>
              <a:spcAft>
                <a:spcPts val="0"/>
              </a:spcAft>
              <a:buNone/>
            </a:pPr>
            <a:r>
              <a:rPr lang="en" b="1">
                <a:latin typeface="Inter"/>
                <a:ea typeface="Inter"/>
                <a:cs typeface="Inter"/>
                <a:sym typeface="Inter"/>
              </a:rPr>
              <a:t>Follow up</a:t>
            </a:r>
            <a:endParaRPr b="1">
              <a:latin typeface="Inter"/>
              <a:ea typeface="Inter"/>
              <a:cs typeface="Inter"/>
              <a:sym typeface="Inter"/>
            </a:endParaRPr>
          </a:p>
          <a:p>
            <a:pPr marL="457200" lvl="0" indent="-298450" algn="l" rtl="0">
              <a:spcBef>
                <a:spcPts val="1000"/>
              </a:spcBef>
              <a:spcAft>
                <a:spcPts val="0"/>
              </a:spcAft>
              <a:buSzPts val="1100"/>
              <a:buChar char="●"/>
            </a:pPr>
            <a:r>
              <a:rPr lang="en" sz="1100"/>
              <a:t>We recommend running a feedback survey at the end</a:t>
            </a:r>
            <a:endParaRPr sz="1100"/>
          </a:p>
          <a:p>
            <a:pPr marL="914400" lvl="1" indent="-292100" algn="l" rtl="0">
              <a:spcBef>
                <a:spcPts val="0"/>
              </a:spcBef>
              <a:spcAft>
                <a:spcPts val="0"/>
              </a:spcAft>
              <a:buSzPts val="1000"/>
              <a:buChar char="○"/>
            </a:pPr>
            <a:r>
              <a:rPr lang="en">
                <a:latin typeface="Inter Medium"/>
                <a:ea typeface="Inter Medium"/>
                <a:cs typeface="Inter Medium"/>
                <a:sym typeface="Inter Medium"/>
              </a:rPr>
              <a:t>10 mins</a:t>
            </a:r>
            <a:r>
              <a:rPr lang="en" b="1">
                <a:latin typeface="Inter"/>
                <a:ea typeface="Inter"/>
                <a:cs typeface="Inter"/>
                <a:sym typeface="Inter"/>
              </a:rPr>
              <a:t> </a:t>
            </a:r>
            <a:r>
              <a:rPr lang="en"/>
              <a:t>before session end time (aka 35 min mark)</a:t>
            </a:r>
            <a:endParaRPr/>
          </a:p>
          <a:p>
            <a:pPr marL="457200" lvl="0" indent="-298450" algn="l" rtl="0">
              <a:spcBef>
                <a:spcPts val="0"/>
              </a:spcBef>
              <a:spcAft>
                <a:spcPts val="0"/>
              </a:spcAft>
              <a:buSzPts val="1100"/>
              <a:buChar char="●"/>
            </a:pPr>
            <a:r>
              <a:rPr lang="en" sz="1100"/>
              <a:t>Share the deck and recording (if you decide to record) with attendees after the session</a:t>
            </a:r>
            <a:endParaRPr sz="1100"/>
          </a:p>
        </p:txBody>
      </p:sp>
      <p:sp>
        <p:nvSpPr>
          <p:cNvPr id="198" name="Google Shape;198;p46"/>
          <p:cNvSpPr/>
          <p:nvPr/>
        </p:nvSpPr>
        <p:spPr>
          <a:xfrm>
            <a:off x="1198425" y="2213250"/>
            <a:ext cx="139500" cy="139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Light"/>
              <a:ea typeface="Inter Light"/>
              <a:cs typeface="Inter Light"/>
              <a:sym typeface="Inter Light"/>
            </a:endParaRPr>
          </a:p>
        </p:txBody>
      </p:sp>
      <p:sp>
        <p:nvSpPr>
          <p:cNvPr id="199" name="Google Shape;199;p46"/>
          <p:cNvSpPr/>
          <p:nvPr/>
        </p:nvSpPr>
        <p:spPr>
          <a:xfrm>
            <a:off x="1198425" y="2799150"/>
            <a:ext cx="139500" cy="13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Light"/>
              <a:ea typeface="Inter Light"/>
              <a:cs typeface="Inter Light"/>
              <a:sym typeface="Inter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55"/>
          <p:cNvSpPr txBox="1">
            <a:spLocks noGrp="1"/>
          </p:cNvSpPr>
          <p:nvPr>
            <p:ph type="title"/>
          </p:nvPr>
        </p:nvSpPr>
        <p:spPr>
          <a:xfrm>
            <a:off x="457200" y="457125"/>
            <a:ext cx="8229600" cy="2114700"/>
          </a:xfrm>
          <a:prstGeom prst="rect">
            <a:avLst/>
          </a:prstGeom>
        </p:spPr>
        <p:txBody>
          <a:bodyPr spcFirstLastPara="1" wrap="square" lIns="0" tIns="0" rIns="91425" bIns="0" anchor="t" anchorCtr="0">
            <a:noAutofit/>
          </a:bodyPr>
          <a:lstStyle/>
          <a:p>
            <a:pPr marL="0" lvl="0" indent="0" algn="l" rtl="0">
              <a:spcBef>
                <a:spcPts val="0"/>
              </a:spcBef>
              <a:spcAft>
                <a:spcPts val="0"/>
              </a:spcAft>
              <a:buClr>
                <a:schemeClr val="dk1"/>
              </a:buClr>
              <a:buSzPts val="1100"/>
              <a:buFont typeface="Arial"/>
              <a:buNone/>
            </a:pPr>
            <a:r>
              <a:rPr lang="en" b="0"/>
              <a:t>01 </a:t>
            </a:r>
            <a:r>
              <a:rPr lang="en"/>
              <a:t>Slido Overview</a:t>
            </a:r>
            <a:endParaRPr/>
          </a:p>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56"/>
          <p:cNvSpPr/>
          <p:nvPr/>
        </p:nvSpPr>
        <p:spPr>
          <a:xfrm>
            <a:off x="0" y="2571750"/>
            <a:ext cx="9144000" cy="2571900"/>
          </a:xfrm>
          <a:prstGeom prst="rect">
            <a:avLst/>
          </a:prstGeom>
          <a:solidFill>
            <a:srgbClr val="FAF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56"/>
          <p:cNvSpPr txBox="1">
            <a:spLocks noGrp="1"/>
          </p:cNvSpPr>
          <p:nvPr>
            <p:ph type="title"/>
          </p:nvPr>
        </p:nvSpPr>
        <p:spPr>
          <a:xfrm>
            <a:off x="457200" y="457200"/>
            <a:ext cx="8229600" cy="492600"/>
          </a:xfrm>
          <a:prstGeom prst="rect">
            <a:avLst/>
          </a:prstGeom>
        </p:spPr>
        <p:txBody>
          <a:bodyPr spcFirstLastPara="1" wrap="square" lIns="0" tIns="0" rIns="91425" bIns="0" anchor="t" anchorCtr="0">
            <a:spAutoFit/>
          </a:bodyPr>
          <a:lstStyle/>
          <a:p>
            <a:pPr marL="0" lvl="0" indent="0" algn="l" rtl="0">
              <a:spcBef>
                <a:spcPts val="0"/>
              </a:spcBef>
              <a:spcAft>
                <a:spcPts val="0"/>
              </a:spcAft>
              <a:buNone/>
            </a:pPr>
            <a:r>
              <a:rPr lang="en" sz="3200"/>
              <a:t>What is </a:t>
            </a:r>
            <a:r>
              <a:rPr lang="en" sz="3200">
                <a:solidFill>
                  <a:schemeClr val="lt2"/>
                </a:solidFill>
              </a:rPr>
              <a:t>Slido</a:t>
            </a:r>
            <a:r>
              <a:rPr lang="en" sz="3200"/>
              <a:t>?</a:t>
            </a:r>
            <a:endParaRPr sz="3200"/>
          </a:p>
        </p:txBody>
      </p:sp>
      <p:sp>
        <p:nvSpPr>
          <p:cNvPr id="291" name="Google Shape;291;p56"/>
          <p:cNvSpPr/>
          <p:nvPr/>
        </p:nvSpPr>
        <p:spPr>
          <a:xfrm>
            <a:off x="936300" y="1588800"/>
            <a:ext cx="7271400" cy="1371600"/>
          </a:xfrm>
          <a:prstGeom prst="roundRect">
            <a:avLst>
              <a:gd name="adj" fmla="val 9827"/>
            </a:avLst>
          </a:prstGeom>
          <a:solidFill>
            <a:schemeClr val="lt1"/>
          </a:solidFill>
          <a:ln>
            <a:noFill/>
          </a:ln>
          <a:effectLst>
            <a:outerShdw blurRad="142875"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Inter Light"/>
                <a:ea typeface="Inter Light"/>
                <a:cs typeface="Inter Light"/>
                <a:sym typeface="Inter Light"/>
              </a:rPr>
              <a:t>Slido is the </a:t>
            </a:r>
            <a:r>
              <a:rPr lang="en" sz="1800" b="1">
                <a:latin typeface="Inter"/>
                <a:ea typeface="Inter"/>
                <a:cs typeface="Inter"/>
                <a:sym typeface="Inter"/>
              </a:rPr>
              <a:t>industry-leading interaction platform</a:t>
            </a:r>
            <a:br>
              <a:rPr lang="en" sz="1800" b="1">
                <a:latin typeface="Inter"/>
                <a:ea typeface="Inter"/>
                <a:cs typeface="Inter"/>
                <a:sym typeface="Inter"/>
              </a:rPr>
            </a:br>
            <a:r>
              <a:rPr lang="en" sz="1800">
                <a:latin typeface="Inter Light"/>
                <a:ea typeface="Inter Light"/>
                <a:cs typeface="Inter Light"/>
                <a:sym typeface="Inter Light"/>
              </a:rPr>
              <a:t>for all types of meetings.</a:t>
            </a:r>
            <a:endParaRPr sz="1800">
              <a:latin typeface="Inter Light"/>
              <a:ea typeface="Inter Light"/>
              <a:cs typeface="Inter Light"/>
              <a:sym typeface="Inter Light"/>
            </a:endParaRPr>
          </a:p>
        </p:txBody>
      </p:sp>
      <p:pic>
        <p:nvPicPr>
          <p:cNvPr id="292" name="Google Shape;292;p56"/>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8001000" y="4457700"/>
            <a:ext cx="685800" cy="228600"/>
          </a:xfrm>
          <a:prstGeom prst="rect">
            <a:avLst/>
          </a:prstGeom>
          <a:noFill/>
          <a:ln>
            <a:noFill/>
          </a:ln>
        </p:spPr>
      </p:pic>
      <p:sp>
        <p:nvSpPr>
          <p:cNvPr id="293" name="Google Shape;293;p56"/>
          <p:cNvSpPr/>
          <p:nvPr/>
        </p:nvSpPr>
        <p:spPr>
          <a:xfrm>
            <a:off x="2670450" y="3234650"/>
            <a:ext cx="3803100" cy="822900"/>
          </a:xfrm>
          <a:prstGeom prst="roundRect">
            <a:avLst>
              <a:gd name="adj" fmla="val 9827"/>
            </a:avLst>
          </a:prstGeom>
          <a:solidFill>
            <a:schemeClr val="lt1"/>
          </a:solidFill>
          <a:ln>
            <a:noFill/>
          </a:ln>
          <a:effectLst>
            <a:outerShdw blurRad="142875" algn="bl" rotWithShape="0">
              <a:srgbClr val="000000">
                <a:alpha val="20000"/>
              </a:srgbClr>
            </a:outerShdw>
          </a:effectLst>
        </p:spPr>
        <p:txBody>
          <a:bodyPr spcFirstLastPara="1" wrap="square" lIns="548625" tIns="91425" rIns="91425" bIns="91425" anchor="ctr" anchorCtr="0">
            <a:noAutofit/>
          </a:bodyPr>
          <a:lstStyle/>
          <a:p>
            <a:pPr marL="0" lvl="0" indent="0" algn="l" rtl="0">
              <a:spcBef>
                <a:spcPts val="0"/>
              </a:spcBef>
              <a:spcAft>
                <a:spcPts val="0"/>
              </a:spcAft>
              <a:buNone/>
            </a:pPr>
            <a:r>
              <a:rPr lang="en" sz="1200">
                <a:latin typeface="Inter Light"/>
                <a:ea typeface="Inter Light"/>
                <a:cs typeface="Inter Light"/>
                <a:sym typeface="Inter Light"/>
              </a:rPr>
              <a:t>We help </a:t>
            </a:r>
            <a:r>
              <a:rPr lang="en" sz="1200" b="1">
                <a:latin typeface="Inter"/>
                <a:ea typeface="Inter"/>
                <a:cs typeface="Inter"/>
                <a:sym typeface="Inter"/>
              </a:rPr>
              <a:t>give everyone a voice</a:t>
            </a:r>
            <a:r>
              <a:rPr lang="en" sz="1200">
                <a:latin typeface="Inter Light"/>
                <a:ea typeface="Inter Light"/>
                <a:cs typeface="Inter Light"/>
                <a:sym typeface="Inter Light"/>
              </a:rPr>
              <a:t>, even</a:t>
            </a:r>
            <a:br>
              <a:rPr lang="en" sz="1200">
                <a:latin typeface="Inter Light"/>
                <a:ea typeface="Inter Light"/>
                <a:cs typeface="Inter Light"/>
                <a:sym typeface="Inter Light"/>
              </a:rPr>
            </a:br>
            <a:r>
              <a:rPr lang="en" sz="1200">
                <a:latin typeface="Inter Light"/>
                <a:ea typeface="Inter Light"/>
                <a:cs typeface="Inter Light"/>
                <a:sym typeface="Inter Light"/>
              </a:rPr>
              <a:t>the quietest participant by engaging them</a:t>
            </a:r>
            <a:br>
              <a:rPr lang="en" sz="1200">
                <a:latin typeface="Inter Light"/>
                <a:ea typeface="Inter Light"/>
                <a:cs typeface="Inter Light"/>
                <a:sym typeface="Inter Light"/>
              </a:rPr>
            </a:br>
            <a:r>
              <a:rPr lang="en" sz="1200" b="1">
                <a:solidFill>
                  <a:schemeClr val="lt2"/>
                </a:solidFill>
                <a:latin typeface="Inter"/>
                <a:ea typeface="Inter"/>
                <a:cs typeface="Inter"/>
                <a:sym typeface="Inter"/>
              </a:rPr>
              <a:t>with polls, surveys, quizzes and Q&amp;As</a:t>
            </a:r>
            <a:r>
              <a:rPr lang="en" sz="1200">
                <a:latin typeface="Inter Light"/>
                <a:ea typeface="Inter Light"/>
                <a:cs typeface="Inter Light"/>
                <a:sym typeface="Inter Light"/>
              </a:rPr>
              <a:t>.</a:t>
            </a:r>
            <a:endParaRPr sz="1200">
              <a:latin typeface="Inter Light"/>
              <a:ea typeface="Inter Light"/>
              <a:cs typeface="Inter Light"/>
              <a:sym typeface="Inter Light"/>
            </a:endParaRPr>
          </a:p>
        </p:txBody>
      </p:sp>
      <p:pic>
        <p:nvPicPr>
          <p:cNvPr id="294" name="Google Shape;294;p56"/>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2822900" y="3398550"/>
            <a:ext cx="289950" cy="289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7"/>
          <p:cNvSpPr txBox="1">
            <a:spLocks noGrp="1"/>
          </p:cNvSpPr>
          <p:nvPr>
            <p:ph type="title" idx="4294967295"/>
          </p:nvPr>
        </p:nvSpPr>
        <p:spPr>
          <a:xfrm>
            <a:off x="457200" y="457200"/>
            <a:ext cx="8229600" cy="369300"/>
          </a:xfrm>
          <a:prstGeom prst="rect">
            <a:avLst/>
          </a:prstGeom>
        </p:spPr>
        <p:txBody>
          <a:bodyPr spcFirstLastPara="1" wrap="square" lIns="0" tIns="0" rIns="91425" bIns="0" anchor="t" anchorCtr="0">
            <a:spAutoFit/>
          </a:bodyPr>
          <a:lstStyle/>
          <a:p>
            <a:pPr marL="0" lvl="0" indent="0" algn="l" rtl="0">
              <a:spcBef>
                <a:spcPts val="0"/>
              </a:spcBef>
              <a:spcAft>
                <a:spcPts val="0"/>
              </a:spcAft>
              <a:buNone/>
            </a:pPr>
            <a:r>
              <a:rPr lang="en"/>
              <a:t>Works for </a:t>
            </a:r>
            <a:r>
              <a:rPr lang="en">
                <a:solidFill>
                  <a:schemeClr val="lt2"/>
                </a:solidFill>
              </a:rPr>
              <a:t>all meeting setups</a:t>
            </a:r>
            <a:endParaRPr>
              <a:solidFill>
                <a:schemeClr val="lt2"/>
              </a:solidFill>
            </a:endParaRPr>
          </a:p>
        </p:txBody>
      </p:sp>
      <p:sp>
        <p:nvSpPr>
          <p:cNvPr id="300" name="Google Shape;300;p57"/>
          <p:cNvSpPr/>
          <p:nvPr/>
        </p:nvSpPr>
        <p:spPr>
          <a:xfrm>
            <a:off x="0" y="3411600"/>
            <a:ext cx="9144000" cy="1737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1" name="Google Shape;301;p57"/>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8001000" y="4457700"/>
            <a:ext cx="685800" cy="228600"/>
          </a:xfrm>
          <a:prstGeom prst="rect">
            <a:avLst/>
          </a:prstGeom>
          <a:noFill/>
          <a:ln>
            <a:noFill/>
          </a:ln>
        </p:spPr>
      </p:pic>
      <p:sp>
        <p:nvSpPr>
          <p:cNvPr id="302" name="Google Shape;302;p57"/>
          <p:cNvSpPr/>
          <p:nvPr/>
        </p:nvSpPr>
        <p:spPr>
          <a:xfrm>
            <a:off x="6858000" y="1575300"/>
            <a:ext cx="1828800" cy="2286000"/>
          </a:xfrm>
          <a:prstGeom prst="roundRect">
            <a:avLst>
              <a:gd name="adj" fmla="val 11038"/>
            </a:avLst>
          </a:prstGeom>
          <a:solidFill>
            <a:schemeClr val="lt1"/>
          </a:solidFill>
          <a:ln>
            <a:noFill/>
          </a:ln>
          <a:effectLst>
            <a:outerShdw blurRad="142875" algn="bl" rotWithShape="0">
              <a:srgbClr val="000000">
                <a:alpha val="20000"/>
              </a:srgbClr>
            </a:outerShdw>
          </a:effectLst>
        </p:spPr>
        <p:txBody>
          <a:bodyPr spcFirstLastPara="1" wrap="square" lIns="91425" tIns="91425" rIns="91425" bIns="182875" anchor="b" anchorCtr="0">
            <a:noAutofit/>
          </a:bodyPr>
          <a:lstStyle/>
          <a:p>
            <a:pPr marL="0" lvl="0" indent="0" algn="ctr" rtl="0">
              <a:spcBef>
                <a:spcPts val="0"/>
              </a:spcBef>
              <a:spcAft>
                <a:spcPts val="0"/>
              </a:spcAft>
              <a:buNone/>
            </a:pPr>
            <a:r>
              <a:rPr lang="en" sz="1200" b="1">
                <a:latin typeface="Inter"/>
                <a:ea typeface="Inter"/>
                <a:cs typeface="Inter"/>
                <a:sym typeface="Inter"/>
              </a:rPr>
              <a:t>           Asynchronous</a:t>
            </a:r>
            <a:endParaRPr sz="1200" b="1">
              <a:latin typeface="Inter"/>
              <a:ea typeface="Inter"/>
              <a:cs typeface="Inter"/>
              <a:sym typeface="Inter"/>
            </a:endParaRPr>
          </a:p>
        </p:txBody>
      </p:sp>
      <p:sp>
        <p:nvSpPr>
          <p:cNvPr id="303" name="Google Shape;303;p57"/>
          <p:cNvSpPr/>
          <p:nvPr/>
        </p:nvSpPr>
        <p:spPr>
          <a:xfrm>
            <a:off x="457200" y="1575300"/>
            <a:ext cx="1828800" cy="2286000"/>
          </a:xfrm>
          <a:prstGeom prst="roundRect">
            <a:avLst>
              <a:gd name="adj" fmla="val 11038"/>
            </a:avLst>
          </a:prstGeom>
          <a:solidFill>
            <a:schemeClr val="lt1"/>
          </a:solidFill>
          <a:ln>
            <a:noFill/>
          </a:ln>
          <a:effectLst>
            <a:outerShdw blurRad="142875" algn="bl" rotWithShape="0">
              <a:srgbClr val="000000">
                <a:alpha val="20000"/>
              </a:srgbClr>
            </a:outerShdw>
          </a:effectLst>
        </p:spPr>
        <p:txBody>
          <a:bodyPr spcFirstLastPara="1" wrap="square" lIns="91425" tIns="91425" rIns="91425" bIns="182875" anchor="b" anchorCtr="0">
            <a:noAutofit/>
          </a:bodyPr>
          <a:lstStyle/>
          <a:p>
            <a:pPr marL="0" lvl="0" indent="0" algn="ctr" rtl="0">
              <a:spcBef>
                <a:spcPts val="0"/>
              </a:spcBef>
              <a:spcAft>
                <a:spcPts val="0"/>
              </a:spcAft>
              <a:buNone/>
            </a:pPr>
            <a:r>
              <a:rPr lang="en" sz="1200" b="1">
                <a:latin typeface="Inter"/>
                <a:ea typeface="Inter"/>
                <a:cs typeface="Inter"/>
                <a:sym typeface="Inter"/>
              </a:rPr>
              <a:t>     In-person</a:t>
            </a:r>
            <a:endParaRPr sz="1200" b="1">
              <a:latin typeface="Inter"/>
              <a:ea typeface="Inter"/>
              <a:cs typeface="Inter"/>
              <a:sym typeface="Inter"/>
            </a:endParaRPr>
          </a:p>
        </p:txBody>
      </p:sp>
      <p:sp>
        <p:nvSpPr>
          <p:cNvPr id="304" name="Google Shape;304;p57"/>
          <p:cNvSpPr/>
          <p:nvPr/>
        </p:nvSpPr>
        <p:spPr>
          <a:xfrm>
            <a:off x="2590800" y="1575300"/>
            <a:ext cx="1828800" cy="2286000"/>
          </a:xfrm>
          <a:prstGeom prst="roundRect">
            <a:avLst>
              <a:gd name="adj" fmla="val 11038"/>
            </a:avLst>
          </a:prstGeom>
          <a:solidFill>
            <a:schemeClr val="lt1"/>
          </a:solidFill>
          <a:ln>
            <a:noFill/>
          </a:ln>
          <a:effectLst>
            <a:outerShdw blurRad="142875" algn="bl" rotWithShape="0">
              <a:srgbClr val="000000">
                <a:alpha val="20000"/>
              </a:srgbClr>
            </a:outerShdw>
          </a:effectLst>
        </p:spPr>
        <p:txBody>
          <a:bodyPr spcFirstLastPara="1" wrap="square" lIns="91425" tIns="91425" rIns="91425" bIns="182875" anchor="b" anchorCtr="0">
            <a:noAutofit/>
          </a:bodyPr>
          <a:lstStyle/>
          <a:p>
            <a:pPr marL="0" lvl="0" indent="457200" algn="l" rtl="0">
              <a:spcBef>
                <a:spcPts val="0"/>
              </a:spcBef>
              <a:spcAft>
                <a:spcPts val="0"/>
              </a:spcAft>
              <a:buNone/>
            </a:pPr>
            <a:r>
              <a:rPr lang="en" sz="1200" b="1">
                <a:latin typeface="Inter"/>
                <a:ea typeface="Inter"/>
                <a:cs typeface="Inter"/>
                <a:sym typeface="Inter"/>
              </a:rPr>
              <a:t>    Hybrid</a:t>
            </a:r>
            <a:r>
              <a:rPr lang="en" sz="1300" b="1">
                <a:latin typeface="Inter"/>
                <a:ea typeface="Inter"/>
                <a:cs typeface="Inter"/>
                <a:sym typeface="Inter"/>
              </a:rPr>
              <a:t>  </a:t>
            </a:r>
            <a:endParaRPr sz="1300" b="1">
              <a:latin typeface="Inter"/>
              <a:ea typeface="Inter"/>
              <a:cs typeface="Inter"/>
              <a:sym typeface="Inter"/>
            </a:endParaRPr>
          </a:p>
        </p:txBody>
      </p:sp>
      <p:sp>
        <p:nvSpPr>
          <p:cNvPr id="305" name="Google Shape;305;p57"/>
          <p:cNvSpPr/>
          <p:nvPr/>
        </p:nvSpPr>
        <p:spPr>
          <a:xfrm>
            <a:off x="4724400" y="1575300"/>
            <a:ext cx="1828800" cy="2286000"/>
          </a:xfrm>
          <a:prstGeom prst="roundRect">
            <a:avLst>
              <a:gd name="adj" fmla="val 11038"/>
            </a:avLst>
          </a:prstGeom>
          <a:solidFill>
            <a:schemeClr val="lt1"/>
          </a:solidFill>
          <a:ln>
            <a:noFill/>
          </a:ln>
          <a:effectLst>
            <a:outerShdw blurRad="142875" algn="bl" rotWithShape="0">
              <a:srgbClr val="000000">
                <a:alpha val="20000"/>
              </a:srgbClr>
            </a:outerShdw>
          </a:effectLst>
        </p:spPr>
        <p:txBody>
          <a:bodyPr spcFirstLastPara="1" wrap="square" lIns="91425" tIns="91425" rIns="91425" bIns="182875" anchor="b" anchorCtr="0">
            <a:noAutofit/>
          </a:bodyPr>
          <a:lstStyle/>
          <a:p>
            <a:pPr marL="0" lvl="0" indent="0" algn="ctr" rtl="0">
              <a:spcBef>
                <a:spcPts val="0"/>
              </a:spcBef>
              <a:spcAft>
                <a:spcPts val="0"/>
              </a:spcAft>
              <a:buNone/>
            </a:pPr>
            <a:r>
              <a:rPr lang="en" b="1">
                <a:latin typeface="Inter"/>
                <a:ea typeface="Inter"/>
                <a:cs typeface="Inter"/>
                <a:sym typeface="Inter"/>
              </a:rPr>
              <a:t>      </a:t>
            </a:r>
            <a:r>
              <a:rPr lang="en" sz="1200" b="1">
                <a:latin typeface="Inter"/>
                <a:ea typeface="Inter"/>
                <a:cs typeface="Inter"/>
                <a:sym typeface="Inter"/>
              </a:rPr>
              <a:t>Online</a:t>
            </a:r>
            <a:endParaRPr sz="1200" b="1">
              <a:latin typeface="Inter"/>
              <a:ea typeface="Inter"/>
              <a:cs typeface="Inter"/>
              <a:sym typeface="Inter"/>
            </a:endParaRPr>
          </a:p>
        </p:txBody>
      </p:sp>
      <p:pic>
        <p:nvPicPr>
          <p:cNvPr id="306" name="Google Shape;306;p57"/>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609600" y="1727700"/>
            <a:ext cx="1524000" cy="1527000"/>
          </a:xfrm>
          <a:prstGeom prst="roundRect">
            <a:avLst>
              <a:gd name="adj" fmla="val 3750"/>
            </a:avLst>
          </a:prstGeom>
          <a:noFill/>
          <a:ln>
            <a:noFill/>
          </a:ln>
        </p:spPr>
      </p:pic>
      <p:pic>
        <p:nvPicPr>
          <p:cNvPr id="307" name="Google Shape;307;p57"/>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7007363" y="1727700"/>
            <a:ext cx="1527000" cy="1527000"/>
          </a:xfrm>
          <a:prstGeom prst="roundRect">
            <a:avLst>
              <a:gd name="adj" fmla="val 3318"/>
            </a:avLst>
          </a:prstGeom>
          <a:noFill/>
          <a:ln>
            <a:noFill/>
          </a:ln>
        </p:spPr>
      </p:pic>
      <p:pic>
        <p:nvPicPr>
          <p:cNvPr id="308" name="Google Shape;308;p57"/>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4876808" y="1727700"/>
            <a:ext cx="1527000" cy="1527000"/>
          </a:xfrm>
          <a:prstGeom prst="roundRect">
            <a:avLst>
              <a:gd name="adj" fmla="val 3742"/>
            </a:avLst>
          </a:prstGeom>
          <a:noFill/>
          <a:ln>
            <a:noFill/>
          </a:ln>
        </p:spPr>
      </p:pic>
      <p:pic>
        <p:nvPicPr>
          <p:cNvPr id="309" name="Google Shape;309;p57"/>
          <p:cNvPicPr preferRelativeResize="0"/>
          <p:nvPr/>
        </p:nvPicPr>
        <p:blipFill rotWithShape="1">
          <a:blip r:embed="rId7" cstate="print">
            <a:alphaModFix/>
            <a:extLst>
              <a:ext uri="{28A0092B-C50C-407E-A947-70E740481C1C}">
                <a14:useLocalDpi xmlns:a14="http://schemas.microsoft.com/office/drawing/2010/main"/>
              </a:ext>
            </a:extLst>
          </a:blip>
          <a:srcRect/>
          <a:stretch/>
        </p:blipFill>
        <p:spPr>
          <a:xfrm>
            <a:off x="2732722" y="1727694"/>
            <a:ext cx="1527000" cy="1527000"/>
          </a:xfrm>
          <a:prstGeom prst="roundRect">
            <a:avLst>
              <a:gd name="adj" fmla="val 3181"/>
            </a:avLst>
          </a:prstGeom>
          <a:noFill/>
          <a:ln>
            <a:noFill/>
          </a:ln>
        </p:spPr>
      </p:pic>
      <p:pic>
        <p:nvPicPr>
          <p:cNvPr id="310" name="Google Shape;310;p57"/>
          <p:cNvPicPr preferRelativeResize="0"/>
          <p:nvPr/>
        </p:nvPicPr>
        <p:blipFill>
          <a:blip r:embed="rId8" cstate="print">
            <a:alphaModFix/>
            <a:extLst>
              <a:ext uri="{28A0092B-C50C-407E-A947-70E740481C1C}">
                <a14:useLocalDpi xmlns:a14="http://schemas.microsoft.com/office/drawing/2010/main"/>
              </a:ext>
            </a:extLst>
          </a:blip>
          <a:stretch>
            <a:fillRect/>
          </a:stretch>
        </p:blipFill>
        <p:spPr>
          <a:xfrm>
            <a:off x="764274" y="3406662"/>
            <a:ext cx="228500" cy="228618"/>
          </a:xfrm>
          <a:prstGeom prst="rect">
            <a:avLst/>
          </a:prstGeom>
          <a:noFill/>
          <a:ln>
            <a:noFill/>
          </a:ln>
        </p:spPr>
      </p:pic>
      <p:pic>
        <p:nvPicPr>
          <p:cNvPr id="311" name="Google Shape;311;p57"/>
          <p:cNvPicPr preferRelativeResize="0"/>
          <p:nvPr/>
        </p:nvPicPr>
        <p:blipFill>
          <a:blip r:embed="rId9" cstate="print">
            <a:alphaModFix/>
            <a:extLst>
              <a:ext uri="{28A0092B-C50C-407E-A947-70E740481C1C}">
                <a14:useLocalDpi xmlns:a14="http://schemas.microsoft.com/office/drawing/2010/main"/>
              </a:ext>
            </a:extLst>
          </a:blip>
          <a:stretch>
            <a:fillRect/>
          </a:stretch>
        </p:blipFill>
        <p:spPr>
          <a:xfrm>
            <a:off x="3016304" y="3406687"/>
            <a:ext cx="228494" cy="228600"/>
          </a:xfrm>
          <a:prstGeom prst="rect">
            <a:avLst/>
          </a:prstGeom>
          <a:noFill/>
          <a:ln>
            <a:noFill/>
          </a:ln>
        </p:spPr>
      </p:pic>
      <p:pic>
        <p:nvPicPr>
          <p:cNvPr id="312" name="Google Shape;312;p57"/>
          <p:cNvPicPr preferRelativeResize="0"/>
          <p:nvPr/>
        </p:nvPicPr>
        <p:blipFill>
          <a:blip r:embed="rId10" cstate="print">
            <a:alphaModFix/>
            <a:extLst>
              <a:ext uri="{28A0092B-C50C-407E-A947-70E740481C1C}">
                <a14:useLocalDpi xmlns:a14="http://schemas.microsoft.com/office/drawing/2010/main"/>
              </a:ext>
            </a:extLst>
          </a:blip>
          <a:stretch>
            <a:fillRect/>
          </a:stretch>
        </p:blipFill>
        <p:spPr>
          <a:xfrm>
            <a:off x="5128629" y="3375100"/>
            <a:ext cx="291625" cy="291748"/>
          </a:xfrm>
          <a:prstGeom prst="rect">
            <a:avLst/>
          </a:prstGeom>
          <a:noFill/>
          <a:ln>
            <a:noFill/>
          </a:ln>
        </p:spPr>
      </p:pic>
      <p:pic>
        <p:nvPicPr>
          <p:cNvPr id="313" name="Google Shape;313;p57"/>
          <p:cNvPicPr preferRelativeResize="0"/>
          <p:nvPr/>
        </p:nvPicPr>
        <p:blipFill>
          <a:blip r:embed="rId11" cstate="print">
            <a:alphaModFix/>
            <a:extLst>
              <a:ext uri="{28A0092B-C50C-407E-A947-70E740481C1C}">
                <a14:useLocalDpi xmlns:a14="http://schemas.microsoft.com/office/drawing/2010/main"/>
              </a:ext>
            </a:extLst>
          </a:blip>
          <a:stretch>
            <a:fillRect/>
          </a:stretch>
        </p:blipFill>
        <p:spPr>
          <a:xfrm>
            <a:off x="7045474" y="3375077"/>
            <a:ext cx="291625" cy="29176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8"/>
          <p:cNvSpPr/>
          <p:nvPr/>
        </p:nvSpPr>
        <p:spPr>
          <a:xfrm>
            <a:off x="0" y="3406150"/>
            <a:ext cx="9144000" cy="17376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Light"/>
              <a:ea typeface="Inter Light"/>
              <a:cs typeface="Inter Light"/>
              <a:sym typeface="Inter Light"/>
            </a:endParaRPr>
          </a:p>
        </p:txBody>
      </p:sp>
      <p:sp>
        <p:nvSpPr>
          <p:cNvPr id="319" name="Google Shape;319;p58"/>
          <p:cNvSpPr txBox="1">
            <a:spLocks noGrp="1"/>
          </p:cNvSpPr>
          <p:nvPr>
            <p:ph type="title"/>
          </p:nvPr>
        </p:nvSpPr>
        <p:spPr>
          <a:xfrm>
            <a:off x="457200" y="457200"/>
            <a:ext cx="8229600" cy="277200"/>
          </a:xfrm>
          <a:prstGeom prst="rect">
            <a:avLst/>
          </a:prstGeom>
        </p:spPr>
        <p:txBody>
          <a:bodyPr spcFirstLastPara="1" wrap="square" lIns="0" tIns="0" rIns="91425" bIns="0" anchor="t" anchorCtr="0">
            <a:spAutoFit/>
          </a:bodyPr>
          <a:lstStyle/>
          <a:p>
            <a:pPr marL="0" lvl="0" indent="0" algn="l" rtl="0">
              <a:spcBef>
                <a:spcPts val="0"/>
              </a:spcBef>
              <a:spcAft>
                <a:spcPts val="0"/>
              </a:spcAft>
              <a:buClr>
                <a:schemeClr val="dk1"/>
              </a:buClr>
              <a:buSzPts val="1100"/>
              <a:buFont typeface="Arial"/>
              <a:buNone/>
            </a:pPr>
            <a:r>
              <a:rPr lang="en" sz="1800"/>
              <a:t>And across</a:t>
            </a:r>
            <a:r>
              <a:rPr lang="en" sz="1800">
                <a:solidFill>
                  <a:schemeClr val="lt2"/>
                </a:solidFill>
              </a:rPr>
              <a:t> many meeting &amp; event types</a:t>
            </a:r>
            <a:r>
              <a:rPr lang="en" sz="1800"/>
              <a:t>💡</a:t>
            </a:r>
            <a:endParaRPr sz="1800"/>
          </a:p>
        </p:txBody>
      </p:sp>
      <p:sp>
        <p:nvSpPr>
          <p:cNvPr id="320" name="Google Shape;320;p58"/>
          <p:cNvSpPr/>
          <p:nvPr/>
        </p:nvSpPr>
        <p:spPr>
          <a:xfrm>
            <a:off x="457200" y="963000"/>
            <a:ext cx="2560200" cy="1783200"/>
          </a:xfrm>
          <a:prstGeom prst="roundRect">
            <a:avLst>
              <a:gd name="adj" fmla="val 9301"/>
            </a:avLst>
          </a:prstGeom>
          <a:solidFill>
            <a:schemeClr val="lt1"/>
          </a:solidFill>
          <a:ln>
            <a:noFill/>
          </a:ln>
          <a:effectLst>
            <a:outerShdw blurRad="142875"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Light"/>
              <a:ea typeface="Inter Light"/>
              <a:cs typeface="Inter Light"/>
              <a:sym typeface="Inter Light"/>
            </a:endParaRPr>
          </a:p>
        </p:txBody>
      </p:sp>
      <p:sp>
        <p:nvSpPr>
          <p:cNvPr id="321" name="Google Shape;321;p58"/>
          <p:cNvSpPr txBox="1"/>
          <p:nvPr/>
        </p:nvSpPr>
        <p:spPr>
          <a:xfrm>
            <a:off x="685850" y="2427000"/>
            <a:ext cx="2103000" cy="1539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1000">
                <a:solidFill>
                  <a:schemeClr val="dk1"/>
                </a:solidFill>
                <a:latin typeface="Inter Medium"/>
                <a:ea typeface="Inter Medium"/>
                <a:cs typeface="Inter Medium"/>
                <a:sym typeface="Inter Medium"/>
              </a:rPr>
              <a:t>Team meetings</a:t>
            </a:r>
            <a:endParaRPr sz="1000">
              <a:solidFill>
                <a:schemeClr val="dk1"/>
              </a:solidFill>
              <a:latin typeface="Inter Medium"/>
              <a:ea typeface="Inter Medium"/>
              <a:cs typeface="Inter Medium"/>
              <a:sym typeface="Inter Medium"/>
            </a:endParaRPr>
          </a:p>
        </p:txBody>
      </p:sp>
      <p:sp>
        <p:nvSpPr>
          <p:cNvPr id="322" name="Google Shape;322;p58"/>
          <p:cNvSpPr/>
          <p:nvPr/>
        </p:nvSpPr>
        <p:spPr>
          <a:xfrm>
            <a:off x="3291900" y="963000"/>
            <a:ext cx="2560200" cy="1783200"/>
          </a:xfrm>
          <a:prstGeom prst="roundRect">
            <a:avLst>
              <a:gd name="adj" fmla="val 9301"/>
            </a:avLst>
          </a:prstGeom>
          <a:solidFill>
            <a:schemeClr val="lt1"/>
          </a:solidFill>
          <a:ln>
            <a:noFill/>
          </a:ln>
          <a:effectLst>
            <a:outerShdw blurRad="142875"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Light"/>
              <a:ea typeface="Inter Light"/>
              <a:cs typeface="Inter Light"/>
              <a:sym typeface="Inter Light"/>
            </a:endParaRPr>
          </a:p>
        </p:txBody>
      </p:sp>
      <p:sp>
        <p:nvSpPr>
          <p:cNvPr id="323" name="Google Shape;323;p58"/>
          <p:cNvSpPr/>
          <p:nvPr/>
        </p:nvSpPr>
        <p:spPr>
          <a:xfrm>
            <a:off x="6126600" y="963000"/>
            <a:ext cx="2560200" cy="1783200"/>
          </a:xfrm>
          <a:prstGeom prst="roundRect">
            <a:avLst>
              <a:gd name="adj" fmla="val 9301"/>
            </a:avLst>
          </a:prstGeom>
          <a:solidFill>
            <a:schemeClr val="lt1"/>
          </a:solidFill>
          <a:ln>
            <a:noFill/>
          </a:ln>
          <a:effectLst>
            <a:outerShdw blurRad="142875"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Light"/>
              <a:ea typeface="Inter Light"/>
              <a:cs typeface="Inter Light"/>
              <a:sym typeface="Inter Light"/>
            </a:endParaRPr>
          </a:p>
        </p:txBody>
      </p:sp>
      <p:sp>
        <p:nvSpPr>
          <p:cNvPr id="324" name="Google Shape;324;p58"/>
          <p:cNvSpPr txBox="1"/>
          <p:nvPr/>
        </p:nvSpPr>
        <p:spPr>
          <a:xfrm>
            <a:off x="3520550" y="2427000"/>
            <a:ext cx="2103000" cy="1539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1000">
                <a:solidFill>
                  <a:schemeClr val="dk1"/>
                </a:solidFill>
                <a:latin typeface="Inter Medium"/>
                <a:ea typeface="Inter Medium"/>
                <a:cs typeface="Inter Medium"/>
                <a:sym typeface="Inter Medium"/>
              </a:rPr>
              <a:t>All Hands &amp; Town Halls</a:t>
            </a:r>
            <a:endParaRPr sz="1000">
              <a:solidFill>
                <a:schemeClr val="dk1"/>
              </a:solidFill>
              <a:latin typeface="Inter Medium"/>
              <a:ea typeface="Inter Medium"/>
              <a:cs typeface="Inter Medium"/>
              <a:sym typeface="Inter Medium"/>
            </a:endParaRPr>
          </a:p>
        </p:txBody>
      </p:sp>
      <p:sp>
        <p:nvSpPr>
          <p:cNvPr id="325" name="Google Shape;325;p58"/>
          <p:cNvSpPr txBox="1"/>
          <p:nvPr/>
        </p:nvSpPr>
        <p:spPr>
          <a:xfrm>
            <a:off x="6355250" y="2427000"/>
            <a:ext cx="2226900" cy="1539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1000">
                <a:solidFill>
                  <a:schemeClr val="dk1"/>
                </a:solidFill>
                <a:latin typeface="Inter Medium"/>
                <a:ea typeface="Inter Medium"/>
                <a:cs typeface="Inter Medium"/>
                <a:sym typeface="Inter Medium"/>
              </a:rPr>
              <a:t>Training L&amp;D</a:t>
            </a:r>
            <a:endParaRPr sz="1000">
              <a:solidFill>
                <a:schemeClr val="dk1"/>
              </a:solidFill>
              <a:latin typeface="Inter Medium"/>
              <a:ea typeface="Inter Medium"/>
              <a:cs typeface="Inter Medium"/>
              <a:sym typeface="Inter Medium"/>
            </a:endParaRPr>
          </a:p>
        </p:txBody>
      </p:sp>
      <p:pic>
        <p:nvPicPr>
          <p:cNvPr id="326" name="Google Shape;326;p58"/>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685800" y="1191588"/>
            <a:ext cx="2103000" cy="1097400"/>
          </a:xfrm>
          <a:prstGeom prst="roundRect">
            <a:avLst>
              <a:gd name="adj" fmla="val 3932"/>
            </a:avLst>
          </a:prstGeom>
          <a:noFill/>
          <a:ln>
            <a:noFill/>
          </a:ln>
        </p:spPr>
      </p:pic>
      <p:pic>
        <p:nvPicPr>
          <p:cNvPr id="327" name="Google Shape;327;p58"/>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6355202" y="1191600"/>
            <a:ext cx="2103000" cy="1097400"/>
          </a:xfrm>
          <a:prstGeom prst="roundRect">
            <a:avLst>
              <a:gd name="adj" fmla="val 3659"/>
            </a:avLst>
          </a:prstGeom>
          <a:noFill/>
          <a:ln>
            <a:noFill/>
          </a:ln>
        </p:spPr>
      </p:pic>
      <p:sp>
        <p:nvSpPr>
          <p:cNvPr id="328" name="Google Shape;328;p58"/>
          <p:cNvSpPr/>
          <p:nvPr/>
        </p:nvSpPr>
        <p:spPr>
          <a:xfrm>
            <a:off x="457200" y="2903100"/>
            <a:ext cx="2560200" cy="1783200"/>
          </a:xfrm>
          <a:prstGeom prst="roundRect">
            <a:avLst>
              <a:gd name="adj" fmla="val 9301"/>
            </a:avLst>
          </a:prstGeom>
          <a:solidFill>
            <a:schemeClr val="lt1"/>
          </a:solidFill>
          <a:ln>
            <a:noFill/>
          </a:ln>
          <a:effectLst>
            <a:outerShdw blurRad="142875"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Light"/>
              <a:ea typeface="Inter Light"/>
              <a:cs typeface="Inter Light"/>
              <a:sym typeface="Inter Light"/>
            </a:endParaRPr>
          </a:p>
        </p:txBody>
      </p:sp>
      <p:sp>
        <p:nvSpPr>
          <p:cNvPr id="329" name="Google Shape;329;p58"/>
          <p:cNvSpPr txBox="1"/>
          <p:nvPr/>
        </p:nvSpPr>
        <p:spPr>
          <a:xfrm>
            <a:off x="685850" y="4367100"/>
            <a:ext cx="2103000" cy="1539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1000">
                <a:solidFill>
                  <a:schemeClr val="dk1"/>
                </a:solidFill>
                <a:latin typeface="Inter Medium"/>
                <a:ea typeface="Inter Medium"/>
                <a:cs typeface="Inter Medium"/>
                <a:sym typeface="Inter Medium"/>
              </a:rPr>
              <a:t>Leadership AMA’s</a:t>
            </a:r>
            <a:endParaRPr sz="1000">
              <a:solidFill>
                <a:schemeClr val="dk1"/>
              </a:solidFill>
              <a:latin typeface="Inter Medium"/>
              <a:ea typeface="Inter Medium"/>
              <a:cs typeface="Inter Medium"/>
              <a:sym typeface="Inter Medium"/>
            </a:endParaRPr>
          </a:p>
        </p:txBody>
      </p:sp>
      <p:sp>
        <p:nvSpPr>
          <p:cNvPr id="330" name="Google Shape;330;p58"/>
          <p:cNvSpPr/>
          <p:nvPr/>
        </p:nvSpPr>
        <p:spPr>
          <a:xfrm>
            <a:off x="3291900" y="2903100"/>
            <a:ext cx="2560200" cy="1783200"/>
          </a:xfrm>
          <a:prstGeom prst="roundRect">
            <a:avLst>
              <a:gd name="adj" fmla="val 9301"/>
            </a:avLst>
          </a:prstGeom>
          <a:solidFill>
            <a:schemeClr val="lt1"/>
          </a:solidFill>
          <a:ln>
            <a:noFill/>
          </a:ln>
          <a:effectLst>
            <a:outerShdw blurRad="142875"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Light"/>
              <a:ea typeface="Inter Light"/>
              <a:cs typeface="Inter Light"/>
              <a:sym typeface="Inter Light"/>
            </a:endParaRPr>
          </a:p>
        </p:txBody>
      </p:sp>
      <p:sp>
        <p:nvSpPr>
          <p:cNvPr id="331" name="Google Shape;331;p58"/>
          <p:cNvSpPr/>
          <p:nvPr/>
        </p:nvSpPr>
        <p:spPr>
          <a:xfrm>
            <a:off x="6126600" y="2903100"/>
            <a:ext cx="2560200" cy="1783200"/>
          </a:xfrm>
          <a:prstGeom prst="roundRect">
            <a:avLst>
              <a:gd name="adj" fmla="val 9301"/>
            </a:avLst>
          </a:prstGeom>
          <a:solidFill>
            <a:schemeClr val="lt1"/>
          </a:solidFill>
          <a:ln>
            <a:noFill/>
          </a:ln>
          <a:effectLst>
            <a:outerShdw blurRad="142875"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Light"/>
              <a:ea typeface="Inter Light"/>
              <a:cs typeface="Inter Light"/>
              <a:sym typeface="Inter Light"/>
            </a:endParaRPr>
          </a:p>
        </p:txBody>
      </p:sp>
      <p:sp>
        <p:nvSpPr>
          <p:cNvPr id="332" name="Google Shape;332;p58"/>
          <p:cNvSpPr txBox="1"/>
          <p:nvPr/>
        </p:nvSpPr>
        <p:spPr>
          <a:xfrm>
            <a:off x="3520550" y="4367100"/>
            <a:ext cx="2103000" cy="1539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1000">
                <a:solidFill>
                  <a:schemeClr val="dk1"/>
                </a:solidFill>
                <a:latin typeface="Inter Medium"/>
                <a:ea typeface="Inter Medium"/>
                <a:cs typeface="Inter Medium"/>
                <a:sym typeface="Inter Medium"/>
              </a:rPr>
              <a:t>Fireside Chat</a:t>
            </a:r>
            <a:endParaRPr sz="1000">
              <a:solidFill>
                <a:schemeClr val="dk1"/>
              </a:solidFill>
              <a:latin typeface="Inter Medium"/>
              <a:ea typeface="Inter Medium"/>
              <a:cs typeface="Inter Medium"/>
              <a:sym typeface="Inter Medium"/>
            </a:endParaRPr>
          </a:p>
        </p:txBody>
      </p:sp>
      <p:sp>
        <p:nvSpPr>
          <p:cNvPr id="333" name="Google Shape;333;p58"/>
          <p:cNvSpPr txBox="1"/>
          <p:nvPr/>
        </p:nvSpPr>
        <p:spPr>
          <a:xfrm>
            <a:off x="6355250" y="4367100"/>
            <a:ext cx="2226900" cy="1539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1000">
                <a:solidFill>
                  <a:schemeClr val="dk1"/>
                </a:solidFill>
                <a:latin typeface="Inter Medium"/>
                <a:ea typeface="Inter Medium"/>
                <a:cs typeface="Inter Medium"/>
                <a:sym typeface="Inter Medium"/>
              </a:rPr>
              <a:t>Team Brainstorming</a:t>
            </a:r>
            <a:endParaRPr sz="1000">
              <a:solidFill>
                <a:schemeClr val="dk1"/>
              </a:solidFill>
              <a:latin typeface="Inter Medium"/>
              <a:ea typeface="Inter Medium"/>
              <a:cs typeface="Inter Medium"/>
              <a:sym typeface="Inter Medium"/>
            </a:endParaRPr>
          </a:p>
        </p:txBody>
      </p:sp>
      <p:pic>
        <p:nvPicPr>
          <p:cNvPr id="334" name="Google Shape;334;p58"/>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3520500" y="1191600"/>
            <a:ext cx="2103000" cy="1097400"/>
          </a:xfrm>
          <a:prstGeom prst="roundRect">
            <a:avLst>
              <a:gd name="adj" fmla="val 4240"/>
            </a:avLst>
          </a:prstGeom>
          <a:noFill/>
          <a:ln>
            <a:noFill/>
          </a:ln>
        </p:spPr>
      </p:pic>
      <p:pic>
        <p:nvPicPr>
          <p:cNvPr id="335" name="Google Shape;335;p58"/>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6355201" y="3131712"/>
            <a:ext cx="2103000" cy="1097400"/>
          </a:xfrm>
          <a:prstGeom prst="roundRect">
            <a:avLst>
              <a:gd name="adj" fmla="val 4155"/>
            </a:avLst>
          </a:prstGeom>
          <a:noFill/>
          <a:ln>
            <a:noFill/>
          </a:ln>
        </p:spPr>
      </p:pic>
      <p:pic>
        <p:nvPicPr>
          <p:cNvPr id="336" name="Google Shape;336;p58"/>
          <p:cNvPicPr preferRelativeResize="0"/>
          <p:nvPr/>
        </p:nvPicPr>
        <p:blipFill rotWithShape="1">
          <a:blip r:embed="rId7" cstate="print">
            <a:alphaModFix/>
            <a:extLst>
              <a:ext uri="{28A0092B-C50C-407E-A947-70E740481C1C}">
                <a14:useLocalDpi xmlns:a14="http://schemas.microsoft.com/office/drawing/2010/main"/>
              </a:ext>
            </a:extLst>
          </a:blip>
          <a:srcRect/>
          <a:stretch/>
        </p:blipFill>
        <p:spPr>
          <a:xfrm>
            <a:off x="685802" y="3131700"/>
            <a:ext cx="2103000" cy="1097400"/>
          </a:xfrm>
          <a:prstGeom prst="roundRect">
            <a:avLst>
              <a:gd name="adj" fmla="val 4340"/>
            </a:avLst>
          </a:prstGeom>
          <a:noFill/>
          <a:ln>
            <a:noFill/>
          </a:ln>
        </p:spPr>
      </p:pic>
      <p:pic>
        <p:nvPicPr>
          <p:cNvPr id="337" name="Google Shape;337;p58"/>
          <p:cNvPicPr preferRelativeResize="0"/>
          <p:nvPr/>
        </p:nvPicPr>
        <p:blipFill rotWithShape="1">
          <a:blip r:embed="rId8" cstate="print">
            <a:alphaModFix amt="92000"/>
            <a:extLst>
              <a:ext uri="{28A0092B-C50C-407E-A947-70E740481C1C}">
                <a14:useLocalDpi xmlns:a14="http://schemas.microsoft.com/office/drawing/2010/main"/>
              </a:ext>
            </a:extLst>
          </a:blip>
          <a:srcRect/>
          <a:stretch/>
        </p:blipFill>
        <p:spPr>
          <a:xfrm>
            <a:off x="3520498" y="3131700"/>
            <a:ext cx="2103000" cy="1097400"/>
          </a:xfrm>
          <a:prstGeom prst="roundRect">
            <a:avLst>
              <a:gd name="adj" fmla="val 3814"/>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9"/>
          <p:cNvSpPr/>
          <p:nvPr/>
        </p:nvSpPr>
        <p:spPr>
          <a:xfrm>
            <a:off x="3048000" y="0"/>
            <a:ext cx="6096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Light"/>
              <a:ea typeface="Inter Light"/>
              <a:cs typeface="Inter Light"/>
              <a:sym typeface="Inter Light"/>
            </a:endParaRPr>
          </a:p>
        </p:txBody>
      </p:sp>
      <p:sp>
        <p:nvSpPr>
          <p:cNvPr id="343" name="Google Shape;343;p59"/>
          <p:cNvSpPr txBox="1">
            <a:spLocks noGrp="1"/>
          </p:cNvSpPr>
          <p:nvPr>
            <p:ph type="title"/>
          </p:nvPr>
        </p:nvSpPr>
        <p:spPr>
          <a:xfrm>
            <a:off x="457200" y="457200"/>
            <a:ext cx="2590800" cy="369300"/>
          </a:xfrm>
          <a:prstGeom prst="rect">
            <a:avLst/>
          </a:prstGeom>
        </p:spPr>
        <p:txBody>
          <a:bodyPr spcFirstLastPara="1" wrap="square" lIns="0" tIns="0" rIns="91425" bIns="0" anchor="t" anchorCtr="0">
            <a:spAutoFit/>
          </a:bodyPr>
          <a:lstStyle/>
          <a:p>
            <a:pPr marL="0" lvl="0" indent="0" algn="l" rtl="0">
              <a:spcBef>
                <a:spcPts val="0"/>
              </a:spcBef>
              <a:spcAft>
                <a:spcPts val="0"/>
              </a:spcAft>
              <a:buNone/>
            </a:pPr>
            <a:r>
              <a:rPr lang="en"/>
              <a:t>Slido features</a:t>
            </a:r>
            <a:endParaRPr/>
          </a:p>
        </p:txBody>
      </p:sp>
      <p:pic>
        <p:nvPicPr>
          <p:cNvPr id="344" name="Google Shape;344;p59"/>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8001000" y="4457700"/>
            <a:ext cx="685800" cy="228600"/>
          </a:xfrm>
          <a:prstGeom prst="rect">
            <a:avLst/>
          </a:prstGeom>
          <a:noFill/>
          <a:ln>
            <a:noFill/>
          </a:ln>
        </p:spPr>
      </p:pic>
      <p:sp>
        <p:nvSpPr>
          <p:cNvPr id="345" name="Google Shape;345;p59"/>
          <p:cNvSpPr txBox="1"/>
          <p:nvPr/>
        </p:nvSpPr>
        <p:spPr>
          <a:xfrm>
            <a:off x="4038600" y="1262700"/>
            <a:ext cx="4114800" cy="4017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1000"/>
              </a:spcAft>
              <a:buNone/>
            </a:pPr>
            <a:r>
              <a:rPr lang="en" b="1">
                <a:latin typeface="Inter"/>
                <a:ea typeface="Inter"/>
                <a:cs typeface="Inter"/>
                <a:sym typeface="Inter"/>
              </a:rPr>
              <a:t>Polls</a:t>
            </a:r>
            <a:br>
              <a:rPr lang="en" sz="1000">
                <a:latin typeface="Inter Light"/>
                <a:ea typeface="Inter Light"/>
                <a:cs typeface="Inter Light"/>
                <a:sym typeface="Inter Light"/>
              </a:rPr>
            </a:br>
            <a:r>
              <a:rPr lang="en" sz="1000">
                <a:latin typeface="Inter Light"/>
                <a:ea typeface="Inter Light"/>
                <a:cs typeface="Inter Light"/>
                <a:sym typeface="Inter Light"/>
              </a:rPr>
              <a:t>Engage your participants with polls</a:t>
            </a:r>
            <a:endParaRPr sz="1000">
              <a:latin typeface="Inter Light"/>
              <a:ea typeface="Inter Light"/>
              <a:cs typeface="Inter Light"/>
              <a:sym typeface="Inter Light"/>
            </a:endParaRPr>
          </a:p>
        </p:txBody>
      </p:sp>
      <p:pic>
        <p:nvPicPr>
          <p:cNvPr id="346" name="Google Shape;346;p59"/>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3566153" y="3402320"/>
            <a:ext cx="320040" cy="320040"/>
          </a:xfrm>
          <a:prstGeom prst="rect">
            <a:avLst/>
          </a:prstGeom>
          <a:noFill/>
          <a:ln>
            <a:noFill/>
          </a:ln>
        </p:spPr>
      </p:pic>
      <p:pic>
        <p:nvPicPr>
          <p:cNvPr id="347" name="Google Shape;347;p59"/>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a:off x="3566150" y="1303525"/>
            <a:ext cx="320040" cy="320040"/>
          </a:xfrm>
          <a:prstGeom prst="rect">
            <a:avLst/>
          </a:prstGeom>
          <a:noFill/>
          <a:ln>
            <a:noFill/>
          </a:ln>
        </p:spPr>
      </p:pic>
      <p:pic>
        <p:nvPicPr>
          <p:cNvPr id="348" name="Google Shape;348;p59"/>
          <p:cNvPicPr preferRelativeResize="0"/>
          <p:nvPr/>
        </p:nvPicPr>
        <p:blipFill>
          <a:blip r:embed="rId6" cstate="print">
            <a:alphaModFix/>
            <a:extLst>
              <a:ext uri="{28A0092B-C50C-407E-A947-70E740481C1C}">
                <a14:useLocalDpi xmlns:a14="http://schemas.microsoft.com/office/drawing/2010/main"/>
              </a:ext>
            </a:extLst>
          </a:blip>
          <a:stretch>
            <a:fillRect/>
          </a:stretch>
        </p:blipFill>
        <p:spPr>
          <a:xfrm>
            <a:off x="3566150" y="603600"/>
            <a:ext cx="320040" cy="320040"/>
          </a:xfrm>
          <a:prstGeom prst="rect">
            <a:avLst/>
          </a:prstGeom>
          <a:noFill/>
          <a:ln>
            <a:noFill/>
          </a:ln>
        </p:spPr>
      </p:pic>
      <p:pic>
        <p:nvPicPr>
          <p:cNvPr id="349" name="Google Shape;349;p59"/>
          <p:cNvPicPr preferRelativeResize="0"/>
          <p:nvPr/>
        </p:nvPicPr>
        <p:blipFill>
          <a:blip r:embed="rId7" cstate="print">
            <a:alphaModFix/>
            <a:extLst>
              <a:ext uri="{28A0092B-C50C-407E-A947-70E740481C1C}">
                <a14:useLocalDpi xmlns:a14="http://schemas.microsoft.com/office/drawing/2010/main"/>
              </a:ext>
            </a:extLst>
          </a:blip>
          <a:stretch>
            <a:fillRect/>
          </a:stretch>
        </p:blipFill>
        <p:spPr>
          <a:xfrm>
            <a:off x="3566150" y="2681700"/>
            <a:ext cx="320040" cy="320040"/>
          </a:xfrm>
          <a:prstGeom prst="rect">
            <a:avLst/>
          </a:prstGeom>
          <a:noFill/>
          <a:ln>
            <a:noFill/>
          </a:ln>
        </p:spPr>
      </p:pic>
      <p:pic>
        <p:nvPicPr>
          <p:cNvPr id="350" name="Google Shape;350;p59"/>
          <p:cNvPicPr preferRelativeResize="0"/>
          <p:nvPr/>
        </p:nvPicPr>
        <p:blipFill>
          <a:blip r:embed="rId8" cstate="print">
            <a:alphaModFix/>
            <a:extLst>
              <a:ext uri="{28A0092B-C50C-407E-A947-70E740481C1C}">
                <a14:useLocalDpi xmlns:a14="http://schemas.microsoft.com/office/drawing/2010/main"/>
              </a:ext>
            </a:extLst>
          </a:blip>
          <a:stretch>
            <a:fillRect/>
          </a:stretch>
        </p:blipFill>
        <p:spPr>
          <a:xfrm>
            <a:off x="3566150" y="2010025"/>
            <a:ext cx="320040" cy="320040"/>
          </a:xfrm>
          <a:prstGeom prst="rect">
            <a:avLst/>
          </a:prstGeom>
          <a:noFill/>
          <a:ln>
            <a:noFill/>
          </a:ln>
        </p:spPr>
      </p:pic>
      <p:sp>
        <p:nvSpPr>
          <p:cNvPr id="351" name="Google Shape;351;p59"/>
          <p:cNvSpPr txBox="1"/>
          <p:nvPr/>
        </p:nvSpPr>
        <p:spPr>
          <a:xfrm>
            <a:off x="4038600" y="1969200"/>
            <a:ext cx="4114800" cy="4017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1000"/>
              </a:spcAft>
              <a:buNone/>
            </a:pPr>
            <a:r>
              <a:rPr lang="en" b="1">
                <a:latin typeface="Inter"/>
                <a:ea typeface="Inter"/>
                <a:cs typeface="Inter"/>
                <a:sym typeface="Inter"/>
              </a:rPr>
              <a:t>Surveys</a:t>
            </a:r>
            <a:br>
              <a:rPr lang="en" sz="1000">
                <a:latin typeface="Inter Light"/>
                <a:ea typeface="Inter Light"/>
                <a:cs typeface="Inter Light"/>
                <a:sym typeface="Inter Light"/>
              </a:rPr>
            </a:br>
            <a:r>
              <a:rPr lang="en" sz="1000">
                <a:latin typeface="Inter Light"/>
                <a:ea typeface="Inter Light"/>
                <a:cs typeface="Inter Light"/>
                <a:sym typeface="Inter Light"/>
              </a:rPr>
              <a:t>Gather feedback from meeting attendees</a:t>
            </a:r>
            <a:endParaRPr sz="1000">
              <a:latin typeface="Inter Light"/>
              <a:ea typeface="Inter Light"/>
              <a:cs typeface="Inter Light"/>
              <a:sym typeface="Inter Light"/>
            </a:endParaRPr>
          </a:p>
        </p:txBody>
      </p:sp>
      <p:sp>
        <p:nvSpPr>
          <p:cNvPr id="352" name="Google Shape;352;p59"/>
          <p:cNvSpPr txBox="1"/>
          <p:nvPr/>
        </p:nvSpPr>
        <p:spPr>
          <a:xfrm>
            <a:off x="4038600" y="3361500"/>
            <a:ext cx="4114800" cy="4017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1000"/>
              </a:spcAft>
              <a:buNone/>
            </a:pPr>
            <a:r>
              <a:rPr lang="en" b="1">
                <a:latin typeface="Inter"/>
                <a:ea typeface="Inter"/>
                <a:cs typeface="Inter"/>
                <a:sym typeface="Inter"/>
              </a:rPr>
              <a:t>Analytics</a:t>
            </a:r>
            <a:br>
              <a:rPr lang="en" sz="1000">
                <a:latin typeface="Inter Light"/>
                <a:ea typeface="Inter Light"/>
                <a:cs typeface="Inter Light"/>
                <a:sym typeface="Inter Light"/>
              </a:rPr>
            </a:br>
            <a:r>
              <a:rPr lang="en" sz="1000">
                <a:latin typeface="Inter Light"/>
                <a:ea typeface="Inter Light"/>
                <a:cs typeface="Inter Light"/>
                <a:sym typeface="Inter Light"/>
              </a:rPr>
              <a:t>Capture and analyze valuable insights from your meetings</a:t>
            </a:r>
            <a:endParaRPr sz="1000">
              <a:latin typeface="Inter Light"/>
              <a:ea typeface="Inter Light"/>
              <a:cs typeface="Inter Light"/>
              <a:sym typeface="Inter Light"/>
            </a:endParaRPr>
          </a:p>
        </p:txBody>
      </p:sp>
      <p:sp>
        <p:nvSpPr>
          <p:cNvPr id="353" name="Google Shape;353;p59"/>
          <p:cNvSpPr txBox="1"/>
          <p:nvPr/>
        </p:nvSpPr>
        <p:spPr>
          <a:xfrm>
            <a:off x="4038600" y="562800"/>
            <a:ext cx="4114800" cy="4017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1000"/>
              </a:spcAft>
              <a:buNone/>
            </a:pPr>
            <a:r>
              <a:rPr lang="en" b="1">
                <a:latin typeface="Inter"/>
                <a:ea typeface="Inter"/>
                <a:cs typeface="Inter"/>
                <a:sym typeface="Inter"/>
              </a:rPr>
              <a:t>Q&amp;A</a:t>
            </a:r>
            <a:br>
              <a:rPr lang="en" sz="1000">
                <a:latin typeface="Inter Light"/>
                <a:ea typeface="Inter Light"/>
                <a:cs typeface="Inter Light"/>
                <a:sym typeface="Inter Light"/>
              </a:rPr>
            </a:br>
            <a:r>
              <a:rPr lang="en" sz="1000">
                <a:latin typeface="Inter Light"/>
                <a:ea typeface="Inter Light"/>
                <a:cs typeface="Inter Light"/>
                <a:sym typeface="Inter Light"/>
              </a:rPr>
              <a:t>Crowdsource the best questions from your participants</a:t>
            </a:r>
            <a:endParaRPr sz="1000">
              <a:latin typeface="Inter Light"/>
              <a:ea typeface="Inter Light"/>
              <a:cs typeface="Inter Light"/>
              <a:sym typeface="Inter Light"/>
            </a:endParaRPr>
          </a:p>
        </p:txBody>
      </p:sp>
      <p:sp>
        <p:nvSpPr>
          <p:cNvPr id="354" name="Google Shape;354;p59"/>
          <p:cNvSpPr txBox="1"/>
          <p:nvPr/>
        </p:nvSpPr>
        <p:spPr>
          <a:xfrm>
            <a:off x="4038600" y="2640900"/>
            <a:ext cx="4114800" cy="4017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1000"/>
              </a:spcAft>
              <a:buNone/>
            </a:pPr>
            <a:r>
              <a:rPr lang="en" b="1">
                <a:latin typeface="Inter"/>
                <a:ea typeface="Inter"/>
                <a:cs typeface="Inter"/>
                <a:sym typeface="Inter"/>
              </a:rPr>
              <a:t>Live Quizzes</a:t>
            </a:r>
            <a:br>
              <a:rPr lang="en" sz="1000">
                <a:latin typeface="Inter Light"/>
                <a:ea typeface="Inter Light"/>
                <a:cs typeface="Inter Light"/>
                <a:sym typeface="Inter Light"/>
              </a:rPr>
            </a:br>
            <a:r>
              <a:rPr lang="en" sz="1000">
                <a:latin typeface="Inter Light"/>
                <a:ea typeface="Inter Light"/>
                <a:cs typeface="Inter Light"/>
                <a:sym typeface="Inter Light"/>
              </a:rPr>
              <a:t>Make learning fun with live quizzes</a:t>
            </a:r>
            <a:endParaRPr sz="1000">
              <a:latin typeface="Inter Light"/>
              <a:ea typeface="Inter Light"/>
              <a:cs typeface="Inter Light"/>
              <a:sym typeface="Inter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60"/>
          <p:cNvSpPr/>
          <p:nvPr/>
        </p:nvSpPr>
        <p:spPr>
          <a:xfrm>
            <a:off x="0" y="1280150"/>
            <a:ext cx="9144000" cy="3863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Light"/>
              <a:ea typeface="Inter Light"/>
              <a:cs typeface="Inter Light"/>
              <a:sym typeface="Inter Light"/>
            </a:endParaRPr>
          </a:p>
        </p:txBody>
      </p:sp>
      <p:sp>
        <p:nvSpPr>
          <p:cNvPr id="360" name="Google Shape;360;p60"/>
          <p:cNvSpPr/>
          <p:nvPr/>
        </p:nvSpPr>
        <p:spPr>
          <a:xfrm>
            <a:off x="2971801" y="3543300"/>
            <a:ext cx="3200400" cy="914400"/>
          </a:xfrm>
          <a:prstGeom prst="roundRect">
            <a:avLst>
              <a:gd name="adj" fmla="val 16667"/>
            </a:avLst>
          </a:prstGeom>
          <a:solidFill>
            <a:schemeClr val="lt1"/>
          </a:solidFill>
          <a:ln>
            <a:noFill/>
          </a:ln>
          <a:effectLst>
            <a:outerShdw blurRad="142875"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Light"/>
              <a:ea typeface="Inter Light"/>
              <a:cs typeface="Inter Light"/>
              <a:sym typeface="Inter Light"/>
            </a:endParaRPr>
          </a:p>
        </p:txBody>
      </p:sp>
      <p:sp>
        <p:nvSpPr>
          <p:cNvPr id="361" name="Google Shape;361;p60"/>
          <p:cNvSpPr/>
          <p:nvPr/>
        </p:nvSpPr>
        <p:spPr>
          <a:xfrm>
            <a:off x="2194558" y="1885950"/>
            <a:ext cx="914400" cy="914400"/>
          </a:xfrm>
          <a:prstGeom prst="roundRect">
            <a:avLst>
              <a:gd name="adj" fmla="val 16667"/>
            </a:avLst>
          </a:prstGeom>
          <a:solidFill>
            <a:schemeClr val="lt1"/>
          </a:solidFill>
          <a:ln>
            <a:noFill/>
          </a:ln>
          <a:effectLst>
            <a:outerShdw blurRad="142875"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Light"/>
              <a:ea typeface="Inter Light"/>
              <a:cs typeface="Inter Light"/>
              <a:sym typeface="Inter Light"/>
            </a:endParaRPr>
          </a:p>
        </p:txBody>
      </p:sp>
      <p:sp>
        <p:nvSpPr>
          <p:cNvPr id="362" name="Google Shape;362;p60"/>
          <p:cNvSpPr/>
          <p:nvPr/>
        </p:nvSpPr>
        <p:spPr>
          <a:xfrm>
            <a:off x="3474715" y="1885950"/>
            <a:ext cx="914400" cy="914400"/>
          </a:xfrm>
          <a:prstGeom prst="roundRect">
            <a:avLst>
              <a:gd name="adj" fmla="val 16667"/>
            </a:avLst>
          </a:prstGeom>
          <a:solidFill>
            <a:schemeClr val="lt1"/>
          </a:solidFill>
          <a:ln>
            <a:noFill/>
          </a:ln>
          <a:effectLst>
            <a:outerShdw blurRad="142875"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Light"/>
              <a:ea typeface="Inter Light"/>
              <a:cs typeface="Inter Light"/>
              <a:sym typeface="Inter Light"/>
            </a:endParaRPr>
          </a:p>
        </p:txBody>
      </p:sp>
      <p:sp>
        <p:nvSpPr>
          <p:cNvPr id="363" name="Google Shape;363;p60"/>
          <p:cNvSpPr/>
          <p:nvPr/>
        </p:nvSpPr>
        <p:spPr>
          <a:xfrm>
            <a:off x="4754873" y="1885950"/>
            <a:ext cx="914400" cy="914400"/>
          </a:xfrm>
          <a:prstGeom prst="roundRect">
            <a:avLst>
              <a:gd name="adj" fmla="val 16667"/>
            </a:avLst>
          </a:prstGeom>
          <a:solidFill>
            <a:schemeClr val="lt1"/>
          </a:solidFill>
          <a:ln>
            <a:noFill/>
          </a:ln>
          <a:effectLst>
            <a:outerShdw blurRad="142875"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Light"/>
              <a:ea typeface="Inter Light"/>
              <a:cs typeface="Inter Light"/>
              <a:sym typeface="Inter Light"/>
            </a:endParaRPr>
          </a:p>
        </p:txBody>
      </p:sp>
      <p:sp>
        <p:nvSpPr>
          <p:cNvPr id="364" name="Google Shape;364;p60"/>
          <p:cNvSpPr/>
          <p:nvPr/>
        </p:nvSpPr>
        <p:spPr>
          <a:xfrm>
            <a:off x="6035030" y="1885950"/>
            <a:ext cx="914400" cy="914400"/>
          </a:xfrm>
          <a:prstGeom prst="roundRect">
            <a:avLst>
              <a:gd name="adj" fmla="val 16667"/>
            </a:avLst>
          </a:prstGeom>
          <a:solidFill>
            <a:schemeClr val="lt1"/>
          </a:solidFill>
          <a:ln>
            <a:noFill/>
          </a:ln>
          <a:effectLst>
            <a:outerShdw blurRad="142875"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Light"/>
              <a:ea typeface="Inter Light"/>
              <a:cs typeface="Inter Light"/>
              <a:sym typeface="Inter Light"/>
            </a:endParaRPr>
          </a:p>
        </p:txBody>
      </p:sp>
      <p:sp>
        <p:nvSpPr>
          <p:cNvPr id="365" name="Google Shape;365;p60"/>
          <p:cNvSpPr/>
          <p:nvPr/>
        </p:nvSpPr>
        <p:spPr>
          <a:xfrm>
            <a:off x="7315188" y="1885950"/>
            <a:ext cx="914400" cy="914400"/>
          </a:xfrm>
          <a:prstGeom prst="roundRect">
            <a:avLst>
              <a:gd name="adj" fmla="val 16667"/>
            </a:avLst>
          </a:prstGeom>
          <a:solidFill>
            <a:schemeClr val="lt1"/>
          </a:solidFill>
          <a:ln>
            <a:noFill/>
          </a:ln>
          <a:effectLst>
            <a:outerShdw blurRad="142875"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Light"/>
              <a:ea typeface="Inter Light"/>
              <a:cs typeface="Inter Light"/>
              <a:sym typeface="Inter Light"/>
            </a:endParaRPr>
          </a:p>
        </p:txBody>
      </p:sp>
      <p:sp>
        <p:nvSpPr>
          <p:cNvPr id="366" name="Google Shape;366;p60"/>
          <p:cNvSpPr/>
          <p:nvPr/>
        </p:nvSpPr>
        <p:spPr>
          <a:xfrm>
            <a:off x="914400" y="1885950"/>
            <a:ext cx="914400" cy="914400"/>
          </a:xfrm>
          <a:prstGeom prst="roundRect">
            <a:avLst>
              <a:gd name="adj" fmla="val 16667"/>
            </a:avLst>
          </a:prstGeom>
          <a:solidFill>
            <a:schemeClr val="lt1"/>
          </a:solidFill>
          <a:ln>
            <a:noFill/>
          </a:ln>
          <a:effectLst>
            <a:outerShdw blurRad="142875"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Light"/>
              <a:ea typeface="Inter Light"/>
              <a:cs typeface="Inter Light"/>
              <a:sym typeface="Inter Light"/>
            </a:endParaRPr>
          </a:p>
        </p:txBody>
      </p:sp>
      <p:sp>
        <p:nvSpPr>
          <p:cNvPr id="367" name="Google Shape;367;p60"/>
          <p:cNvSpPr txBox="1">
            <a:spLocks noGrp="1"/>
          </p:cNvSpPr>
          <p:nvPr>
            <p:ph type="title"/>
          </p:nvPr>
        </p:nvSpPr>
        <p:spPr>
          <a:xfrm>
            <a:off x="457200" y="457200"/>
            <a:ext cx="8229600" cy="492600"/>
          </a:xfrm>
          <a:prstGeom prst="rect">
            <a:avLst/>
          </a:prstGeom>
        </p:spPr>
        <p:txBody>
          <a:bodyPr spcFirstLastPara="1" wrap="square" lIns="0" tIns="0" rIns="91425" bIns="0" anchor="t" anchorCtr="0">
            <a:spAutoFit/>
          </a:bodyPr>
          <a:lstStyle/>
          <a:p>
            <a:pPr marL="0" lvl="0" indent="0" algn="l" rtl="0">
              <a:spcBef>
                <a:spcPts val="0"/>
              </a:spcBef>
              <a:spcAft>
                <a:spcPts val="0"/>
              </a:spcAft>
              <a:buNone/>
            </a:pPr>
            <a:r>
              <a:rPr lang="en" sz="3200">
                <a:solidFill>
                  <a:schemeClr val="lt2"/>
                </a:solidFill>
              </a:rPr>
              <a:t>Poll types</a:t>
            </a:r>
            <a:r>
              <a:rPr lang="en" sz="3200"/>
              <a:t> overview</a:t>
            </a:r>
            <a:endParaRPr sz="3200"/>
          </a:p>
        </p:txBody>
      </p:sp>
      <p:pic>
        <p:nvPicPr>
          <p:cNvPr id="368" name="Google Shape;368;p60"/>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8001000" y="4457700"/>
            <a:ext cx="685800" cy="228600"/>
          </a:xfrm>
          <a:prstGeom prst="rect">
            <a:avLst/>
          </a:prstGeom>
          <a:noFill/>
          <a:ln>
            <a:noFill/>
          </a:ln>
        </p:spPr>
      </p:pic>
      <p:pic>
        <p:nvPicPr>
          <p:cNvPr id="369" name="Google Shape;369;p60"/>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2423179" y="2114538"/>
            <a:ext cx="457181" cy="457200"/>
          </a:xfrm>
          <a:prstGeom prst="rect">
            <a:avLst/>
          </a:prstGeom>
          <a:noFill/>
          <a:ln>
            <a:noFill/>
          </a:ln>
        </p:spPr>
      </p:pic>
      <p:pic>
        <p:nvPicPr>
          <p:cNvPr id="370" name="Google Shape;370;p60"/>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a:off x="3200400" y="3771888"/>
            <a:ext cx="457200" cy="457200"/>
          </a:xfrm>
          <a:prstGeom prst="rect">
            <a:avLst/>
          </a:prstGeom>
          <a:noFill/>
          <a:ln>
            <a:noFill/>
          </a:ln>
        </p:spPr>
      </p:pic>
      <p:pic>
        <p:nvPicPr>
          <p:cNvPr id="371" name="Google Shape;371;p60"/>
          <p:cNvPicPr preferRelativeResize="0"/>
          <p:nvPr/>
        </p:nvPicPr>
        <p:blipFill>
          <a:blip r:embed="rId6" cstate="print">
            <a:alphaModFix/>
            <a:extLst>
              <a:ext uri="{28A0092B-C50C-407E-A947-70E740481C1C}">
                <a14:useLocalDpi xmlns:a14="http://schemas.microsoft.com/office/drawing/2010/main"/>
              </a:ext>
            </a:extLst>
          </a:blip>
          <a:stretch>
            <a:fillRect/>
          </a:stretch>
        </p:blipFill>
        <p:spPr>
          <a:xfrm>
            <a:off x="3703318" y="2114538"/>
            <a:ext cx="457181" cy="457200"/>
          </a:xfrm>
          <a:prstGeom prst="rect">
            <a:avLst/>
          </a:prstGeom>
          <a:noFill/>
          <a:ln>
            <a:noFill/>
          </a:ln>
        </p:spPr>
      </p:pic>
      <p:pic>
        <p:nvPicPr>
          <p:cNvPr id="372" name="Google Shape;372;p60"/>
          <p:cNvPicPr preferRelativeResize="0"/>
          <p:nvPr/>
        </p:nvPicPr>
        <p:blipFill>
          <a:blip r:embed="rId7" cstate="print">
            <a:alphaModFix/>
            <a:extLst>
              <a:ext uri="{28A0092B-C50C-407E-A947-70E740481C1C}">
                <a14:useLocalDpi xmlns:a14="http://schemas.microsoft.com/office/drawing/2010/main"/>
              </a:ext>
            </a:extLst>
          </a:blip>
          <a:stretch>
            <a:fillRect/>
          </a:stretch>
        </p:blipFill>
        <p:spPr>
          <a:xfrm>
            <a:off x="7543605" y="2114538"/>
            <a:ext cx="457594" cy="457200"/>
          </a:xfrm>
          <a:prstGeom prst="rect">
            <a:avLst/>
          </a:prstGeom>
          <a:noFill/>
          <a:ln>
            <a:noFill/>
          </a:ln>
        </p:spPr>
      </p:pic>
      <p:pic>
        <p:nvPicPr>
          <p:cNvPr id="373" name="Google Shape;373;p60"/>
          <p:cNvPicPr preferRelativeResize="0"/>
          <p:nvPr/>
        </p:nvPicPr>
        <p:blipFill>
          <a:blip r:embed="rId8" cstate="print">
            <a:alphaModFix/>
            <a:extLst>
              <a:ext uri="{28A0092B-C50C-407E-A947-70E740481C1C}">
                <a14:useLocalDpi xmlns:a14="http://schemas.microsoft.com/office/drawing/2010/main"/>
              </a:ext>
            </a:extLst>
          </a:blip>
          <a:stretch>
            <a:fillRect/>
          </a:stretch>
        </p:blipFill>
        <p:spPr>
          <a:xfrm>
            <a:off x="1143000" y="2114538"/>
            <a:ext cx="457181" cy="457200"/>
          </a:xfrm>
          <a:prstGeom prst="rect">
            <a:avLst/>
          </a:prstGeom>
          <a:noFill/>
          <a:ln>
            <a:noFill/>
          </a:ln>
        </p:spPr>
      </p:pic>
      <p:pic>
        <p:nvPicPr>
          <p:cNvPr id="374" name="Google Shape;374;p60"/>
          <p:cNvPicPr preferRelativeResize="0"/>
          <p:nvPr/>
        </p:nvPicPr>
        <p:blipFill>
          <a:blip r:embed="rId9" cstate="print">
            <a:alphaModFix/>
            <a:extLst>
              <a:ext uri="{28A0092B-C50C-407E-A947-70E740481C1C}">
                <a14:useLocalDpi xmlns:a14="http://schemas.microsoft.com/office/drawing/2010/main"/>
              </a:ext>
            </a:extLst>
          </a:blip>
          <a:stretch>
            <a:fillRect/>
          </a:stretch>
        </p:blipFill>
        <p:spPr>
          <a:xfrm>
            <a:off x="6263647" y="2114538"/>
            <a:ext cx="457181" cy="457200"/>
          </a:xfrm>
          <a:prstGeom prst="rect">
            <a:avLst/>
          </a:prstGeom>
          <a:noFill/>
          <a:ln>
            <a:noFill/>
          </a:ln>
        </p:spPr>
      </p:pic>
      <p:pic>
        <p:nvPicPr>
          <p:cNvPr id="375" name="Google Shape;375;p60"/>
          <p:cNvPicPr preferRelativeResize="0"/>
          <p:nvPr/>
        </p:nvPicPr>
        <p:blipFill>
          <a:blip r:embed="rId10" cstate="print">
            <a:alphaModFix/>
            <a:extLst>
              <a:ext uri="{28A0092B-C50C-407E-A947-70E740481C1C}">
                <a14:useLocalDpi xmlns:a14="http://schemas.microsoft.com/office/drawing/2010/main"/>
              </a:ext>
            </a:extLst>
          </a:blip>
          <a:stretch>
            <a:fillRect/>
          </a:stretch>
        </p:blipFill>
        <p:spPr>
          <a:xfrm>
            <a:off x="4983277" y="2114538"/>
            <a:ext cx="457594" cy="457200"/>
          </a:xfrm>
          <a:prstGeom prst="rect">
            <a:avLst/>
          </a:prstGeom>
          <a:noFill/>
          <a:ln>
            <a:noFill/>
          </a:ln>
        </p:spPr>
      </p:pic>
      <p:sp>
        <p:nvSpPr>
          <p:cNvPr id="376" name="Google Shape;376;p60"/>
          <p:cNvSpPr txBox="1"/>
          <p:nvPr/>
        </p:nvSpPr>
        <p:spPr>
          <a:xfrm>
            <a:off x="3810000" y="3923550"/>
            <a:ext cx="2263200" cy="1539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000" b="1">
                <a:solidFill>
                  <a:schemeClr val="dk1"/>
                </a:solidFill>
                <a:latin typeface="Inter"/>
                <a:ea typeface="Inter"/>
                <a:cs typeface="Inter"/>
                <a:sym typeface="Inter"/>
              </a:rPr>
              <a:t>Surveys</a:t>
            </a:r>
            <a:r>
              <a:rPr lang="en" sz="1000">
                <a:solidFill>
                  <a:schemeClr val="dk1"/>
                </a:solidFill>
                <a:latin typeface="Inter Light"/>
                <a:ea typeface="Inter Light"/>
                <a:cs typeface="Inter Light"/>
                <a:sym typeface="Inter Light"/>
              </a:rPr>
              <a:t> (a combination of polls)</a:t>
            </a:r>
            <a:endParaRPr sz="1000">
              <a:solidFill>
                <a:schemeClr val="dk1"/>
              </a:solidFill>
              <a:latin typeface="Inter Light"/>
              <a:ea typeface="Inter Light"/>
              <a:cs typeface="Inter Light"/>
              <a:sym typeface="Inter Light"/>
            </a:endParaRPr>
          </a:p>
        </p:txBody>
      </p:sp>
      <p:sp>
        <p:nvSpPr>
          <p:cNvPr id="377" name="Google Shape;377;p60"/>
          <p:cNvSpPr txBox="1"/>
          <p:nvPr/>
        </p:nvSpPr>
        <p:spPr>
          <a:xfrm>
            <a:off x="685799" y="2952750"/>
            <a:ext cx="1371600" cy="153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000" b="1">
                <a:solidFill>
                  <a:schemeClr val="dk1"/>
                </a:solidFill>
                <a:latin typeface="Inter"/>
                <a:ea typeface="Inter"/>
                <a:cs typeface="Inter"/>
                <a:sym typeface="Inter"/>
              </a:rPr>
              <a:t>Multiple choice</a:t>
            </a:r>
            <a:endParaRPr sz="1000">
              <a:solidFill>
                <a:schemeClr val="dk1"/>
              </a:solidFill>
              <a:latin typeface="Inter Light"/>
              <a:ea typeface="Inter Light"/>
              <a:cs typeface="Inter Light"/>
              <a:sym typeface="Inter Light"/>
            </a:endParaRPr>
          </a:p>
        </p:txBody>
      </p:sp>
      <p:sp>
        <p:nvSpPr>
          <p:cNvPr id="378" name="Google Shape;378;p60"/>
          <p:cNvSpPr txBox="1"/>
          <p:nvPr/>
        </p:nvSpPr>
        <p:spPr>
          <a:xfrm>
            <a:off x="1965962" y="2952750"/>
            <a:ext cx="1371600" cy="153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000" b="1">
                <a:solidFill>
                  <a:schemeClr val="dk1"/>
                </a:solidFill>
                <a:latin typeface="Inter"/>
                <a:ea typeface="Inter"/>
                <a:cs typeface="Inter"/>
                <a:sym typeface="Inter"/>
              </a:rPr>
              <a:t>Open text</a:t>
            </a:r>
            <a:endParaRPr sz="1000">
              <a:solidFill>
                <a:schemeClr val="dk1"/>
              </a:solidFill>
              <a:latin typeface="Inter Light"/>
              <a:ea typeface="Inter Light"/>
              <a:cs typeface="Inter Light"/>
              <a:sym typeface="Inter Light"/>
            </a:endParaRPr>
          </a:p>
        </p:txBody>
      </p:sp>
      <p:sp>
        <p:nvSpPr>
          <p:cNvPr id="379" name="Google Shape;379;p60"/>
          <p:cNvSpPr txBox="1"/>
          <p:nvPr/>
        </p:nvSpPr>
        <p:spPr>
          <a:xfrm>
            <a:off x="3246137" y="2952750"/>
            <a:ext cx="1371600" cy="153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000" b="1">
                <a:solidFill>
                  <a:schemeClr val="dk1"/>
                </a:solidFill>
                <a:latin typeface="Inter"/>
                <a:ea typeface="Inter"/>
                <a:cs typeface="Inter"/>
                <a:sym typeface="Inter"/>
              </a:rPr>
              <a:t>Rating</a:t>
            </a:r>
            <a:endParaRPr sz="1000">
              <a:solidFill>
                <a:schemeClr val="dk1"/>
              </a:solidFill>
              <a:latin typeface="Inter Light"/>
              <a:ea typeface="Inter Light"/>
              <a:cs typeface="Inter Light"/>
              <a:sym typeface="Inter Light"/>
            </a:endParaRPr>
          </a:p>
        </p:txBody>
      </p:sp>
      <p:sp>
        <p:nvSpPr>
          <p:cNvPr id="380" name="Google Shape;380;p60"/>
          <p:cNvSpPr txBox="1"/>
          <p:nvPr/>
        </p:nvSpPr>
        <p:spPr>
          <a:xfrm>
            <a:off x="4526287" y="2952750"/>
            <a:ext cx="1371600" cy="153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000" b="1">
                <a:solidFill>
                  <a:schemeClr val="dk1"/>
                </a:solidFill>
                <a:latin typeface="Inter"/>
                <a:ea typeface="Inter"/>
                <a:cs typeface="Inter"/>
                <a:sym typeface="Inter"/>
              </a:rPr>
              <a:t>Word cloud</a:t>
            </a:r>
            <a:endParaRPr sz="1000">
              <a:solidFill>
                <a:schemeClr val="dk1"/>
              </a:solidFill>
              <a:latin typeface="Inter Light"/>
              <a:ea typeface="Inter Light"/>
              <a:cs typeface="Inter Light"/>
              <a:sym typeface="Inter Light"/>
            </a:endParaRPr>
          </a:p>
        </p:txBody>
      </p:sp>
      <p:sp>
        <p:nvSpPr>
          <p:cNvPr id="381" name="Google Shape;381;p60"/>
          <p:cNvSpPr txBox="1"/>
          <p:nvPr/>
        </p:nvSpPr>
        <p:spPr>
          <a:xfrm>
            <a:off x="5806462" y="2952750"/>
            <a:ext cx="1371600" cy="153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000" b="1">
                <a:solidFill>
                  <a:schemeClr val="dk1"/>
                </a:solidFill>
                <a:latin typeface="Inter"/>
                <a:ea typeface="Inter"/>
                <a:cs typeface="Inter"/>
                <a:sym typeface="Inter"/>
              </a:rPr>
              <a:t>Ranking</a:t>
            </a:r>
            <a:endParaRPr sz="1000">
              <a:solidFill>
                <a:schemeClr val="dk1"/>
              </a:solidFill>
              <a:latin typeface="Inter Light"/>
              <a:ea typeface="Inter Light"/>
              <a:cs typeface="Inter Light"/>
              <a:sym typeface="Inter Light"/>
            </a:endParaRPr>
          </a:p>
        </p:txBody>
      </p:sp>
      <p:sp>
        <p:nvSpPr>
          <p:cNvPr id="382" name="Google Shape;382;p60"/>
          <p:cNvSpPr txBox="1"/>
          <p:nvPr/>
        </p:nvSpPr>
        <p:spPr>
          <a:xfrm>
            <a:off x="7086612" y="2952750"/>
            <a:ext cx="1371600" cy="153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000" b="1">
                <a:solidFill>
                  <a:schemeClr val="dk1"/>
                </a:solidFill>
                <a:latin typeface="Inter"/>
                <a:ea typeface="Inter"/>
                <a:cs typeface="Inter"/>
                <a:sym typeface="Inter"/>
              </a:rPr>
              <a:t>Quiz</a:t>
            </a:r>
            <a:endParaRPr sz="1000">
              <a:solidFill>
                <a:schemeClr val="dk1"/>
              </a:solidFill>
              <a:latin typeface="Inter Light"/>
              <a:ea typeface="Inter Light"/>
              <a:cs typeface="Inter Light"/>
              <a:sym typeface="Inter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61"/>
          <p:cNvSpPr/>
          <p:nvPr/>
        </p:nvSpPr>
        <p:spPr>
          <a:xfrm>
            <a:off x="3505200" y="50"/>
            <a:ext cx="56388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61"/>
          <p:cNvSpPr txBox="1">
            <a:spLocks noGrp="1"/>
          </p:cNvSpPr>
          <p:nvPr>
            <p:ph type="title"/>
          </p:nvPr>
        </p:nvSpPr>
        <p:spPr>
          <a:xfrm>
            <a:off x="457200" y="457200"/>
            <a:ext cx="2590800" cy="1108200"/>
          </a:xfrm>
          <a:prstGeom prst="rect">
            <a:avLst/>
          </a:prstGeom>
        </p:spPr>
        <p:txBody>
          <a:bodyPr spcFirstLastPara="1" wrap="square" lIns="0" tIns="0" rIns="91425" bIns="0" anchor="t" anchorCtr="0">
            <a:spAutoFit/>
          </a:bodyPr>
          <a:lstStyle/>
          <a:p>
            <a:pPr marL="0" lvl="0" indent="0" algn="l" rtl="0">
              <a:spcBef>
                <a:spcPts val="0"/>
              </a:spcBef>
              <a:spcAft>
                <a:spcPts val="0"/>
              </a:spcAft>
              <a:buNone/>
            </a:pPr>
            <a:r>
              <a:rPr lang="en"/>
              <a:t>Gain </a:t>
            </a:r>
            <a:r>
              <a:rPr lang="en">
                <a:solidFill>
                  <a:schemeClr val="lt2"/>
                </a:solidFill>
              </a:rPr>
              <a:t>valuable insights</a:t>
            </a:r>
            <a:r>
              <a:rPr lang="en"/>
              <a:t> with Analytics</a:t>
            </a:r>
            <a:endParaRPr/>
          </a:p>
        </p:txBody>
      </p:sp>
      <p:sp>
        <p:nvSpPr>
          <p:cNvPr id="389" name="Google Shape;389;p61"/>
          <p:cNvSpPr txBox="1">
            <a:spLocks noGrp="1"/>
          </p:cNvSpPr>
          <p:nvPr>
            <p:ph type="body" idx="1"/>
          </p:nvPr>
        </p:nvSpPr>
        <p:spPr>
          <a:xfrm>
            <a:off x="457200" y="1794000"/>
            <a:ext cx="2590800" cy="2366802"/>
          </a:xfrm>
          <a:prstGeom prst="rect">
            <a:avLst/>
          </a:prstGeom>
        </p:spPr>
        <p:txBody>
          <a:bodyPr spcFirstLastPara="1" wrap="square" lIns="0" tIns="0" rIns="0" bIns="0" anchor="t" anchorCtr="0">
            <a:spAutoFit/>
          </a:bodyPr>
          <a:lstStyle/>
          <a:p>
            <a:pPr marL="266700" lvl="0" indent="-176213" algn="l" rtl="0">
              <a:spcBef>
                <a:spcPts val="0"/>
              </a:spcBef>
              <a:spcAft>
                <a:spcPts val="0"/>
              </a:spcAft>
              <a:buClr>
                <a:schemeClr val="lt2"/>
              </a:buClr>
              <a:buSzPct val="50000"/>
              <a:buChar char="●"/>
            </a:pPr>
            <a:r>
              <a:rPr lang="en" sz="1400" dirty="0"/>
              <a:t>Discover which </a:t>
            </a:r>
            <a:r>
              <a:rPr lang="en" sz="1400" b="1" dirty="0">
                <a:latin typeface="Inter"/>
                <a:ea typeface="Inter"/>
                <a:cs typeface="Inter"/>
                <a:sym typeface="Inter"/>
              </a:rPr>
              <a:t>topics</a:t>
            </a:r>
            <a:r>
              <a:rPr lang="en" sz="1400" dirty="0"/>
              <a:t> resonated the most with your audience</a:t>
            </a:r>
            <a:endParaRPr sz="1400" dirty="0"/>
          </a:p>
          <a:p>
            <a:pPr marL="266700" lvl="0" indent="-176213" algn="l" rtl="0">
              <a:spcBef>
                <a:spcPts val="1000"/>
              </a:spcBef>
              <a:spcAft>
                <a:spcPts val="0"/>
              </a:spcAft>
              <a:buClr>
                <a:schemeClr val="lt2"/>
              </a:buClr>
              <a:buSzPct val="50000"/>
              <a:buChar char="●"/>
            </a:pPr>
            <a:r>
              <a:rPr lang="en" sz="1400" dirty="0"/>
              <a:t>Collect </a:t>
            </a:r>
            <a:r>
              <a:rPr lang="en" sz="1400" b="1" dirty="0">
                <a:latin typeface="Inter"/>
                <a:ea typeface="Inter"/>
                <a:cs typeface="Inter"/>
                <a:sym typeface="Inter"/>
              </a:rPr>
              <a:t>valuable insights</a:t>
            </a:r>
            <a:r>
              <a:rPr lang="en" sz="1400" dirty="0"/>
              <a:t> </a:t>
            </a:r>
            <a:br>
              <a:rPr lang="en" sz="1400" dirty="0"/>
            </a:br>
            <a:r>
              <a:rPr lang="en" sz="1400" dirty="0"/>
              <a:t>to improve your next meeting or presentation</a:t>
            </a:r>
            <a:endParaRPr sz="1400" dirty="0"/>
          </a:p>
          <a:p>
            <a:pPr marL="266700" lvl="0" indent="-176213" algn="l" rtl="0">
              <a:spcBef>
                <a:spcPts val="1000"/>
              </a:spcBef>
              <a:spcAft>
                <a:spcPts val="1000"/>
              </a:spcAft>
              <a:buClr>
                <a:schemeClr val="lt2"/>
              </a:buClr>
              <a:buSzPct val="50000"/>
              <a:buChar char="●"/>
            </a:pPr>
            <a:r>
              <a:rPr lang="en" sz="1400" dirty="0"/>
              <a:t>Download </a:t>
            </a:r>
            <a:r>
              <a:rPr lang="en" sz="1400" b="1" dirty="0">
                <a:latin typeface="Inter"/>
                <a:ea typeface="Inter"/>
                <a:cs typeface="Inter"/>
                <a:sym typeface="Inter"/>
              </a:rPr>
              <a:t>exports</a:t>
            </a:r>
            <a:r>
              <a:rPr lang="en" sz="1400" dirty="0"/>
              <a:t> or share Infographics report</a:t>
            </a:r>
            <a:endParaRPr sz="1400" dirty="0"/>
          </a:p>
        </p:txBody>
      </p:sp>
      <p:sp>
        <p:nvSpPr>
          <p:cNvPr id="390" name="Google Shape;390;p61"/>
          <p:cNvSpPr txBox="1"/>
          <p:nvPr/>
        </p:nvSpPr>
        <p:spPr>
          <a:xfrm>
            <a:off x="457200" y="4532400"/>
            <a:ext cx="2590800" cy="1539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1000"/>
              </a:spcAft>
              <a:buNone/>
            </a:pPr>
            <a:r>
              <a:rPr lang="en" sz="1000">
                <a:solidFill>
                  <a:srgbClr val="000000"/>
                </a:solidFill>
                <a:latin typeface="Inter Light"/>
                <a:ea typeface="Inter Light"/>
                <a:cs typeface="Inter Light"/>
                <a:sym typeface="Inter Light"/>
              </a:rPr>
              <a:t>💡 Learn more about </a:t>
            </a:r>
            <a:r>
              <a:rPr lang="en" sz="1000" u="sng">
                <a:solidFill>
                  <a:schemeClr val="hlink"/>
                </a:solidFill>
                <a:latin typeface="Inter Medium"/>
                <a:ea typeface="Inter Medium"/>
                <a:cs typeface="Inter Medium"/>
                <a:sym typeface="Inter Medium"/>
                <a:hlinkClick r:id="rId3"/>
              </a:rPr>
              <a:t>Analytics</a:t>
            </a:r>
            <a:endParaRPr sz="1000">
              <a:solidFill>
                <a:srgbClr val="000000"/>
              </a:solidFill>
              <a:latin typeface="Inter Medium"/>
              <a:ea typeface="Inter Medium"/>
              <a:cs typeface="Inter Medium"/>
              <a:sym typeface="Inter Medium"/>
            </a:endParaRPr>
          </a:p>
        </p:txBody>
      </p:sp>
      <p:pic>
        <p:nvPicPr>
          <p:cNvPr id="391" name="Google Shape;391;p61"/>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3844375" y="1565400"/>
            <a:ext cx="5035351" cy="27266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2"/>
          <p:cNvSpPr/>
          <p:nvPr/>
        </p:nvSpPr>
        <p:spPr>
          <a:xfrm>
            <a:off x="3505200" y="50"/>
            <a:ext cx="56388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62"/>
          <p:cNvSpPr txBox="1">
            <a:spLocks noGrp="1"/>
          </p:cNvSpPr>
          <p:nvPr>
            <p:ph type="title"/>
          </p:nvPr>
        </p:nvSpPr>
        <p:spPr>
          <a:xfrm>
            <a:off x="457200" y="457200"/>
            <a:ext cx="2590800" cy="738900"/>
          </a:xfrm>
          <a:prstGeom prst="rect">
            <a:avLst/>
          </a:prstGeom>
        </p:spPr>
        <p:txBody>
          <a:bodyPr spcFirstLastPara="1" wrap="square" lIns="0" tIns="0" rIns="91425" bIns="0" anchor="t" anchorCtr="0">
            <a:spAutoFit/>
          </a:bodyPr>
          <a:lstStyle/>
          <a:p>
            <a:pPr marL="0" lvl="0" indent="0" algn="l" rtl="0">
              <a:spcBef>
                <a:spcPts val="0"/>
              </a:spcBef>
              <a:spcAft>
                <a:spcPts val="0"/>
              </a:spcAft>
              <a:buNone/>
            </a:pPr>
            <a:r>
              <a:rPr lang="en"/>
              <a:t>Collaborate in </a:t>
            </a:r>
            <a:r>
              <a:rPr lang="en">
                <a:solidFill>
                  <a:schemeClr val="lt2"/>
                </a:solidFill>
              </a:rPr>
              <a:t>Slido Spaces</a:t>
            </a:r>
            <a:endParaRPr>
              <a:solidFill>
                <a:schemeClr val="lt2"/>
              </a:solidFill>
            </a:endParaRPr>
          </a:p>
        </p:txBody>
      </p:sp>
      <p:sp>
        <p:nvSpPr>
          <p:cNvPr id="398" name="Google Shape;398;p62"/>
          <p:cNvSpPr txBox="1">
            <a:spLocks noGrp="1"/>
          </p:cNvSpPr>
          <p:nvPr>
            <p:ph type="body" idx="1"/>
          </p:nvPr>
        </p:nvSpPr>
        <p:spPr>
          <a:xfrm>
            <a:off x="457200" y="1489200"/>
            <a:ext cx="2777700" cy="1990801"/>
          </a:xfrm>
          <a:prstGeom prst="rect">
            <a:avLst/>
          </a:prstGeom>
        </p:spPr>
        <p:txBody>
          <a:bodyPr spcFirstLastPara="1" wrap="square" lIns="0" tIns="0" rIns="0" bIns="0" anchor="t" anchorCtr="0">
            <a:spAutoFit/>
          </a:bodyPr>
          <a:lstStyle/>
          <a:p>
            <a:pPr marL="266700" lvl="0" indent="-176213" algn="l" rtl="0">
              <a:spcBef>
                <a:spcPts val="0"/>
              </a:spcBef>
              <a:spcAft>
                <a:spcPts val="0"/>
              </a:spcAft>
              <a:buClr>
                <a:schemeClr val="lt2"/>
              </a:buClr>
              <a:buSzPct val="50000"/>
              <a:buChar char="●"/>
            </a:pPr>
            <a:r>
              <a:rPr lang="en" b="1" dirty="0">
                <a:latin typeface="Inter"/>
                <a:ea typeface="Inter"/>
                <a:cs typeface="Inter"/>
                <a:sym typeface="Inter"/>
              </a:rPr>
              <a:t>Categorize</a:t>
            </a:r>
            <a:r>
              <a:rPr lang="en" dirty="0"/>
              <a:t> your events based on a team, meeting, project, client etc.</a:t>
            </a:r>
            <a:endParaRPr dirty="0"/>
          </a:p>
          <a:p>
            <a:pPr marL="266700" lvl="0" indent="-176213" algn="l" rtl="0">
              <a:spcBef>
                <a:spcPts val="1000"/>
              </a:spcBef>
              <a:spcAft>
                <a:spcPts val="1000"/>
              </a:spcAft>
              <a:buClr>
                <a:schemeClr val="lt2"/>
              </a:buClr>
              <a:buSzPct val="50000"/>
              <a:buChar char="●"/>
            </a:pPr>
            <a:r>
              <a:rPr lang="en" dirty="0"/>
              <a:t>Easily </a:t>
            </a:r>
            <a:r>
              <a:rPr lang="en" b="1" dirty="0">
                <a:latin typeface="Inter"/>
                <a:ea typeface="Inter"/>
                <a:cs typeface="Inter"/>
                <a:sym typeface="Inter"/>
              </a:rPr>
              <a:t>collaborate</a:t>
            </a:r>
            <a:r>
              <a:rPr lang="en" dirty="0"/>
              <a:t> on recurring meetings without having to share access every time</a:t>
            </a:r>
            <a:endParaRPr dirty="0"/>
          </a:p>
        </p:txBody>
      </p:sp>
      <p:pic>
        <p:nvPicPr>
          <p:cNvPr id="399" name="Google Shape;399;p62"/>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3896596" y="1363625"/>
            <a:ext cx="4856018" cy="2496776"/>
          </a:xfrm>
          <a:prstGeom prst="rect">
            <a:avLst/>
          </a:prstGeom>
          <a:noFill/>
          <a:ln>
            <a:noFill/>
          </a:ln>
        </p:spPr>
      </p:pic>
      <p:sp>
        <p:nvSpPr>
          <p:cNvPr id="400" name="Google Shape;400;p62"/>
          <p:cNvSpPr/>
          <p:nvPr/>
        </p:nvSpPr>
        <p:spPr>
          <a:xfrm>
            <a:off x="7499125" y="1563625"/>
            <a:ext cx="987300" cy="1318500"/>
          </a:xfrm>
          <a:prstGeom prst="roundRect">
            <a:avLst>
              <a:gd name="adj" fmla="val 4464"/>
            </a:avLst>
          </a:prstGeom>
          <a:noFill/>
          <a:ln w="19050" cap="flat" cmpd="sng">
            <a:solidFill>
              <a:srgbClr val="D957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63"/>
          <p:cNvSpPr txBox="1">
            <a:spLocks noGrp="1"/>
          </p:cNvSpPr>
          <p:nvPr>
            <p:ph type="title"/>
          </p:nvPr>
        </p:nvSpPr>
        <p:spPr>
          <a:xfrm>
            <a:off x="457200" y="457125"/>
            <a:ext cx="8229600" cy="2114700"/>
          </a:xfrm>
          <a:prstGeom prst="rect">
            <a:avLst/>
          </a:prstGeom>
        </p:spPr>
        <p:txBody>
          <a:bodyPr spcFirstLastPara="1" wrap="square" lIns="0" tIns="0" rIns="91425" bIns="0" anchor="t" anchorCtr="0">
            <a:noAutofit/>
          </a:bodyPr>
          <a:lstStyle/>
          <a:p>
            <a:pPr marL="0" lvl="0" indent="0" algn="l" rtl="0">
              <a:spcBef>
                <a:spcPts val="0"/>
              </a:spcBef>
              <a:spcAft>
                <a:spcPts val="0"/>
              </a:spcAft>
              <a:buClr>
                <a:schemeClr val="dk1"/>
              </a:buClr>
              <a:buSzPts val="1100"/>
              <a:buFont typeface="Arial"/>
              <a:buNone/>
            </a:pPr>
            <a:r>
              <a:rPr lang="en" b="0"/>
              <a:t>02 </a:t>
            </a:r>
            <a:r>
              <a:rPr lang="en"/>
              <a:t>Demo</a:t>
            </a:r>
            <a:br>
              <a:rPr lang="en"/>
            </a:br>
            <a:endParaRPr/>
          </a:p>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rgbClr val="E5E5E5"/>
        </a:solidFill>
        <a:effectLst/>
      </p:bgPr>
    </p:bg>
    <p:spTree>
      <p:nvGrpSpPr>
        <p:cNvPr id="1" name="Shape 409"/>
        <p:cNvGrpSpPr/>
        <p:nvPr/>
      </p:nvGrpSpPr>
      <p:grpSpPr>
        <a:xfrm>
          <a:off x="0" y="0"/>
          <a:ext cx="0" cy="0"/>
          <a:chOff x="0" y="0"/>
          <a:chExt cx="0" cy="0"/>
        </a:xfrm>
      </p:grpSpPr>
      <p:sp>
        <p:nvSpPr>
          <p:cNvPr id="410" name="Google Shape;410;p64"/>
          <p:cNvSpPr txBox="1">
            <a:spLocks noGrp="1"/>
          </p:cNvSpPr>
          <p:nvPr>
            <p:ph type="title"/>
          </p:nvPr>
        </p:nvSpPr>
        <p:spPr>
          <a:xfrm>
            <a:off x="457200" y="457200"/>
            <a:ext cx="8229600" cy="369300"/>
          </a:xfrm>
          <a:prstGeom prst="rect">
            <a:avLst/>
          </a:prstGeom>
        </p:spPr>
        <p:txBody>
          <a:bodyPr spcFirstLastPara="1" wrap="square" lIns="0" tIns="0" rIns="91425" bIns="0" anchor="t" anchorCtr="0">
            <a:spAutoFit/>
          </a:bodyPr>
          <a:lstStyle/>
          <a:p>
            <a:pPr marL="0" lvl="0" indent="0" algn="l" rtl="0">
              <a:spcBef>
                <a:spcPts val="0"/>
              </a:spcBef>
              <a:spcAft>
                <a:spcPts val="0"/>
              </a:spcAft>
              <a:buClr>
                <a:schemeClr val="dk1"/>
              </a:buClr>
              <a:buSzPts val="1100"/>
              <a:buFont typeface="Arial"/>
              <a:buNone/>
            </a:pPr>
            <a:r>
              <a:rPr lang="en"/>
              <a:t>Slido Demo - info for trainers </a:t>
            </a:r>
            <a:endParaRPr/>
          </a:p>
        </p:txBody>
      </p:sp>
      <p:sp>
        <p:nvSpPr>
          <p:cNvPr id="411" name="Google Shape;411;p64"/>
          <p:cNvSpPr txBox="1">
            <a:spLocks noGrp="1"/>
          </p:cNvSpPr>
          <p:nvPr>
            <p:ph type="body" idx="1"/>
          </p:nvPr>
        </p:nvSpPr>
        <p:spPr>
          <a:xfrm>
            <a:off x="457200" y="1036500"/>
            <a:ext cx="8229600" cy="3649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200" i="1"/>
              <a:t>Note: the goal is to just cover the basics</a:t>
            </a:r>
            <a:endParaRPr sz="1200" i="1"/>
          </a:p>
          <a:p>
            <a:pPr marL="0" lvl="0" indent="0" algn="l" rtl="0">
              <a:spcBef>
                <a:spcPts val="1000"/>
              </a:spcBef>
              <a:spcAft>
                <a:spcPts val="0"/>
              </a:spcAft>
              <a:buNone/>
            </a:pPr>
            <a:r>
              <a:rPr lang="en" sz="1200" b="1">
                <a:latin typeface="Inter"/>
                <a:ea typeface="Inter"/>
                <a:cs typeface="Inter"/>
                <a:sym typeface="Inter"/>
              </a:rPr>
              <a:t>Please log in to slido.com and share your screen</a:t>
            </a:r>
            <a:r>
              <a:rPr lang="en" sz="1200"/>
              <a:t>. We recommend you use the event that you are already using with the session to keep it simple. </a:t>
            </a:r>
            <a:endParaRPr sz="1200"/>
          </a:p>
          <a:p>
            <a:pPr marL="457200" lvl="0" indent="-304800" algn="l" rtl="0">
              <a:spcBef>
                <a:spcPts val="1000"/>
              </a:spcBef>
              <a:spcAft>
                <a:spcPts val="0"/>
              </a:spcAft>
              <a:buSzPts val="1200"/>
              <a:buChar char="●"/>
            </a:pPr>
            <a:r>
              <a:rPr lang="en" sz="1200"/>
              <a:t>Go to Slido Host Mode </a:t>
            </a:r>
            <a:endParaRPr sz="1200"/>
          </a:p>
          <a:p>
            <a:pPr marL="457200" lvl="0" indent="-304800" algn="l" rtl="0">
              <a:spcBef>
                <a:spcPts val="0"/>
              </a:spcBef>
              <a:spcAft>
                <a:spcPts val="0"/>
              </a:spcAft>
              <a:buSzPts val="1200"/>
              <a:buChar char="●"/>
            </a:pPr>
            <a:r>
              <a:rPr lang="en" sz="1200"/>
              <a:t>Go into event being used</a:t>
            </a:r>
            <a:endParaRPr sz="1200"/>
          </a:p>
          <a:p>
            <a:pPr marL="457200" lvl="0" indent="-304800" algn="l" rtl="0">
              <a:spcBef>
                <a:spcPts val="0"/>
              </a:spcBef>
              <a:spcAft>
                <a:spcPts val="0"/>
              </a:spcAft>
              <a:buSzPts val="1200"/>
              <a:buChar char="●"/>
            </a:pPr>
            <a:r>
              <a:rPr lang="en" sz="1200"/>
              <a:t>Create poll </a:t>
            </a:r>
            <a:endParaRPr sz="1200"/>
          </a:p>
          <a:p>
            <a:pPr marL="914400" lvl="1" indent="-298450" algn="l" rtl="0">
              <a:spcBef>
                <a:spcPts val="0"/>
              </a:spcBef>
              <a:spcAft>
                <a:spcPts val="0"/>
              </a:spcAft>
              <a:buSzPts val="1100"/>
              <a:buChar char="○"/>
            </a:pPr>
            <a:r>
              <a:rPr lang="en" sz="1100"/>
              <a:t>Poll (open text): </a:t>
            </a:r>
            <a:r>
              <a:rPr lang="en" sz="1100" i="1"/>
              <a:t>How would you describe your role without using your job title? Feel free to get creative!</a:t>
            </a:r>
            <a:endParaRPr sz="1100" i="1"/>
          </a:p>
          <a:p>
            <a:pPr marL="914400" lvl="1" indent="-298450" algn="l" rtl="0">
              <a:spcBef>
                <a:spcPts val="0"/>
              </a:spcBef>
              <a:spcAft>
                <a:spcPts val="0"/>
              </a:spcAft>
              <a:buSzPts val="1100"/>
              <a:buChar char="○"/>
            </a:pPr>
            <a:r>
              <a:rPr lang="en" sz="1100"/>
              <a:t>OR Poll (open text)</a:t>
            </a:r>
            <a:r>
              <a:rPr lang="en" sz="1100" i="1"/>
              <a:t>: What meeting &amp; collaboration challenges do you face?</a:t>
            </a:r>
            <a:endParaRPr sz="1100" i="1"/>
          </a:p>
          <a:p>
            <a:pPr marL="1371600" lvl="2" indent="-298450" algn="l" rtl="0">
              <a:spcBef>
                <a:spcPts val="0"/>
              </a:spcBef>
              <a:spcAft>
                <a:spcPts val="0"/>
              </a:spcAft>
              <a:buSzPts val="1100"/>
              <a:buChar char="■"/>
            </a:pPr>
            <a:r>
              <a:rPr lang="en" sz="1100"/>
              <a:t>Launch and let attendees vote so they can see votes come in admin </a:t>
            </a:r>
            <a:endParaRPr sz="1100"/>
          </a:p>
          <a:p>
            <a:pPr marL="914400" lvl="1" indent="-298450" algn="l" rtl="0">
              <a:spcBef>
                <a:spcPts val="0"/>
              </a:spcBef>
              <a:spcAft>
                <a:spcPts val="0"/>
              </a:spcAft>
              <a:buSzPts val="1100"/>
              <a:buChar char="○"/>
            </a:pPr>
            <a:r>
              <a:rPr lang="en" sz="1100"/>
              <a:t>Survey: Go into edit mode in already created feedback survey or create one on the spot</a:t>
            </a:r>
            <a:endParaRPr sz="1100"/>
          </a:p>
          <a:p>
            <a:pPr marL="457200" lvl="0" indent="-304800" algn="l" rtl="0">
              <a:spcBef>
                <a:spcPts val="0"/>
              </a:spcBef>
              <a:spcAft>
                <a:spcPts val="0"/>
              </a:spcAft>
              <a:buSzPts val="1200"/>
              <a:buChar char="●"/>
            </a:pPr>
            <a:r>
              <a:rPr lang="en" sz="1200"/>
              <a:t>Run some test Q&amp;A or ask audience to send in questions</a:t>
            </a:r>
            <a:endParaRPr sz="1200"/>
          </a:p>
          <a:p>
            <a:pPr marL="457200" lvl="0" indent="-304800" algn="l" rtl="0">
              <a:spcBef>
                <a:spcPts val="0"/>
              </a:spcBef>
              <a:spcAft>
                <a:spcPts val="0"/>
              </a:spcAft>
              <a:buSzPts val="1200"/>
              <a:buChar char="●"/>
            </a:pPr>
            <a:r>
              <a:rPr lang="en" sz="1200"/>
              <a:t>Involve participants with testing / show participant share link</a:t>
            </a:r>
            <a:endParaRPr sz="1200"/>
          </a:p>
          <a:p>
            <a:pPr marL="457200" lvl="0" indent="-304800" algn="l" rtl="0">
              <a:spcBef>
                <a:spcPts val="0"/>
              </a:spcBef>
              <a:spcAft>
                <a:spcPts val="0"/>
              </a:spcAft>
              <a:buSzPts val="1200"/>
              <a:buChar char="●"/>
            </a:pPr>
            <a:r>
              <a:rPr lang="en" sz="1200"/>
              <a:t>Show present mode (and mention integrations here, it’s in the drop down)</a:t>
            </a:r>
            <a:endParaRPr sz="1200"/>
          </a:p>
          <a:p>
            <a:pPr marL="457200" lvl="0" indent="-304800" algn="l" rtl="0">
              <a:spcBef>
                <a:spcPts val="0"/>
              </a:spcBef>
              <a:spcAft>
                <a:spcPts val="0"/>
              </a:spcAft>
              <a:buSzPts val="1200"/>
              <a:buChar char="●"/>
            </a:pPr>
            <a:r>
              <a:rPr lang="en" sz="1200"/>
              <a:t>Analytics</a:t>
            </a:r>
            <a:endParaRPr sz="1200"/>
          </a:p>
          <a:p>
            <a:pPr marL="457200" lvl="0" indent="-304800" algn="l" rtl="0">
              <a:spcBef>
                <a:spcPts val="0"/>
              </a:spcBef>
              <a:spcAft>
                <a:spcPts val="0"/>
              </a:spcAft>
              <a:buSzPts val="1200"/>
              <a:buChar char="●"/>
            </a:pPr>
            <a:r>
              <a:rPr lang="en" sz="1200"/>
              <a:t>Settings</a:t>
            </a:r>
            <a:endParaRPr sz="1200"/>
          </a:p>
          <a:p>
            <a:pPr marL="457200" lvl="0" indent="-304800" algn="l" rtl="0">
              <a:spcBef>
                <a:spcPts val="0"/>
              </a:spcBef>
              <a:spcAft>
                <a:spcPts val="0"/>
              </a:spcAft>
              <a:buSzPts val="1200"/>
              <a:buChar char="●"/>
            </a:pPr>
            <a:r>
              <a:rPr lang="en" sz="1200"/>
              <a:t>Invite co-host (guest collaborator)</a:t>
            </a:r>
            <a:endParaRPr sz="1200"/>
          </a:p>
        </p:txBody>
      </p:sp>
      <p:sp>
        <p:nvSpPr>
          <p:cNvPr id="412" name="Google Shape;412;p64"/>
          <p:cNvSpPr/>
          <p:nvPr/>
        </p:nvSpPr>
        <p:spPr>
          <a:xfrm>
            <a:off x="8305300" y="414300"/>
            <a:ext cx="621900" cy="6222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lt1"/>
                </a:solidFill>
                <a:latin typeface="Inter Light"/>
                <a:ea typeface="Inter Light"/>
                <a:cs typeface="Inter Light"/>
                <a:sym typeface="Inter Light"/>
              </a:rPr>
              <a:t>10 min</a:t>
            </a:r>
            <a:endParaRPr sz="1000">
              <a:solidFill>
                <a:schemeClr val="lt1"/>
              </a:solidFill>
              <a:latin typeface="Inter Light"/>
              <a:ea typeface="Inter Light"/>
              <a:cs typeface="Inter Light"/>
              <a:sym typeface="Inter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E5E5E5"/>
        </a:solidFill>
        <a:effectLst/>
      </p:bgPr>
    </p:bg>
    <p:spTree>
      <p:nvGrpSpPr>
        <p:cNvPr id="1" name="Shape 203"/>
        <p:cNvGrpSpPr/>
        <p:nvPr/>
      </p:nvGrpSpPr>
      <p:grpSpPr>
        <a:xfrm>
          <a:off x="0" y="0"/>
          <a:ext cx="0" cy="0"/>
          <a:chOff x="0" y="0"/>
          <a:chExt cx="0" cy="0"/>
        </a:xfrm>
      </p:grpSpPr>
      <p:sp>
        <p:nvSpPr>
          <p:cNvPr id="204" name="Google Shape;204;p47"/>
          <p:cNvSpPr txBox="1">
            <a:spLocks noGrp="1"/>
          </p:cNvSpPr>
          <p:nvPr>
            <p:ph type="title"/>
          </p:nvPr>
        </p:nvSpPr>
        <p:spPr>
          <a:xfrm>
            <a:off x="457200" y="457200"/>
            <a:ext cx="8229600" cy="738900"/>
          </a:xfrm>
          <a:prstGeom prst="rect">
            <a:avLst/>
          </a:prstGeom>
        </p:spPr>
        <p:txBody>
          <a:bodyPr spcFirstLastPara="1" wrap="square" lIns="0" tIns="0" rIns="91425" bIns="0" anchor="t" anchorCtr="0">
            <a:spAutoFit/>
          </a:bodyPr>
          <a:lstStyle/>
          <a:p>
            <a:pPr marL="0" lvl="0" indent="0" algn="l" rtl="0">
              <a:spcBef>
                <a:spcPts val="0"/>
              </a:spcBef>
              <a:spcAft>
                <a:spcPts val="0"/>
              </a:spcAft>
              <a:buNone/>
            </a:pPr>
            <a:r>
              <a:rPr lang="en"/>
              <a:t>Session Timing</a:t>
            </a:r>
            <a:endParaRPr/>
          </a:p>
          <a:p>
            <a:pPr marL="0" lvl="0" indent="0" algn="l" rtl="0">
              <a:spcBef>
                <a:spcPts val="0"/>
              </a:spcBef>
              <a:spcAft>
                <a:spcPts val="0"/>
              </a:spcAft>
              <a:buNone/>
            </a:pPr>
            <a:endParaRPr/>
          </a:p>
        </p:txBody>
      </p:sp>
      <p:sp>
        <p:nvSpPr>
          <p:cNvPr id="205" name="Google Shape;205;p47"/>
          <p:cNvSpPr txBox="1">
            <a:spLocks noGrp="1"/>
          </p:cNvSpPr>
          <p:nvPr>
            <p:ph type="body" idx="1"/>
          </p:nvPr>
        </p:nvSpPr>
        <p:spPr>
          <a:xfrm>
            <a:off x="762000" y="1196100"/>
            <a:ext cx="3886200" cy="3490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latin typeface="Inter"/>
                <a:ea typeface="Inter"/>
                <a:cs typeface="Inter"/>
                <a:sym typeface="Inter"/>
              </a:rPr>
              <a:t>Intro </a:t>
            </a:r>
            <a:endParaRPr b="1">
              <a:latin typeface="Inter"/>
              <a:ea typeface="Inter"/>
              <a:cs typeface="Inter"/>
              <a:sym typeface="Inter"/>
            </a:endParaRPr>
          </a:p>
          <a:p>
            <a:pPr marL="457200" lvl="0" indent="-304800" algn="l" rtl="0">
              <a:spcBef>
                <a:spcPts val="1000"/>
              </a:spcBef>
              <a:spcAft>
                <a:spcPts val="0"/>
              </a:spcAft>
              <a:buSzPts val="1200"/>
              <a:buChar char="●"/>
            </a:pPr>
            <a:r>
              <a:rPr lang="en" sz="1200"/>
              <a:t>Slides 5-9</a:t>
            </a:r>
            <a:endParaRPr sz="1200"/>
          </a:p>
          <a:p>
            <a:pPr marL="457200" lvl="0" indent="-304800" algn="l" rtl="0">
              <a:spcBef>
                <a:spcPts val="0"/>
              </a:spcBef>
              <a:spcAft>
                <a:spcPts val="0"/>
              </a:spcAft>
              <a:buSzPts val="1200"/>
              <a:buFont typeface="Inter Medium"/>
              <a:buChar char="●"/>
            </a:pPr>
            <a:r>
              <a:rPr lang="en" sz="1200">
                <a:latin typeface="Inter Medium"/>
                <a:ea typeface="Inter Medium"/>
                <a:cs typeface="Inter Medium"/>
                <a:sym typeface="Inter Medium"/>
              </a:rPr>
              <a:t>5 minutes</a:t>
            </a:r>
            <a:endParaRPr sz="1200">
              <a:latin typeface="Inter Medium"/>
              <a:ea typeface="Inter Medium"/>
              <a:cs typeface="Inter Medium"/>
              <a:sym typeface="Inter Medium"/>
            </a:endParaRPr>
          </a:p>
          <a:p>
            <a:pPr marL="0" lvl="0" indent="0" algn="l" rtl="0">
              <a:spcBef>
                <a:spcPts val="1000"/>
              </a:spcBef>
              <a:spcAft>
                <a:spcPts val="0"/>
              </a:spcAft>
              <a:buNone/>
            </a:pPr>
            <a:r>
              <a:rPr lang="en" b="1">
                <a:latin typeface="Inter"/>
                <a:ea typeface="Inter"/>
                <a:cs typeface="Inter"/>
                <a:sym typeface="Inter"/>
              </a:rPr>
              <a:t>Slido Overview</a:t>
            </a:r>
            <a:endParaRPr b="1">
              <a:latin typeface="Inter"/>
              <a:ea typeface="Inter"/>
              <a:cs typeface="Inter"/>
              <a:sym typeface="Inter"/>
            </a:endParaRPr>
          </a:p>
          <a:p>
            <a:pPr marL="457200" lvl="0" indent="-304800" algn="l" rtl="0">
              <a:spcBef>
                <a:spcPts val="1000"/>
              </a:spcBef>
              <a:spcAft>
                <a:spcPts val="0"/>
              </a:spcAft>
              <a:buSzPts val="1200"/>
              <a:buChar char="●"/>
            </a:pPr>
            <a:r>
              <a:rPr lang="en" sz="1200"/>
              <a:t>Slides 10-17</a:t>
            </a:r>
            <a:endParaRPr sz="1200"/>
          </a:p>
          <a:p>
            <a:pPr marL="457200" lvl="0" indent="-304800" algn="l" rtl="0">
              <a:spcBef>
                <a:spcPts val="0"/>
              </a:spcBef>
              <a:spcAft>
                <a:spcPts val="0"/>
              </a:spcAft>
              <a:buSzPts val="1200"/>
              <a:buFont typeface="Inter Medium"/>
              <a:buChar char="●"/>
            </a:pPr>
            <a:r>
              <a:rPr lang="en" sz="1200">
                <a:latin typeface="Inter Medium"/>
                <a:ea typeface="Inter Medium"/>
                <a:cs typeface="Inter Medium"/>
                <a:sym typeface="Inter Medium"/>
              </a:rPr>
              <a:t>7 minutes</a:t>
            </a:r>
            <a:endParaRPr sz="1200">
              <a:latin typeface="Inter Medium"/>
              <a:ea typeface="Inter Medium"/>
              <a:cs typeface="Inter Medium"/>
              <a:sym typeface="Inter Medium"/>
            </a:endParaRPr>
          </a:p>
          <a:p>
            <a:pPr marL="0" lvl="0" indent="0" algn="l" rtl="0">
              <a:spcBef>
                <a:spcPts val="1000"/>
              </a:spcBef>
              <a:spcAft>
                <a:spcPts val="0"/>
              </a:spcAft>
              <a:buNone/>
            </a:pPr>
            <a:r>
              <a:rPr lang="en" b="1">
                <a:latin typeface="Inter"/>
                <a:ea typeface="Inter"/>
                <a:cs typeface="Inter"/>
                <a:sym typeface="Inter"/>
              </a:rPr>
              <a:t>Demo</a:t>
            </a:r>
            <a:endParaRPr b="1">
              <a:latin typeface="Inter"/>
              <a:ea typeface="Inter"/>
              <a:cs typeface="Inter"/>
              <a:sym typeface="Inter"/>
            </a:endParaRPr>
          </a:p>
          <a:p>
            <a:pPr marL="457200" lvl="0" indent="-304800" algn="l" rtl="0">
              <a:spcBef>
                <a:spcPts val="1000"/>
              </a:spcBef>
              <a:spcAft>
                <a:spcPts val="0"/>
              </a:spcAft>
              <a:buSzPts val="1200"/>
              <a:buChar char="●"/>
            </a:pPr>
            <a:r>
              <a:rPr lang="en" sz="1200"/>
              <a:t>Screen sharing for live demo</a:t>
            </a:r>
            <a:endParaRPr sz="1200"/>
          </a:p>
          <a:p>
            <a:pPr marL="457200" lvl="0" indent="-304800" algn="l" rtl="0">
              <a:spcBef>
                <a:spcPts val="0"/>
              </a:spcBef>
              <a:spcAft>
                <a:spcPts val="0"/>
              </a:spcAft>
              <a:buSzPts val="1200"/>
              <a:buFont typeface="Inter Medium"/>
              <a:buChar char="●"/>
            </a:pPr>
            <a:r>
              <a:rPr lang="en" sz="1200">
                <a:latin typeface="Inter Medium"/>
                <a:ea typeface="Inter Medium"/>
                <a:cs typeface="Inter Medium"/>
                <a:sym typeface="Inter Medium"/>
              </a:rPr>
              <a:t>10 minutes</a:t>
            </a:r>
            <a:endParaRPr sz="1200">
              <a:latin typeface="Inter Medium"/>
              <a:ea typeface="Inter Medium"/>
              <a:cs typeface="Inter Medium"/>
              <a:sym typeface="Inter Medium"/>
            </a:endParaRPr>
          </a:p>
          <a:p>
            <a:pPr marL="0" lvl="0" indent="0" algn="l" rtl="0">
              <a:spcBef>
                <a:spcPts val="1000"/>
              </a:spcBef>
              <a:spcAft>
                <a:spcPts val="0"/>
              </a:spcAft>
              <a:buNone/>
            </a:pPr>
            <a:r>
              <a:rPr lang="en" sz="1200" b="1">
                <a:latin typeface="Inter"/>
                <a:ea typeface="Inter"/>
                <a:cs typeface="Inter"/>
                <a:sym typeface="Inter"/>
              </a:rPr>
              <a:t>Use Cases</a:t>
            </a:r>
            <a:endParaRPr sz="1200" b="1">
              <a:latin typeface="Inter"/>
              <a:ea typeface="Inter"/>
              <a:cs typeface="Inter"/>
              <a:sym typeface="Inter"/>
            </a:endParaRPr>
          </a:p>
          <a:p>
            <a:pPr marL="457200" lvl="0" indent="-304800" algn="l" rtl="0">
              <a:spcBef>
                <a:spcPts val="1000"/>
              </a:spcBef>
              <a:spcAft>
                <a:spcPts val="0"/>
              </a:spcAft>
              <a:buSzPts val="1200"/>
              <a:buChar char="●"/>
            </a:pPr>
            <a:r>
              <a:rPr lang="en" sz="1200"/>
              <a:t>Slides 21-26</a:t>
            </a:r>
            <a:endParaRPr sz="1200"/>
          </a:p>
          <a:p>
            <a:pPr marL="457200" lvl="0" indent="-304800" algn="l" rtl="0">
              <a:spcBef>
                <a:spcPts val="0"/>
              </a:spcBef>
              <a:spcAft>
                <a:spcPts val="0"/>
              </a:spcAft>
              <a:buSzPts val="1200"/>
              <a:buFont typeface="Inter Medium"/>
              <a:buChar char="●"/>
            </a:pPr>
            <a:r>
              <a:rPr lang="en" sz="1200">
                <a:latin typeface="Inter Medium"/>
                <a:ea typeface="Inter Medium"/>
                <a:cs typeface="Inter Medium"/>
                <a:sym typeface="Inter Medium"/>
              </a:rPr>
              <a:t>7 minutes</a:t>
            </a:r>
            <a:endParaRPr sz="1200" b="1">
              <a:latin typeface="Inter"/>
              <a:ea typeface="Inter"/>
              <a:cs typeface="Inter"/>
              <a:sym typeface="Inter"/>
            </a:endParaRPr>
          </a:p>
        </p:txBody>
      </p:sp>
      <p:sp>
        <p:nvSpPr>
          <p:cNvPr id="206" name="Google Shape;206;p47"/>
          <p:cNvSpPr txBox="1">
            <a:spLocks noGrp="1"/>
          </p:cNvSpPr>
          <p:nvPr>
            <p:ph type="body" idx="2"/>
          </p:nvPr>
        </p:nvSpPr>
        <p:spPr>
          <a:xfrm>
            <a:off x="5105400" y="1196100"/>
            <a:ext cx="3886200" cy="34902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b="1">
                <a:latin typeface="Inter"/>
                <a:ea typeface="Inter"/>
                <a:cs typeface="Inter"/>
                <a:sym typeface="Inter"/>
              </a:rPr>
              <a:t>Integrations</a:t>
            </a:r>
            <a:endParaRPr b="1">
              <a:latin typeface="Inter"/>
              <a:ea typeface="Inter"/>
              <a:cs typeface="Inter"/>
              <a:sym typeface="Inter"/>
            </a:endParaRPr>
          </a:p>
          <a:p>
            <a:pPr marL="457200" lvl="0" indent="-304800" algn="l" rtl="0">
              <a:spcBef>
                <a:spcPts val="1000"/>
              </a:spcBef>
              <a:spcAft>
                <a:spcPts val="0"/>
              </a:spcAft>
              <a:buSzPts val="1200"/>
              <a:buChar char="●"/>
            </a:pPr>
            <a:r>
              <a:rPr lang="en" sz="1200"/>
              <a:t>Slides 33-36</a:t>
            </a:r>
            <a:endParaRPr sz="1200"/>
          </a:p>
          <a:p>
            <a:pPr marL="457200" lvl="0" indent="-304800" algn="l" rtl="0">
              <a:spcBef>
                <a:spcPts val="0"/>
              </a:spcBef>
              <a:spcAft>
                <a:spcPts val="0"/>
              </a:spcAft>
              <a:buSzPts val="1200"/>
              <a:buFont typeface="Inter Medium"/>
              <a:buChar char="●"/>
            </a:pPr>
            <a:r>
              <a:rPr lang="en" sz="1200">
                <a:latin typeface="Inter Medium"/>
                <a:ea typeface="Inter Medium"/>
                <a:cs typeface="Inter Medium"/>
                <a:sym typeface="Inter Medium"/>
              </a:rPr>
              <a:t>3 minutes</a:t>
            </a:r>
            <a:endParaRPr sz="1200" b="1">
              <a:latin typeface="Inter"/>
              <a:ea typeface="Inter"/>
              <a:cs typeface="Inter"/>
              <a:sym typeface="Inter"/>
            </a:endParaRPr>
          </a:p>
          <a:p>
            <a:pPr marL="0" lvl="0" indent="0" algn="l" rtl="0">
              <a:spcBef>
                <a:spcPts val="1000"/>
              </a:spcBef>
              <a:spcAft>
                <a:spcPts val="0"/>
              </a:spcAft>
              <a:buNone/>
            </a:pPr>
            <a:r>
              <a:rPr lang="en" b="1">
                <a:latin typeface="Inter"/>
                <a:ea typeface="Inter"/>
                <a:cs typeface="Inter"/>
                <a:sym typeface="Inter"/>
              </a:rPr>
              <a:t>Quiz</a:t>
            </a:r>
            <a:endParaRPr b="1">
              <a:latin typeface="Inter"/>
              <a:ea typeface="Inter"/>
              <a:cs typeface="Inter"/>
              <a:sym typeface="Inter"/>
            </a:endParaRPr>
          </a:p>
          <a:p>
            <a:pPr marL="457200" lvl="0" indent="-304800" algn="l" rtl="0">
              <a:spcBef>
                <a:spcPts val="1000"/>
              </a:spcBef>
              <a:spcAft>
                <a:spcPts val="0"/>
              </a:spcAft>
              <a:buSzPts val="1200"/>
              <a:buChar char="●"/>
            </a:pPr>
            <a:r>
              <a:rPr lang="en" sz="1200"/>
              <a:t>Slides 37-41</a:t>
            </a:r>
            <a:endParaRPr sz="1200"/>
          </a:p>
          <a:p>
            <a:pPr marL="457200" lvl="0" indent="-304800" algn="l" rtl="0">
              <a:spcBef>
                <a:spcPts val="0"/>
              </a:spcBef>
              <a:spcAft>
                <a:spcPts val="0"/>
              </a:spcAft>
              <a:buSzPts val="1200"/>
              <a:buFont typeface="Inter Medium"/>
              <a:buChar char="●"/>
            </a:pPr>
            <a:r>
              <a:rPr lang="en" sz="1200">
                <a:latin typeface="Inter Medium"/>
                <a:ea typeface="Inter Medium"/>
                <a:cs typeface="Inter Medium"/>
                <a:sym typeface="Inter Medium"/>
              </a:rPr>
              <a:t>3 minutes</a:t>
            </a:r>
            <a:endParaRPr sz="1200">
              <a:latin typeface="Inter Medium"/>
              <a:ea typeface="Inter Medium"/>
              <a:cs typeface="Inter Medium"/>
              <a:sym typeface="Inter Medium"/>
            </a:endParaRPr>
          </a:p>
          <a:p>
            <a:pPr marL="0" lvl="0" indent="0" algn="l" rtl="0">
              <a:spcBef>
                <a:spcPts val="1000"/>
              </a:spcBef>
              <a:spcAft>
                <a:spcPts val="0"/>
              </a:spcAft>
              <a:buNone/>
            </a:pPr>
            <a:r>
              <a:rPr lang="en" b="1">
                <a:latin typeface="Inter"/>
                <a:ea typeface="Inter"/>
                <a:cs typeface="Inter"/>
                <a:sym typeface="Inter"/>
              </a:rPr>
              <a:t>Q&amp;A + Closing</a:t>
            </a:r>
            <a:endParaRPr b="1">
              <a:latin typeface="Inter"/>
              <a:ea typeface="Inter"/>
              <a:cs typeface="Inter"/>
              <a:sym typeface="Inter"/>
            </a:endParaRPr>
          </a:p>
          <a:p>
            <a:pPr marL="457200" lvl="0" indent="-304800" algn="l" rtl="0">
              <a:spcBef>
                <a:spcPts val="1000"/>
              </a:spcBef>
              <a:spcAft>
                <a:spcPts val="0"/>
              </a:spcAft>
              <a:buSzPts val="1200"/>
              <a:buChar char="●"/>
            </a:pPr>
            <a:r>
              <a:rPr lang="en" sz="1200"/>
              <a:t>Slides 42-end</a:t>
            </a:r>
            <a:endParaRPr sz="1200"/>
          </a:p>
          <a:p>
            <a:pPr marL="457200" lvl="0" indent="-304800" algn="l" rtl="0">
              <a:spcBef>
                <a:spcPts val="0"/>
              </a:spcBef>
              <a:spcAft>
                <a:spcPts val="0"/>
              </a:spcAft>
              <a:buSzPts val="1200"/>
              <a:buFont typeface="Inter Medium"/>
              <a:buChar char="●"/>
            </a:pPr>
            <a:r>
              <a:rPr lang="en" sz="1200">
                <a:latin typeface="Inter Medium"/>
                <a:ea typeface="Inter Medium"/>
                <a:cs typeface="Inter Medium"/>
                <a:sym typeface="Inter Medium"/>
              </a:rPr>
              <a:t>10 minutes</a:t>
            </a:r>
            <a:endParaRPr sz="1200">
              <a:latin typeface="Inter Medium"/>
              <a:ea typeface="Inter Medium"/>
              <a:cs typeface="Inter Medium"/>
              <a:sym typeface="Inter Medium"/>
            </a:endParaRPr>
          </a:p>
          <a:p>
            <a:pPr marL="0" lvl="0" indent="0" algn="l" rtl="0">
              <a:spcBef>
                <a:spcPts val="1000"/>
              </a:spcBef>
              <a:spcAft>
                <a:spcPts val="1000"/>
              </a:spcAft>
              <a:buNone/>
            </a:pPr>
            <a:endParaRPr b="1">
              <a:latin typeface="Inter"/>
              <a:ea typeface="Inter"/>
              <a:cs typeface="Inter"/>
              <a:sym typeface="Inte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5"/>
          <p:cNvSpPr txBox="1">
            <a:spLocks noGrp="1"/>
          </p:cNvSpPr>
          <p:nvPr>
            <p:ph type="title"/>
          </p:nvPr>
        </p:nvSpPr>
        <p:spPr>
          <a:xfrm>
            <a:off x="457200" y="457125"/>
            <a:ext cx="8229600" cy="2114700"/>
          </a:xfrm>
          <a:prstGeom prst="rect">
            <a:avLst/>
          </a:prstGeom>
        </p:spPr>
        <p:txBody>
          <a:bodyPr spcFirstLastPara="1" wrap="square" lIns="0" tIns="0" rIns="91425" bIns="0" anchor="t" anchorCtr="0">
            <a:noAutofit/>
          </a:bodyPr>
          <a:lstStyle/>
          <a:p>
            <a:pPr marL="0" lvl="0" indent="0" algn="l" rtl="0">
              <a:spcBef>
                <a:spcPts val="0"/>
              </a:spcBef>
              <a:spcAft>
                <a:spcPts val="0"/>
              </a:spcAft>
              <a:buClr>
                <a:schemeClr val="dk1"/>
              </a:buClr>
              <a:buSzPts val="1100"/>
              <a:buFont typeface="Arial"/>
              <a:buNone/>
            </a:pPr>
            <a:r>
              <a:rPr lang="en" b="0"/>
              <a:t>03 </a:t>
            </a:r>
            <a:r>
              <a:rPr lang="en"/>
              <a:t>Use Cases</a:t>
            </a:r>
            <a:br>
              <a:rPr lang="en"/>
            </a:br>
            <a:endParaRPr/>
          </a:p>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66"/>
          <p:cNvSpPr txBox="1">
            <a:spLocks noGrp="1"/>
          </p:cNvSpPr>
          <p:nvPr>
            <p:ph type="body" idx="1"/>
          </p:nvPr>
        </p:nvSpPr>
        <p:spPr>
          <a:xfrm>
            <a:off x="457199" y="1794000"/>
            <a:ext cx="2890983" cy="3093154"/>
          </a:xfrm>
          <a:prstGeom prst="rect">
            <a:avLst/>
          </a:prstGeom>
        </p:spPr>
        <p:txBody>
          <a:bodyPr spcFirstLastPara="1" wrap="square" lIns="0" tIns="0" rIns="0" bIns="0" anchor="t" anchorCtr="0">
            <a:spAutoFit/>
          </a:bodyPr>
          <a:lstStyle/>
          <a:p>
            <a:pPr marL="266700" lvl="0" indent="-176213" algn="l" rtl="0">
              <a:spcBef>
                <a:spcPts val="0"/>
              </a:spcBef>
              <a:spcAft>
                <a:spcPts val="0"/>
              </a:spcAft>
              <a:buClr>
                <a:schemeClr val="lt2"/>
              </a:buClr>
              <a:buSzPct val="50000"/>
              <a:buChar char="●"/>
            </a:pPr>
            <a:r>
              <a:rPr lang="en" dirty="0"/>
              <a:t>Dedicate time</a:t>
            </a:r>
            <a:br>
              <a:rPr lang="en" dirty="0"/>
            </a:br>
            <a:r>
              <a:rPr lang="en" dirty="0"/>
              <a:t>to address the Q&amp;A</a:t>
            </a:r>
            <a:endParaRPr dirty="0"/>
          </a:p>
          <a:p>
            <a:pPr marL="266700" lvl="0" indent="-176213" algn="l" rtl="0">
              <a:spcBef>
                <a:spcPts val="1600"/>
              </a:spcBef>
              <a:spcAft>
                <a:spcPts val="0"/>
              </a:spcAft>
              <a:buClr>
                <a:schemeClr val="lt2"/>
              </a:buClr>
              <a:buSzPct val="50000"/>
              <a:buChar char="●"/>
            </a:pPr>
            <a:r>
              <a:rPr lang="en" b="1" dirty="0">
                <a:latin typeface="Inter"/>
                <a:ea typeface="Inter"/>
                <a:cs typeface="Inter"/>
                <a:sym typeface="Inter"/>
              </a:rPr>
              <a:t>Enable moderation</a:t>
            </a:r>
            <a:r>
              <a:rPr lang="en" dirty="0"/>
              <a:t> to review questions before everyone sees them</a:t>
            </a:r>
            <a:endParaRPr dirty="0"/>
          </a:p>
          <a:p>
            <a:pPr marL="266700" lvl="0" indent="-176213" algn="l" rtl="0">
              <a:spcBef>
                <a:spcPts val="1600"/>
              </a:spcBef>
              <a:spcAft>
                <a:spcPts val="1600"/>
              </a:spcAft>
              <a:buClr>
                <a:schemeClr val="lt2"/>
              </a:buClr>
              <a:buSzPct val="50000"/>
              <a:buChar char="●"/>
            </a:pPr>
            <a:r>
              <a:rPr lang="en" dirty="0"/>
              <a:t>Motivate participants</a:t>
            </a:r>
            <a:br>
              <a:rPr lang="en" dirty="0"/>
            </a:br>
            <a:r>
              <a:rPr lang="en" dirty="0"/>
              <a:t>to </a:t>
            </a:r>
            <a:r>
              <a:rPr lang="en" b="1" dirty="0">
                <a:latin typeface="Inter"/>
                <a:ea typeface="Inter"/>
                <a:cs typeface="Inter"/>
                <a:sym typeface="Inter"/>
              </a:rPr>
              <a:t>upvote</a:t>
            </a:r>
            <a:r>
              <a:rPr lang="en" dirty="0"/>
              <a:t> their favorite questions and consider anonymous questions</a:t>
            </a:r>
            <a:br>
              <a:rPr lang="en" dirty="0"/>
            </a:br>
            <a:r>
              <a:rPr lang="en" dirty="0"/>
              <a:t>for</a:t>
            </a:r>
            <a:r>
              <a:rPr lang="en" b="1" dirty="0">
                <a:latin typeface="Inter"/>
                <a:ea typeface="Inter"/>
                <a:cs typeface="Inter"/>
                <a:sym typeface="Inter"/>
              </a:rPr>
              <a:t> higher participation</a:t>
            </a:r>
            <a:endParaRPr b="1" dirty="0">
              <a:latin typeface="Inter"/>
              <a:ea typeface="Inter"/>
              <a:cs typeface="Inter"/>
              <a:sym typeface="Inter"/>
            </a:endParaRPr>
          </a:p>
        </p:txBody>
      </p:sp>
      <p:sp>
        <p:nvSpPr>
          <p:cNvPr id="423" name="Google Shape;423;p66"/>
          <p:cNvSpPr txBox="1">
            <a:spLocks noGrp="1"/>
          </p:cNvSpPr>
          <p:nvPr>
            <p:ph type="title"/>
          </p:nvPr>
        </p:nvSpPr>
        <p:spPr>
          <a:xfrm>
            <a:off x="457200" y="457200"/>
            <a:ext cx="2847900" cy="1108200"/>
          </a:xfrm>
          <a:prstGeom prst="rect">
            <a:avLst/>
          </a:prstGeom>
        </p:spPr>
        <p:txBody>
          <a:bodyPr spcFirstLastPara="1" wrap="square" lIns="0" tIns="0" rIns="91425" bIns="0" anchor="t" anchorCtr="0">
            <a:spAutoFit/>
          </a:bodyPr>
          <a:lstStyle/>
          <a:p>
            <a:pPr marL="0" lvl="0" indent="0" algn="l" rtl="0">
              <a:spcBef>
                <a:spcPts val="0"/>
              </a:spcBef>
              <a:spcAft>
                <a:spcPts val="0"/>
              </a:spcAft>
              <a:buNone/>
            </a:pPr>
            <a:r>
              <a:rPr lang="en"/>
              <a:t>Maximize the </a:t>
            </a:r>
            <a:r>
              <a:rPr lang="en">
                <a:solidFill>
                  <a:schemeClr val="lt2"/>
                </a:solidFill>
              </a:rPr>
              <a:t>effectiveness </a:t>
            </a:r>
            <a:endParaRPr>
              <a:solidFill>
                <a:schemeClr val="lt2"/>
              </a:solidFill>
            </a:endParaRPr>
          </a:p>
          <a:p>
            <a:pPr marL="0" lvl="0" indent="0" algn="l" rtl="0">
              <a:spcBef>
                <a:spcPts val="0"/>
              </a:spcBef>
              <a:spcAft>
                <a:spcPts val="0"/>
              </a:spcAft>
              <a:buNone/>
            </a:pPr>
            <a:r>
              <a:rPr lang="en"/>
              <a:t>of your Q&amp;A time</a:t>
            </a:r>
            <a:endParaRPr/>
          </a:p>
        </p:txBody>
      </p:sp>
      <p:sp>
        <p:nvSpPr>
          <p:cNvPr id="424" name="Google Shape;424;p66"/>
          <p:cNvSpPr/>
          <p:nvPr/>
        </p:nvSpPr>
        <p:spPr>
          <a:xfrm>
            <a:off x="3656350" y="50"/>
            <a:ext cx="54876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5" name="Google Shape;425;p66"/>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8001000" y="4457700"/>
            <a:ext cx="685800" cy="228600"/>
          </a:xfrm>
          <a:prstGeom prst="rect">
            <a:avLst/>
          </a:prstGeom>
          <a:noFill/>
          <a:ln>
            <a:noFill/>
          </a:ln>
        </p:spPr>
      </p:pic>
      <p:pic>
        <p:nvPicPr>
          <p:cNvPr id="426" name="Google Shape;426;p66"/>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4108075" y="997325"/>
            <a:ext cx="4578724" cy="3051751"/>
          </a:xfrm>
          <a:prstGeom prst="rect">
            <a:avLst/>
          </a:prstGeom>
          <a:noFill/>
          <a:ln>
            <a:noFill/>
          </a:ln>
          <a:effectLst>
            <a:outerShdw blurRad="142875" algn="bl" rotWithShape="0">
              <a:srgbClr val="000000">
                <a:alpha val="20000"/>
              </a:srgbClr>
            </a:outerShdw>
          </a:effectLst>
        </p:spPr>
      </p:pic>
      <p:sp>
        <p:nvSpPr>
          <p:cNvPr id="427" name="Google Shape;427;p66"/>
          <p:cNvSpPr/>
          <p:nvPr/>
        </p:nvSpPr>
        <p:spPr>
          <a:xfrm>
            <a:off x="7886700" y="457200"/>
            <a:ext cx="800100" cy="304800"/>
          </a:xfrm>
          <a:prstGeom prst="roundRect">
            <a:avLst>
              <a:gd name="adj" fmla="val 16667"/>
            </a:avLst>
          </a:prstGeom>
          <a:solidFill>
            <a:schemeClr val="lt1"/>
          </a:solidFill>
          <a:ln>
            <a:noFill/>
          </a:ln>
        </p:spPr>
        <p:txBody>
          <a:bodyPr spcFirstLastPara="1" wrap="square" lIns="365750" tIns="91425" rIns="91425" bIns="91425" anchor="ctr" anchorCtr="0">
            <a:noAutofit/>
          </a:bodyPr>
          <a:lstStyle/>
          <a:p>
            <a:pPr marL="0" lvl="0" indent="0" algn="l" rtl="0">
              <a:spcBef>
                <a:spcPts val="0"/>
              </a:spcBef>
              <a:spcAft>
                <a:spcPts val="0"/>
              </a:spcAft>
              <a:buNone/>
            </a:pPr>
            <a:r>
              <a:rPr lang="en" sz="1000" b="1">
                <a:latin typeface="Inter"/>
                <a:ea typeface="Inter"/>
                <a:cs typeface="Inter"/>
                <a:sym typeface="Inter"/>
              </a:rPr>
              <a:t>Q&amp;A</a:t>
            </a:r>
            <a:endParaRPr sz="1000" b="1">
              <a:latin typeface="Inter"/>
              <a:ea typeface="Inter"/>
              <a:cs typeface="Inter"/>
              <a:sym typeface="Inter"/>
            </a:endParaRPr>
          </a:p>
        </p:txBody>
      </p:sp>
      <p:pic>
        <p:nvPicPr>
          <p:cNvPr id="428" name="Google Shape;428;p66"/>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a:off x="7962900" y="495288"/>
            <a:ext cx="228600" cy="228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7"/>
          <p:cNvSpPr txBox="1">
            <a:spLocks noGrp="1"/>
          </p:cNvSpPr>
          <p:nvPr>
            <p:ph type="title"/>
          </p:nvPr>
        </p:nvSpPr>
        <p:spPr>
          <a:xfrm>
            <a:off x="457200" y="457200"/>
            <a:ext cx="3657600" cy="738900"/>
          </a:xfrm>
          <a:prstGeom prst="rect">
            <a:avLst/>
          </a:prstGeom>
        </p:spPr>
        <p:txBody>
          <a:bodyPr spcFirstLastPara="1" wrap="square" lIns="0" tIns="0" rIns="91425" bIns="0" anchor="t" anchorCtr="0">
            <a:spAutoFit/>
          </a:bodyPr>
          <a:lstStyle/>
          <a:p>
            <a:pPr marL="0" lvl="0" indent="0" algn="l" rtl="0">
              <a:spcBef>
                <a:spcPts val="0"/>
              </a:spcBef>
              <a:spcAft>
                <a:spcPts val="0"/>
              </a:spcAft>
              <a:buNone/>
            </a:pPr>
            <a:r>
              <a:rPr lang="en"/>
              <a:t>Open the Q&amp;A</a:t>
            </a:r>
            <a:br>
              <a:rPr lang="en"/>
            </a:br>
            <a:r>
              <a:rPr lang="en">
                <a:solidFill>
                  <a:schemeClr val="lt2"/>
                </a:solidFill>
              </a:rPr>
              <a:t>in advance</a:t>
            </a:r>
            <a:r>
              <a:rPr lang="en"/>
              <a:t> </a:t>
            </a:r>
            <a:endParaRPr/>
          </a:p>
        </p:txBody>
      </p:sp>
      <p:sp>
        <p:nvSpPr>
          <p:cNvPr id="434" name="Google Shape;434;p67"/>
          <p:cNvSpPr/>
          <p:nvPr/>
        </p:nvSpPr>
        <p:spPr>
          <a:xfrm>
            <a:off x="4572000" y="50"/>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5" name="Google Shape;435;p67"/>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8001000" y="4457700"/>
            <a:ext cx="685800" cy="228600"/>
          </a:xfrm>
          <a:prstGeom prst="rect">
            <a:avLst/>
          </a:prstGeom>
          <a:noFill/>
          <a:ln>
            <a:noFill/>
          </a:ln>
        </p:spPr>
      </p:pic>
      <p:sp>
        <p:nvSpPr>
          <p:cNvPr id="436" name="Google Shape;436;p67"/>
          <p:cNvSpPr txBox="1">
            <a:spLocks noGrp="1"/>
          </p:cNvSpPr>
          <p:nvPr>
            <p:ph type="body" idx="1"/>
          </p:nvPr>
        </p:nvSpPr>
        <p:spPr>
          <a:xfrm>
            <a:off x="457200" y="1424700"/>
            <a:ext cx="3657600" cy="2597634"/>
          </a:xfrm>
          <a:prstGeom prst="rect">
            <a:avLst/>
          </a:prstGeom>
        </p:spPr>
        <p:txBody>
          <a:bodyPr spcFirstLastPara="1" wrap="square" lIns="0" tIns="0" rIns="0" bIns="0" anchor="t" anchorCtr="0">
            <a:spAutoFit/>
          </a:bodyPr>
          <a:lstStyle/>
          <a:p>
            <a:pPr marL="266700" lvl="0" indent="-176213" algn="l" rtl="0">
              <a:spcBef>
                <a:spcPts val="0"/>
              </a:spcBef>
              <a:spcAft>
                <a:spcPts val="0"/>
              </a:spcAft>
              <a:buClr>
                <a:schemeClr val="lt2"/>
              </a:buClr>
              <a:buSzPct val="50000"/>
              <a:buChar char="●"/>
            </a:pPr>
            <a:r>
              <a:rPr lang="en" b="1" dirty="0">
                <a:latin typeface="Inter"/>
                <a:ea typeface="Inter"/>
                <a:cs typeface="Inter"/>
                <a:sym typeface="Inter"/>
              </a:rPr>
              <a:t>Share the link</a:t>
            </a:r>
            <a:r>
              <a:rPr lang="en" dirty="0"/>
              <a:t> via calendar invite, email or a team space</a:t>
            </a:r>
            <a:endParaRPr dirty="0"/>
          </a:p>
          <a:p>
            <a:pPr marL="266700" lvl="0" indent="-176213" algn="l" rtl="0">
              <a:spcBef>
                <a:spcPts val="1600"/>
              </a:spcBef>
              <a:spcAft>
                <a:spcPts val="0"/>
              </a:spcAft>
              <a:buClr>
                <a:schemeClr val="lt2"/>
              </a:buClr>
              <a:buSzPct val="50000"/>
              <a:buChar char="●"/>
            </a:pPr>
            <a:r>
              <a:rPr lang="en" dirty="0"/>
              <a:t>Allow participants to </a:t>
            </a:r>
            <a:r>
              <a:rPr lang="en" b="1" dirty="0">
                <a:latin typeface="Inter"/>
                <a:ea typeface="Inter"/>
                <a:cs typeface="Inter"/>
                <a:sym typeface="Inter"/>
              </a:rPr>
              <a:t>submit questions</a:t>
            </a:r>
            <a:r>
              <a:rPr lang="en" dirty="0"/>
              <a:t> and be heard </a:t>
            </a:r>
            <a:r>
              <a:rPr lang="en" b="1" dirty="0">
                <a:latin typeface="Inter"/>
                <a:ea typeface="Inter"/>
                <a:cs typeface="Inter"/>
                <a:sym typeface="Inter"/>
              </a:rPr>
              <a:t>even if they cannot attend the live meeting</a:t>
            </a:r>
            <a:endParaRPr b="1" dirty="0">
              <a:latin typeface="Inter"/>
              <a:ea typeface="Inter"/>
              <a:cs typeface="Inter"/>
              <a:sym typeface="Inter"/>
            </a:endParaRPr>
          </a:p>
          <a:p>
            <a:pPr marL="266700" lvl="0" indent="-176213" algn="l" rtl="0">
              <a:spcBef>
                <a:spcPts val="1600"/>
              </a:spcBef>
              <a:spcAft>
                <a:spcPts val="1600"/>
              </a:spcAft>
              <a:buClr>
                <a:schemeClr val="lt2"/>
              </a:buClr>
              <a:buSzPct val="50000"/>
              <a:buChar char="●"/>
            </a:pPr>
            <a:r>
              <a:rPr lang="en" dirty="0"/>
              <a:t>Find out which topics are important </a:t>
            </a:r>
            <a:r>
              <a:rPr lang="en" b="1" dirty="0">
                <a:latin typeface="Inter"/>
                <a:ea typeface="Inter"/>
                <a:cs typeface="Inter"/>
                <a:sym typeface="Inter"/>
              </a:rPr>
              <a:t>before the meeting</a:t>
            </a:r>
            <a:r>
              <a:rPr lang="en" dirty="0"/>
              <a:t> and prepare accordingly</a:t>
            </a:r>
            <a:endParaRPr dirty="0"/>
          </a:p>
        </p:txBody>
      </p:sp>
      <p:pic>
        <p:nvPicPr>
          <p:cNvPr id="437" name="Google Shape;437;p67"/>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5745893" y="857300"/>
            <a:ext cx="2224200" cy="3429000"/>
          </a:xfrm>
          <a:prstGeom prst="roundRect">
            <a:avLst>
              <a:gd name="adj" fmla="val 3806"/>
            </a:avLst>
          </a:prstGeom>
          <a:noFill/>
          <a:ln>
            <a:noFill/>
          </a:ln>
          <a:effectLst>
            <a:outerShdw blurRad="285750" algn="bl" rotWithShape="0">
              <a:srgbClr val="000000">
                <a:alpha val="20000"/>
              </a:srgbClr>
            </a:outerShdw>
          </a:effectLst>
        </p:spPr>
      </p:pic>
      <p:sp>
        <p:nvSpPr>
          <p:cNvPr id="438" name="Google Shape;438;p67"/>
          <p:cNvSpPr txBox="1">
            <a:spLocks noGrp="1"/>
          </p:cNvSpPr>
          <p:nvPr>
            <p:ph type="body" idx="4294967295"/>
          </p:nvPr>
        </p:nvSpPr>
        <p:spPr>
          <a:xfrm>
            <a:off x="457200" y="4532400"/>
            <a:ext cx="5638800" cy="153900"/>
          </a:xfrm>
          <a:prstGeom prst="rect">
            <a:avLst/>
          </a:prstGeom>
        </p:spPr>
        <p:txBody>
          <a:bodyPr spcFirstLastPara="1" wrap="square" lIns="0" tIns="0" rIns="0" bIns="0" anchor="t" anchorCtr="0">
            <a:spAutoFit/>
          </a:bodyPr>
          <a:lstStyle/>
          <a:p>
            <a:pPr marL="0" lvl="0" indent="0" algn="l" rtl="0">
              <a:spcBef>
                <a:spcPts val="0"/>
              </a:spcBef>
              <a:spcAft>
                <a:spcPts val="1000"/>
              </a:spcAft>
              <a:buNone/>
            </a:pPr>
            <a:r>
              <a:rPr lang="en" sz="1000"/>
              <a:t>💡 </a:t>
            </a:r>
            <a:r>
              <a:rPr lang="en" sz="1000" u="sng">
                <a:solidFill>
                  <a:schemeClr val="hlink"/>
                </a:solidFill>
                <a:latin typeface="Inter Medium"/>
                <a:ea typeface="Inter Medium"/>
                <a:cs typeface="Inter Medium"/>
                <a:sym typeface="Inter Medium"/>
                <a:hlinkClick r:id="rId5"/>
              </a:rPr>
              <a:t>Share a link to your event, survey or poll</a:t>
            </a:r>
            <a:endParaRPr sz="1000">
              <a:latin typeface="Inter Medium"/>
              <a:ea typeface="Inter Medium"/>
              <a:cs typeface="Inter Medium"/>
              <a:sym typeface="Inter Medium"/>
            </a:endParaRPr>
          </a:p>
        </p:txBody>
      </p:sp>
      <p:sp>
        <p:nvSpPr>
          <p:cNvPr id="439" name="Google Shape;439;p67"/>
          <p:cNvSpPr/>
          <p:nvPr/>
        </p:nvSpPr>
        <p:spPr>
          <a:xfrm>
            <a:off x="7886700" y="457200"/>
            <a:ext cx="800100" cy="304800"/>
          </a:xfrm>
          <a:prstGeom prst="roundRect">
            <a:avLst>
              <a:gd name="adj" fmla="val 16667"/>
            </a:avLst>
          </a:prstGeom>
          <a:solidFill>
            <a:schemeClr val="lt1"/>
          </a:solidFill>
          <a:ln>
            <a:noFill/>
          </a:ln>
        </p:spPr>
        <p:txBody>
          <a:bodyPr spcFirstLastPara="1" wrap="square" lIns="365750" tIns="91425" rIns="91425" bIns="91425" anchor="ctr" anchorCtr="0">
            <a:noAutofit/>
          </a:bodyPr>
          <a:lstStyle/>
          <a:p>
            <a:pPr marL="0" lvl="0" indent="0" algn="l" rtl="0">
              <a:spcBef>
                <a:spcPts val="0"/>
              </a:spcBef>
              <a:spcAft>
                <a:spcPts val="0"/>
              </a:spcAft>
              <a:buNone/>
            </a:pPr>
            <a:r>
              <a:rPr lang="en" sz="1000" b="1">
                <a:latin typeface="Inter"/>
                <a:ea typeface="Inter"/>
                <a:cs typeface="Inter"/>
                <a:sym typeface="Inter"/>
              </a:rPr>
              <a:t>Q&amp;A</a:t>
            </a:r>
            <a:endParaRPr sz="1000" b="1">
              <a:latin typeface="Inter"/>
              <a:ea typeface="Inter"/>
              <a:cs typeface="Inter"/>
              <a:sym typeface="Inter"/>
            </a:endParaRPr>
          </a:p>
        </p:txBody>
      </p:sp>
      <p:pic>
        <p:nvPicPr>
          <p:cNvPr id="440" name="Google Shape;440;p67"/>
          <p:cNvPicPr preferRelativeResize="0"/>
          <p:nvPr/>
        </p:nvPicPr>
        <p:blipFill>
          <a:blip r:embed="rId6" cstate="print">
            <a:alphaModFix/>
            <a:extLst>
              <a:ext uri="{28A0092B-C50C-407E-A947-70E740481C1C}">
                <a14:useLocalDpi xmlns:a14="http://schemas.microsoft.com/office/drawing/2010/main"/>
              </a:ext>
            </a:extLst>
          </a:blip>
          <a:stretch>
            <a:fillRect/>
          </a:stretch>
        </p:blipFill>
        <p:spPr>
          <a:xfrm>
            <a:off x="7962900" y="495288"/>
            <a:ext cx="228600" cy="228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8"/>
          <p:cNvSpPr txBox="1">
            <a:spLocks noGrp="1"/>
          </p:cNvSpPr>
          <p:nvPr>
            <p:ph type="title"/>
          </p:nvPr>
        </p:nvSpPr>
        <p:spPr>
          <a:xfrm>
            <a:off x="457200" y="457200"/>
            <a:ext cx="2590800" cy="554100"/>
          </a:xfrm>
          <a:prstGeom prst="rect">
            <a:avLst/>
          </a:prstGeom>
        </p:spPr>
        <p:txBody>
          <a:bodyPr spcFirstLastPara="1" wrap="square" lIns="0" tIns="0" rIns="91425" bIns="0" anchor="t" anchorCtr="0">
            <a:spAutoFit/>
          </a:bodyPr>
          <a:lstStyle/>
          <a:p>
            <a:pPr marL="0" lvl="0" indent="0" algn="l" rtl="0">
              <a:spcBef>
                <a:spcPts val="0"/>
              </a:spcBef>
              <a:spcAft>
                <a:spcPts val="0"/>
              </a:spcAft>
              <a:buNone/>
            </a:pPr>
            <a:r>
              <a:rPr lang="en" sz="1800"/>
              <a:t>Use an icebreaker to </a:t>
            </a:r>
            <a:r>
              <a:rPr lang="en" sz="1800">
                <a:solidFill>
                  <a:schemeClr val="lt2"/>
                </a:solidFill>
              </a:rPr>
              <a:t>ease into the meeting</a:t>
            </a:r>
            <a:endParaRPr sz="1800">
              <a:solidFill>
                <a:schemeClr val="lt2"/>
              </a:solidFill>
            </a:endParaRPr>
          </a:p>
        </p:txBody>
      </p:sp>
      <p:sp>
        <p:nvSpPr>
          <p:cNvPr id="446" name="Google Shape;446;p68"/>
          <p:cNvSpPr txBox="1">
            <a:spLocks noGrp="1"/>
          </p:cNvSpPr>
          <p:nvPr>
            <p:ph type="body" idx="1"/>
          </p:nvPr>
        </p:nvSpPr>
        <p:spPr>
          <a:xfrm>
            <a:off x="457200" y="1239900"/>
            <a:ext cx="2590800" cy="1896930"/>
          </a:xfrm>
          <a:prstGeom prst="rect">
            <a:avLst/>
          </a:prstGeom>
        </p:spPr>
        <p:txBody>
          <a:bodyPr spcFirstLastPara="1" wrap="square" lIns="0" tIns="0" rIns="0" bIns="0" anchor="t" anchorCtr="0">
            <a:spAutoFit/>
          </a:bodyPr>
          <a:lstStyle/>
          <a:p>
            <a:pPr marL="266700" lvl="0" indent="-176213" algn="l" rtl="0">
              <a:spcBef>
                <a:spcPts val="0"/>
              </a:spcBef>
              <a:spcAft>
                <a:spcPts val="0"/>
              </a:spcAft>
              <a:buClr>
                <a:schemeClr val="lt2"/>
              </a:buClr>
              <a:buSzPct val="50000"/>
              <a:buChar char="●"/>
            </a:pPr>
            <a:r>
              <a:rPr lang="en" b="1" dirty="0">
                <a:latin typeface="Inter"/>
                <a:ea typeface="Inter"/>
                <a:cs typeface="Inter"/>
                <a:sym typeface="Inter"/>
              </a:rPr>
              <a:t>Include everyone right from the start</a:t>
            </a:r>
            <a:r>
              <a:rPr lang="en" dirty="0"/>
              <a:t> with a simple, fun activity</a:t>
            </a:r>
            <a:endParaRPr dirty="0"/>
          </a:p>
          <a:p>
            <a:pPr marL="266700" lvl="0" indent="-176213" algn="l" rtl="0">
              <a:spcBef>
                <a:spcPts val="1600"/>
              </a:spcBef>
              <a:spcAft>
                <a:spcPts val="1600"/>
              </a:spcAft>
              <a:buClr>
                <a:schemeClr val="lt2"/>
              </a:buClr>
              <a:buSzPct val="50000"/>
              <a:buChar char="●"/>
            </a:pPr>
            <a:r>
              <a:rPr lang="en" b="1" dirty="0">
                <a:latin typeface="Inter"/>
                <a:ea typeface="Inter"/>
                <a:cs typeface="Inter"/>
                <a:sym typeface="Inter"/>
              </a:rPr>
              <a:t>Encourage</a:t>
            </a:r>
            <a:r>
              <a:rPr lang="en" dirty="0"/>
              <a:t> participants</a:t>
            </a:r>
            <a:br>
              <a:rPr lang="en" dirty="0"/>
            </a:br>
            <a:r>
              <a:rPr lang="en" b="1" dirty="0">
                <a:latin typeface="Inter"/>
                <a:ea typeface="Inter"/>
                <a:cs typeface="Inter"/>
                <a:sym typeface="Inter"/>
              </a:rPr>
              <a:t>to be more active</a:t>
            </a:r>
            <a:r>
              <a:rPr lang="en" dirty="0"/>
              <a:t> throughout the meeting</a:t>
            </a:r>
            <a:endParaRPr dirty="0"/>
          </a:p>
        </p:txBody>
      </p:sp>
      <p:sp>
        <p:nvSpPr>
          <p:cNvPr id="447" name="Google Shape;447;p68"/>
          <p:cNvSpPr/>
          <p:nvPr/>
        </p:nvSpPr>
        <p:spPr>
          <a:xfrm>
            <a:off x="3505200" y="50"/>
            <a:ext cx="56388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8" name="Google Shape;448;p68"/>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3962403" y="997339"/>
            <a:ext cx="4724398" cy="3148823"/>
          </a:xfrm>
          <a:prstGeom prst="rect">
            <a:avLst/>
          </a:prstGeom>
          <a:noFill/>
          <a:ln>
            <a:noFill/>
          </a:ln>
          <a:effectLst>
            <a:outerShdw blurRad="142875" algn="bl" rotWithShape="0">
              <a:srgbClr val="000000">
                <a:alpha val="20000"/>
              </a:srgbClr>
            </a:outerShdw>
          </a:effectLst>
        </p:spPr>
      </p:pic>
      <p:sp>
        <p:nvSpPr>
          <p:cNvPr id="449" name="Google Shape;449;p68"/>
          <p:cNvSpPr txBox="1">
            <a:spLocks noGrp="1"/>
          </p:cNvSpPr>
          <p:nvPr>
            <p:ph type="body" idx="1"/>
          </p:nvPr>
        </p:nvSpPr>
        <p:spPr>
          <a:xfrm>
            <a:off x="457200" y="4532400"/>
            <a:ext cx="2590800" cy="153900"/>
          </a:xfrm>
          <a:prstGeom prst="rect">
            <a:avLst/>
          </a:prstGeom>
        </p:spPr>
        <p:txBody>
          <a:bodyPr spcFirstLastPara="1" wrap="square" lIns="0" tIns="0" rIns="0" bIns="0" anchor="t" anchorCtr="0">
            <a:spAutoFit/>
          </a:bodyPr>
          <a:lstStyle/>
          <a:p>
            <a:pPr marL="0" lvl="0" indent="0" algn="l" rtl="0">
              <a:spcBef>
                <a:spcPts val="0"/>
              </a:spcBef>
              <a:spcAft>
                <a:spcPts val="1000"/>
              </a:spcAft>
              <a:buNone/>
            </a:pPr>
            <a:r>
              <a:rPr lang="en" sz="1000"/>
              <a:t>💡 </a:t>
            </a:r>
            <a:r>
              <a:rPr lang="en" sz="1000" u="sng">
                <a:solidFill>
                  <a:schemeClr val="hlink"/>
                </a:solidFill>
                <a:latin typeface="Inter Medium"/>
                <a:ea typeface="Inter Medium"/>
                <a:cs typeface="Inter Medium"/>
                <a:sym typeface="Inter Medium"/>
                <a:hlinkClick r:id="rId4"/>
              </a:rPr>
              <a:t>35 Fun Icebreakers</a:t>
            </a:r>
            <a:endParaRPr sz="1000">
              <a:latin typeface="Inter Medium"/>
              <a:ea typeface="Inter Medium"/>
              <a:cs typeface="Inter Medium"/>
              <a:sym typeface="Inter Medium"/>
            </a:endParaRPr>
          </a:p>
        </p:txBody>
      </p:sp>
      <p:pic>
        <p:nvPicPr>
          <p:cNvPr id="450" name="Google Shape;450;p68"/>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a:off x="8001000" y="4457700"/>
            <a:ext cx="685800" cy="228600"/>
          </a:xfrm>
          <a:prstGeom prst="rect">
            <a:avLst/>
          </a:prstGeom>
          <a:noFill/>
          <a:ln>
            <a:noFill/>
          </a:ln>
        </p:spPr>
      </p:pic>
      <p:sp>
        <p:nvSpPr>
          <p:cNvPr id="451" name="Google Shape;451;p68"/>
          <p:cNvSpPr/>
          <p:nvPr/>
        </p:nvSpPr>
        <p:spPr>
          <a:xfrm>
            <a:off x="7772400" y="457200"/>
            <a:ext cx="914400" cy="304800"/>
          </a:xfrm>
          <a:prstGeom prst="roundRect">
            <a:avLst>
              <a:gd name="adj" fmla="val 16667"/>
            </a:avLst>
          </a:prstGeom>
          <a:solidFill>
            <a:schemeClr val="lt1"/>
          </a:solidFill>
          <a:ln>
            <a:noFill/>
          </a:ln>
        </p:spPr>
        <p:txBody>
          <a:bodyPr spcFirstLastPara="1" wrap="square" lIns="365750" tIns="91425" rIns="91425" bIns="91425" anchor="ctr" anchorCtr="0">
            <a:noAutofit/>
          </a:bodyPr>
          <a:lstStyle/>
          <a:p>
            <a:pPr marL="0" lvl="0" indent="0" algn="l" rtl="0">
              <a:spcBef>
                <a:spcPts val="0"/>
              </a:spcBef>
              <a:spcAft>
                <a:spcPts val="0"/>
              </a:spcAft>
              <a:buNone/>
            </a:pPr>
            <a:r>
              <a:rPr lang="en" sz="1000" b="1">
                <a:latin typeface="Inter"/>
                <a:ea typeface="Inter"/>
                <a:cs typeface="Inter"/>
                <a:sym typeface="Inter"/>
              </a:rPr>
              <a:t>Polling</a:t>
            </a:r>
            <a:endParaRPr sz="1000" b="1">
              <a:latin typeface="Inter"/>
              <a:ea typeface="Inter"/>
              <a:cs typeface="Inter"/>
              <a:sym typeface="Inter"/>
            </a:endParaRPr>
          </a:p>
        </p:txBody>
      </p:sp>
      <p:pic>
        <p:nvPicPr>
          <p:cNvPr id="452" name="Google Shape;452;p68"/>
          <p:cNvPicPr preferRelativeResize="0"/>
          <p:nvPr/>
        </p:nvPicPr>
        <p:blipFill>
          <a:blip r:embed="rId6" cstate="print">
            <a:alphaModFix/>
            <a:extLst>
              <a:ext uri="{28A0092B-C50C-407E-A947-70E740481C1C}">
                <a14:useLocalDpi xmlns:a14="http://schemas.microsoft.com/office/drawing/2010/main"/>
              </a:ext>
            </a:extLst>
          </a:blip>
          <a:stretch>
            <a:fillRect/>
          </a:stretch>
        </p:blipFill>
        <p:spPr>
          <a:xfrm>
            <a:off x="7848602" y="495288"/>
            <a:ext cx="228600" cy="228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9"/>
          <p:cNvSpPr txBox="1">
            <a:spLocks noGrp="1"/>
          </p:cNvSpPr>
          <p:nvPr>
            <p:ph type="body" idx="1"/>
          </p:nvPr>
        </p:nvSpPr>
        <p:spPr>
          <a:xfrm>
            <a:off x="457200" y="1242414"/>
            <a:ext cx="2590800" cy="2144690"/>
          </a:xfrm>
          <a:prstGeom prst="rect">
            <a:avLst/>
          </a:prstGeom>
        </p:spPr>
        <p:txBody>
          <a:bodyPr spcFirstLastPara="1" wrap="square" lIns="0" tIns="0" rIns="0" bIns="0" anchor="t" anchorCtr="0">
            <a:spAutoFit/>
          </a:bodyPr>
          <a:lstStyle/>
          <a:p>
            <a:pPr marL="266700" lvl="0" indent="-176213" algn="l" rtl="0">
              <a:spcBef>
                <a:spcPts val="0"/>
              </a:spcBef>
              <a:spcAft>
                <a:spcPts val="0"/>
              </a:spcAft>
              <a:buClr>
                <a:schemeClr val="lt2"/>
              </a:buClr>
              <a:buSzPct val="50000"/>
              <a:buChar char="●"/>
            </a:pPr>
            <a:r>
              <a:rPr lang="en" b="1" dirty="0">
                <a:latin typeface="Inter"/>
                <a:ea typeface="Inter"/>
                <a:cs typeface="Inter"/>
                <a:sym typeface="Inter"/>
              </a:rPr>
              <a:t>Live checks</a:t>
            </a:r>
            <a:r>
              <a:rPr lang="en" dirty="0"/>
              <a:t> will reduce future questions - clarifying in the moment eases application of the new info</a:t>
            </a:r>
            <a:endParaRPr dirty="0"/>
          </a:p>
          <a:p>
            <a:pPr marL="266700" lvl="0" indent="-176213" algn="l" rtl="0">
              <a:spcBef>
                <a:spcPts val="1600"/>
              </a:spcBef>
              <a:spcAft>
                <a:spcPts val="1600"/>
              </a:spcAft>
              <a:buClr>
                <a:schemeClr val="lt2"/>
              </a:buClr>
              <a:buSzPct val="50000"/>
              <a:buChar char="●"/>
            </a:pPr>
            <a:r>
              <a:rPr lang="en" dirty="0"/>
              <a:t>If people didn’t understand, it’s a </a:t>
            </a:r>
            <a:r>
              <a:rPr lang="en" b="1" dirty="0">
                <a:latin typeface="Inter"/>
                <a:ea typeface="Inter"/>
                <a:cs typeface="Inter"/>
                <a:sym typeface="Inter"/>
              </a:rPr>
              <a:t>chance to explain further </a:t>
            </a:r>
            <a:endParaRPr b="1" dirty="0">
              <a:latin typeface="Inter"/>
              <a:ea typeface="Inter"/>
              <a:cs typeface="Inter"/>
              <a:sym typeface="Inter"/>
            </a:endParaRPr>
          </a:p>
        </p:txBody>
      </p:sp>
      <p:sp>
        <p:nvSpPr>
          <p:cNvPr id="458" name="Google Shape;458;p69"/>
          <p:cNvSpPr txBox="1">
            <a:spLocks noGrp="1"/>
          </p:cNvSpPr>
          <p:nvPr>
            <p:ph type="title"/>
          </p:nvPr>
        </p:nvSpPr>
        <p:spPr>
          <a:xfrm>
            <a:off x="457200" y="457200"/>
            <a:ext cx="2940300" cy="554100"/>
          </a:xfrm>
          <a:prstGeom prst="rect">
            <a:avLst/>
          </a:prstGeom>
        </p:spPr>
        <p:txBody>
          <a:bodyPr spcFirstLastPara="1" wrap="square" lIns="0" tIns="0" rIns="91425" bIns="0" anchor="t" anchorCtr="0">
            <a:spAutoFit/>
          </a:bodyPr>
          <a:lstStyle/>
          <a:p>
            <a:pPr marL="0" lvl="0" indent="0" algn="l" rtl="0">
              <a:spcBef>
                <a:spcPts val="0"/>
              </a:spcBef>
              <a:spcAft>
                <a:spcPts val="0"/>
              </a:spcAft>
              <a:buNone/>
            </a:pPr>
            <a:r>
              <a:rPr lang="en" sz="1800"/>
              <a:t>Check for </a:t>
            </a:r>
            <a:r>
              <a:rPr lang="en" sz="1800">
                <a:solidFill>
                  <a:schemeClr val="lt2"/>
                </a:solidFill>
              </a:rPr>
              <a:t>understanding</a:t>
            </a:r>
            <a:br>
              <a:rPr lang="en" sz="1800">
                <a:solidFill>
                  <a:schemeClr val="lt2"/>
                </a:solidFill>
              </a:rPr>
            </a:br>
            <a:r>
              <a:rPr lang="en" sz="1800">
                <a:solidFill>
                  <a:schemeClr val="lt2"/>
                </a:solidFill>
              </a:rPr>
              <a:t>&amp; alignment</a:t>
            </a:r>
            <a:endParaRPr sz="1800">
              <a:solidFill>
                <a:schemeClr val="lt2"/>
              </a:solidFill>
            </a:endParaRPr>
          </a:p>
        </p:txBody>
      </p:sp>
      <p:sp>
        <p:nvSpPr>
          <p:cNvPr id="459" name="Google Shape;459;p69"/>
          <p:cNvSpPr/>
          <p:nvPr/>
        </p:nvSpPr>
        <p:spPr>
          <a:xfrm>
            <a:off x="3505200" y="50"/>
            <a:ext cx="56388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0" name="Google Shape;460;p69"/>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8001000" y="4457700"/>
            <a:ext cx="685800" cy="228600"/>
          </a:xfrm>
          <a:prstGeom prst="rect">
            <a:avLst/>
          </a:prstGeom>
          <a:noFill/>
          <a:ln>
            <a:noFill/>
          </a:ln>
        </p:spPr>
      </p:pic>
      <p:pic>
        <p:nvPicPr>
          <p:cNvPr id="461" name="Google Shape;461;p69"/>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5486400" y="952562"/>
            <a:ext cx="3200399" cy="2133601"/>
          </a:xfrm>
          <a:prstGeom prst="rect">
            <a:avLst/>
          </a:prstGeom>
          <a:noFill/>
          <a:ln>
            <a:noFill/>
          </a:ln>
          <a:effectLst>
            <a:outerShdw blurRad="142875" algn="bl" rotWithShape="0">
              <a:srgbClr val="000000">
                <a:alpha val="20000"/>
              </a:srgbClr>
            </a:outerShdw>
          </a:effectLst>
        </p:spPr>
      </p:pic>
      <p:pic>
        <p:nvPicPr>
          <p:cNvPr id="462" name="Google Shape;462;p69"/>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3962400" y="2057437"/>
            <a:ext cx="3200399" cy="2133601"/>
          </a:xfrm>
          <a:prstGeom prst="rect">
            <a:avLst/>
          </a:prstGeom>
          <a:noFill/>
          <a:ln>
            <a:noFill/>
          </a:ln>
          <a:effectLst>
            <a:outerShdw blurRad="142875" algn="bl" rotWithShape="0">
              <a:srgbClr val="000000">
                <a:alpha val="20000"/>
              </a:srgbClr>
            </a:outerShdw>
          </a:effectLst>
        </p:spPr>
      </p:pic>
      <p:sp>
        <p:nvSpPr>
          <p:cNvPr id="463" name="Google Shape;463;p69"/>
          <p:cNvSpPr/>
          <p:nvPr/>
        </p:nvSpPr>
        <p:spPr>
          <a:xfrm>
            <a:off x="7772400" y="457200"/>
            <a:ext cx="914400" cy="304800"/>
          </a:xfrm>
          <a:prstGeom prst="roundRect">
            <a:avLst>
              <a:gd name="adj" fmla="val 16667"/>
            </a:avLst>
          </a:prstGeom>
          <a:solidFill>
            <a:schemeClr val="lt1"/>
          </a:solidFill>
          <a:ln>
            <a:noFill/>
          </a:ln>
        </p:spPr>
        <p:txBody>
          <a:bodyPr spcFirstLastPara="1" wrap="square" lIns="365750" tIns="91425" rIns="91425" bIns="91425" anchor="ctr" anchorCtr="0">
            <a:noAutofit/>
          </a:bodyPr>
          <a:lstStyle/>
          <a:p>
            <a:pPr marL="0" lvl="0" indent="0" algn="l" rtl="0">
              <a:spcBef>
                <a:spcPts val="0"/>
              </a:spcBef>
              <a:spcAft>
                <a:spcPts val="0"/>
              </a:spcAft>
              <a:buNone/>
            </a:pPr>
            <a:r>
              <a:rPr lang="en" sz="1000" b="1">
                <a:latin typeface="Inter"/>
                <a:ea typeface="Inter"/>
                <a:cs typeface="Inter"/>
                <a:sym typeface="Inter"/>
              </a:rPr>
              <a:t>Polling</a:t>
            </a:r>
            <a:endParaRPr sz="1000" b="1">
              <a:latin typeface="Inter"/>
              <a:ea typeface="Inter"/>
              <a:cs typeface="Inter"/>
              <a:sym typeface="Inter"/>
            </a:endParaRPr>
          </a:p>
        </p:txBody>
      </p:sp>
      <p:pic>
        <p:nvPicPr>
          <p:cNvPr id="464" name="Google Shape;464;p69"/>
          <p:cNvPicPr preferRelativeResize="0"/>
          <p:nvPr/>
        </p:nvPicPr>
        <p:blipFill>
          <a:blip r:embed="rId6" cstate="print">
            <a:alphaModFix/>
            <a:extLst>
              <a:ext uri="{28A0092B-C50C-407E-A947-70E740481C1C}">
                <a14:useLocalDpi xmlns:a14="http://schemas.microsoft.com/office/drawing/2010/main"/>
              </a:ext>
            </a:extLst>
          </a:blip>
          <a:stretch>
            <a:fillRect/>
          </a:stretch>
        </p:blipFill>
        <p:spPr>
          <a:xfrm>
            <a:off x="7848593" y="495288"/>
            <a:ext cx="228600" cy="228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70"/>
          <p:cNvSpPr txBox="1">
            <a:spLocks noGrp="1"/>
          </p:cNvSpPr>
          <p:nvPr>
            <p:ph type="body" idx="1"/>
          </p:nvPr>
        </p:nvSpPr>
        <p:spPr>
          <a:xfrm>
            <a:off x="457200" y="1239900"/>
            <a:ext cx="2590800" cy="3093154"/>
          </a:xfrm>
          <a:prstGeom prst="rect">
            <a:avLst/>
          </a:prstGeom>
        </p:spPr>
        <p:txBody>
          <a:bodyPr spcFirstLastPara="1" wrap="square" lIns="0" tIns="0" rIns="0" bIns="0" anchor="t" anchorCtr="0">
            <a:spAutoFit/>
          </a:bodyPr>
          <a:lstStyle/>
          <a:p>
            <a:pPr marL="266700" lvl="0" indent="-176213" algn="l" rtl="0">
              <a:spcBef>
                <a:spcPts val="0"/>
              </a:spcBef>
              <a:spcAft>
                <a:spcPts val="0"/>
              </a:spcAft>
              <a:buClr>
                <a:schemeClr val="lt2"/>
              </a:buClr>
              <a:buSzPct val="50000"/>
              <a:buChar char="●"/>
            </a:pPr>
            <a:r>
              <a:rPr lang="en" dirty="0"/>
              <a:t>Make </a:t>
            </a:r>
            <a:r>
              <a:rPr lang="en" b="1" dirty="0">
                <a:latin typeface="Inter"/>
                <a:ea typeface="Inter"/>
                <a:cs typeface="Inter"/>
                <a:sym typeface="Inter"/>
              </a:rPr>
              <a:t>business updates</a:t>
            </a:r>
            <a:r>
              <a:rPr lang="en" dirty="0"/>
              <a:t> and metrics progress </a:t>
            </a:r>
            <a:r>
              <a:rPr lang="en" b="1" dirty="0">
                <a:latin typeface="Inter"/>
                <a:ea typeface="Inter"/>
                <a:cs typeface="Inter"/>
                <a:sym typeface="Inter"/>
              </a:rPr>
              <a:t>more interesting</a:t>
            </a:r>
            <a:r>
              <a:rPr lang="en" dirty="0"/>
              <a:t> by presenting them </a:t>
            </a:r>
            <a:r>
              <a:rPr lang="en" b="1" dirty="0">
                <a:latin typeface="Inter"/>
                <a:ea typeface="Inter"/>
                <a:cs typeface="Inter"/>
                <a:sym typeface="Inter"/>
              </a:rPr>
              <a:t>in a quiz</a:t>
            </a:r>
            <a:endParaRPr b="1" dirty="0">
              <a:latin typeface="Inter"/>
              <a:ea typeface="Inter"/>
              <a:cs typeface="Inter"/>
              <a:sym typeface="Inter"/>
            </a:endParaRPr>
          </a:p>
          <a:p>
            <a:pPr marL="266700" lvl="0" indent="-176213" algn="l" rtl="0">
              <a:spcBef>
                <a:spcPts val="1600"/>
              </a:spcBef>
              <a:spcAft>
                <a:spcPts val="0"/>
              </a:spcAft>
              <a:buClr>
                <a:schemeClr val="lt2"/>
              </a:buClr>
              <a:buSzPct val="50000"/>
              <a:buChar char="●"/>
            </a:pPr>
            <a:r>
              <a:rPr lang="en" dirty="0"/>
              <a:t>Spark a healthy competition and engage your colleagues effectively</a:t>
            </a:r>
            <a:endParaRPr dirty="0"/>
          </a:p>
          <a:p>
            <a:pPr marL="266700" lvl="0" indent="-176213" algn="l" rtl="0">
              <a:spcBef>
                <a:spcPts val="1600"/>
              </a:spcBef>
              <a:spcAft>
                <a:spcPts val="1600"/>
              </a:spcAft>
              <a:buClr>
                <a:schemeClr val="lt2"/>
              </a:buClr>
              <a:buSzPct val="50000"/>
              <a:buChar char="●"/>
            </a:pPr>
            <a:r>
              <a:rPr lang="en" dirty="0"/>
              <a:t>Use the </a:t>
            </a:r>
            <a:r>
              <a:rPr lang="en" b="1" dirty="0">
                <a:latin typeface="Inter"/>
                <a:ea typeface="Inter"/>
                <a:cs typeface="Inter"/>
                <a:sym typeface="Inter"/>
              </a:rPr>
              <a:t>quiz</a:t>
            </a:r>
            <a:r>
              <a:rPr lang="en" dirty="0"/>
              <a:t> or </a:t>
            </a:r>
            <a:r>
              <a:rPr lang="en" b="1" dirty="0">
                <a:latin typeface="Inter"/>
                <a:ea typeface="Inter"/>
                <a:cs typeface="Inter"/>
                <a:sym typeface="Inter"/>
              </a:rPr>
              <a:t>multiple choice</a:t>
            </a:r>
            <a:r>
              <a:rPr lang="en" dirty="0"/>
              <a:t> poll to reinforce the learning</a:t>
            </a:r>
            <a:endParaRPr dirty="0"/>
          </a:p>
        </p:txBody>
      </p:sp>
      <p:sp>
        <p:nvSpPr>
          <p:cNvPr id="470" name="Google Shape;470;p70"/>
          <p:cNvSpPr txBox="1">
            <a:spLocks noGrp="1"/>
          </p:cNvSpPr>
          <p:nvPr>
            <p:ph type="title"/>
          </p:nvPr>
        </p:nvSpPr>
        <p:spPr>
          <a:xfrm>
            <a:off x="457200" y="457200"/>
            <a:ext cx="2590800" cy="554100"/>
          </a:xfrm>
          <a:prstGeom prst="rect">
            <a:avLst/>
          </a:prstGeom>
        </p:spPr>
        <p:txBody>
          <a:bodyPr spcFirstLastPara="1" wrap="square" lIns="0" tIns="0" rIns="91425" bIns="0" anchor="t" anchorCtr="0">
            <a:spAutoFit/>
          </a:bodyPr>
          <a:lstStyle/>
          <a:p>
            <a:pPr marL="0" lvl="0" indent="0" algn="l" rtl="0">
              <a:spcBef>
                <a:spcPts val="0"/>
              </a:spcBef>
              <a:spcAft>
                <a:spcPts val="0"/>
              </a:spcAft>
              <a:buNone/>
            </a:pPr>
            <a:r>
              <a:rPr lang="en" sz="1800"/>
              <a:t>Present or review </a:t>
            </a:r>
            <a:r>
              <a:rPr lang="en" sz="1800">
                <a:solidFill>
                  <a:schemeClr val="lt2"/>
                </a:solidFill>
              </a:rPr>
              <a:t>business updates</a:t>
            </a:r>
            <a:endParaRPr sz="1800">
              <a:solidFill>
                <a:schemeClr val="lt2"/>
              </a:solidFill>
            </a:endParaRPr>
          </a:p>
        </p:txBody>
      </p:sp>
      <p:sp>
        <p:nvSpPr>
          <p:cNvPr id="471" name="Google Shape;471;p70"/>
          <p:cNvSpPr/>
          <p:nvPr/>
        </p:nvSpPr>
        <p:spPr>
          <a:xfrm>
            <a:off x="3505200" y="50"/>
            <a:ext cx="56388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2" name="Google Shape;472;p70"/>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8001000" y="4457700"/>
            <a:ext cx="685800" cy="228600"/>
          </a:xfrm>
          <a:prstGeom prst="rect">
            <a:avLst/>
          </a:prstGeom>
          <a:noFill/>
          <a:ln>
            <a:noFill/>
          </a:ln>
        </p:spPr>
      </p:pic>
      <p:pic>
        <p:nvPicPr>
          <p:cNvPr id="473" name="Google Shape;473;p70"/>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3962400" y="997337"/>
            <a:ext cx="4724398" cy="3148826"/>
          </a:xfrm>
          <a:prstGeom prst="rect">
            <a:avLst/>
          </a:prstGeom>
          <a:noFill/>
          <a:ln>
            <a:noFill/>
          </a:ln>
          <a:effectLst>
            <a:outerShdw blurRad="142875" algn="bl" rotWithShape="0">
              <a:srgbClr val="000000">
                <a:alpha val="20000"/>
              </a:srgbClr>
            </a:outerShdw>
          </a:effectLst>
        </p:spPr>
      </p:pic>
      <p:sp>
        <p:nvSpPr>
          <p:cNvPr id="474" name="Google Shape;474;p70"/>
          <p:cNvSpPr/>
          <p:nvPr/>
        </p:nvSpPr>
        <p:spPr>
          <a:xfrm>
            <a:off x="7858200" y="457200"/>
            <a:ext cx="828600" cy="304800"/>
          </a:xfrm>
          <a:prstGeom prst="roundRect">
            <a:avLst>
              <a:gd name="adj" fmla="val 16667"/>
            </a:avLst>
          </a:prstGeom>
          <a:solidFill>
            <a:schemeClr val="lt1"/>
          </a:solidFill>
          <a:ln>
            <a:noFill/>
          </a:ln>
        </p:spPr>
        <p:txBody>
          <a:bodyPr spcFirstLastPara="1" wrap="square" lIns="365750" tIns="91425" rIns="91425" bIns="91425" anchor="ctr" anchorCtr="0">
            <a:noAutofit/>
          </a:bodyPr>
          <a:lstStyle/>
          <a:p>
            <a:pPr marL="0" lvl="0" indent="0" algn="l" rtl="0">
              <a:spcBef>
                <a:spcPts val="0"/>
              </a:spcBef>
              <a:spcAft>
                <a:spcPts val="0"/>
              </a:spcAft>
              <a:buNone/>
            </a:pPr>
            <a:r>
              <a:rPr lang="en" sz="1000" b="1">
                <a:latin typeface="Inter"/>
                <a:ea typeface="Inter"/>
                <a:cs typeface="Inter"/>
                <a:sym typeface="Inter"/>
              </a:rPr>
              <a:t>Quiz</a:t>
            </a:r>
            <a:endParaRPr sz="1000" b="1">
              <a:latin typeface="Inter"/>
              <a:ea typeface="Inter"/>
              <a:cs typeface="Inter"/>
              <a:sym typeface="Inter"/>
            </a:endParaRPr>
          </a:p>
        </p:txBody>
      </p:sp>
      <p:pic>
        <p:nvPicPr>
          <p:cNvPr id="475" name="Google Shape;475;p70"/>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a:off x="7934405" y="495288"/>
            <a:ext cx="228600" cy="228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71"/>
          <p:cNvSpPr txBox="1">
            <a:spLocks noGrp="1"/>
          </p:cNvSpPr>
          <p:nvPr>
            <p:ph type="title"/>
          </p:nvPr>
        </p:nvSpPr>
        <p:spPr>
          <a:xfrm>
            <a:off x="457200" y="457200"/>
            <a:ext cx="2590800" cy="554100"/>
          </a:xfrm>
          <a:prstGeom prst="rect">
            <a:avLst/>
          </a:prstGeom>
        </p:spPr>
        <p:txBody>
          <a:bodyPr spcFirstLastPara="1" wrap="square" lIns="0" tIns="0" rIns="91425" bIns="0" anchor="t" anchorCtr="0">
            <a:spAutoFit/>
          </a:bodyPr>
          <a:lstStyle/>
          <a:p>
            <a:pPr marL="0" lvl="0" indent="0" algn="l" rtl="0">
              <a:spcBef>
                <a:spcPts val="0"/>
              </a:spcBef>
              <a:spcAft>
                <a:spcPts val="0"/>
              </a:spcAft>
              <a:buNone/>
            </a:pPr>
            <a:r>
              <a:rPr lang="en" sz="1800"/>
              <a:t>Meeting </a:t>
            </a:r>
            <a:r>
              <a:rPr lang="en" sz="1800">
                <a:solidFill>
                  <a:schemeClr val="lt2"/>
                </a:solidFill>
              </a:rPr>
              <a:t>feedback survey</a:t>
            </a:r>
            <a:endParaRPr sz="1800">
              <a:solidFill>
                <a:schemeClr val="lt2"/>
              </a:solidFill>
            </a:endParaRPr>
          </a:p>
        </p:txBody>
      </p:sp>
      <p:sp>
        <p:nvSpPr>
          <p:cNvPr id="481" name="Google Shape;481;p71"/>
          <p:cNvSpPr/>
          <p:nvPr/>
        </p:nvSpPr>
        <p:spPr>
          <a:xfrm>
            <a:off x="3505200" y="50"/>
            <a:ext cx="56388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2" name="Google Shape;482;p71"/>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8001000" y="4457700"/>
            <a:ext cx="685800" cy="228600"/>
          </a:xfrm>
          <a:prstGeom prst="rect">
            <a:avLst/>
          </a:prstGeom>
          <a:noFill/>
          <a:ln>
            <a:noFill/>
          </a:ln>
        </p:spPr>
      </p:pic>
      <p:pic>
        <p:nvPicPr>
          <p:cNvPr id="483" name="Google Shape;483;p71"/>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3962400" y="997337"/>
            <a:ext cx="4724398" cy="3148826"/>
          </a:xfrm>
          <a:prstGeom prst="rect">
            <a:avLst/>
          </a:prstGeom>
          <a:noFill/>
          <a:ln>
            <a:noFill/>
          </a:ln>
          <a:effectLst>
            <a:outerShdw blurRad="142875" algn="bl" rotWithShape="0">
              <a:srgbClr val="000000">
                <a:alpha val="20000"/>
              </a:srgbClr>
            </a:outerShdw>
          </a:effectLst>
        </p:spPr>
      </p:pic>
      <p:sp>
        <p:nvSpPr>
          <p:cNvPr id="484" name="Google Shape;484;p71"/>
          <p:cNvSpPr txBox="1">
            <a:spLocks noGrp="1"/>
          </p:cNvSpPr>
          <p:nvPr>
            <p:ph type="body" idx="1"/>
          </p:nvPr>
        </p:nvSpPr>
        <p:spPr>
          <a:xfrm>
            <a:off x="457200" y="1239900"/>
            <a:ext cx="2590800" cy="3093154"/>
          </a:xfrm>
          <a:prstGeom prst="rect">
            <a:avLst/>
          </a:prstGeom>
        </p:spPr>
        <p:txBody>
          <a:bodyPr spcFirstLastPara="1" wrap="square" lIns="0" tIns="0" rIns="0" bIns="0" anchor="t" anchorCtr="0">
            <a:spAutoFit/>
          </a:bodyPr>
          <a:lstStyle/>
          <a:p>
            <a:pPr marL="266700" lvl="0" indent="-176213" algn="l" rtl="0">
              <a:spcBef>
                <a:spcPts val="0"/>
              </a:spcBef>
              <a:spcAft>
                <a:spcPts val="0"/>
              </a:spcAft>
              <a:buClr>
                <a:schemeClr val="lt2"/>
              </a:buClr>
              <a:buSzPct val="50000"/>
              <a:buChar char="●"/>
            </a:pPr>
            <a:r>
              <a:rPr lang="en" dirty="0"/>
              <a:t>Create a simple </a:t>
            </a:r>
            <a:r>
              <a:rPr lang="en" b="1" dirty="0">
                <a:latin typeface="Inter"/>
                <a:ea typeface="Inter"/>
                <a:cs typeface="Inter"/>
                <a:sym typeface="Inter"/>
              </a:rPr>
              <a:t>survey</a:t>
            </a:r>
            <a:r>
              <a:rPr lang="en" dirty="0"/>
              <a:t> to find out what went well and what areas could be improved</a:t>
            </a:r>
            <a:endParaRPr dirty="0"/>
          </a:p>
          <a:p>
            <a:pPr marL="266700" lvl="0" indent="-176213" algn="l" rtl="0">
              <a:spcBef>
                <a:spcPts val="1600"/>
              </a:spcBef>
              <a:spcAft>
                <a:spcPts val="0"/>
              </a:spcAft>
              <a:buClr>
                <a:schemeClr val="lt2"/>
              </a:buClr>
              <a:buSzPct val="50000"/>
              <a:buChar char="●"/>
            </a:pPr>
            <a:r>
              <a:rPr lang="en" dirty="0"/>
              <a:t>Run the survey </a:t>
            </a:r>
            <a:r>
              <a:rPr lang="en" b="1" dirty="0">
                <a:latin typeface="Inter"/>
                <a:ea typeface="Inter"/>
                <a:cs typeface="Inter"/>
                <a:sym typeface="Inter"/>
              </a:rPr>
              <a:t>5-10 minutes before the end</a:t>
            </a:r>
            <a:br>
              <a:rPr lang="en" b="1" dirty="0">
                <a:latin typeface="Inter"/>
                <a:ea typeface="Inter"/>
                <a:cs typeface="Inter"/>
                <a:sym typeface="Inter"/>
              </a:rPr>
            </a:br>
            <a:r>
              <a:rPr lang="en" b="1" dirty="0">
                <a:latin typeface="Inter"/>
                <a:ea typeface="Inter"/>
                <a:cs typeface="Inter"/>
                <a:sym typeface="Inter"/>
              </a:rPr>
              <a:t>of the meeting</a:t>
            </a:r>
            <a:r>
              <a:rPr lang="en" dirty="0"/>
              <a:t> to boost the response rate </a:t>
            </a:r>
            <a:endParaRPr dirty="0"/>
          </a:p>
          <a:p>
            <a:pPr marL="266700" lvl="0" indent="-176213" algn="l" rtl="0">
              <a:spcBef>
                <a:spcPts val="1600"/>
              </a:spcBef>
              <a:spcAft>
                <a:spcPts val="1600"/>
              </a:spcAft>
              <a:buClr>
                <a:schemeClr val="lt2"/>
              </a:buClr>
              <a:buSzPct val="50000"/>
              <a:buChar char="●"/>
            </a:pPr>
            <a:r>
              <a:rPr lang="en" b="1" dirty="0">
                <a:latin typeface="Inter"/>
                <a:ea typeface="Inter"/>
                <a:cs typeface="Inter"/>
                <a:sym typeface="Inter"/>
              </a:rPr>
              <a:t>Export</a:t>
            </a:r>
            <a:r>
              <a:rPr lang="en" dirty="0"/>
              <a:t> and </a:t>
            </a:r>
            <a:r>
              <a:rPr lang="en" b="1" dirty="0">
                <a:latin typeface="Inter"/>
                <a:ea typeface="Inter"/>
                <a:cs typeface="Inter"/>
                <a:sym typeface="Inter"/>
              </a:rPr>
              <a:t>analyze</a:t>
            </a:r>
            <a:r>
              <a:rPr lang="en" dirty="0"/>
              <a:t> the collected data afterwards</a:t>
            </a:r>
            <a:endParaRPr dirty="0"/>
          </a:p>
        </p:txBody>
      </p:sp>
      <p:sp>
        <p:nvSpPr>
          <p:cNvPr id="485" name="Google Shape;485;p71"/>
          <p:cNvSpPr/>
          <p:nvPr/>
        </p:nvSpPr>
        <p:spPr>
          <a:xfrm>
            <a:off x="7675100" y="457200"/>
            <a:ext cx="1011600" cy="304800"/>
          </a:xfrm>
          <a:prstGeom prst="roundRect">
            <a:avLst>
              <a:gd name="adj" fmla="val 16667"/>
            </a:avLst>
          </a:prstGeom>
          <a:solidFill>
            <a:schemeClr val="lt1"/>
          </a:solidFill>
          <a:ln>
            <a:noFill/>
          </a:ln>
        </p:spPr>
        <p:txBody>
          <a:bodyPr spcFirstLastPara="1" wrap="square" lIns="365750" tIns="91425" rIns="91425" bIns="91425" anchor="ctr" anchorCtr="0">
            <a:noAutofit/>
          </a:bodyPr>
          <a:lstStyle/>
          <a:p>
            <a:pPr marL="0" lvl="0" indent="0" algn="l" rtl="0">
              <a:spcBef>
                <a:spcPts val="0"/>
              </a:spcBef>
              <a:spcAft>
                <a:spcPts val="0"/>
              </a:spcAft>
              <a:buNone/>
            </a:pPr>
            <a:r>
              <a:rPr lang="en" sz="1000" b="1">
                <a:latin typeface="Inter"/>
                <a:ea typeface="Inter"/>
                <a:cs typeface="Inter"/>
                <a:sym typeface="Inter"/>
              </a:rPr>
              <a:t>Survey</a:t>
            </a:r>
            <a:endParaRPr sz="1000" b="1">
              <a:latin typeface="Inter"/>
              <a:ea typeface="Inter"/>
              <a:cs typeface="Inter"/>
              <a:sym typeface="Inter"/>
            </a:endParaRPr>
          </a:p>
        </p:txBody>
      </p:sp>
      <p:pic>
        <p:nvPicPr>
          <p:cNvPr id="486" name="Google Shape;486;p71"/>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a:off x="7839000" y="495288"/>
            <a:ext cx="228600" cy="228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72"/>
          <p:cNvSpPr txBox="1">
            <a:spLocks noGrp="1"/>
          </p:cNvSpPr>
          <p:nvPr>
            <p:ph type="title"/>
          </p:nvPr>
        </p:nvSpPr>
        <p:spPr>
          <a:xfrm>
            <a:off x="457200" y="457125"/>
            <a:ext cx="8229600" cy="2114700"/>
          </a:xfrm>
          <a:prstGeom prst="rect">
            <a:avLst/>
          </a:prstGeom>
        </p:spPr>
        <p:txBody>
          <a:bodyPr spcFirstLastPara="1" wrap="square" lIns="0" tIns="0" rIns="91425" bIns="0" anchor="t" anchorCtr="0">
            <a:noAutofit/>
          </a:bodyPr>
          <a:lstStyle/>
          <a:p>
            <a:pPr marL="0" lvl="0" indent="0" algn="l" rtl="0">
              <a:spcBef>
                <a:spcPts val="0"/>
              </a:spcBef>
              <a:spcAft>
                <a:spcPts val="0"/>
              </a:spcAft>
              <a:buClr>
                <a:schemeClr val="dk1"/>
              </a:buClr>
              <a:buSzPts val="1100"/>
              <a:buFont typeface="Arial"/>
              <a:buNone/>
            </a:pPr>
            <a:r>
              <a:rPr lang="en" b="0"/>
              <a:t>04 </a:t>
            </a:r>
            <a:r>
              <a:rPr lang="en"/>
              <a:t>Integrations</a:t>
            </a:r>
            <a:br>
              <a:rPr lang="en"/>
            </a:br>
            <a:endParaRPr/>
          </a:p>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rgbClr val="E5E5E5"/>
        </a:solidFill>
        <a:effectLst/>
      </p:bgPr>
    </p:bg>
    <p:spTree>
      <p:nvGrpSpPr>
        <p:cNvPr id="1" name="Shape 495"/>
        <p:cNvGrpSpPr/>
        <p:nvPr/>
      </p:nvGrpSpPr>
      <p:grpSpPr>
        <a:xfrm>
          <a:off x="0" y="0"/>
          <a:ext cx="0" cy="0"/>
          <a:chOff x="0" y="0"/>
          <a:chExt cx="0" cy="0"/>
        </a:xfrm>
      </p:grpSpPr>
      <p:sp>
        <p:nvSpPr>
          <p:cNvPr id="496" name="Google Shape;496;p73"/>
          <p:cNvSpPr txBox="1">
            <a:spLocks noGrp="1"/>
          </p:cNvSpPr>
          <p:nvPr>
            <p:ph type="title"/>
          </p:nvPr>
        </p:nvSpPr>
        <p:spPr>
          <a:xfrm>
            <a:off x="457200" y="457200"/>
            <a:ext cx="8229600" cy="369300"/>
          </a:xfrm>
          <a:prstGeom prst="rect">
            <a:avLst/>
          </a:prstGeom>
        </p:spPr>
        <p:txBody>
          <a:bodyPr spcFirstLastPara="1" wrap="square" lIns="0" tIns="0" rIns="91425" bIns="0" anchor="t" anchorCtr="0">
            <a:spAutoFit/>
          </a:bodyPr>
          <a:lstStyle/>
          <a:p>
            <a:pPr marL="0" lvl="0" indent="0" algn="l" rtl="0">
              <a:spcBef>
                <a:spcPts val="0"/>
              </a:spcBef>
              <a:spcAft>
                <a:spcPts val="0"/>
              </a:spcAft>
              <a:buClr>
                <a:schemeClr val="dk1"/>
              </a:buClr>
              <a:buSzPts val="1100"/>
              <a:buFont typeface="Arial"/>
              <a:buNone/>
            </a:pPr>
            <a:r>
              <a:rPr lang="en"/>
              <a:t>Slido Integrations - info for trainers </a:t>
            </a:r>
            <a:endParaRPr/>
          </a:p>
        </p:txBody>
      </p:sp>
      <p:sp>
        <p:nvSpPr>
          <p:cNvPr id="497" name="Google Shape;497;p73"/>
          <p:cNvSpPr txBox="1">
            <a:spLocks noGrp="1"/>
          </p:cNvSpPr>
          <p:nvPr>
            <p:ph type="body" idx="1"/>
          </p:nvPr>
        </p:nvSpPr>
        <p:spPr>
          <a:xfrm>
            <a:off x="457200" y="1036500"/>
            <a:ext cx="8229600" cy="3649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200" i="1"/>
              <a:t>Note: the goal is to raise an awareness of Slido integrations available and point people into the right resources available</a:t>
            </a:r>
            <a:endParaRPr sz="1200" i="1"/>
          </a:p>
          <a:p>
            <a:pPr marL="0" lvl="0" indent="0" algn="l" rtl="0">
              <a:spcBef>
                <a:spcPts val="1000"/>
              </a:spcBef>
              <a:spcAft>
                <a:spcPts val="0"/>
              </a:spcAft>
              <a:buNone/>
            </a:pPr>
            <a:r>
              <a:rPr lang="en" sz="1200" b="1">
                <a:latin typeface="Inter"/>
                <a:ea typeface="Inter"/>
                <a:cs typeface="Inter"/>
                <a:sym typeface="Inter"/>
              </a:rPr>
              <a:t>Please cover only the integrations that are available at your company </a:t>
            </a:r>
            <a:r>
              <a:rPr lang="en" sz="1200"/>
              <a:t>and remove the slides about integrations that are not available.</a:t>
            </a:r>
            <a:endParaRPr sz="1200"/>
          </a:p>
          <a:p>
            <a:pPr marL="0" lvl="0" indent="0" algn="l" rtl="0">
              <a:spcBef>
                <a:spcPts val="1000"/>
              </a:spcBef>
              <a:spcAft>
                <a:spcPts val="1000"/>
              </a:spcAft>
              <a:buNone/>
            </a:pPr>
            <a:endParaRPr sz="1200"/>
          </a:p>
        </p:txBody>
      </p:sp>
      <p:sp>
        <p:nvSpPr>
          <p:cNvPr id="498" name="Google Shape;498;p73"/>
          <p:cNvSpPr/>
          <p:nvPr/>
        </p:nvSpPr>
        <p:spPr>
          <a:xfrm>
            <a:off x="8305300" y="414300"/>
            <a:ext cx="621900" cy="6222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lt1"/>
                </a:solidFill>
                <a:latin typeface="Inter Light"/>
                <a:ea typeface="Inter Light"/>
                <a:cs typeface="Inter Light"/>
                <a:sym typeface="Inter Light"/>
              </a:rPr>
              <a:t>3</a:t>
            </a:r>
            <a:endParaRPr sz="1000">
              <a:solidFill>
                <a:schemeClr val="lt1"/>
              </a:solidFill>
              <a:latin typeface="Inter Light"/>
              <a:ea typeface="Inter Light"/>
              <a:cs typeface="Inter Light"/>
              <a:sym typeface="Inter Light"/>
            </a:endParaRPr>
          </a:p>
          <a:p>
            <a:pPr marL="0" lvl="0" indent="0" algn="ctr" rtl="0">
              <a:spcBef>
                <a:spcPts val="0"/>
              </a:spcBef>
              <a:spcAft>
                <a:spcPts val="0"/>
              </a:spcAft>
              <a:buNone/>
            </a:pPr>
            <a:r>
              <a:rPr lang="en" sz="1000">
                <a:solidFill>
                  <a:schemeClr val="lt1"/>
                </a:solidFill>
                <a:latin typeface="Inter Light"/>
                <a:ea typeface="Inter Light"/>
                <a:cs typeface="Inter Light"/>
                <a:sym typeface="Inter Light"/>
              </a:rPr>
              <a:t>min</a:t>
            </a:r>
            <a:endParaRPr sz="1000">
              <a:solidFill>
                <a:schemeClr val="lt1"/>
              </a:solidFill>
              <a:latin typeface="Inter Light"/>
              <a:ea typeface="Inter Light"/>
              <a:cs typeface="Inter Light"/>
              <a:sym typeface="Inter 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74"/>
          <p:cNvSpPr txBox="1">
            <a:spLocks noGrp="1"/>
          </p:cNvSpPr>
          <p:nvPr>
            <p:ph type="title"/>
          </p:nvPr>
        </p:nvSpPr>
        <p:spPr>
          <a:xfrm>
            <a:off x="457200" y="457200"/>
            <a:ext cx="8229600" cy="369300"/>
          </a:xfrm>
          <a:prstGeom prst="rect">
            <a:avLst/>
          </a:prstGeom>
        </p:spPr>
        <p:txBody>
          <a:bodyPr spcFirstLastPara="1" wrap="square" lIns="0" tIns="0" rIns="91425" bIns="0" anchor="t" anchorCtr="0">
            <a:spAutoFit/>
          </a:bodyPr>
          <a:lstStyle/>
          <a:p>
            <a:pPr marL="0" lvl="0" indent="0" algn="l" rtl="0">
              <a:spcBef>
                <a:spcPts val="0"/>
              </a:spcBef>
              <a:spcAft>
                <a:spcPts val="0"/>
              </a:spcAft>
              <a:buNone/>
            </a:pPr>
            <a:r>
              <a:rPr lang="en"/>
              <a:t>Integrate Slido for a </a:t>
            </a:r>
            <a:r>
              <a:rPr lang="en">
                <a:solidFill>
                  <a:schemeClr val="lt2"/>
                </a:solidFill>
              </a:rPr>
              <a:t>seamless experience</a:t>
            </a:r>
            <a:endParaRPr>
              <a:solidFill>
                <a:schemeClr val="lt2"/>
              </a:solidFill>
            </a:endParaRPr>
          </a:p>
        </p:txBody>
      </p:sp>
      <p:sp>
        <p:nvSpPr>
          <p:cNvPr id="504" name="Google Shape;504;p74"/>
          <p:cNvSpPr txBox="1">
            <a:spLocks noGrp="1"/>
          </p:cNvSpPr>
          <p:nvPr>
            <p:ph type="body" idx="1"/>
          </p:nvPr>
        </p:nvSpPr>
        <p:spPr>
          <a:xfrm>
            <a:off x="457200" y="975300"/>
            <a:ext cx="8229600" cy="463200"/>
          </a:xfrm>
          <a:prstGeom prst="rect">
            <a:avLst/>
          </a:prstGeom>
        </p:spPr>
        <p:txBody>
          <a:bodyPr spcFirstLastPara="1" wrap="square" lIns="0" tIns="0" rIns="0" bIns="0" anchor="t" anchorCtr="0">
            <a:spAutoFit/>
          </a:bodyPr>
          <a:lstStyle/>
          <a:p>
            <a:pPr marL="0" lvl="0" indent="0" algn="l" rtl="0">
              <a:spcBef>
                <a:spcPts val="0"/>
              </a:spcBef>
              <a:spcAft>
                <a:spcPts val="1000"/>
              </a:spcAft>
              <a:buNone/>
            </a:pPr>
            <a:r>
              <a:rPr lang="en"/>
              <a:t>Integrations make it easy to present, manage and join Slido wherever you meet.</a:t>
            </a:r>
            <a:br>
              <a:rPr lang="en"/>
            </a:br>
            <a:r>
              <a:rPr lang="en"/>
              <a:t>Try them now and say goodbye to switching. 👋</a:t>
            </a:r>
            <a:endParaRPr/>
          </a:p>
        </p:txBody>
      </p:sp>
      <p:sp>
        <p:nvSpPr>
          <p:cNvPr id="505" name="Google Shape;505;p74"/>
          <p:cNvSpPr/>
          <p:nvPr/>
        </p:nvSpPr>
        <p:spPr>
          <a:xfrm>
            <a:off x="0" y="1737350"/>
            <a:ext cx="9144000" cy="34062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Light"/>
              <a:ea typeface="Inter Light"/>
              <a:cs typeface="Inter Light"/>
              <a:sym typeface="Inter Light"/>
            </a:endParaRPr>
          </a:p>
        </p:txBody>
      </p:sp>
      <p:pic>
        <p:nvPicPr>
          <p:cNvPr id="506" name="Google Shape;506;p74"/>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6704589" y="2327794"/>
            <a:ext cx="502920" cy="502920"/>
          </a:xfrm>
          <a:prstGeom prst="rect">
            <a:avLst/>
          </a:prstGeom>
          <a:noFill/>
          <a:ln>
            <a:noFill/>
          </a:ln>
        </p:spPr>
      </p:pic>
      <p:pic>
        <p:nvPicPr>
          <p:cNvPr id="507" name="Google Shape;507;p74"/>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5710778" y="2327794"/>
            <a:ext cx="502920" cy="502920"/>
          </a:xfrm>
          <a:prstGeom prst="rect">
            <a:avLst/>
          </a:prstGeom>
          <a:noFill/>
          <a:ln>
            <a:noFill/>
          </a:ln>
        </p:spPr>
      </p:pic>
      <p:pic>
        <p:nvPicPr>
          <p:cNvPr id="508" name="Google Shape;508;p74"/>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a:off x="7323776" y="3322708"/>
            <a:ext cx="502920" cy="502920"/>
          </a:xfrm>
          <a:prstGeom prst="rect">
            <a:avLst/>
          </a:prstGeom>
          <a:noFill/>
          <a:ln>
            <a:noFill/>
          </a:ln>
        </p:spPr>
      </p:pic>
      <p:pic>
        <p:nvPicPr>
          <p:cNvPr id="509" name="Google Shape;509;p74"/>
          <p:cNvPicPr preferRelativeResize="0"/>
          <p:nvPr/>
        </p:nvPicPr>
        <p:blipFill>
          <a:blip r:embed="rId6" cstate="print">
            <a:alphaModFix/>
            <a:extLst>
              <a:ext uri="{28A0092B-C50C-407E-A947-70E740481C1C}">
                <a14:useLocalDpi xmlns:a14="http://schemas.microsoft.com/office/drawing/2010/main"/>
              </a:ext>
            </a:extLst>
          </a:blip>
          <a:stretch>
            <a:fillRect/>
          </a:stretch>
        </p:blipFill>
        <p:spPr>
          <a:xfrm>
            <a:off x="6175044" y="3322708"/>
            <a:ext cx="502920" cy="502920"/>
          </a:xfrm>
          <a:prstGeom prst="rect">
            <a:avLst/>
          </a:prstGeom>
          <a:noFill/>
          <a:ln>
            <a:noFill/>
          </a:ln>
        </p:spPr>
      </p:pic>
      <p:pic>
        <p:nvPicPr>
          <p:cNvPr id="510" name="Google Shape;510;p74"/>
          <p:cNvPicPr preferRelativeResize="0"/>
          <p:nvPr/>
        </p:nvPicPr>
        <p:blipFill>
          <a:blip r:embed="rId7" cstate="print">
            <a:alphaModFix/>
            <a:extLst>
              <a:ext uri="{28A0092B-C50C-407E-A947-70E740481C1C}">
                <a14:useLocalDpi xmlns:a14="http://schemas.microsoft.com/office/drawing/2010/main"/>
              </a:ext>
            </a:extLst>
          </a:blip>
          <a:stretch>
            <a:fillRect/>
          </a:stretch>
        </p:blipFill>
        <p:spPr>
          <a:xfrm>
            <a:off x="7704235" y="2346036"/>
            <a:ext cx="480059" cy="480059"/>
          </a:xfrm>
          <a:prstGeom prst="rect">
            <a:avLst/>
          </a:prstGeom>
          <a:noFill/>
          <a:ln>
            <a:noFill/>
          </a:ln>
        </p:spPr>
      </p:pic>
      <p:pic>
        <p:nvPicPr>
          <p:cNvPr id="511" name="Google Shape;511;p74"/>
          <p:cNvPicPr preferRelativeResize="0"/>
          <p:nvPr/>
        </p:nvPicPr>
        <p:blipFill>
          <a:blip r:embed="rId8" cstate="print">
            <a:alphaModFix/>
            <a:extLst>
              <a:ext uri="{28A0092B-C50C-407E-A947-70E740481C1C}">
                <a14:useLocalDpi xmlns:a14="http://schemas.microsoft.com/office/drawing/2010/main"/>
              </a:ext>
            </a:extLst>
          </a:blip>
          <a:stretch>
            <a:fillRect/>
          </a:stretch>
        </p:blipFill>
        <p:spPr>
          <a:xfrm>
            <a:off x="747138" y="2331913"/>
            <a:ext cx="3553966" cy="2011680"/>
          </a:xfrm>
          <a:prstGeom prst="rect">
            <a:avLst/>
          </a:prstGeom>
          <a:noFill/>
          <a:ln>
            <a:noFill/>
          </a:ln>
          <a:effectLst>
            <a:outerShdw blurRad="142875" algn="bl" rotWithShape="0">
              <a:srgbClr val="000000">
                <a:alpha val="20000"/>
              </a:srgbClr>
            </a:outerShdw>
          </a:effectLst>
        </p:spPr>
      </p:pic>
      <p:pic>
        <p:nvPicPr>
          <p:cNvPr id="512" name="Google Shape;512;p74"/>
          <p:cNvPicPr preferRelativeResize="0"/>
          <p:nvPr/>
        </p:nvPicPr>
        <p:blipFill>
          <a:blip r:embed="rId9" cstate="print">
            <a:alphaModFix/>
            <a:extLst>
              <a:ext uri="{28A0092B-C50C-407E-A947-70E740481C1C}">
                <a14:useLocalDpi xmlns:a14="http://schemas.microsoft.com/office/drawing/2010/main"/>
              </a:ext>
            </a:extLst>
          </a:blip>
          <a:stretch>
            <a:fillRect/>
          </a:stretch>
        </p:blipFill>
        <p:spPr>
          <a:xfrm>
            <a:off x="3267075" y="2194750"/>
            <a:ext cx="1562100" cy="2286000"/>
          </a:xfrm>
          <a:prstGeom prst="roundRect">
            <a:avLst>
              <a:gd name="adj" fmla="val 5474"/>
            </a:avLst>
          </a:prstGeom>
          <a:noFill/>
          <a:ln>
            <a:noFill/>
          </a:ln>
          <a:effectLst>
            <a:outerShdw blurRad="142875" algn="bl" rotWithShape="0">
              <a:srgbClr val="000000">
                <a:alpha val="20000"/>
              </a:srgbClr>
            </a:outerShdw>
          </a:effectLst>
        </p:spPr>
      </p:pic>
      <p:sp>
        <p:nvSpPr>
          <p:cNvPr id="513" name="Google Shape;513;p74"/>
          <p:cNvSpPr txBox="1"/>
          <p:nvPr/>
        </p:nvSpPr>
        <p:spPr>
          <a:xfrm>
            <a:off x="3267075" y="2697950"/>
            <a:ext cx="1562100" cy="16266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800">
                <a:solidFill>
                  <a:schemeClr val="dk1"/>
                </a:solidFill>
                <a:latin typeface="Inter Medium"/>
                <a:ea typeface="Inter Medium"/>
                <a:cs typeface="Inter Medium"/>
                <a:sym typeface="Inter Medium"/>
              </a:rPr>
              <a:t>What do you value most about your culture?</a:t>
            </a:r>
            <a:endParaRPr sz="800">
              <a:solidFill>
                <a:schemeClr val="dk1"/>
              </a:solidFill>
              <a:latin typeface="Inter Medium"/>
              <a:ea typeface="Inter Medium"/>
              <a:cs typeface="Inter Medium"/>
              <a:sym typeface="Inter Medium"/>
            </a:endParaRPr>
          </a:p>
          <a:p>
            <a:pPr marL="0" lvl="0" indent="0" algn="l" rtl="0">
              <a:spcBef>
                <a:spcPts val="0"/>
              </a:spcBef>
              <a:spcAft>
                <a:spcPts val="0"/>
              </a:spcAft>
              <a:buNone/>
            </a:pPr>
            <a:endParaRPr>
              <a:latin typeface="Inter Light"/>
              <a:ea typeface="Inter Light"/>
              <a:cs typeface="Inter Light"/>
              <a:sym typeface="Inter Light"/>
            </a:endParaRPr>
          </a:p>
        </p:txBody>
      </p:sp>
      <p:sp>
        <p:nvSpPr>
          <p:cNvPr id="514" name="Google Shape;514;p74"/>
          <p:cNvSpPr txBox="1"/>
          <p:nvPr/>
        </p:nvSpPr>
        <p:spPr>
          <a:xfrm>
            <a:off x="5631178" y="2882815"/>
            <a:ext cx="662100" cy="153900"/>
          </a:xfrm>
          <a:prstGeom prst="rect">
            <a:avLst/>
          </a:prstGeom>
          <a:noFill/>
          <a:ln>
            <a:noFill/>
          </a:ln>
        </p:spPr>
        <p:txBody>
          <a:bodyPr spcFirstLastPara="1" wrap="square" lIns="0" tIns="0" rIns="0" bIns="0" anchor="t" anchorCtr="0">
            <a:spAutoFit/>
          </a:bodyPr>
          <a:lstStyle/>
          <a:p>
            <a:pPr marL="0" lvl="0" indent="0" algn="ctr" rtl="0">
              <a:lnSpc>
                <a:spcPct val="115000"/>
              </a:lnSpc>
              <a:spcBef>
                <a:spcPts val="0"/>
              </a:spcBef>
              <a:spcAft>
                <a:spcPts val="1000"/>
              </a:spcAft>
              <a:buNone/>
            </a:pPr>
            <a:r>
              <a:rPr lang="en" sz="1000">
                <a:latin typeface="Inter Light"/>
                <a:ea typeface="Inter Light"/>
                <a:cs typeface="Inter Light"/>
                <a:sym typeface="Inter Light"/>
              </a:rPr>
              <a:t>Webex</a:t>
            </a:r>
            <a:endParaRPr sz="1000">
              <a:solidFill>
                <a:srgbClr val="000000"/>
              </a:solidFill>
              <a:latin typeface="Inter Light"/>
              <a:ea typeface="Inter Light"/>
              <a:cs typeface="Inter Light"/>
              <a:sym typeface="Inter Light"/>
            </a:endParaRPr>
          </a:p>
        </p:txBody>
      </p:sp>
      <p:sp>
        <p:nvSpPr>
          <p:cNvPr id="515" name="Google Shape;515;p74"/>
          <p:cNvSpPr txBox="1"/>
          <p:nvPr/>
        </p:nvSpPr>
        <p:spPr>
          <a:xfrm>
            <a:off x="6029903" y="3901821"/>
            <a:ext cx="793200" cy="153900"/>
          </a:xfrm>
          <a:prstGeom prst="rect">
            <a:avLst/>
          </a:prstGeom>
          <a:noFill/>
          <a:ln>
            <a:noFill/>
          </a:ln>
        </p:spPr>
        <p:txBody>
          <a:bodyPr spcFirstLastPara="1" wrap="square" lIns="0" tIns="0" rIns="0" bIns="0" anchor="t" anchorCtr="0">
            <a:spAutoFit/>
          </a:bodyPr>
          <a:lstStyle/>
          <a:p>
            <a:pPr marL="0" lvl="0" indent="0" algn="ctr" rtl="0">
              <a:lnSpc>
                <a:spcPct val="115000"/>
              </a:lnSpc>
              <a:spcBef>
                <a:spcPts val="0"/>
              </a:spcBef>
              <a:spcAft>
                <a:spcPts val="1000"/>
              </a:spcAft>
              <a:buNone/>
            </a:pPr>
            <a:r>
              <a:rPr lang="en" sz="1000">
                <a:latin typeface="Inter Light"/>
                <a:ea typeface="Inter Light"/>
                <a:cs typeface="Inter Light"/>
                <a:sym typeface="Inter Light"/>
              </a:rPr>
              <a:t>PowerPoint</a:t>
            </a:r>
            <a:endParaRPr sz="1000">
              <a:solidFill>
                <a:srgbClr val="000000"/>
              </a:solidFill>
              <a:latin typeface="Inter Light"/>
              <a:ea typeface="Inter Light"/>
              <a:cs typeface="Inter Light"/>
              <a:sym typeface="Inter Light"/>
            </a:endParaRPr>
          </a:p>
        </p:txBody>
      </p:sp>
      <p:sp>
        <p:nvSpPr>
          <p:cNvPr id="516" name="Google Shape;516;p74"/>
          <p:cNvSpPr txBox="1"/>
          <p:nvPr/>
        </p:nvSpPr>
        <p:spPr>
          <a:xfrm>
            <a:off x="6637041" y="2882815"/>
            <a:ext cx="662100" cy="153900"/>
          </a:xfrm>
          <a:prstGeom prst="rect">
            <a:avLst/>
          </a:prstGeom>
          <a:noFill/>
          <a:ln>
            <a:noFill/>
          </a:ln>
        </p:spPr>
        <p:txBody>
          <a:bodyPr spcFirstLastPara="1" wrap="square" lIns="0" tIns="0" rIns="0" bIns="0" anchor="t" anchorCtr="0">
            <a:spAutoFit/>
          </a:bodyPr>
          <a:lstStyle/>
          <a:p>
            <a:pPr marL="0" lvl="0" indent="0" algn="ctr" rtl="0">
              <a:lnSpc>
                <a:spcPct val="115000"/>
              </a:lnSpc>
              <a:spcBef>
                <a:spcPts val="0"/>
              </a:spcBef>
              <a:spcAft>
                <a:spcPts val="1000"/>
              </a:spcAft>
              <a:buNone/>
            </a:pPr>
            <a:r>
              <a:rPr lang="en" sz="1000">
                <a:latin typeface="Inter Light"/>
                <a:ea typeface="Inter Light"/>
                <a:cs typeface="Inter Light"/>
                <a:sym typeface="Inter Light"/>
              </a:rPr>
              <a:t>Teams</a:t>
            </a:r>
            <a:endParaRPr sz="1000">
              <a:solidFill>
                <a:srgbClr val="000000"/>
              </a:solidFill>
              <a:latin typeface="Inter Light"/>
              <a:ea typeface="Inter Light"/>
              <a:cs typeface="Inter Light"/>
              <a:sym typeface="Inter Light"/>
            </a:endParaRPr>
          </a:p>
        </p:txBody>
      </p:sp>
      <p:sp>
        <p:nvSpPr>
          <p:cNvPr id="517" name="Google Shape;517;p74"/>
          <p:cNvSpPr txBox="1"/>
          <p:nvPr/>
        </p:nvSpPr>
        <p:spPr>
          <a:xfrm>
            <a:off x="6947922" y="3901821"/>
            <a:ext cx="1254600" cy="153900"/>
          </a:xfrm>
          <a:prstGeom prst="rect">
            <a:avLst/>
          </a:prstGeom>
          <a:noFill/>
          <a:ln>
            <a:noFill/>
          </a:ln>
        </p:spPr>
        <p:txBody>
          <a:bodyPr spcFirstLastPara="1" wrap="square" lIns="0" tIns="0" rIns="0" bIns="0" anchor="t" anchorCtr="0">
            <a:spAutoFit/>
          </a:bodyPr>
          <a:lstStyle/>
          <a:p>
            <a:pPr marL="0" lvl="0" indent="0" algn="ctr" rtl="0">
              <a:lnSpc>
                <a:spcPct val="115000"/>
              </a:lnSpc>
              <a:spcBef>
                <a:spcPts val="0"/>
              </a:spcBef>
              <a:spcAft>
                <a:spcPts val="1000"/>
              </a:spcAft>
              <a:buNone/>
            </a:pPr>
            <a:r>
              <a:rPr lang="en" sz="1000">
                <a:latin typeface="Inter Light"/>
                <a:ea typeface="Inter Light"/>
                <a:cs typeface="Inter Light"/>
                <a:sym typeface="Inter Light"/>
              </a:rPr>
              <a:t>Google Slides</a:t>
            </a:r>
            <a:endParaRPr sz="1000">
              <a:solidFill>
                <a:srgbClr val="000000"/>
              </a:solidFill>
              <a:latin typeface="Inter Light"/>
              <a:ea typeface="Inter Light"/>
              <a:cs typeface="Inter Light"/>
              <a:sym typeface="Inter Light"/>
            </a:endParaRPr>
          </a:p>
        </p:txBody>
      </p:sp>
      <p:sp>
        <p:nvSpPr>
          <p:cNvPr id="518" name="Google Shape;518;p74"/>
          <p:cNvSpPr txBox="1"/>
          <p:nvPr/>
        </p:nvSpPr>
        <p:spPr>
          <a:xfrm>
            <a:off x="7620028" y="2882815"/>
            <a:ext cx="662100" cy="153900"/>
          </a:xfrm>
          <a:prstGeom prst="rect">
            <a:avLst/>
          </a:prstGeom>
          <a:noFill/>
          <a:ln>
            <a:noFill/>
          </a:ln>
        </p:spPr>
        <p:txBody>
          <a:bodyPr spcFirstLastPara="1" wrap="square" lIns="0" tIns="0" rIns="0" bIns="0" anchor="t" anchorCtr="0">
            <a:spAutoFit/>
          </a:bodyPr>
          <a:lstStyle/>
          <a:p>
            <a:pPr marL="0" lvl="0" indent="0" algn="ctr" rtl="0">
              <a:lnSpc>
                <a:spcPct val="115000"/>
              </a:lnSpc>
              <a:spcBef>
                <a:spcPts val="0"/>
              </a:spcBef>
              <a:spcAft>
                <a:spcPts val="1000"/>
              </a:spcAft>
              <a:buNone/>
            </a:pPr>
            <a:r>
              <a:rPr lang="en" sz="1000">
                <a:latin typeface="Inter Light"/>
                <a:ea typeface="Inter Light"/>
                <a:cs typeface="Inter Light"/>
                <a:sym typeface="Inter Light"/>
              </a:rPr>
              <a:t>Zoom</a:t>
            </a:r>
            <a:endParaRPr sz="1000">
              <a:solidFill>
                <a:srgbClr val="000000"/>
              </a:solidFill>
              <a:latin typeface="Inter Light"/>
              <a:ea typeface="Inter Light"/>
              <a:cs typeface="Inter Light"/>
              <a:sym typeface="Inter Light"/>
            </a:endParaRPr>
          </a:p>
        </p:txBody>
      </p:sp>
      <p:sp>
        <p:nvSpPr>
          <p:cNvPr id="519" name="Google Shape;519;p74"/>
          <p:cNvSpPr/>
          <p:nvPr/>
        </p:nvSpPr>
        <p:spPr>
          <a:xfrm>
            <a:off x="3813825" y="3501004"/>
            <a:ext cx="468600" cy="228600"/>
          </a:xfrm>
          <a:prstGeom prst="roundRect">
            <a:avLst>
              <a:gd name="adj" fmla="val 16667"/>
            </a:avLst>
          </a:prstGeom>
          <a:solidFill>
            <a:srgbClr val="EDFAF2"/>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00" b="1">
                <a:solidFill>
                  <a:schemeClr val="lt2"/>
                </a:solidFill>
                <a:latin typeface="Inter"/>
                <a:ea typeface="Inter"/>
                <a:cs typeface="Inter"/>
                <a:sym typeface="Inter"/>
              </a:rPr>
              <a:t>Trust</a:t>
            </a:r>
            <a:endParaRPr sz="1000" b="1">
              <a:solidFill>
                <a:schemeClr val="lt2"/>
              </a:solidFill>
              <a:latin typeface="Inter"/>
              <a:ea typeface="Inter"/>
              <a:cs typeface="Inter"/>
              <a:sym typeface="Inter"/>
            </a:endParaRPr>
          </a:p>
        </p:txBody>
      </p:sp>
      <p:sp>
        <p:nvSpPr>
          <p:cNvPr id="520" name="Google Shape;520;p74"/>
          <p:cNvSpPr/>
          <p:nvPr/>
        </p:nvSpPr>
        <p:spPr>
          <a:xfrm>
            <a:off x="3503487" y="3769587"/>
            <a:ext cx="468600" cy="183000"/>
          </a:xfrm>
          <a:prstGeom prst="roundRect">
            <a:avLst>
              <a:gd name="adj" fmla="val 16667"/>
            </a:avLst>
          </a:prstGeom>
          <a:solidFill>
            <a:srgbClr val="FAF5E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700" b="1">
                <a:solidFill>
                  <a:srgbClr val="8A6500"/>
                </a:solidFill>
                <a:latin typeface="Inter"/>
                <a:ea typeface="Inter"/>
                <a:cs typeface="Inter"/>
                <a:sym typeface="Inter"/>
              </a:rPr>
              <a:t>Diversity</a:t>
            </a:r>
            <a:endParaRPr sz="700" b="1">
              <a:solidFill>
                <a:srgbClr val="8A6500"/>
              </a:solidFill>
              <a:latin typeface="Inter"/>
              <a:ea typeface="Inter"/>
              <a:cs typeface="Inter"/>
              <a:sym typeface="Inter"/>
            </a:endParaRPr>
          </a:p>
        </p:txBody>
      </p:sp>
      <p:sp>
        <p:nvSpPr>
          <p:cNvPr id="521" name="Google Shape;521;p74"/>
          <p:cNvSpPr/>
          <p:nvPr/>
        </p:nvSpPr>
        <p:spPr>
          <a:xfrm>
            <a:off x="4073476" y="3241800"/>
            <a:ext cx="502800" cy="183000"/>
          </a:xfrm>
          <a:prstGeom prst="roundRect">
            <a:avLst>
              <a:gd name="adj" fmla="val 16667"/>
            </a:avLst>
          </a:prstGeom>
          <a:solidFill>
            <a:srgbClr val="FAF5E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700" b="1">
                <a:solidFill>
                  <a:srgbClr val="8A6500"/>
                </a:solidFill>
                <a:latin typeface="Inter"/>
                <a:ea typeface="Inter"/>
                <a:cs typeface="Inter"/>
                <a:sym typeface="Inter"/>
              </a:rPr>
              <a:t>Freedom</a:t>
            </a:r>
            <a:endParaRPr sz="700" b="1">
              <a:solidFill>
                <a:srgbClr val="8A6500"/>
              </a:solidFill>
              <a:latin typeface="Inter"/>
              <a:ea typeface="Inter"/>
              <a:cs typeface="Inter"/>
              <a:sym typeface="Inter"/>
            </a:endParaRPr>
          </a:p>
        </p:txBody>
      </p:sp>
      <p:sp>
        <p:nvSpPr>
          <p:cNvPr id="522" name="Google Shape;522;p74"/>
          <p:cNvSpPr/>
          <p:nvPr/>
        </p:nvSpPr>
        <p:spPr>
          <a:xfrm>
            <a:off x="4044167" y="3786635"/>
            <a:ext cx="595800" cy="164700"/>
          </a:xfrm>
          <a:prstGeom prst="roundRect">
            <a:avLst>
              <a:gd name="adj" fmla="val 16667"/>
            </a:avLst>
          </a:prstGeom>
          <a:solidFill>
            <a:srgbClr val="E5F4FF"/>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b="1">
                <a:solidFill>
                  <a:schemeClr val="accent2"/>
                </a:solidFill>
                <a:latin typeface="Inter"/>
                <a:ea typeface="Inter"/>
                <a:cs typeface="Inter"/>
                <a:sym typeface="Inter"/>
              </a:rPr>
              <a:t>Transparency</a:t>
            </a:r>
            <a:endParaRPr sz="600" b="1">
              <a:solidFill>
                <a:schemeClr val="accent2"/>
              </a:solidFill>
              <a:latin typeface="Inter"/>
              <a:ea typeface="Inter"/>
              <a:cs typeface="Inter"/>
              <a:sym typeface="Inter"/>
            </a:endParaRPr>
          </a:p>
        </p:txBody>
      </p:sp>
      <p:sp>
        <p:nvSpPr>
          <p:cNvPr id="523" name="Google Shape;523;p74"/>
          <p:cNvSpPr/>
          <p:nvPr/>
        </p:nvSpPr>
        <p:spPr>
          <a:xfrm>
            <a:off x="3498122" y="3260100"/>
            <a:ext cx="502800" cy="164700"/>
          </a:xfrm>
          <a:prstGeom prst="roundRect">
            <a:avLst>
              <a:gd name="adj" fmla="val 16667"/>
            </a:avLst>
          </a:prstGeom>
          <a:solidFill>
            <a:srgbClr val="E5F4FF"/>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b="1">
                <a:solidFill>
                  <a:schemeClr val="accent2"/>
                </a:solidFill>
                <a:latin typeface="Inter"/>
                <a:ea typeface="Inter"/>
                <a:cs typeface="Inter"/>
                <a:sym typeface="Inter"/>
              </a:rPr>
              <a:t>Inclusivity</a:t>
            </a:r>
            <a:endParaRPr sz="600" b="1">
              <a:solidFill>
                <a:schemeClr val="accent2"/>
              </a:solidFill>
              <a:latin typeface="Inter"/>
              <a:ea typeface="Inter"/>
              <a:cs typeface="Inter"/>
              <a:sym typeface="Inter"/>
            </a:endParaRPr>
          </a:p>
        </p:txBody>
      </p:sp>
      <p:sp>
        <p:nvSpPr>
          <p:cNvPr id="524" name="Google Shape;524;p74"/>
          <p:cNvSpPr/>
          <p:nvPr/>
        </p:nvSpPr>
        <p:spPr>
          <a:xfrm>
            <a:off x="3419967" y="3501000"/>
            <a:ext cx="328800" cy="164700"/>
          </a:xfrm>
          <a:prstGeom prst="roundRect">
            <a:avLst>
              <a:gd name="adj" fmla="val 16667"/>
            </a:avLst>
          </a:prstGeom>
          <a:solidFill>
            <a:srgbClr val="E5F4FF"/>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b="1">
                <a:solidFill>
                  <a:schemeClr val="accent2"/>
                </a:solidFill>
                <a:latin typeface="Inter"/>
                <a:ea typeface="Inter"/>
                <a:cs typeface="Inter"/>
                <a:sym typeface="Inter"/>
              </a:rPr>
              <a:t>People</a:t>
            </a:r>
            <a:endParaRPr sz="600" b="1">
              <a:solidFill>
                <a:schemeClr val="accent2"/>
              </a:solidFill>
              <a:latin typeface="Inter"/>
              <a:ea typeface="Inter"/>
              <a:cs typeface="Inter"/>
              <a:sym typeface="Inter"/>
            </a:endParaRPr>
          </a:p>
        </p:txBody>
      </p:sp>
      <p:sp>
        <p:nvSpPr>
          <p:cNvPr id="525" name="Google Shape;525;p74"/>
          <p:cNvSpPr/>
          <p:nvPr/>
        </p:nvSpPr>
        <p:spPr>
          <a:xfrm>
            <a:off x="4347483" y="3510150"/>
            <a:ext cx="379800" cy="146400"/>
          </a:xfrm>
          <a:prstGeom prst="roundRect">
            <a:avLst>
              <a:gd name="adj" fmla="val 16667"/>
            </a:avLst>
          </a:prstGeom>
          <a:solidFill>
            <a:srgbClr val="F4F4F4"/>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500" b="1">
                <a:solidFill>
                  <a:schemeClr val="accent6"/>
                </a:solidFill>
                <a:latin typeface="Inter"/>
                <a:ea typeface="Inter"/>
                <a:cs typeface="Inter"/>
                <a:sym typeface="Inter"/>
              </a:rPr>
              <a:t>Flexibility</a:t>
            </a:r>
            <a:endParaRPr sz="500" b="1">
              <a:solidFill>
                <a:schemeClr val="accent6"/>
              </a:solidFill>
              <a:latin typeface="Inter"/>
              <a:ea typeface="Inter"/>
              <a:cs typeface="Inter"/>
              <a:sym typeface="Inter"/>
            </a:endParaRPr>
          </a:p>
        </p:txBody>
      </p:sp>
      <p:sp>
        <p:nvSpPr>
          <p:cNvPr id="526" name="Google Shape;526;p74"/>
          <p:cNvSpPr/>
          <p:nvPr/>
        </p:nvSpPr>
        <p:spPr>
          <a:xfrm>
            <a:off x="3693892" y="4000754"/>
            <a:ext cx="502800" cy="146400"/>
          </a:xfrm>
          <a:prstGeom prst="roundRect">
            <a:avLst>
              <a:gd name="adj" fmla="val 16667"/>
            </a:avLst>
          </a:prstGeom>
          <a:solidFill>
            <a:srgbClr val="F4F4F4"/>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500" b="1">
                <a:solidFill>
                  <a:schemeClr val="accent6"/>
                </a:solidFill>
                <a:latin typeface="Inter"/>
                <a:ea typeface="Inter"/>
                <a:cs typeface="Inter"/>
                <a:sym typeface="Inter"/>
              </a:rPr>
              <a:t>Collaboration</a:t>
            </a:r>
            <a:endParaRPr sz="500" b="1">
              <a:solidFill>
                <a:schemeClr val="accent6"/>
              </a:solidFill>
              <a:latin typeface="Inter"/>
              <a:ea typeface="Inter"/>
              <a:cs typeface="Inter"/>
              <a:sym typeface="Inter"/>
            </a:endParaRPr>
          </a:p>
        </p:txBody>
      </p:sp>
      <p:pic>
        <p:nvPicPr>
          <p:cNvPr id="527" name="Google Shape;527;p74"/>
          <p:cNvPicPr preferRelativeResize="0"/>
          <p:nvPr/>
        </p:nvPicPr>
        <p:blipFill>
          <a:blip r:embed="rId10" cstate="print">
            <a:alphaModFix/>
            <a:extLst>
              <a:ext uri="{28A0092B-C50C-407E-A947-70E740481C1C}">
                <a14:useLocalDpi xmlns:a14="http://schemas.microsoft.com/office/drawing/2010/main"/>
              </a:ext>
            </a:extLst>
          </a:blip>
          <a:stretch>
            <a:fillRect/>
          </a:stretch>
        </p:blipFill>
        <p:spPr>
          <a:xfrm>
            <a:off x="8001000" y="4457700"/>
            <a:ext cx="685800" cy="228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8"/>
          <p:cNvSpPr txBox="1">
            <a:spLocks noGrp="1"/>
          </p:cNvSpPr>
          <p:nvPr>
            <p:ph type="ctrTitle"/>
          </p:nvPr>
        </p:nvSpPr>
        <p:spPr>
          <a:xfrm>
            <a:off x="457200" y="457200"/>
            <a:ext cx="8229600" cy="2114400"/>
          </a:xfrm>
          <a:prstGeom prst="rect">
            <a:avLst/>
          </a:prstGeom>
        </p:spPr>
        <p:txBody>
          <a:bodyPr spcFirstLastPara="1" wrap="square" lIns="0" tIns="0" rIns="91425" bIns="0" anchor="t" anchorCtr="0">
            <a:noAutofit/>
          </a:bodyPr>
          <a:lstStyle/>
          <a:p>
            <a:pPr marL="0" lvl="0" indent="0" algn="l" rtl="0">
              <a:spcBef>
                <a:spcPts val="0"/>
              </a:spcBef>
              <a:spcAft>
                <a:spcPts val="0"/>
              </a:spcAft>
              <a:buNone/>
            </a:pPr>
            <a:r>
              <a:rPr lang="en" dirty="0"/>
              <a:t>Getting started</a:t>
            </a:r>
            <a:br>
              <a:rPr lang="en" dirty="0"/>
            </a:br>
            <a:r>
              <a:rPr lang="en" dirty="0"/>
              <a:t>with </a:t>
            </a:r>
            <a:r>
              <a:rPr lang="en" dirty="0" err="1"/>
              <a:t>Slido</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12" name="Google Shape;212;p48"/>
          <p:cNvSpPr txBox="1">
            <a:spLocks noGrp="1"/>
          </p:cNvSpPr>
          <p:nvPr>
            <p:ph type="subTitle" idx="1"/>
          </p:nvPr>
        </p:nvSpPr>
        <p:spPr>
          <a:xfrm>
            <a:off x="457200" y="2458600"/>
            <a:ext cx="5638800" cy="2227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[Company name]</a:t>
            </a:r>
            <a:endParaRPr/>
          </a:p>
          <a:p>
            <a:pPr marL="0" lvl="0" indent="0" algn="l" rtl="0">
              <a:spcBef>
                <a:spcPts val="1000"/>
              </a:spcBef>
              <a:spcAft>
                <a:spcPts val="0"/>
              </a:spcAft>
              <a:buNone/>
            </a:pPr>
            <a:endParaRPr sz="3000"/>
          </a:p>
          <a:p>
            <a:pPr marL="0" lvl="0" indent="0" algn="l" rtl="0">
              <a:spcBef>
                <a:spcPts val="1000"/>
              </a:spcBef>
              <a:spcAft>
                <a:spcPts val="1000"/>
              </a:spcAft>
              <a:buNone/>
            </a:pPr>
            <a:r>
              <a:rPr lang="en" sz="1800">
                <a:latin typeface="Inter Light"/>
                <a:ea typeface="Inter Light"/>
                <a:cs typeface="Inter Light"/>
                <a:sym typeface="Inter Light"/>
              </a:rPr>
              <a:t>Let’s record 🎥</a:t>
            </a:r>
            <a:endParaRPr sz="1800">
              <a:latin typeface="Inter Light"/>
              <a:ea typeface="Inter Light"/>
              <a:cs typeface="Inter Light"/>
              <a:sym typeface="Inter 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75"/>
          <p:cNvSpPr/>
          <p:nvPr/>
        </p:nvSpPr>
        <p:spPr>
          <a:xfrm>
            <a:off x="0" y="2832250"/>
            <a:ext cx="9144000" cy="23112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Light"/>
              <a:ea typeface="Inter Light"/>
              <a:cs typeface="Inter Light"/>
              <a:sym typeface="Inter Light"/>
            </a:endParaRPr>
          </a:p>
        </p:txBody>
      </p:sp>
      <p:pic>
        <p:nvPicPr>
          <p:cNvPr id="533" name="Google Shape;533;p75"/>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8001000" y="4457700"/>
            <a:ext cx="685800" cy="228600"/>
          </a:xfrm>
          <a:prstGeom prst="rect">
            <a:avLst/>
          </a:prstGeom>
          <a:noFill/>
          <a:ln>
            <a:noFill/>
          </a:ln>
        </p:spPr>
      </p:pic>
      <p:sp>
        <p:nvSpPr>
          <p:cNvPr id="534" name="Google Shape;534;p75"/>
          <p:cNvSpPr txBox="1">
            <a:spLocks noGrp="1"/>
          </p:cNvSpPr>
          <p:nvPr>
            <p:ph type="title" idx="4294967295"/>
          </p:nvPr>
        </p:nvSpPr>
        <p:spPr>
          <a:xfrm>
            <a:off x="457200" y="457200"/>
            <a:ext cx="8229600" cy="492600"/>
          </a:xfrm>
          <a:prstGeom prst="rect">
            <a:avLst/>
          </a:prstGeom>
        </p:spPr>
        <p:txBody>
          <a:bodyPr spcFirstLastPara="1" wrap="square" lIns="0" tIns="0" rIns="91425" bIns="0" anchor="t" anchorCtr="0">
            <a:spAutoFit/>
          </a:bodyPr>
          <a:lstStyle/>
          <a:p>
            <a:pPr marL="0" lvl="0" indent="0" algn="l" rtl="0">
              <a:spcBef>
                <a:spcPts val="0"/>
              </a:spcBef>
              <a:spcAft>
                <a:spcPts val="0"/>
              </a:spcAft>
              <a:buNone/>
            </a:pPr>
            <a:r>
              <a:rPr lang="en" sz="3200"/>
              <a:t>Catch up…</a:t>
            </a:r>
            <a:endParaRPr sz="3200"/>
          </a:p>
        </p:txBody>
      </p:sp>
      <p:sp>
        <p:nvSpPr>
          <p:cNvPr id="535" name="Google Shape;535;p75"/>
          <p:cNvSpPr txBox="1"/>
          <p:nvPr/>
        </p:nvSpPr>
        <p:spPr>
          <a:xfrm>
            <a:off x="457200" y="4532400"/>
            <a:ext cx="2590800" cy="1539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1000"/>
              </a:spcAft>
              <a:buNone/>
            </a:pPr>
            <a:r>
              <a:rPr lang="en" sz="1000">
                <a:latin typeface="Inter Light"/>
                <a:ea typeface="Inter Light"/>
                <a:cs typeface="Inter Light"/>
                <a:sym typeface="Inter Light"/>
              </a:rPr>
              <a:t>📺 Watch at</a:t>
            </a:r>
            <a:r>
              <a:rPr lang="en" sz="1000">
                <a:solidFill>
                  <a:srgbClr val="000000"/>
                </a:solidFill>
                <a:latin typeface="Inter Light"/>
                <a:ea typeface="Inter Light"/>
                <a:cs typeface="Inter Light"/>
                <a:sym typeface="Inter Light"/>
              </a:rPr>
              <a:t> </a:t>
            </a:r>
            <a:r>
              <a:rPr lang="en" sz="1000" u="sng">
                <a:solidFill>
                  <a:schemeClr val="hlink"/>
                </a:solidFill>
                <a:latin typeface="Inter Medium"/>
                <a:ea typeface="Inter Medium"/>
                <a:cs typeface="Inter Medium"/>
                <a:sym typeface="Inter Medium"/>
                <a:hlinkClick r:id="rId4"/>
              </a:rPr>
              <a:t>slido.com/webinars</a:t>
            </a:r>
            <a:endParaRPr sz="1000">
              <a:solidFill>
                <a:srgbClr val="000000"/>
              </a:solidFill>
              <a:latin typeface="Inter Medium"/>
              <a:ea typeface="Inter Medium"/>
              <a:cs typeface="Inter Medium"/>
              <a:sym typeface="Inter Medium"/>
            </a:endParaRPr>
          </a:p>
        </p:txBody>
      </p:sp>
      <p:sp>
        <p:nvSpPr>
          <p:cNvPr id="536" name="Google Shape;536;p75"/>
          <p:cNvSpPr/>
          <p:nvPr/>
        </p:nvSpPr>
        <p:spPr>
          <a:xfrm>
            <a:off x="1752600" y="1702625"/>
            <a:ext cx="2407800" cy="2144100"/>
          </a:xfrm>
          <a:prstGeom prst="roundRect">
            <a:avLst>
              <a:gd name="adj" fmla="val 6218"/>
            </a:avLst>
          </a:prstGeom>
          <a:solidFill>
            <a:schemeClr val="lt1"/>
          </a:solidFill>
          <a:ln>
            <a:noFill/>
          </a:ln>
          <a:effectLst>
            <a:outerShdw blurRad="142875" algn="bl" rotWithShape="0">
              <a:srgbClr val="000000">
                <a:alpha val="20000"/>
              </a:srgbClr>
            </a:outerShdw>
          </a:effectLst>
        </p:spPr>
        <p:txBody>
          <a:bodyPr spcFirstLastPara="1" wrap="square" lIns="91425" tIns="548625" rIns="91425" bIns="91425" anchor="ctr" anchorCtr="0">
            <a:noAutofit/>
          </a:bodyPr>
          <a:lstStyle/>
          <a:p>
            <a:pPr marL="0" lvl="0" indent="0" algn="ctr" rtl="0">
              <a:spcBef>
                <a:spcPts val="0"/>
              </a:spcBef>
              <a:spcAft>
                <a:spcPts val="0"/>
              </a:spcAft>
              <a:buNone/>
            </a:pPr>
            <a:r>
              <a:rPr lang="en">
                <a:latin typeface="Inter Light"/>
                <a:ea typeface="Inter Light"/>
                <a:cs typeface="Inter Light"/>
                <a:sym typeface="Inter Light"/>
              </a:rPr>
              <a:t>Get Started with</a:t>
            </a:r>
            <a:br>
              <a:rPr lang="en">
                <a:latin typeface="Inter Light"/>
                <a:ea typeface="Inter Light"/>
                <a:cs typeface="Inter Light"/>
                <a:sym typeface="Inter Light"/>
              </a:rPr>
            </a:br>
            <a:r>
              <a:rPr lang="en" b="1">
                <a:latin typeface="Inter"/>
                <a:ea typeface="Inter"/>
                <a:cs typeface="Inter"/>
                <a:sym typeface="Inter"/>
              </a:rPr>
              <a:t>Slido for Powerpoint</a:t>
            </a:r>
            <a:endParaRPr b="1">
              <a:latin typeface="Inter"/>
              <a:ea typeface="Inter"/>
              <a:cs typeface="Inter"/>
              <a:sym typeface="Inter"/>
            </a:endParaRPr>
          </a:p>
        </p:txBody>
      </p:sp>
      <p:pic>
        <p:nvPicPr>
          <p:cNvPr id="537" name="Google Shape;537;p75"/>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a:off x="2677009" y="2059979"/>
            <a:ext cx="558980" cy="557473"/>
          </a:xfrm>
          <a:prstGeom prst="rect">
            <a:avLst/>
          </a:prstGeom>
          <a:noFill/>
          <a:ln>
            <a:noFill/>
          </a:ln>
        </p:spPr>
      </p:pic>
      <p:sp>
        <p:nvSpPr>
          <p:cNvPr id="538" name="Google Shape;538;p75"/>
          <p:cNvSpPr/>
          <p:nvPr/>
        </p:nvSpPr>
        <p:spPr>
          <a:xfrm>
            <a:off x="1895928" y="3357991"/>
            <a:ext cx="2121000" cy="345900"/>
          </a:xfrm>
          <a:prstGeom prst="roundRect">
            <a:avLst>
              <a:gd name="adj" fmla="val 20667"/>
            </a:avLst>
          </a:prstGeom>
          <a:solidFill>
            <a:srgbClr val="19803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100">
                <a:solidFill>
                  <a:schemeClr val="dk2"/>
                </a:solidFill>
                <a:uFill>
                  <a:noFill/>
                </a:uFill>
                <a:latin typeface="Inter Medium"/>
                <a:ea typeface="Inter Medium"/>
                <a:cs typeface="Inter Medium"/>
                <a:sym typeface="Inter Medium"/>
                <a:hlinkClick r:id="rId6">
                  <a:extLst>
                    <a:ext uri="{A12FA001-AC4F-418D-AE19-62706E023703}">
                      <ahyp:hlinkClr xmlns:ahyp="http://schemas.microsoft.com/office/drawing/2018/hyperlinkcolor" val="tx"/>
                    </a:ext>
                  </a:extLst>
                </a:hlinkClick>
              </a:rPr>
              <a:t>Watch recording</a:t>
            </a:r>
            <a:endParaRPr sz="1100">
              <a:solidFill>
                <a:schemeClr val="dk2"/>
              </a:solidFill>
              <a:latin typeface="Inter Medium"/>
              <a:ea typeface="Inter Medium"/>
              <a:cs typeface="Inter Medium"/>
              <a:sym typeface="Inter Medium"/>
            </a:endParaRPr>
          </a:p>
        </p:txBody>
      </p:sp>
      <p:sp>
        <p:nvSpPr>
          <p:cNvPr id="539" name="Google Shape;539;p75"/>
          <p:cNvSpPr/>
          <p:nvPr/>
        </p:nvSpPr>
        <p:spPr>
          <a:xfrm>
            <a:off x="4831200" y="1702650"/>
            <a:ext cx="2407800" cy="2144100"/>
          </a:xfrm>
          <a:prstGeom prst="roundRect">
            <a:avLst>
              <a:gd name="adj" fmla="val 6218"/>
            </a:avLst>
          </a:prstGeom>
          <a:solidFill>
            <a:schemeClr val="lt1"/>
          </a:solidFill>
          <a:ln>
            <a:noFill/>
          </a:ln>
          <a:effectLst>
            <a:outerShdw blurRad="142875" algn="bl" rotWithShape="0">
              <a:srgbClr val="000000">
                <a:alpha val="20000"/>
              </a:srgbClr>
            </a:outerShdw>
          </a:effectLst>
        </p:spPr>
        <p:txBody>
          <a:bodyPr spcFirstLastPara="1" wrap="square" lIns="91425" tIns="548625" rIns="91425" bIns="91425" anchor="ctr" anchorCtr="0">
            <a:noAutofit/>
          </a:bodyPr>
          <a:lstStyle/>
          <a:p>
            <a:pPr marL="0" lvl="0" indent="0" algn="ctr" rtl="0">
              <a:spcBef>
                <a:spcPts val="0"/>
              </a:spcBef>
              <a:spcAft>
                <a:spcPts val="0"/>
              </a:spcAft>
              <a:buNone/>
            </a:pPr>
            <a:r>
              <a:rPr lang="en">
                <a:latin typeface="Inter Light"/>
                <a:ea typeface="Inter Light"/>
                <a:cs typeface="Inter Light"/>
                <a:sym typeface="Inter Light"/>
              </a:rPr>
              <a:t>Get Started with</a:t>
            </a:r>
            <a:br>
              <a:rPr lang="en">
                <a:latin typeface="Inter Light"/>
                <a:ea typeface="Inter Light"/>
                <a:cs typeface="Inter Light"/>
                <a:sym typeface="Inter Light"/>
              </a:rPr>
            </a:br>
            <a:r>
              <a:rPr lang="en" b="1">
                <a:latin typeface="Inter"/>
                <a:ea typeface="Inter"/>
                <a:cs typeface="Inter"/>
                <a:sym typeface="Inter"/>
              </a:rPr>
              <a:t>Slido for Teams</a:t>
            </a:r>
            <a:endParaRPr b="1">
              <a:latin typeface="Inter"/>
              <a:ea typeface="Inter"/>
              <a:cs typeface="Inter"/>
              <a:sym typeface="Inter"/>
            </a:endParaRPr>
          </a:p>
        </p:txBody>
      </p:sp>
      <p:pic>
        <p:nvPicPr>
          <p:cNvPr id="540" name="Google Shape;540;p75"/>
          <p:cNvPicPr preferRelativeResize="0"/>
          <p:nvPr/>
        </p:nvPicPr>
        <p:blipFill>
          <a:blip r:embed="rId7" cstate="print">
            <a:alphaModFix/>
            <a:extLst>
              <a:ext uri="{28A0092B-C50C-407E-A947-70E740481C1C}">
                <a14:useLocalDpi xmlns:a14="http://schemas.microsoft.com/office/drawing/2010/main"/>
              </a:ext>
            </a:extLst>
          </a:blip>
          <a:stretch>
            <a:fillRect/>
          </a:stretch>
        </p:blipFill>
        <p:spPr>
          <a:xfrm>
            <a:off x="5755624" y="2059988"/>
            <a:ext cx="558980" cy="557467"/>
          </a:xfrm>
          <a:prstGeom prst="rect">
            <a:avLst/>
          </a:prstGeom>
          <a:noFill/>
          <a:ln>
            <a:noFill/>
          </a:ln>
        </p:spPr>
      </p:pic>
      <p:sp>
        <p:nvSpPr>
          <p:cNvPr id="541" name="Google Shape;541;p75"/>
          <p:cNvSpPr/>
          <p:nvPr/>
        </p:nvSpPr>
        <p:spPr>
          <a:xfrm>
            <a:off x="4974528" y="3358003"/>
            <a:ext cx="2124300" cy="345900"/>
          </a:xfrm>
          <a:prstGeom prst="roundRect">
            <a:avLst>
              <a:gd name="adj" fmla="val 22701"/>
            </a:avLst>
          </a:prstGeom>
          <a:solidFill>
            <a:srgbClr val="19803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100">
                <a:solidFill>
                  <a:schemeClr val="dk2"/>
                </a:solidFill>
                <a:uFill>
                  <a:noFill/>
                </a:uFill>
                <a:latin typeface="Inter Medium"/>
                <a:ea typeface="Inter Medium"/>
                <a:cs typeface="Inter Medium"/>
                <a:sym typeface="Inter Medium"/>
                <a:hlinkClick r:id="rId8">
                  <a:extLst>
                    <a:ext uri="{A12FA001-AC4F-418D-AE19-62706E023703}">
                      <ahyp:hlinkClr xmlns:ahyp="http://schemas.microsoft.com/office/drawing/2018/hyperlinkcolor" val="tx"/>
                    </a:ext>
                  </a:extLst>
                </a:hlinkClick>
              </a:rPr>
              <a:t>Watch recording</a:t>
            </a:r>
            <a:endParaRPr sz="1100">
              <a:solidFill>
                <a:schemeClr val="dk2"/>
              </a:solidFill>
              <a:latin typeface="Inter Medium"/>
              <a:ea typeface="Inter Medium"/>
              <a:cs typeface="Inter Medium"/>
              <a:sym typeface="Inter Medium"/>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76"/>
          <p:cNvSpPr/>
          <p:nvPr/>
        </p:nvSpPr>
        <p:spPr>
          <a:xfrm>
            <a:off x="0" y="2832250"/>
            <a:ext cx="9144000" cy="23112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Light"/>
              <a:ea typeface="Inter Light"/>
              <a:cs typeface="Inter Light"/>
              <a:sym typeface="Inter Light"/>
            </a:endParaRPr>
          </a:p>
        </p:txBody>
      </p:sp>
      <p:pic>
        <p:nvPicPr>
          <p:cNvPr id="547" name="Google Shape;547;p76"/>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8001000" y="4457700"/>
            <a:ext cx="685800" cy="228600"/>
          </a:xfrm>
          <a:prstGeom prst="rect">
            <a:avLst/>
          </a:prstGeom>
          <a:noFill/>
          <a:ln>
            <a:noFill/>
          </a:ln>
        </p:spPr>
      </p:pic>
      <p:sp>
        <p:nvSpPr>
          <p:cNvPr id="548" name="Google Shape;548;p76"/>
          <p:cNvSpPr txBox="1">
            <a:spLocks noGrp="1"/>
          </p:cNvSpPr>
          <p:nvPr>
            <p:ph type="title" idx="4294967295"/>
          </p:nvPr>
        </p:nvSpPr>
        <p:spPr>
          <a:xfrm>
            <a:off x="457200" y="457200"/>
            <a:ext cx="8229600" cy="492600"/>
          </a:xfrm>
          <a:prstGeom prst="rect">
            <a:avLst/>
          </a:prstGeom>
        </p:spPr>
        <p:txBody>
          <a:bodyPr spcFirstLastPara="1" wrap="square" lIns="0" tIns="0" rIns="91425" bIns="0" anchor="t" anchorCtr="0">
            <a:spAutoFit/>
          </a:bodyPr>
          <a:lstStyle/>
          <a:p>
            <a:pPr marL="0" lvl="0" indent="0" algn="l" rtl="0">
              <a:spcBef>
                <a:spcPts val="0"/>
              </a:spcBef>
              <a:spcAft>
                <a:spcPts val="0"/>
              </a:spcAft>
              <a:buNone/>
            </a:pPr>
            <a:r>
              <a:rPr lang="en" sz="3200"/>
              <a:t>Catch up…</a:t>
            </a:r>
            <a:endParaRPr sz="3200"/>
          </a:p>
        </p:txBody>
      </p:sp>
      <p:sp>
        <p:nvSpPr>
          <p:cNvPr id="549" name="Google Shape;549;p76"/>
          <p:cNvSpPr txBox="1"/>
          <p:nvPr/>
        </p:nvSpPr>
        <p:spPr>
          <a:xfrm>
            <a:off x="457200" y="4532400"/>
            <a:ext cx="2590800" cy="1539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1000"/>
              </a:spcAft>
              <a:buNone/>
            </a:pPr>
            <a:r>
              <a:rPr lang="en" sz="1000">
                <a:latin typeface="Inter Light"/>
                <a:ea typeface="Inter Light"/>
                <a:cs typeface="Inter Light"/>
                <a:sym typeface="Inter Light"/>
              </a:rPr>
              <a:t>📺 Watch at</a:t>
            </a:r>
            <a:r>
              <a:rPr lang="en" sz="1000">
                <a:solidFill>
                  <a:srgbClr val="000000"/>
                </a:solidFill>
                <a:latin typeface="Inter Light"/>
                <a:ea typeface="Inter Light"/>
                <a:cs typeface="Inter Light"/>
                <a:sym typeface="Inter Light"/>
              </a:rPr>
              <a:t> </a:t>
            </a:r>
            <a:r>
              <a:rPr lang="en" sz="1000" u="sng">
                <a:solidFill>
                  <a:schemeClr val="hlink"/>
                </a:solidFill>
                <a:latin typeface="Inter Medium"/>
                <a:ea typeface="Inter Medium"/>
                <a:cs typeface="Inter Medium"/>
                <a:sym typeface="Inter Medium"/>
                <a:hlinkClick r:id="rId4"/>
              </a:rPr>
              <a:t>slido.com/webinars</a:t>
            </a:r>
            <a:endParaRPr sz="1000">
              <a:solidFill>
                <a:srgbClr val="000000"/>
              </a:solidFill>
              <a:latin typeface="Inter Medium"/>
              <a:ea typeface="Inter Medium"/>
              <a:cs typeface="Inter Medium"/>
              <a:sym typeface="Inter Medium"/>
            </a:endParaRPr>
          </a:p>
        </p:txBody>
      </p:sp>
      <p:sp>
        <p:nvSpPr>
          <p:cNvPr id="550" name="Google Shape;550;p76"/>
          <p:cNvSpPr/>
          <p:nvPr/>
        </p:nvSpPr>
        <p:spPr>
          <a:xfrm>
            <a:off x="1752600" y="1702625"/>
            <a:ext cx="2407800" cy="2144100"/>
          </a:xfrm>
          <a:prstGeom prst="roundRect">
            <a:avLst>
              <a:gd name="adj" fmla="val 6218"/>
            </a:avLst>
          </a:prstGeom>
          <a:solidFill>
            <a:schemeClr val="lt1"/>
          </a:solidFill>
          <a:ln>
            <a:noFill/>
          </a:ln>
          <a:effectLst>
            <a:outerShdw blurRad="142875" algn="bl" rotWithShape="0">
              <a:srgbClr val="000000">
                <a:alpha val="20000"/>
              </a:srgbClr>
            </a:outerShdw>
          </a:effectLst>
        </p:spPr>
        <p:txBody>
          <a:bodyPr spcFirstLastPara="1" wrap="square" lIns="91425" tIns="548625" rIns="91425" bIns="91425" anchor="ctr" anchorCtr="0">
            <a:noAutofit/>
          </a:bodyPr>
          <a:lstStyle/>
          <a:p>
            <a:pPr marL="0" lvl="0" indent="0" algn="ctr" rtl="0">
              <a:spcBef>
                <a:spcPts val="0"/>
              </a:spcBef>
              <a:spcAft>
                <a:spcPts val="0"/>
              </a:spcAft>
              <a:buNone/>
            </a:pPr>
            <a:r>
              <a:rPr lang="en">
                <a:latin typeface="Inter Light"/>
                <a:ea typeface="Inter Light"/>
                <a:cs typeface="Inter Light"/>
                <a:sym typeface="Inter Light"/>
              </a:rPr>
              <a:t>Get Started with</a:t>
            </a:r>
            <a:br>
              <a:rPr lang="en">
                <a:latin typeface="Inter Light"/>
                <a:ea typeface="Inter Light"/>
                <a:cs typeface="Inter Light"/>
                <a:sym typeface="Inter Light"/>
              </a:rPr>
            </a:br>
            <a:r>
              <a:rPr lang="en" b="1">
                <a:latin typeface="Inter"/>
                <a:ea typeface="Inter"/>
                <a:cs typeface="Inter"/>
                <a:sym typeface="Inter"/>
              </a:rPr>
              <a:t>Slido for Powerpoint</a:t>
            </a:r>
            <a:endParaRPr b="1">
              <a:latin typeface="Inter"/>
              <a:ea typeface="Inter"/>
              <a:cs typeface="Inter"/>
              <a:sym typeface="Inter"/>
            </a:endParaRPr>
          </a:p>
        </p:txBody>
      </p:sp>
      <p:pic>
        <p:nvPicPr>
          <p:cNvPr id="551" name="Google Shape;551;p76"/>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a:off x="2677009" y="2059979"/>
            <a:ext cx="558980" cy="557473"/>
          </a:xfrm>
          <a:prstGeom prst="rect">
            <a:avLst/>
          </a:prstGeom>
          <a:noFill/>
          <a:ln>
            <a:noFill/>
          </a:ln>
        </p:spPr>
      </p:pic>
      <p:sp>
        <p:nvSpPr>
          <p:cNvPr id="552" name="Google Shape;552;p76"/>
          <p:cNvSpPr/>
          <p:nvPr/>
        </p:nvSpPr>
        <p:spPr>
          <a:xfrm>
            <a:off x="1895928" y="3357991"/>
            <a:ext cx="2121000" cy="345900"/>
          </a:xfrm>
          <a:prstGeom prst="roundRect">
            <a:avLst>
              <a:gd name="adj" fmla="val 20667"/>
            </a:avLst>
          </a:prstGeom>
          <a:solidFill>
            <a:srgbClr val="19803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100">
                <a:solidFill>
                  <a:schemeClr val="dk2"/>
                </a:solidFill>
                <a:uFill>
                  <a:noFill/>
                </a:uFill>
                <a:latin typeface="Inter Medium"/>
                <a:ea typeface="Inter Medium"/>
                <a:cs typeface="Inter Medium"/>
                <a:sym typeface="Inter Medium"/>
                <a:hlinkClick r:id="rId6">
                  <a:extLst>
                    <a:ext uri="{A12FA001-AC4F-418D-AE19-62706E023703}">
                      <ahyp:hlinkClr xmlns:ahyp="http://schemas.microsoft.com/office/drawing/2018/hyperlinkcolor" val="tx"/>
                    </a:ext>
                  </a:extLst>
                </a:hlinkClick>
              </a:rPr>
              <a:t>Watch recording</a:t>
            </a:r>
            <a:endParaRPr sz="1100">
              <a:solidFill>
                <a:schemeClr val="dk2"/>
              </a:solidFill>
              <a:latin typeface="Inter Medium"/>
              <a:ea typeface="Inter Medium"/>
              <a:cs typeface="Inter Medium"/>
              <a:sym typeface="Inter Medium"/>
            </a:endParaRPr>
          </a:p>
        </p:txBody>
      </p:sp>
      <p:sp>
        <p:nvSpPr>
          <p:cNvPr id="553" name="Google Shape;553;p76"/>
          <p:cNvSpPr/>
          <p:nvPr/>
        </p:nvSpPr>
        <p:spPr>
          <a:xfrm>
            <a:off x="4831200" y="1702650"/>
            <a:ext cx="2407800" cy="2144100"/>
          </a:xfrm>
          <a:prstGeom prst="roundRect">
            <a:avLst>
              <a:gd name="adj" fmla="val 6218"/>
            </a:avLst>
          </a:prstGeom>
          <a:solidFill>
            <a:schemeClr val="lt1"/>
          </a:solidFill>
          <a:ln>
            <a:noFill/>
          </a:ln>
          <a:effectLst>
            <a:outerShdw blurRad="142875" algn="bl" rotWithShape="0">
              <a:srgbClr val="000000">
                <a:alpha val="20000"/>
              </a:srgbClr>
            </a:outerShdw>
          </a:effectLst>
        </p:spPr>
        <p:txBody>
          <a:bodyPr spcFirstLastPara="1" wrap="square" lIns="91425" tIns="548625" rIns="91425" bIns="91425" anchor="ctr" anchorCtr="0">
            <a:noAutofit/>
          </a:bodyPr>
          <a:lstStyle/>
          <a:p>
            <a:pPr marL="0" lvl="0" indent="0" algn="ctr" rtl="0">
              <a:spcBef>
                <a:spcPts val="0"/>
              </a:spcBef>
              <a:spcAft>
                <a:spcPts val="0"/>
              </a:spcAft>
              <a:buNone/>
            </a:pPr>
            <a:r>
              <a:rPr lang="en">
                <a:latin typeface="Inter Light"/>
                <a:ea typeface="Inter Light"/>
                <a:cs typeface="Inter Light"/>
                <a:sym typeface="Inter Light"/>
              </a:rPr>
              <a:t>Get Started with</a:t>
            </a:r>
            <a:br>
              <a:rPr lang="en">
                <a:latin typeface="Inter Light"/>
                <a:ea typeface="Inter Light"/>
                <a:cs typeface="Inter Light"/>
                <a:sym typeface="Inter Light"/>
              </a:rPr>
            </a:br>
            <a:r>
              <a:rPr lang="en" b="1">
                <a:latin typeface="Inter"/>
                <a:ea typeface="Inter"/>
                <a:cs typeface="Inter"/>
                <a:sym typeface="Inter"/>
              </a:rPr>
              <a:t>Slido for Webex</a:t>
            </a:r>
            <a:endParaRPr b="1">
              <a:latin typeface="Inter"/>
              <a:ea typeface="Inter"/>
              <a:cs typeface="Inter"/>
              <a:sym typeface="Inter"/>
            </a:endParaRPr>
          </a:p>
        </p:txBody>
      </p:sp>
      <p:sp>
        <p:nvSpPr>
          <p:cNvPr id="554" name="Google Shape;554;p76"/>
          <p:cNvSpPr/>
          <p:nvPr/>
        </p:nvSpPr>
        <p:spPr>
          <a:xfrm>
            <a:off x="4974528" y="3358003"/>
            <a:ext cx="2124300" cy="345900"/>
          </a:xfrm>
          <a:prstGeom prst="roundRect">
            <a:avLst>
              <a:gd name="adj" fmla="val 22701"/>
            </a:avLst>
          </a:prstGeom>
          <a:solidFill>
            <a:srgbClr val="19803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100">
                <a:solidFill>
                  <a:schemeClr val="lt1"/>
                </a:solidFill>
                <a:uFill>
                  <a:noFill/>
                </a:uFill>
                <a:latin typeface="Inter Medium"/>
                <a:ea typeface="Inter Medium"/>
                <a:cs typeface="Inter Medium"/>
                <a:sym typeface="Inter Medium"/>
                <a:hlinkClick r:id="rId7">
                  <a:extLst>
                    <a:ext uri="{A12FA001-AC4F-418D-AE19-62706E023703}">
                      <ahyp:hlinkClr xmlns:ahyp="http://schemas.microsoft.com/office/drawing/2018/hyperlinkcolor" val="tx"/>
                    </a:ext>
                  </a:extLst>
                </a:hlinkClick>
              </a:rPr>
              <a:t>Watch recording</a:t>
            </a:r>
            <a:endParaRPr sz="1100">
              <a:solidFill>
                <a:schemeClr val="lt1"/>
              </a:solidFill>
              <a:latin typeface="Inter Medium"/>
              <a:ea typeface="Inter Medium"/>
              <a:cs typeface="Inter Medium"/>
              <a:sym typeface="Inter Medium"/>
            </a:endParaRPr>
          </a:p>
        </p:txBody>
      </p:sp>
      <p:pic>
        <p:nvPicPr>
          <p:cNvPr id="555" name="Google Shape;555;p76"/>
          <p:cNvPicPr preferRelativeResize="0"/>
          <p:nvPr/>
        </p:nvPicPr>
        <p:blipFill>
          <a:blip r:embed="rId8" cstate="print">
            <a:alphaModFix/>
            <a:extLst>
              <a:ext uri="{28A0092B-C50C-407E-A947-70E740481C1C}">
                <a14:useLocalDpi xmlns:a14="http://schemas.microsoft.com/office/drawing/2010/main"/>
              </a:ext>
            </a:extLst>
          </a:blip>
          <a:stretch>
            <a:fillRect/>
          </a:stretch>
        </p:blipFill>
        <p:spPr>
          <a:xfrm>
            <a:off x="5751688" y="2086514"/>
            <a:ext cx="559000" cy="55897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77"/>
          <p:cNvSpPr/>
          <p:nvPr/>
        </p:nvSpPr>
        <p:spPr>
          <a:xfrm>
            <a:off x="0" y="2832250"/>
            <a:ext cx="9144000" cy="23112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Light"/>
              <a:ea typeface="Inter Light"/>
              <a:cs typeface="Inter Light"/>
              <a:sym typeface="Inter Light"/>
            </a:endParaRPr>
          </a:p>
        </p:txBody>
      </p:sp>
      <p:pic>
        <p:nvPicPr>
          <p:cNvPr id="561" name="Google Shape;561;p77"/>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8001000" y="4457700"/>
            <a:ext cx="685800" cy="228600"/>
          </a:xfrm>
          <a:prstGeom prst="rect">
            <a:avLst/>
          </a:prstGeom>
          <a:noFill/>
          <a:ln>
            <a:noFill/>
          </a:ln>
        </p:spPr>
      </p:pic>
      <p:sp>
        <p:nvSpPr>
          <p:cNvPr id="562" name="Google Shape;562;p77"/>
          <p:cNvSpPr txBox="1">
            <a:spLocks noGrp="1"/>
          </p:cNvSpPr>
          <p:nvPr>
            <p:ph type="title" idx="4294967295"/>
          </p:nvPr>
        </p:nvSpPr>
        <p:spPr>
          <a:xfrm>
            <a:off x="457200" y="457200"/>
            <a:ext cx="8229600" cy="492600"/>
          </a:xfrm>
          <a:prstGeom prst="rect">
            <a:avLst/>
          </a:prstGeom>
        </p:spPr>
        <p:txBody>
          <a:bodyPr spcFirstLastPara="1" wrap="square" lIns="0" tIns="0" rIns="91425" bIns="0" anchor="t" anchorCtr="0">
            <a:spAutoFit/>
          </a:bodyPr>
          <a:lstStyle/>
          <a:p>
            <a:pPr marL="0" lvl="0" indent="0" algn="l" rtl="0">
              <a:spcBef>
                <a:spcPts val="0"/>
              </a:spcBef>
              <a:spcAft>
                <a:spcPts val="0"/>
              </a:spcAft>
              <a:buNone/>
            </a:pPr>
            <a:r>
              <a:rPr lang="en" sz="3200"/>
              <a:t>Catch up…</a:t>
            </a:r>
            <a:endParaRPr sz="3200"/>
          </a:p>
        </p:txBody>
      </p:sp>
      <p:sp>
        <p:nvSpPr>
          <p:cNvPr id="563" name="Google Shape;563;p77"/>
          <p:cNvSpPr txBox="1"/>
          <p:nvPr/>
        </p:nvSpPr>
        <p:spPr>
          <a:xfrm>
            <a:off x="457200" y="4532400"/>
            <a:ext cx="2590800" cy="1539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1000"/>
              </a:spcAft>
              <a:buNone/>
            </a:pPr>
            <a:r>
              <a:rPr lang="en" sz="1000">
                <a:latin typeface="Inter Light"/>
                <a:ea typeface="Inter Light"/>
                <a:cs typeface="Inter Light"/>
                <a:sym typeface="Inter Light"/>
              </a:rPr>
              <a:t>📺 Watch at</a:t>
            </a:r>
            <a:r>
              <a:rPr lang="en" sz="1000">
                <a:solidFill>
                  <a:srgbClr val="000000"/>
                </a:solidFill>
                <a:latin typeface="Inter Light"/>
                <a:ea typeface="Inter Light"/>
                <a:cs typeface="Inter Light"/>
                <a:sym typeface="Inter Light"/>
              </a:rPr>
              <a:t> </a:t>
            </a:r>
            <a:r>
              <a:rPr lang="en" sz="1000" u="sng">
                <a:solidFill>
                  <a:schemeClr val="hlink"/>
                </a:solidFill>
                <a:latin typeface="Inter Medium"/>
                <a:ea typeface="Inter Medium"/>
                <a:cs typeface="Inter Medium"/>
                <a:sym typeface="Inter Medium"/>
                <a:hlinkClick r:id="rId4"/>
              </a:rPr>
              <a:t>slido.com/webinars</a:t>
            </a:r>
            <a:endParaRPr sz="1000">
              <a:solidFill>
                <a:srgbClr val="000000"/>
              </a:solidFill>
              <a:latin typeface="Inter Medium"/>
              <a:ea typeface="Inter Medium"/>
              <a:cs typeface="Inter Medium"/>
              <a:sym typeface="Inter Medium"/>
            </a:endParaRPr>
          </a:p>
        </p:txBody>
      </p:sp>
      <p:sp>
        <p:nvSpPr>
          <p:cNvPr id="564" name="Google Shape;564;p77"/>
          <p:cNvSpPr/>
          <p:nvPr/>
        </p:nvSpPr>
        <p:spPr>
          <a:xfrm>
            <a:off x="1752600" y="1702625"/>
            <a:ext cx="2407800" cy="2144100"/>
          </a:xfrm>
          <a:prstGeom prst="roundRect">
            <a:avLst>
              <a:gd name="adj" fmla="val 6218"/>
            </a:avLst>
          </a:prstGeom>
          <a:solidFill>
            <a:schemeClr val="lt1"/>
          </a:solidFill>
          <a:ln>
            <a:noFill/>
          </a:ln>
          <a:effectLst>
            <a:outerShdw blurRad="142875" algn="bl" rotWithShape="0">
              <a:srgbClr val="000000">
                <a:alpha val="20000"/>
              </a:srgbClr>
            </a:outerShdw>
          </a:effectLst>
        </p:spPr>
        <p:txBody>
          <a:bodyPr spcFirstLastPara="1" wrap="square" lIns="91425" tIns="548625" rIns="91425" bIns="91425" anchor="ctr" anchorCtr="0">
            <a:noAutofit/>
          </a:bodyPr>
          <a:lstStyle/>
          <a:p>
            <a:pPr marL="0" lvl="0" indent="0" algn="ctr" rtl="0">
              <a:spcBef>
                <a:spcPts val="0"/>
              </a:spcBef>
              <a:spcAft>
                <a:spcPts val="0"/>
              </a:spcAft>
              <a:buNone/>
            </a:pPr>
            <a:r>
              <a:rPr lang="en">
                <a:latin typeface="Inter Light"/>
                <a:ea typeface="Inter Light"/>
                <a:cs typeface="Inter Light"/>
                <a:sym typeface="Inter Light"/>
              </a:rPr>
              <a:t>Live Polling for</a:t>
            </a:r>
            <a:br>
              <a:rPr lang="en">
                <a:latin typeface="Inter Light"/>
                <a:ea typeface="Inter Light"/>
                <a:cs typeface="Inter Light"/>
                <a:sym typeface="Inter Light"/>
              </a:rPr>
            </a:br>
            <a:r>
              <a:rPr lang="en" b="1">
                <a:latin typeface="Inter"/>
                <a:ea typeface="Inter"/>
                <a:cs typeface="Inter"/>
                <a:sym typeface="Inter"/>
              </a:rPr>
              <a:t>Google Slides</a:t>
            </a:r>
            <a:endParaRPr b="1">
              <a:latin typeface="Inter"/>
              <a:ea typeface="Inter"/>
              <a:cs typeface="Inter"/>
              <a:sym typeface="Inter"/>
            </a:endParaRPr>
          </a:p>
        </p:txBody>
      </p:sp>
      <p:sp>
        <p:nvSpPr>
          <p:cNvPr id="565" name="Google Shape;565;p77"/>
          <p:cNvSpPr/>
          <p:nvPr/>
        </p:nvSpPr>
        <p:spPr>
          <a:xfrm>
            <a:off x="1895928" y="3357991"/>
            <a:ext cx="2121000" cy="345900"/>
          </a:xfrm>
          <a:prstGeom prst="roundRect">
            <a:avLst>
              <a:gd name="adj" fmla="val 20667"/>
            </a:avLst>
          </a:prstGeom>
          <a:solidFill>
            <a:srgbClr val="19803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100">
                <a:solidFill>
                  <a:schemeClr val="lt1"/>
                </a:solidFill>
                <a:uFill>
                  <a:noFill/>
                </a:uFill>
                <a:latin typeface="Inter Medium"/>
                <a:ea typeface="Inter Medium"/>
                <a:cs typeface="Inter Medium"/>
                <a:sym typeface="Inter Medium"/>
                <a:hlinkClick r:id="rId5">
                  <a:extLst>
                    <a:ext uri="{A12FA001-AC4F-418D-AE19-62706E023703}">
                      <ahyp:hlinkClr xmlns:ahyp="http://schemas.microsoft.com/office/drawing/2018/hyperlinkcolor" val="tx"/>
                    </a:ext>
                  </a:extLst>
                </a:hlinkClick>
              </a:rPr>
              <a:t>Watch video</a:t>
            </a:r>
            <a:endParaRPr sz="1100">
              <a:solidFill>
                <a:schemeClr val="lt1"/>
              </a:solidFill>
              <a:latin typeface="Inter Medium"/>
              <a:ea typeface="Inter Medium"/>
              <a:cs typeface="Inter Medium"/>
              <a:sym typeface="Inter Medium"/>
            </a:endParaRPr>
          </a:p>
        </p:txBody>
      </p:sp>
      <p:sp>
        <p:nvSpPr>
          <p:cNvPr id="566" name="Google Shape;566;p77"/>
          <p:cNvSpPr/>
          <p:nvPr/>
        </p:nvSpPr>
        <p:spPr>
          <a:xfrm>
            <a:off x="4833968" y="1702650"/>
            <a:ext cx="2407800" cy="2144100"/>
          </a:xfrm>
          <a:prstGeom prst="roundRect">
            <a:avLst>
              <a:gd name="adj" fmla="val 6218"/>
            </a:avLst>
          </a:prstGeom>
          <a:solidFill>
            <a:schemeClr val="lt1"/>
          </a:solidFill>
          <a:ln>
            <a:noFill/>
          </a:ln>
          <a:effectLst>
            <a:outerShdw blurRad="142875" algn="bl" rotWithShape="0">
              <a:srgbClr val="000000">
                <a:alpha val="20000"/>
              </a:srgbClr>
            </a:outerShdw>
          </a:effectLst>
        </p:spPr>
        <p:txBody>
          <a:bodyPr spcFirstLastPara="1" wrap="square" lIns="91425" tIns="548625" rIns="91425" bIns="91425" anchor="ctr" anchorCtr="0">
            <a:noAutofit/>
          </a:bodyPr>
          <a:lstStyle/>
          <a:p>
            <a:pPr marL="0" lvl="0" indent="0" algn="ctr" rtl="0">
              <a:spcBef>
                <a:spcPts val="0"/>
              </a:spcBef>
              <a:spcAft>
                <a:spcPts val="0"/>
              </a:spcAft>
              <a:buNone/>
            </a:pPr>
            <a:r>
              <a:rPr lang="en">
                <a:latin typeface="Inter Light"/>
                <a:ea typeface="Inter Light"/>
                <a:cs typeface="Inter Light"/>
                <a:sym typeface="Inter Light"/>
              </a:rPr>
              <a:t>Get Started with</a:t>
            </a:r>
            <a:br>
              <a:rPr lang="en">
                <a:latin typeface="Inter Light"/>
                <a:ea typeface="Inter Light"/>
                <a:cs typeface="Inter Light"/>
                <a:sym typeface="Inter Light"/>
              </a:rPr>
            </a:br>
            <a:r>
              <a:rPr lang="en" b="1">
                <a:latin typeface="Inter"/>
                <a:ea typeface="Inter"/>
                <a:cs typeface="Inter"/>
                <a:sym typeface="Inter"/>
              </a:rPr>
              <a:t>Slido for Zoom</a:t>
            </a:r>
            <a:endParaRPr b="1">
              <a:latin typeface="Inter"/>
              <a:ea typeface="Inter"/>
              <a:cs typeface="Inter"/>
              <a:sym typeface="Inter"/>
            </a:endParaRPr>
          </a:p>
        </p:txBody>
      </p:sp>
      <p:pic>
        <p:nvPicPr>
          <p:cNvPr id="567" name="Google Shape;567;p77"/>
          <p:cNvPicPr preferRelativeResize="0"/>
          <p:nvPr/>
        </p:nvPicPr>
        <p:blipFill>
          <a:blip r:embed="rId6" cstate="print">
            <a:alphaModFix/>
            <a:extLst>
              <a:ext uri="{28A0092B-C50C-407E-A947-70E740481C1C}">
                <a14:useLocalDpi xmlns:a14="http://schemas.microsoft.com/office/drawing/2010/main"/>
              </a:ext>
            </a:extLst>
          </a:blip>
          <a:stretch>
            <a:fillRect/>
          </a:stretch>
        </p:blipFill>
        <p:spPr>
          <a:xfrm>
            <a:off x="5758376" y="2059988"/>
            <a:ext cx="558981" cy="557466"/>
          </a:xfrm>
          <a:prstGeom prst="rect">
            <a:avLst/>
          </a:prstGeom>
          <a:noFill/>
          <a:ln>
            <a:noFill/>
          </a:ln>
        </p:spPr>
      </p:pic>
      <p:sp>
        <p:nvSpPr>
          <p:cNvPr id="568" name="Google Shape;568;p77"/>
          <p:cNvSpPr/>
          <p:nvPr/>
        </p:nvSpPr>
        <p:spPr>
          <a:xfrm>
            <a:off x="4977297" y="3357996"/>
            <a:ext cx="2121000" cy="345900"/>
          </a:xfrm>
          <a:prstGeom prst="roundRect">
            <a:avLst>
              <a:gd name="adj" fmla="val 21684"/>
            </a:avLst>
          </a:prstGeom>
          <a:solidFill>
            <a:srgbClr val="19803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100">
                <a:solidFill>
                  <a:schemeClr val="dk2"/>
                </a:solidFill>
                <a:uFill>
                  <a:noFill/>
                </a:uFill>
                <a:latin typeface="Inter Medium"/>
                <a:ea typeface="Inter Medium"/>
                <a:cs typeface="Inter Medium"/>
                <a:sym typeface="Inter Medium"/>
                <a:hlinkClick r:id="rId7">
                  <a:extLst>
                    <a:ext uri="{A12FA001-AC4F-418D-AE19-62706E023703}">
                      <ahyp:hlinkClr xmlns:ahyp="http://schemas.microsoft.com/office/drawing/2018/hyperlinkcolor" val="tx"/>
                    </a:ext>
                  </a:extLst>
                </a:hlinkClick>
              </a:rPr>
              <a:t>Watch recording</a:t>
            </a:r>
            <a:endParaRPr sz="1100">
              <a:solidFill>
                <a:schemeClr val="dk2"/>
              </a:solidFill>
              <a:latin typeface="Inter Medium"/>
              <a:ea typeface="Inter Medium"/>
              <a:cs typeface="Inter Medium"/>
              <a:sym typeface="Inter Medium"/>
            </a:endParaRPr>
          </a:p>
        </p:txBody>
      </p:sp>
      <p:pic>
        <p:nvPicPr>
          <p:cNvPr id="569" name="Google Shape;569;p77"/>
          <p:cNvPicPr preferRelativeResize="0"/>
          <p:nvPr/>
        </p:nvPicPr>
        <p:blipFill>
          <a:blip r:embed="rId8" cstate="print">
            <a:alphaModFix/>
            <a:extLst>
              <a:ext uri="{28A0092B-C50C-407E-A947-70E740481C1C}">
                <a14:useLocalDpi xmlns:a14="http://schemas.microsoft.com/office/drawing/2010/main"/>
              </a:ext>
            </a:extLst>
          </a:blip>
          <a:stretch>
            <a:fillRect/>
          </a:stretch>
        </p:blipFill>
        <p:spPr>
          <a:xfrm>
            <a:off x="2704964" y="2087263"/>
            <a:ext cx="502920" cy="50292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78"/>
          <p:cNvSpPr txBox="1">
            <a:spLocks noGrp="1"/>
          </p:cNvSpPr>
          <p:nvPr>
            <p:ph type="title"/>
          </p:nvPr>
        </p:nvSpPr>
        <p:spPr>
          <a:xfrm>
            <a:off x="457200" y="457125"/>
            <a:ext cx="8229600" cy="2114700"/>
          </a:xfrm>
          <a:prstGeom prst="rect">
            <a:avLst/>
          </a:prstGeom>
        </p:spPr>
        <p:txBody>
          <a:bodyPr spcFirstLastPara="1" wrap="square" lIns="0" tIns="0" rIns="91425" bIns="0" anchor="t" anchorCtr="0">
            <a:noAutofit/>
          </a:bodyPr>
          <a:lstStyle/>
          <a:p>
            <a:pPr marL="0" lvl="0" indent="0" algn="l" rtl="0">
              <a:spcBef>
                <a:spcPts val="0"/>
              </a:spcBef>
              <a:spcAft>
                <a:spcPts val="0"/>
              </a:spcAft>
              <a:buClr>
                <a:schemeClr val="dk1"/>
              </a:buClr>
              <a:buSzPts val="1100"/>
              <a:buFont typeface="Arial"/>
              <a:buNone/>
            </a:pPr>
            <a:r>
              <a:rPr lang="en" b="0"/>
              <a:t>05 </a:t>
            </a:r>
            <a:r>
              <a:rPr lang="en"/>
              <a:t>Quiz time!</a:t>
            </a:r>
            <a:br>
              <a:rPr lang="en"/>
            </a:br>
            <a:endParaRPr/>
          </a:p>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79"/>
          <p:cNvSpPr/>
          <p:nvPr/>
        </p:nvSpPr>
        <p:spPr>
          <a:xfrm>
            <a:off x="0" y="2571750"/>
            <a:ext cx="9144000" cy="25719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Light"/>
              <a:ea typeface="Inter Light"/>
              <a:cs typeface="Inter Light"/>
              <a:sym typeface="Inter Light"/>
            </a:endParaRPr>
          </a:p>
        </p:txBody>
      </p:sp>
      <p:pic>
        <p:nvPicPr>
          <p:cNvPr id="580" name="Google Shape;580;p79"/>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304466" y="337738"/>
            <a:ext cx="732182" cy="731520"/>
          </a:xfrm>
          <a:prstGeom prst="rect">
            <a:avLst/>
          </a:prstGeom>
          <a:noFill/>
          <a:ln>
            <a:noFill/>
          </a:ln>
        </p:spPr>
      </p:pic>
      <p:sp>
        <p:nvSpPr>
          <p:cNvPr id="581" name="Google Shape;581;p79"/>
          <p:cNvSpPr txBox="1">
            <a:spLocks noGrp="1"/>
          </p:cNvSpPr>
          <p:nvPr>
            <p:ph type="title"/>
          </p:nvPr>
        </p:nvSpPr>
        <p:spPr>
          <a:xfrm>
            <a:off x="1112525" y="457200"/>
            <a:ext cx="7574400" cy="492600"/>
          </a:xfrm>
          <a:prstGeom prst="rect">
            <a:avLst/>
          </a:prstGeom>
        </p:spPr>
        <p:txBody>
          <a:bodyPr spcFirstLastPara="1" wrap="square" lIns="0" tIns="0" rIns="91425" bIns="0" anchor="t" anchorCtr="0">
            <a:spAutoFit/>
          </a:bodyPr>
          <a:lstStyle/>
          <a:p>
            <a:pPr marL="0" lvl="0" indent="0" algn="l" rtl="0">
              <a:spcBef>
                <a:spcPts val="0"/>
              </a:spcBef>
              <a:spcAft>
                <a:spcPts val="0"/>
              </a:spcAft>
              <a:buNone/>
            </a:pPr>
            <a:r>
              <a:rPr lang="en" sz="3200"/>
              <a:t>Quiz</a:t>
            </a:r>
            <a:endParaRPr sz="3200"/>
          </a:p>
        </p:txBody>
      </p:sp>
      <p:pic>
        <p:nvPicPr>
          <p:cNvPr id="582" name="Google Shape;582;p79"/>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8001000" y="4457700"/>
            <a:ext cx="685800" cy="228600"/>
          </a:xfrm>
          <a:prstGeom prst="rect">
            <a:avLst/>
          </a:prstGeom>
          <a:noFill/>
          <a:ln>
            <a:noFill/>
          </a:ln>
        </p:spPr>
      </p:pic>
      <p:sp>
        <p:nvSpPr>
          <p:cNvPr id="583" name="Google Shape;583;p79"/>
          <p:cNvSpPr txBox="1">
            <a:spLocks noGrp="1"/>
          </p:cNvSpPr>
          <p:nvPr>
            <p:ph type="body" idx="4294967295"/>
          </p:nvPr>
        </p:nvSpPr>
        <p:spPr>
          <a:xfrm>
            <a:off x="457200" y="3006600"/>
            <a:ext cx="4114800" cy="914400"/>
          </a:xfrm>
          <a:prstGeom prst="rect">
            <a:avLst/>
          </a:prstGeom>
        </p:spPr>
        <p:txBody>
          <a:bodyPr spcFirstLastPara="1" wrap="square" lIns="0" tIns="0" rIns="0" bIns="0" anchor="t" anchorCtr="0">
            <a:spAutoFit/>
          </a:bodyPr>
          <a:lstStyle/>
          <a:p>
            <a:pPr marL="0" lvl="0" indent="0" algn="l" rtl="0">
              <a:spcBef>
                <a:spcPts val="0"/>
              </a:spcBef>
              <a:spcAft>
                <a:spcPts val="1000"/>
              </a:spcAft>
              <a:buNone/>
            </a:pPr>
            <a:r>
              <a:rPr lang="en" sz="1800"/>
              <a:t>Add quiz to your training to make learning more </a:t>
            </a:r>
            <a:r>
              <a:rPr lang="en" sz="1800" b="1">
                <a:latin typeface="Inter"/>
                <a:ea typeface="Inter"/>
                <a:cs typeface="Inter"/>
                <a:sym typeface="Inter"/>
              </a:rPr>
              <a:t>engaging, dynamic and social!</a:t>
            </a:r>
            <a:endParaRPr sz="1800"/>
          </a:p>
        </p:txBody>
      </p:sp>
      <p:pic>
        <p:nvPicPr>
          <p:cNvPr id="584" name="Google Shape;584;p79"/>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4800600" y="1276675"/>
            <a:ext cx="3886198" cy="2590139"/>
          </a:xfrm>
          <a:prstGeom prst="rect">
            <a:avLst/>
          </a:prstGeom>
          <a:noFill/>
          <a:ln>
            <a:noFill/>
          </a:ln>
          <a:effectLst>
            <a:outerShdw blurRad="142875" algn="bl" rotWithShape="0">
              <a:srgbClr val="000000">
                <a:alpha val="20000"/>
              </a:srgbClr>
            </a:outerShdw>
          </a:effectLst>
        </p:spPr>
      </p:pic>
      <p:sp>
        <p:nvSpPr>
          <p:cNvPr id="585" name="Google Shape;585;p79"/>
          <p:cNvSpPr/>
          <p:nvPr/>
        </p:nvSpPr>
        <p:spPr>
          <a:xfrm>
            <a:off x="0" y="0"/>
            <a:ext cx="9144000" cy="5143500"/>
          </a:xfrm>
          <a:prstGeom prst="rect">
            <a:avLst/>
          </a:prstGeom>
          <a:solidFill>
            <a:srgbClr val="1C5D8C">
              <a:alpha val="5060"/>
            </a:srgbClr>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Light"/>
              <a:ea typeface="Inter Light"/>
              <a:cs typeface="Inter Light"/>
              <a:sym typeface="Inter Light"/>
            </a:endParaRPr>
          </a:p>
        </p:txBody>
      </p:sp>
      <p:sp>
        <p:nvSpPr>
          <p:cNvPr id="586" name="Google Shape;586;p79"/>
          <p:cNvSpPr/>
          <p:nvPr/>
        </p:nvSpPr>
        <p:spPr>
          <a:xfrm>
            <a:off x="4572000" y="237700"/>
            <a:ext cx="4343400" cy="639600"/>
          </a:xfrm>
          <a:prstGeom prst="roundRect">
            <a:avLst>
              <a:gd name="adj" fmla="val 16667"/>
            </a:avLst>
          </a:prstGeom>
          <a:solidFill>
            <a:srgbClr val="FAF5E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Light"/>
              <a:ea typeface="Inter Light"/>
              <a:cs typeface="Inter Light"/>
              <a:sym typeface="Inter Light"/>
            </a:endParaRPr>
          </a:p>
        </p:txBody>
      </p:sp>
      <p:sp>
        <p:nvSpPr>
          <p:cNvPr id="587" name="Google Shape;587;p79"/>
          <p:cNvSpPr txBox="1"/>
          <p:nvPr/>
        </p:nvSpPr>
        <p:spPr>
          <a:xfrm>
            <a:off x="4739400" y="337750"/>
            <a:ext cx="4008600" cy="43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Inter Light"/>
                <a:ea typeface="Inter Light"/>
                <a:cs typeface="Inter Light"/>
                <a:sym typeface="Inter Light"/>
              </a:rPr>
              <a:t>Replace this slide with your </a:t>
            </a:r>
            <a:r>
              <a:rPr lang="en" b="1">
                <a:solidFill>
                  <a:schemeClr val="lt2"/>
                </a:solidFill>
                <a:latin typeface="Inter"/>
                <a:ea typeface="Inter"/>
                <a:cs typeface="Inter"/>
                <a:sym typeface="Inter"/>
              </a:rPr>
              <a:t>Slido </a:t>
            </a:r>
            <a:r>
              <a:rPr lang="en">
                <a:solidFill>
                  <a:schemeClr val="dk1"/>
                </a:solidFill>
                <a:latin typeface="Inter Light"/>
                <a:ea typeface="Inter Light"/>
                <a:cs typeface="Inter Light"/>
                <a:sym typeface="Inter Light"/>
              </a:rPr>
              <a:t>interaction</a:t>
            </a:r>
            <a:endParaRPr>
              <a:solidFill>
                <a:schemeClr val="dk1"/>
              </a:solidFill>
              <a:latin typeface="Inter Light"/>
              <a:ea typeface="Inter Light"/>
              <a:cs typeface="Inter Light"/>
              <a:sym typeface="Inter 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bg>
      <p:bgPr>
        <a:solidFill>
          <a:srgbClr val="E5E5E5"/>
        </a:solidFill>
        <a:effectLst/>
      </p:bgPr>
    </p:bg>
    <p:spTree>
      <p:nvGrpSpPr>
        <p:cNvPr id="1" name="Shape 591"/>
        <p:cNvGrpSpPr/>
        <p:nvPr/>
      </p:nvGrpSpPr>
      <p:grpSpPr>
        <a:xfrm>
          <a:off x="0" y="0"/>
          <a:ext cx="0" cy="0"/>
          <a:chOff x="0" y="0"/>
          <a:chExt cx="0" cy="0"/>
        </a:xfrm>
      </p:grpSpPr>
      <p:sp>
        <p:nvSpPr>
          <p:cNvPr id="592" name="Google Shape;592;p80"/>
          <p:cNvSpPr txBox="1">
            <a:spLocks noGrp="1"/>
          </p:cNvSpPr>
          <p:nvPr>
            <p:ph type="body" idx="1"/>
          </p:nvPr>
        </p:nvSpPr>
        <p:spPr>
          <a:xfrm>
            <a:off x="457200" y="1066050"/>
            <a:ext cx="8229600" cy="3620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200" b="1">
                <a:latin typeface="Inter"/>
                <a:ea typeface="Inter"/>
                <a:cs typeface="Inter"/>
                <a:sym typeface="Inter"/>
              </a:rPr>
              <a:t>Example Quiz Questions </a:t>
            </a:r>
            <a:br>
              <a:rPr lang="en" sz="1600" b="1" u="sng">
                <a:latin typeface="Inter"/>
                <a:ea typeface="Inter"/>
                <a:cs typeface="Inter"/>
                <a:sym typeface="Inter"/>
              </a:rPr>
            </a:br>
            <a:r>
              <a:rPr lang="en" sz="1200"/>
              <a:t>We recommend to setup timer to 20 sec per question</a:t>
            </a:r>
            <a:endParaRPr sz="1200"/>
          </a:p>
          <a:p>
            <a:pPr marL="457200" lvl="0" indent="-304800" algn="l" rtl="0">
              <a:spcBef>
                <a:spcPts val="1000"/>
              </a:spcBef>
              <a:spcAft>
                <a:spcPts val="0"/>
              </a:spcAft>
              <a:buSzPts val="1200"/>
              <a:buFont typeface="Inter"/>
              <a:buAutoNum type="arabicPeriod"/>
            </a:pPr>
            <a:r>
              <a:rPr lang="en" sz="1200" b="1">
                <a:latin typeface="Inter"/>
                <a:ea typeface="Inter"/>
                <a:cs typeface="Inter"/>
                <a:sym typeface="Inter"/>
              </a:rPr>
              <a:t>How can Slido enhance audience engagement during meetings and events?</a:t>
            </a:r>
            <a:endParaRPr sz="1200" b="1">
              <a:latin typeface="Inter"/>
              <a:ea typeface="Inter"/>
              <a:cs typeface="Inter"/>
              <a:sym typeface="Inter"/>
            </a:endParaRPr>
          </a:p>
          <a:p>
            <a:pPr marL="914400" lvl="1" indent="-304800" algn="l" rtl="0">
              <a:spcBef>
                <a:spcPts val="0"/>
              </a:spcBef>
              <a:spcAft>
                <a:spcPts val="0"/>
              </a:spcAft>
              <a:buSzPts val="1200"/>
              <a:buAutoNum type="alphaLcPeriod"/>
            </a:pPr>
            <a:r>
              <a:rPr lang="en" sz="1200"/>
              <a:t>Virtual backgrounds</a:t>
            </a:r>
            <a:endParaRPr sz="1200"/>
          </a:p>
          <a:p>
            <a:pPr marL="914400" lvl="1" indent="-304800" algn="l" rtl="0">
              <a:spcBef>
                <a:spcPts val="0"/>
              </a:spcBef>
              <a:spcAft>
                <a:spcPts val="0"/>
              </a:spcAft>
              <a:buClr>
                <a:schemeClr val="lt2"/>
              </a:buClr>
              <a:buSzPts val="1200"/>
              <a:buAutoNum type="alphaLcPeriod"/>
            </a:pPr>
            <a:r>
              <a:rPr lang="en" sz="1200">
                <a:solidFill>
                  <a:schemeClr val="lt2"/>
                </a:solidFill>
              </a:rPr>
              <a:t>Real time polls, quizzes, surveys and Q&amp;A</a:t>
            </a:r>
            <a:endParaRPr sz="1200">
              <a:solidFill>
                <a:schemeClr val="lt2"/>
              </a:solidFill>
            </a:endParaRPr>
          </a:p>
          <a:p>
            <a:pPr marL="914400" lvl="1" indent="-304800" algn="l" rtl="0">
              <a:spcBef>
                <a:spcPts val="0"/>
              </a:spcBef>
              <a:spcAft>
                <a:spcPts val="0"/>
              </a:spcAft>
              <a:buSzPts val="1200"/>
              <a:buAutoNum type="alphaLcPeriod"/>
            </a:pPr>
            <a:r>
              <a:rPr lang="en" sz="1200"/>
              <a:t>Video editing tools</a:t>
            </a:r>
            <a:endParaRPr sz="1200"/>
          </a:p>
          <a:p>
            <a:pPr marL="457200" lvl="0" indent="-304800" algn="l" rtl="0">
              <a:spcBef>
                <a:spcPts val="0"/>
              </a:spcBef>
              <a:spcAft>
                <a:spcPts val="0"/>
              </a:spcAft>
              <a:buSzPts val="1200"/>
              <a:buFont typeface="Inter"/>
              <a:buAutoNum type="arabicPeriod"/>
            </a:pPr>
            <a:r>
              <a:rPr lang="en" sz="1200" b="1">
                <a:latin typeface="Inter"/>
                <a:ea typeface="Inter"/>
                <a:cs typeface="Inter"/>
                <a:sym typeface="Inter"/>
              </a:rPr>
              <a:t>True or false? You can use Slido outside of a live meeting?</a:t>
            </a:r>
            <a:endParaRPr sz="1200" b="1">
              <a:latin typeface="Inter"/>
              <a:ea typeface="Inter"/>
              <a:cs typeface="Inter"/>
              <a:sym typeface="Inter"/>
            </a:endParaRPr>
          </a:p>
          <a:p>
            <a:pPr marL="914400" lvl="1" indent="-304800" algn="l" rtl="0">
              <a:spcBef>
                <a:spcPts val="0"/>
              </a:spcBef>
              <a:spcAft>
                <a:spcPts val="0"/>
              </a:spcAft>
              <a:buClr>
                <a:schemeClr val="lt2"/>
              </a:buClr>
              <a:buSzPts val="1200"/>
              <a:buAutoNum type="alphaLcPeriod"/>
            </a:pPr>
            <a:r>
              <a:rPr lang="en" sz="1200">
                <a:solidFill>
                  <a:schemeClr val="lt2"/>
                </a:solidFill>
              </a:rPr>
              <a:t>True</a:t>
            </a:r>
            <a:endParaRPr sz="1200">
              <a:solidFill>
                <a:schemeClr val="lt2"/>
              </a:solidFill>
            </a:endParaRPr>
          </a:p>
          <a:p>
            <a:pPr marL="914400" lvl="1" indent="-304800" algn="l" rtl="0">
              <a:spcBef>
                <a:spcPts val="0"/>
              </a:spcBef>
              <a:spcAft>
                <a:spcPts val="0"/>
              </a:spcAft>
              <a:buSzPts val="1200"/>
              <a:buAutoNum type="alphaLcPeriod"/>
            </a:pPr>
            <a:r>
              <a:rPr lang="en" sz="1200"/>
              <a:t>False</a:t>
            </a:r>
            <a:endParaRPr sz="1200"/>
          </a:p>
          <a:p>
            <a:pPr marL="457200" lvl="0" indent="-304800" algn="l" rtl="0">
              <a:spcBef>
                <a:spcPts val="0"/>
              </a:spcBef>
              <a:spcAft>
                <a:spcPts val="0"/>
              </a:spcAft>
              <a:buSzPts val="1200"/>
              <a:buFont typeface="Inter"/>
              <a:buAutoNum type="arabicPeriod"/>
            </a:pPr>
            <a:r>
              <a:rPr lang="en" sz="1200" b="1">
                <a:latin typeface="Inter"/>
                <a:ea typeface="Inter"/>
                <a:cs typeface="Inter"/>
                <a:sym typeface="Inter"/>
              </a:rPr>
              <a:t>Which poll types does Slido offer? Choose all that apply.</a:t>
            </a:r>
            <a:endParaRPr sz="1200" b="1">
              <a:latin typeface="Inter"/>
              <a:ea typeface="Inter"/>
              <a:cs typeface="Inter"/>
              <a:sym typeface="Inter"/>
            </a:endParaRPr>
          </a:p>
          <a:p>
            <a:pPr marL="914400" lvl="1" indent="-304800" algn="l" rtl="0">
              <a:spcBef>
                <a:spcPts val="0"/>
              </a:spcBef>
              <a:spcAft>
                <a:spcPts val="0"/>
              </a:spcAft>
              <a:buClr>
                <a:schemeClr val="lt2"/>
              </a:buClr>
              <a:buSzPts val="1200"/>
              <a:buAutoNum type="alphaLcPeriod"/>
            </a:pPr>
            <a:r>
              <a:rPr lang="en" sz="1200">
                <a:solidFill>
                  <a:schemeClr val="lt2"/>
                </a:solidFill>
              </a:rPr>
              <a:t>Multiple Choice</a:t>
            </a:r>
            <a:endParaRPr sz="1200">
              <a:solidFill>
                <a:schemeClr val="lt2"/>
              </a:solidFill>
            </a:endParaRPr>
          </a:p>
          <a:p>
            <a:pPr marL="914400" lvl="1" indent="-304800" algn="l" rtl="0">
              <a:spcBef>
                <a:spcPts val="0"/>
              </a:spcBef>
              <a:spcAft>
                <a:spcPts val="0"/>
              </a:spcAft>
              <a:buClr>
                <a:schemeClr val="lt2"/>
              </a:buClr>
              <a:buSzPts val="1200"/>
              <a:buAutoNum type="alphaLcPeriod"/>
            </a:pPr>
            <a:r>
              <a:rPr lang="en" sz="1200">
                <a:solidFill>
                  <a:schemeClr val="lt2"/>
                </a:solidFill>
              </a:rPr>
              <a:t>Open Text</a:t>
            </a:r>
            <a:endParaRPr sz="1200">
              <a:solidFill>
                <a:schemeClr val="lt2"/>
              </a:solidFill>
            </a:endParaRPr>
          </a:p>
          <a:p>
            <a:pPr marL="914400" lvl="1" indent="-304800" algn="l" rtl="0">
              <a:spcBef>
                <a:spcPts val="0"/>
              </a:spcBef>
              <a:spcAft>
                <a:spcPts val="0"/>
              </a:spcAft>
              <a:buClr>
                <a:schemeClr val="lt2"/>
              </a:buClr>
              <a:buSzPts val="1200"/>
              <a:buAutoNum type="alphaLcPeriod"/>
            </a:pPr>
            <a:r>
              <a:rPr lang="en" sz="1200">
                <a:solidFill>
                  <a:schemeClr val="lt2"/>
                </a:solidFill>
              </a:rPr>
              <a:t>Rating </a:t>
            </a:r>
            <a:endParaRPr sz="1200">
              <a:solidFill>
                <a:schemeClr val="lt2"/>
              </a:solidFill>
            </a:endParaRPr>
          </a:p>
          <a:p>
            <a:pPr marL="914400" lvl="1" indent="-304800" algn="l" rtl="0">
              <a:spcBef>
                <a:spcPts val="0"/>
              </a:spcBef>
              <a:spcAft>
                <a:spcPts val="0"/>
              </a:spcAft>
              <a:buClr>
                <a:schemeClr val="lt2"/>
              </a:buClr>
              <a:buSzPts val="1200"/>
              <a:buAutoNum type="alphaLcPeriod"/>
            </a:pPr>
            <a:r>
              <a:rPr lang="en" sz="1200">
                <a:solidFill>
                  <a:schemeClr val="lt2"/>
                </a:solidFill>
              </a:rPr>
              <a:t>World Cloud</a:t>
            </a:r>
            <a:endParaRPr sz="1200">
              <a:solidFill>
                <a:schemeClr val="lt2"/>
              </a:solidFill>
            </a:endParaRPr>
          </a:p>
          <a:p>
            <a:pPr marL="914400" lvl="1" indent="-304800" algn="l" rtl="0">
              <a:spcBef>
                <a:spcPts val="0"/>
              </a:spcBef>
              <a:spcAft>
                <a:spcPts val="0"/>
              </a:spcAft>
              <a:buClr>
                <a:schemeClr val="lt2"/>
              </a:buClr>
              <a:buSzPts val="1200"/>
              <a:buAutoNum type="alphaLcPeriod"/>
            </a:pPr>
            <a:r>
              <a:rPr lang="en" sz="1200">
                <a:solidFill>
                  <a:schemeClr val="lt2"/>
                </a:solidFill>
              </a:rPr>
              <a:t>Ranking</a:t>
            </a:r>
            <a:endParaRPr sz="1200">
              <a:solidFill>
                <a:schemeClr val="lt2"/>
              </a:solidFill>
            </a:endParaRPr>
          </a:p>
          <a:p>
            <a:pPr marL="914400" lvl="1" indent="-304800" algn="l" rtl="0">
              <a:spcBef>
                <a:spcPts val="0"/>
              </a:spcBef>
              <a:spcAft>
                <a:spcPts val="0"/>
              </a:spcAft>
              <a:buClr>
                <a:schemeClr val="lt2"/>
              </a:buClr>
              <a:buSzPts val="1200"/>
              <a:buAutoNum type="alphaLcPeriod"/>
            </a:pPr>
            <a:r>
              <a:rPr lang="en" sz="1200">
                <a:solidFill>
                  <a:schemeClr val="lt2"/>
                </a:solidFill>
              </a:rPr>
              <a:t>Quiz</a:t>
            </a:r>
            <a:endParaRPr sz="1200">
              <a:solidFill>
                <a:schemeClr val="lt2"/>
              </a:solidFill>
            </a:endParaRPr>
          </a:p>
          <a:p>
            <a:pPr marL="0" lvl="0" indent="0" algn="l" rtl="0">
              <a:spcBef>
                <a:spcPts val="1000"/>
              </a:spcBef>
              <a:spcAft>
                <a:spcPts val="0"/>
              </a:spcAft>
              <a:buNone/>
            </a:pPr>
            <a:endParaRPr sz="1200">
              <a:solidFill>
                <a:schemeClr val="lt2"/>
              </a:solidFill>
            </a:endParaRPr>
          </a:p>
          <a:p>
            <a:pPr marL="457200" lvl="0" indent="0" algn="l" rtl="0">
              <a:spcBef>
                <a:spcPts val="1000"/>
              </a:spcBef>
              <a:spcAft>
                <a:spcPts val="1000"/>
              </a:spcAft>
              <a:buNone/>
            </a:pPr>
            <a:endParaRPr sz="1600" b="1" u="sng">
              <a:latin typeface="Inter"/>
              <a:ea typeface="Inter"/>
              <a:cs typeface="Inter"/>
              <a:sym typeface="Inter"/>
            </a:endParaRPr>
          </a:p>
        </p:txBody>
      </p:sp>
      <p:sp>
        <p:nvSpPr>
          <p:cNvPr id="593" name="Google Shape;593;p80"/>
          <p:cNvSpPr txBox="1"/>
          <p:nvPr/>
        </p:nvSpPr>
        <p:spPr>
          <a:xfrm>
            <a:off x="410525" y="298725"/>
            <a:ext cx="7628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dk1"/>
                </a:solidFill>
                <a:latin typeface="Inter"/>
                <a:ea typeface="Inter"/>
                <a:cs typeface="Inter"/>
                <a:sym typeface="Inter"/>
              </a:rPr>
              <a:t>Quiz - info for trainers </a:t>
            </a:r>
            <a:endParaRPr/>
          </a:p>
        </p:txBody>
      </p:sp>
      <p:sp>
        <p:nvSpPr>
          <p:cNvPr id="594" name="Google Shape;594;p80"/>
          <p:cNvSpPr/>
          <p:nvPr/>
        </p:nvSpPr>
        <p:spPr>
          <a:xfrm>
            <a:off x="8305300" y="414300"/>
            <a:ext cx="621900" cy="6222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lt1"/>
                </a:solidFill>
                <a:latin typeface="Inter Light"/>
                <a:ea typeface="Inter Light"/>
                <a:cs typeface="Inter Light"/>
                <a:sym typeface="Inter Light"/>
              </a:rPr>
              <a:t>3</a:t>
            </a:r>
            <a:endParaRPr sz="1000">
              <a:solidFill>
                <a:schemeClr val="lt1"/>
              </a:solidFill>
              <a:latin typeface="Inter Light"/>
              <a:ea typeface="Inter Light"/>
              <a:cs typeface="Inter Light"/>
              <a:sym typeface="Inter Light"/>
            </a:endParaRPr>
          </a:p>
          <a:p>
            <a:pPr marL="0" lvl="0" indent="0" algn="ctr" rtl="0">
              <a:spcBef>
                <a:spcPts val="0"/>
              </a:spcBef>
              <a:spcAft>
                <a:spcPts val="0"/>
              </a:spcAft>
              <a:buNone/>
            </a:pPr>
            <a:r>
              <a:rPr lang="en" sz="1000">
                <a:solidFill>
                  <a:schemeClr val="lt1"/>
                </a:solidFill>
                <a:latin typeface="Inter Light"/>
                <a:ea typeface="Inter Light"/>
                <a:cs typeface="Inter Light"/>
                <a:sym typeface="Inter Light"/>
              </a:rPr>
              <a:t>min</a:t>
            </a:r>
            <a:endParaRPr sz="1000">
              <a:solidFill>
                <a:schemeClr val="lt1"/>
              </a:solidFill>
              <a:latin typeface="Inter Light"/>
              <a:ea typeface="Inter Light"/>
              <a:cs typeface="Inter Light"/>
              <a:sym typeface="Inter 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81"/>
          <p:cNvSpPr txBox="1">
            <a:spLocks noGrp="1"/>
          </p:cNvSpPr>
          <p:nvPr>
            <p:ph type="title"/>
          </p:nvPr>
        </p:nvSpPr>
        <p:spPr>
          <a:xfrm>
            <a:off x="457200" y="457125"/>
            <a:ext cx="8229600" cy="2114700"/>
          </a:xfrm>
          <a:prstGeom prst="rect">
            <a:avLst/>
          </a:prstGeom>
        </p:spPr>
        <p:txBody>
          <a:bodyPr spcFirstLastPara="1" wrap="square" lIns="0" tIns="0" rIns="91425" bIns="0" anchor="t" anchorCtr="0">
            <a:noAutofit/>
          </a:bodyPr>
          <a:lstStyle/>
          <a:p>
            <a:pPr marL="0" lvl="0" indent="0" algn="l" rtl="0">
              <a:spcBef>
                <a:spcPts val="0"/>
              </a:spcBef>
              <a:spcAft>
                <a:spcPts val="0"/>
              </a:spcAft>
              <a:buClr>
                <a:schemeClr val="dk1"/>
              </a:buClr>
              <a:buSzPts val="1100"/>
              <a:buFont typeface="Arial"/>
              <a:buNone/>
            </a:pPr>
            <a:r>
              <a:rPr lang="en" b="0"/>
              <a:t>06 </a:t>
            </a:r>
            <a:r>
              <a:rPr lang="en"/>
              <a:t>Q&amp;A + Feedback Survey</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bg>
      <p:bgPr>
        <a:solidFill>
          <a:srgbClr val="E5E5E5"/>
        </a:solidFill>
        <a:effectLst/>
      </p:bgPr>
    </p:bg>
    <p:spTree>
      <p:nvGrpSpPr>
        <p:cNvPr id="1" name="Shape 603"/>
        <p:cNvGrpSpPr/>
        <p:nvPr/>
      </p:nvGrpSpPr>
      <p:grpSpPr>
        <a:xfrm>
          <a:off x="0" y="0"/>
          <a:ext cx="0" cy="0"/>
          <a:chOff x="0" y="0"/>
          <a:chExt cx="0" cy="0"/>
        </a:xfrm>
      </p:grpSpPr>
      <p:sp>
        <p:nvSpPr>
          <p:cNvPr id="604" name="Google Shape;604;p82"/>
          <p:cNvSpPr txBox="1">
            <a:spLocks noGrp="1"/>
          </p:cNvSpPr>
          <p:nvPr>
            <p:ph type="title"/>
          </p:nvPr>
        </p:nvSpPr>
        <p:spPr>
          <a:xfrm>
            <a:off x="457200" y="457200"/>
            <a:ext cx="8229600" cy="369300"/>
          </a:xfrm>
          <a:prstGeom prst="rect">
            <a:avLst/>
          </a:prstGeom>
        </p:spPr>
        <p:txBody>
          <a:bodyPr spcFirstLastPara="1" wrap="square" lIns="0" tIns="0" rIns="91425" bIns="0" anchor="t" anchorCtr="0">
            <a:spAutoFit/>
          </a:bodyPr>
          <a:lstStyle/>
          <a:p>
            <a:pPr marL="0" lvl="0" indent="0" algn="l" rtl="0">
              <a:spcBef>
                <a:spcPts val="0"/>
              </a:spcBef>
              <a:spcAft>
                <a:spcPts val="0"/>
              </a:spcAft>
              <a:buClr>
                <a:schemeClr val="dk1"/>
              </a:buClr>
              <a:buSzPts val="1100"/>
              <a:buFont typeface="Arial"/>
              <a:buNone/>
            </a:pPr>
            <a:r>
              <a:rPr lang="en"/>
              <a:t>Q&amp;A - info for trainers </a:t>
            </a:r>
            <a:endParaRPr/>
          </a:p>
        </p:txBody>
      </p:sp>
      <p:sp>
        <p:nvSpPr>
          <p:cNvPr id="605" name="Google Shape;605;p82"/>
          <p:cNvSpPr txBox="1">
            <a:spLocks noGrp="1"/>
          </p:cNvSpPr>
          <p:nvPr>
            <p:ph type="body" idx="1"/>
          </p:nvPr>
        </p:nvSpPr>
        <p:spPr>
          <a:xfrm>
            <a:off x="457200" y="1036500"/>
            <a:ext cx="8229600" cy="3649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600"/>
              <a:t>Tips for running your Q&amp;A session:</a:t>
            </a:r>
            <a:endParaRPr sz="1600"/>
          </a:p>
          <a:p>
            <a:pPr marL="457200" lvl="0" indent="-330200" algn="l" rtl="0">
              <a:spcBef>
                <a:spcPts val="1000"/>
              </a:spcBef>
              <a:spcAft>
                <a:spcPts val="0"/>
              </a:spcAft>
              <a:buSzPts val="1600"/>
              <a:buChar char="●"/>
            </a:pPr>
            <a:r>
              <a:rPr lang="en" sz="1600"/>
              <a:t>Dedicate enough time to Q&amp;A</a:t>
            </a:r>
            <a:endParaRPr sz="1600"/>
          </a:p>
          <a:p>
            <a:pPr marL="457200" lvl="0" indent="-330200" algn="l" rtl="0">
              <a:spcBef>
                <a:spcPts val="0"/>
              </a:spcBef>
              <a:spcAft>
                <a:spcPts val="0"/>
              </a:spcAft>
              <a:buSzPts val="1600"/>
              <a:buChar char="●"/>
            </a:pPr>
            <a:r>
              <a:rPr lang="en" sz="1600"/>
              <a:t>Remind attendees to submit questions throughout the session</a:t>
            </a:r>
            <a:endParaRPr sz="1600"/>
          </a:p>
          <a:p>
            <a:pPr marL="457200" lvl="0" indent="-330200" algn="l" rtl="0">
              <a:spcBef>
                <a:spcPts val="0"/>
              </a:spcBef>
              <a:spcAft>
                <a:spcPts val="0"/>
              </a:spcAft>
              <a:buSzPts val="1600"/>
              <a:buChar char="●"/>
            </a:pPr>
            <a:r>
              <a:rPr lang="en" sz="1600"/>
              <a:t>Encourage attendees to upvote the questions (especially if you get many)</a:t>
            </a:r>
            <a:endParaRPr sz="1600"/>
          </a:p>
          <a:p>
            <a:pPr marL="457200" lvl="0" indent="-330200" algn="l" rtl="0">
              <a:spcBef>
                <a:spcPts val="0"/>
              </a:spcBef>
              <a:spcAft>
                <a:spcPts val="0"/>
              </a:spcAft>
              <a:buSzPts val="1600"/>
              <a:buChar char="●"/>
            </a:pPr>
            <a:r>
              <a:rPr lang="en" sz="1600"/>
              <a:t>Read a question out loud (and assign it if you run it with 2+ trainers)</a:t>
            </a:r>
            <a:endParaRPr sz="1600"/>
          </a:p>
          <a:p>
            <a:pPr marL="457200" lvl="0" indent="-330200" algn="l" rtl="0">
              <a:spcBef>
                <a:spcPts val="0"/>
              </a:spcBef>
              <a:spcAft>
                <a:spcPts val="0"/>
              </a:spcAft>
              <a:buSzPts val="1600"/>
              <a:buChar char="●"/>
            </a:pPr>
            <a:r>
              <a:rPr lang="en" sz="1600"/>
              <a:t>If you were not able to answer all questions live, we recommend you answer them in writing or shoot a short video after the meeting</a:t>
            </a:r>
            <a:endParaRPr sz="1600"/>
          </a:p>
          <a:p>
            <a:pPr marL="457200" lvl="0" indent="0" algn="l" rtl="0">
              <a:spcBef>
                <a:spcPts val="1000"/>
              </a:spcBef>
              <a:spcAft>
                <a:spcPts val="0"/>
              </a:spcAft>
              <a:buNone/>
            </a:pPr>
            <a:endParaRPr sz="1600"/>
          </a:p>
          <a:p>
            <a:pPr marL="457200" lvl="0" indent="0" algn="l" rtl="0">
              <a:spcBef>
                <a:spcPts val="1000"/>
              </a:spcBef>
              <a:spcAft>
                <a:spcPts val="1000"/>
              </a:spcAft>
              <a:buNone/>
            </a:pPr>
            <a:endParaRPr sz="16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83"/>
          <p:cNvSpPr/>
          <p:nvPr/>
        </p:nvSpPr>
        <p:spPr>
          <a:xfrm>
            <a:off x="4572000" y="50"/>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83"/>
          <p:cNvSpPr txBox="1">
            <a:spLocks noGrp="1"/>
          </p:cNvSpPr>
          <p:nvPr>
            <p:ph type="title"/>
          </p:nvPr>
        </p:nvSpPr>
        <p:spPr>
          <a:xfrm>
            <a:off x="457200" y="457200"/>
            <a:ext cx="3657600" cy="738900"/>
          </a:xfrm>
          <a:prstGeom prst="rect">
            <a:avLst/>
          </a:prstGeom>
        </p:spPr>
        <p:txBody>
          <a:bodyPr spcFirstLastPara="1" wrap="square" lIns="0" tIns="0" rIns="91425" bIns="0" anchor="t" anchorCtr="0">
            <a:spAutoFit/>
          </a:bodyPr>
          <a:lstStyle/>
          <a:p>
            <a:pPr marL="0" lvl="0" indent="0" algn="l" rtl="0">
              <a:spcBef>
                <a:spcPts val="0"/>
              </a:spcBef>
              <a:spcAft>
                <a:spcPts val="0"/>
              </a:spcAft>
              <a:buNone/>
            </a:pPr>
            <a:r>
              <a:rPr lang="en"/>
              <a:t>Q&amp;A</a:t>
            </a:r>
            <a:endParaRPr/>
          </a:p>
        </p:txBody>
      </p:sp>
      <p:pic>
        <p:nvPicPr>
          <p:cNvPr id="612" name="Google Shape;612;p83"/>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8001000" y="4457700"/>
            <a:ext cx="685800" cy="228600"/>
          </a:xfrm>
          <a:prstGeom prst="rect">
            <a:avLst/>
          </a:prstGeom>
          <a:noFill/>
          <a:ln>
            <a:noFill/>
          </a:ln>
        </p:spPr>
      </p:pic>
      <p:sp>
        <p:nvSpPr>
          <p:cNvPr id="613" name="Google Shape;613;p83"/>
          <p:cNvSpPr/>
          <p:nvPr/>
        </p:nvSpPr>
        <p:spPr>
          <a:xfrm>
            <a:off x="5486400" y="1428750"/>
            <a:ext cx="2743200" cy="457200"/>
          </a:xfrm>
          <a:prstGeom prst="roundRect">
            <a:avLst>
              <a:gd name="adj" fmla="val 833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Light"/>
              <a:ea typeface="Inter Light"/>
              <a:cs typeface="Inter Light"/>
              <a:sym typeface="Inter Light"/>
            </a:endParaRPr>
          </a:p>
        </p:txBody>
      </p:sp>
      <p:sp>
        <p:nvSpPr>
          <p:cNvPr id="614" name="Google Shape;614;p83"/>
          <p:cNvSpPr/>
          <p:nvPr/>
        </p:nvSpPr>
        <p:spPr>
          <a:xfrm>
            <a:off x="5486400" y="2038350"/>
            <a:ext cx="2743200" cy="274200"/>
          </a:xfrm>
          <a:prstGeom prst="roundRect">
            <a:avLst>
              <a:gd name="adj" fmla="val 13895"/>
            </a:avLst>
          </a:prstGeom>
          <a:solidFill>
            <a:srgbClr val="E1DED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Light"/>
              <a:ea typeface="Inter Light"/>
              <a:cs typeface="Inter Light"/>
              <a:sym typeface="Inter Light"/>
            </a:endParaRPr>
          </a:p>
        </p:txBody>
      </p:sp>
      <p:sp>
        <p:nvSpPr>
          <p:cNvPr id="615" name="Google Shape;615;p83"/>
          <p:cNvSpPr/>
          <p:nvPr/>
        </p:nvSpPr>
        <p:spPr>
          <a:xfrm>
            <a:off x="5486400" y="2464950"/>
            <a:ext cx="2743200" cy="548700"/>
          </a:xfrm>
          <a:prstGeom prst="roundRect">
            <a:avLst>
              <a:gd name="adj" fmla="val 6944"/>
            </a:avLst>
          </a:prstGeom>
          <a:solidFill>
            <a:srgbClr val="E1DED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Light"/>
              <a:ea typeface="Inter Light"/>
              <a:cs typeface="Inter Light"/>
              <a:sym typeface="Inter Light"/>
            </a:endParaRPr>
          </a:p>
        </p:txBody>
      </p:sp>
      <p:sp>
        <p:nvSpPr>
          <p:cNvPr id="616" name="Google Shape;616;p83"/>
          <p:cNvSpPr/>
          <p:nvPr/>
        </p:nvSpPr>
        <p:spPr>
          <a:xfrm>
            <a:off x="5486400" y="3166050"/>
            <a:ext cx="2743200" cy="548700"/>
          </a:xfrm>
          <a:prstGeom prst="roundRect">
            <a:avLst>
              <a:gd name="adj" fmla="val 6944"/>
            </a:avLst>
          </a:prstGeom>
          <a:solidFill>
            <a:srgbClr val="E1DED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Light"/>
              <a:ea typeface="Inter Light"/>
              <a:cs typeface="Inter Light"/>
              <a:sym typeface="Inter Light"/>
            </a:endParaRPr>
          </a:p>
        </p:txBody>
      </p:sp>
      <p:sp>
        <p:nvSpPr>
          <p:cNvPr id="617" name="Google Shape;617;p83"/>
          <p:cNvSpPr/>
          <p:nvPr/>
        </p:nvSpPr>
        <p:spPr>
          <a:xfrm>
            <a:off x="0" y="0"/>
            <a:ext cx="9144000" cy="5143500"/>
          </a:xfrm>
          <a:prstGeom prst="rect">
            <a:avLst/>
          </a:prstGeom>
          <a:solidFill>
            <a:srgbClr val="1C5D8C">
              <a:alpha val="5060"/>
            </a:srgbClr>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Light"/>
              <a:ea typeface="Inter Light"/>
              <a:cs typeface="Inter Light"/>
              <a:sym typeface="Inter Light"/>
            </a:endParaRPr>
          </a:p>
        </p:txBody>
      </p:sp>
      <p:sp>
        <p:nvSpPr>
          <p:cNvPr id="618" name="Google Shape;618;p83"/>
          <p:cNvSpPr/>
          <p:nvPr/>
        </p:nvSpPr>
        <p:spPr>
          <a:xfrm>
            <a:off x="4572000" y="237700"/>
            <a:ext cx="4343400" cy="639600"/>
          </a:xfrm>
          <a:prstGeom prst="roundRect">
            <a:avLst>
              <a:gd name="adj" fmla="val 16667"/>
            </a:avLst>
          </a:prstGeom>
          <a:solidFill>
            <a:srgbClr val="FAF5E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Light"/>
              <a:ea typeface="Inter Light"/>
              <a:cs typeface="Inter Light"/>
              <a:sym typeface="Inter Light"/>
            </a:endParaRPr>
          </a:p>
        </p:txBody>
      </p:sp>
      <p:sp>
        <p:nvSpPr>
          <p:cNvPr id="619" name="Google Shape;619;p83"/>
          <p:cNvSpPr txBox="1"/>
          <p:nvPr/>
        </p:nvSpPr>
        <p:spPr>
          <a:xfrm>
            <a:off x="4739400" y="337750"/>
            <a:ext cx="4008600" cy="43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Inter Light"/>
                <a:ea typeface="Inter Light"/>
                <a:cs typeface="Inter Light"/>
                <a:sym typeface="Inter Light"/>
              </a:rPr>
              <a:t>Replace this slide with your </a:t>
            </a:r>
            <a:r>
              <a:rPr lang="en" b="1">
                <a:solidFill>
                  <a:schemeClr val="lt2"/>
                </a:solidFill>
                <a:latin typeface="Inter"/>
                <a:ea typeface="Inter"/>
                <a:cs typeface="Inter"/>
                <a:sym typeface="Inter"/>
              </a:rPr>
              <a:t>Slido </a:t>
            </a:r>
            <a:r>
              <a:rPr lang="en">
                <a:solidFill>
                  <a:schemeClr val="dk1"/>
                </a:solidFill>
                <a:latin typeface="Inter Light"/>
                <a:ea typeface="Inter Light"/>
                <a:cs typeface="Inter Light"/>
                <a:sym typeface="Inter Light"/>
              </a:rPr>
              <a:t>interaction</a:t>
            </a:r>
            <a:endParaRPr>
              <a:solidFill>
                <a:schemeClr val="dk1"/>
              </a:solidFill>
              <a:latin typeface="Inter Light"/>
              <a:ea typeface="Inter Light"/>
              <a:cs typeface="Inter Light"/>
              <a:sym typeface="Inter Ligh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bg>
      <p:bgPr>
        <a:solidFill>
          <a:srgbClr val="E5E5E5"/>
        </a:solidFill>
        <a:effectLst/>
      </p:bgPr>
    </p:bg>
    <p:spTree>
      <p:nvGrpSpPr>
        <p:cNvPr id="1" name="Shape 623"/>
        <p:cNvGrpSpPr/>
        <p:nvPr/>
      </p:nvGrpSpPr>
      <p:grpSpPr>
        <a:xfrm>
          <a:off x="0" y="0"/>
          <a:ext cx="0" cy="0"/>
          <a:chOff x="0" y="0"/>
          <a:chExt cx="0" cy="0"/>
        </a:xfrm>
      </p:grpSpPr>
      <p:sp>
        <p:nvSpPr>
          <p:cNvPr id="624" name="Google Shape;624;p84"/>
          <p:cNvSpPr txBox="1">
            <a:spLocks noGrp="1"/>
          </p:cNvSpPr>
          <p:nvPr>
            <p:ph type="title"/>
          </p:nvPr>
        </p:nvSpPr>
        <p:spPr>
          <a:xfrm>
            <a:off x="457200" y="457200"/>
            <a:ext cx="8229600" cy="369300"/>
          </a:xfrm>
          <a:prstGeom prst="rect">
            <a:avLst/>
          </a:prstGeom>
        </p:spPr>
        <p:txBody>
          <a:bodyPr spcFirstLastPara="1" wrap="square" lIns="0" tIns="0" rIns="91425" bIns="0" anchor="t" anchorCtr="0">
            <a:spAutoFit/>
          </a:bodyPr>
          <a:lstStyle/>
          <a:p>
            <a:pPr marL="0" lvl="0" indent="0" algn="l" rtl="0">
              <a:spcBef>
                <a:spcPts val="0"/>
              </a:spcBef>
              <a:spcAft>
                <a:spcPts val="0"/>
              </a:spcAft>
              <a:buClr>
                <a:schemeClr val="dk1"/>
              </a:buClr>
              <a:buSzPts val="1100"/>
              <a:buFont typeface="Arial"/>
              <a:buNone/>
            </a:pPr>
            <a:r>
              <a:rPr lang="en"/>
              <a:t>Feedback survey - info for trainers </a:t>
            </a:r>
            <a:endParaRPr/>
          </a:p>
        </p:txBody>
      </p:sp>
      <p:sp>
        <p:nvSpPr>
          <p:cNvPr id="625" name="Google Shape;625;p84"/>
          <p:cNvSpPr txBox="1">
            <a:spLocks noGrp="1"/>
          </p:cNvSpPr>
          <p:nvPr>
            <p:ph type="body" idx="1"/>
          </p:nvPr>
        </p:nvSpPr>
        <p:spPr>
          <a:xfrm>
            <a:off x="457200" y="1036500"/>
            <a:ext cx="8229600" cy="3649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600"/>
              <a:t>Activate a feedback survey 10 mins before end of session, toward the end of the Q&amp;A session.</a:t>
            </a:r>
            <a:endParaRPr sz="1600"/>
          </a:p>
          <a:p>
            <a:pPr marL="0" lvl="0" indent="0" algn="l" rtl="0">
              <a:spcBef>
                <a:spcPts val="1000"/>
              </a:spcBef>
              <a:spcAft>
                <a:spcPts val="0"/>
              </a:spcAft>
              <a:buNone/>
            </a:pPr>
            <a:br>
              <a:rPr lang="en" b="1">
                <a:latin typeface="Inter"/>
                <a:ea typeface="Inter"/>
                <a:cs typeface="Inter"/>
                <a:sym typeface="Inter"/>
              </a:rPr>
            </a:br>
            <a:r>
              <a:rPr lang="en" b="1">
                <a:latin typeface="Inter"/>
                <a:ea typeface="Inter"/>
                <a:cs typeface="Inter"/>
                <a:sym typeface="Inter"/>
              </a:rPr>
              <a:t>Example Feedback Survey Questions: </a:t>
            </a:r>
            <a:r>
              <a:rPr lang="en"/>
              <a:t> </a:t>
            </a:r>
            <a:br>
              <a:rPr lang="en" sz="1600"/>
            </a:br>
            <a:endParaRPr sz="1600"/>
          </a:p>
          <a:p>
            <a:pPr marL="457200" lvl="0" indent="-311150" algn="l" rtl="0">
              <a:spcBef>
                <a:spcPts val="1000"/>
              </a:spcBef>
              <a:spcAft>
                <a:spcPts val="0"/>
              </a:spcAft>
              <a:buSzPts val="1300"/>
              <a:buFont typeface="Inter"/>
              <a:buAutoNum type="arabicPeriod"/>
            </a:pPr>
            <a:r>
              <a:rPr lang="en" sz="1300" b="1" u="sng">
                <a:latin typeface="Inter"/>
                <a:ea typeface="Inter"/>
                <a:cs typeface="Inter"/>
                <a:sym typeface="Inter"/>
              </a:rPr>
              <a:t>Rating 1-6</a:t>
            </a:r>
            <a:r>
              <a:rPr lang="en" sz="1300" b="1">
                <a:latin typeface="Inter"/>
                <a:ea typeface="Inter"/>
                <a:cs typeface="Inter"/>
                <a:sym typeface="Inter"/>
              </a:rPr>
              <a:t>: How valuable was this session for you? </a:t>
            </a:r>
            <a:r>
              <a:rPr lang="en" sz="1300" i="1"/>
              <a:t>(out of 6 stars)</a:t>
            </a:r>
            <a:endParaRPr sz="1300" i="1"/>
          </a:p>
          <a:p>
            <a:pPr marL="457200" lvl="0" indent="-311150" algn="l" rtl="0">
              <a:spcBef>
                <a:spcPts val="0"/>
              </a:spcBef>
              <a:spcAft>
                <a:spcPts val="0"/>
              </a:spcAft>
              <a:buSzPts val="1300"/>
              <a:buFont typeface="Inter"/>
              <a:buAutoNum type="arabicPeriod"/>
            </a:pPr>
            <a:r>
              <a:rPr lang="en" sz="1300" b="1">
                <a:latin typeface="Inter"/>
                <a:ea typeface="Inter"/>
                <a:cs typeface="Inter"/>
                <a:sym typeface="Inter"/>
              </a:rPr>
              <a:t>Multiple choice: When do you plan to start using Slido?</a:t>
            </a:r>
            <a:endParaRPr sz="1300" b="1">
              <a:latin typeface="Inter"/>
              <a:ea typeface="Inter"/>
              <a:cs typeface="Inter"/>
              <a:sym typeface="Inter"/>
            </a:endParaRPr>
          </a:p>
          <a:p>
            <a:pPr marL="914400" lvl="1" indent="-311150" algn="l" rtl="0">
              <a:spcBef>
                <a:spcPts val="0"/>
              </a:spcBef>
              <a:spcAft>
                <a:spcPts val="0"/>
              </a:spcAft>
              <a:buSzPts val="1300"/>
              <a:buAutoNum type="alphaLcPeriod"/>
            </a:pPr>
            <a:r>
              <a:rPr lang="en" sz="1300"/>
              <a:t>In the next 7 days</a:t>
            </a:r>
            <a:endParaRPr sz="1300"/>
          </a:p>
          <a:p>
            <a:pPr marL="914400" lvl="1" indent="-311150" algn="l" rtl="0">
              <a:spcBef>
                <a:spcPts val="0"/>
              </a:spcBef>
              <a:spcAft>
                <a:spcPts val="0"/>
              </a:spcAft>
              <a:buSzPts val="1300"/>
              <a:buAutoNum type="alphaLcPeriod"/>
            </a:pPr>
            <a:r>
              <a:rPr lang="en" sz="1300"/>
              <a:t>Within the next month</a:t>
            </a:r>
            <a:endParaRPr sz="1300"/>
          </a:p>
          <a:p>
            <a:pPr marL="914400" lvl="1" indent="-311150" algn="l" rtl="0">
              <a:spcBef>
                <a:spcPts val="0"/>
              </a:spcBef>
              <a:spcAft>
                <a:spcPts val="0"/>
              </a:spcAft>
              <a:buSzPts val="1300"/>
              <a:buAutoNum type="alphaLcPeriod"/>
            </a:pPr>
            <a:r>
              <a:rPr lang="en" sz="1300"/>
              <a:t>Within the next quarter</a:t>
            </a:r>
            <a:endParaRPr sz="1300"/>
          </a:p>
          <a:p>
            <a:pPr marL="914400" lvl="1" indent="-311150" algn="l" rtl="0">
              <a:spcBef>
                <a:spcPts val="0"/>
              </a:spcBef>
              <a:spcAft>
                <a:spcPts val="0"/>
              </a:spcAft>
              <a:buSzPts val="1300"/>
              <a:buAutoNum type="alphaLcPeriod"/>
            </a:pPr>
            <a:r>
              <a:rPr lang="en" sz="1300"/>
              <a:t>Sometime this year</a:t>
            </a:r>
            <a:endParaRPr sz="1300">
              <a:solidFill>
                <a:srgbClr val="999999"/>
              </a:solidFill>
            </a:endParaRPr>
          </a:p>
          <a:p>
            <a:pPr marL="457200" lvl="0" indent="-311150" algn="l" rtl="0">
              <a:spcBef>
                <a:spcPts val="0"/>
              </a:spcBef>
              <a:spcAft>
                <a:spcPts val="0"/>
              </a:spcAft>
              <a:buSzPts val="1300"/>
              <a:buFont typeface="Inter"/>
              <a:buAutoNum type="arabicPeriod"/>
            </a:pPr>
            <a:r>
              <a:rPr lang="en" sz="1300" b="1" u="sng">
                <a:latin typeface="Inter"/>
                <a:ea typeface="Inter"/>
                <a:cs typeface="Inter"/>
                <a:sym typeface="Inter"/>
              </a:rPr>
              <a:t>Open text</a:t>
            </a:r>
            <a:r>
              <a:rPr lang="en" sz="1300" b="1">
                <a:latin typeface="Inter"/>
                <a:ea typeface="Inter"/>
                <a:cs typeface="Inter"/>
                <a:sym typeface="Inter"/>
              </a:rPr>
              <a:t>: Any feedback or comments for the trainers?</a:t>
            </a:r>
            <a:endParaRPr sz="1300" b="1">
              <a:latin typeface="Inter"/>
              <a:ea typeface="Inter"/>
              <a:cs typeface="Inter"/>
              <a:sym typeface="Inter"/>
            </a:endParaRPr>
          </a:p>
          <a:p>
            <a:pPr marL="457200" lvl="0" indent="0" algn="l" rtl="0">
              <a:spcBef>
                <a:spcPts val="1000"/>
              </a:spcBef>
              <a:spcAft>
                <a:spcPts val="0"/>
              </a:spcAft>
              <a:buNone/>
            </a:pPr>
            <a:endParaRPr b="1">
              <a:latin typeface="Inter"/>
              <a:ea typeface="Inter"/>
              <a:cs typeface="Inter"/>
              <a:sym typeface="Inter"/>
            </a:endParaRPr>
          </a:p>
          <a:p>
            <a:pPr marL="0" lvl="0" indent="0" algn="l" rtl="0">
              <a:spcBef>
                <a:spcPts val="1000"/>
              </a:spcBef>
              <a:spcAft>
                <a:spcPts val="1000"/>
              </a:spcAft>
              <a:buNone/>
            </a:pP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9"/>
          <p:cNvSpPr txBox="1">
            <a:spLocks noGrp="1"/>
          </p:cNvSpPr>
          <p:nvPr>
            <p:ph type="title"/>
          </p:nvPr>
        </p:nvSpPr>
        <p:spPr>
          <a:xfrm>
            <a:off x="457200" y="457200"/>
            <a:ext cx="8229600" cy="369300"/>
          </a:xfrm>
          <a:prstGeom prst="rect">
            <a:avLst/>
          </a:prstGeom>
        </p:spPr>
        <p:txBody>
          <a:bodyPr spcFirstLastPara="1" wrap="square" lIns="0" tIns="0" rIns="91425" bIns="0" anchor="t" anchorCtr="0">
            <a:spAutoFit/>
          </a:bodyPr>
          <a:lstStyle/>
          <a:p>
            <a:pPr marL="0" lvl="0" indent="0" algn="l" rtl="0">
              <a:spcBef>
                <a:spcPts val="0"/>
              </a:spcBef>
              <a:spcAft>
                <a:spcPts val="0"/>
              </a:spcAft>
              <a:buNone/>
            </a:pPr>
            <a:r>
              <a:rPr lang="en"/>
              <a:t>Your Trainers today</a:t>
            </a:r>
            <a:endParaRPr/>
          </a:p>
        </p:txBody>
      </p:sp>
      <p:pic>
        <p:nvPicPr>
          <p:cNvPr id="218" name="Google Shape;218;p49"/>
          <p:cNvPicPr preferRelativeResize="0">
            <a:picLocks noGrp="1"/>
          </p:cNvPicPr>
          <p:nvPr>
            <p:ph type="pic" idx="2"/>
          </p:nvPr>
        </p:nvPicPr>
        <p:blipFill rotWithShape="1">
          <a:blip r:embed="rId3" cstate="print">
            <a:alphaModFix/>
            <a:extLst>
              <a:ext uri="{28A0092B-C50C-407E-A947-70E740481C1C}">
                <a14:useLocalDpi xmlns:a14="http://schemas.microsoft.com/office/drawing/2010/main"/>
              </a:ext>
            </a:extLst>
          </a:blip>
          <a:srcRect/>
          <a:stretch/>
        </p:blipFill>
        <p:spPr>
          <a:xfrm>
            <a:off x="2438400" y="1504950"/>
            <a:ext cx="1371600" cy="1371600"/>
          </a:xfrm>
          <a:prstGeom prst="ellipse">
            <a:avLst/>
          </a:prstGeom>
          <a:noFill/>
        </p:spPr>
      </p:pic>
      <p:pic>
        <p:nvPicPr>
          <p:cNvPr id="219" name="Google Shape;219;p49"/>
          <p:cNvPicPr preferRelativeResize="0">
            <a:picLocks noGrp="1"/>
          </p:cNvPicPr>
          <p:nvPr>
            <p:ph type="pic" idx="3"/>
          </p:nvPr>
        </p:nvPicPr>
        <p:blipFill rotWithShape="1">
          <a:blip r:embed="rId4" cstate="print">
            <a:alphaModFix/>
            <a:extLst>
              <a:ext uri="{28A0092B-C50C-407E-A947-70E740481C1C}">
                <a14:useLocalDpi xmlns:a14="http://schemas.microsoft.com/office/drawing/2010/main"/>
              </a:ext>
            </a:extLst>
          </a:blip>
          <a:srcRect/>
          <a:stretch/>
        </p:blipFill>
        <p:spPr>
          <a:xfrm>
            <a:off x="5029200" y="1504950"/>
            <a:ext cx="1371600" cy="1371600"/>
          </a:xfrm>
          <a:prstGeom prst="ellipse">
            <a:avLst/>
          </a:prstGeom>
          <a:noFill/>
        </p:spPr>
      </p:pic>
      <p:sp>
        <p:nvSpPr>
          <p:cNvPr id="220" name="Google Shape;220;p49"/>
          <p:cNvSpPr txBox="1"/>
          <p:nvPr/>
        </p:nvSpPr>
        <p:spPr>
          <a:xfrm>
            <a:off x="4800600" y="3105150"/>
            <a:ext cx="1828800" cy="781800"/>
          </a:xfrm>
          <a:prstGeom prst="rect">
            <a:avLst/>
          </a:prstGeom>
          <a:noFill/>
          <a:ln>
            <a:noFill/>
          </a:ln>
        </p:spPr>
        <p:txBody>
          <a:bodyPr spcFirstLastPara="1" wrap="square" lIns="0" tIns="0" rIns="0" bIns="0" anchor="t" anchorCtr="0">
            <a:spAutoFit/>
          </a:bodyPr>
          <a:lstStyle/>
          <a:p>
            <a:pPr marL="0" lvl="0" indent="0" algn="ctr" rtl="0">
              <a:lnSpc>
                <a:spcPct val="115000"/>
              </a:lnSpc>
              <a:spcBef>
                <a:spcPts val="0"/>
              </a:spcBef>
              <a:spcAft>
                <a:spcPts val="1000"/>
              </a:spcAft>
              <a:buNone/>
            </a:pPr>
            <a:r>
              <a:rPr lang="en" sz="1800" b="1">
                <a:solidFill>
                  <a:schemeClr val="dk1"/>
                </a:solidFill>
                <a:latin typeface="Inter"/>
                <a:ea typeface="Inter"/>
                <a:cs typeface="Inter"/>
                <a:sym typeface="Inter"/>
              </a:rPr>
              <a:t>Name Surname</a:t>
            </a:r>
            <a:br>
              <a:rPr lang="en">
                <a:solidFill>
                  <a:srgbClr val="000000"/>
                </a:solidFill>
                <a:latin typeface="Inter Light"/>
                <a:ea typeface="Inter Light"/>
                <a:cs typeface="Inter Light"/>
                <a:sym typeface="Inter Light"/>
              </a:rPr>
            </a:br>
            <a:r>
              <a:rPr lang="en">
                <a:latin typeface="Inter Light"/>
                <a:ea typeface="Inter Light"/>
                <a:cs typeface="Inter Light"/>
                <a:sym typeface="Inter Light"/>
              </a:rPr>
              <a:t>Job title</a:t>
            </a:r>
            <a:br>
              <a:rPr lang="en">
                <a:solidFill>
                  <a:srgbClr val="000000"/>
                </a:solidFill>
                <a:latin typeface="Inter Light"/>
                <a:ea typeface="Inter Light"/>
                <a:cs typeface="Inter Light"/>
                <a:sym typeface="Inter Light"/>
              </a:rPr>
            </a:br>
            <a:r>
              <a:rPr lang="en" b="1">
                <a:latin typeface="Inter"/>
                <a:ea typeface="Inter"/>
                <a:cs typeface="Inter"/>
                <a:sym typeface="Inter"/>
              </a:rPr>
              <a:t>Company</a:t>
            </a:r>
            <a:endParaRPr b="1">
              <a:solidFill>
                <a:srgbClr val="000000"/>
              </a:solidFill>
              <a:latin typeface="Inter"/>
              <a:ea typeface="Inter"/>
              <a:cs typeface="Inter"/>
              <a:sym typeface="Inter"/>
            </a:endParaRPr>
          </a:p>
        </p:txBody>
      </p:sp>
      <p:sp>
        <p:nvSpPr>
          <p:cNvPr id="221" name="Google Shape;221;p49"/>
          <p:cNvSpPr txBox="1"/>
          <p:nvPr/>
        </p:nvSpPr>
        <p:spPr>
          <a:xfrm>
            <a:off x="2209800" y="3105150"/>
            <a:ext cx="1828800" cy="781800"/>
          </a:xfrm>
          <a:prstGeom prst="rect">
            <a:avLst/>
          </a:prstGeom>
          <a:noFill/>
          <a:ln>
            <a:noFill/>
          </a:ln>
        </p:spPr>
        <p:txBody>
          <a:bodyPr spcFirstLastPara="1" wrap="square" lIns="0" tIns="0" rIns="0" bIns="0" anchor="t" anchorCtr="0">
            <a:spAutoFit/>
          </a:bodyPr>
          <a:lstStyle/>
          <a:p>
            <a:pPr marL="0" lvl="0" indent="0" algn="ctr" rtl="0">
              <a:lnSpc>
                <a:spcPct val="115000"/>
              </a:lnSpc>
              <a:spcBef>
                <a:spcPts val="0"/>
              </a:spcBef>
              <a:spcAft>
                <a:spcPts val="1000"/>
              </a:spcAft>
              <a:buNone/>
            </a:pPr>
            <a:r>
              <a:rPr lang="en" sz="1800" b="1">
                <a:latin typeface="Inter"/>
                <a:ea typeface="Inter"/>
                <a:cs typeface="Inter"/>
                <a:sym typeface="Inter"/>
              </a:rPr>
              <a:t>Name</a:t>
            </a:r>
            <a:r>
              <a:rPr lang="en" sz="1800" b="1">
                <a:solidFill>
                  <a:srgbClr val="000000"/>
                </a:solidFill>
                <a:latin typeface="Inter"/>
                <a:ea typeface="Inter"/>
                <a:cs typeface="Inter"/>
                <a:sym typeface="Inter"/>
              </a:rPr>
              <a:t> </a:t>
            </a:r>
            <a:r>
              <a:rPr lang="en" sz="1800" b="1">
                <a:latin typeface="Inter"/>
                <a:ea typeface="Inter"/>
                <a:cs typeface="Inter"/>
                <a:sym typeface="Inter"/>
              </a:rPr>
              <a:t>Surname</a:t>
            </a:r>
            <a:br>
              <a:rPr lang="en">
                <a:solidFill>
                  <a:srgbClr val="000000"/>
                </a:solidFill>
                <a:latin typeface="Inter Light"/>
                <a:ea typeface="Inter Light"/>
                <a:cs typeface="Inter Light"/>
                <a:sym typeface="Inter Light"/>
              </a:rPr>
            </a:br>
            <a:r>
              <a:rPr lang="en">
                <a:latin typeface="Inter Light"/>
                <a:ea typeface="Inter Light"/>
                <a:cs typeface="Inter Light"/>
                <a:sym typeface="Inter Light"/>
              </a:rPr>
              <a:t>Job title</a:t>
            </a:r>
            <a:br>
              <a:rPr lang="en">
                <a:solidFill>
                  <a:srgbClr val="000000"/>
                </a:solidFill>
                <a:latin typeface="Inter Light"/>
                <a:ea typeface="Inter Light"/>
                <a:cs typeface="Inter Light"/>
                <a:sym typeface="Inter Light"/>
              </a:rPr>
            </a:br>
            <a:r>
              <a:rPr lang="en" b="1">
                <a:latin typeface="Inter"/>
                <a:ea typeface="Inter"/>
                <a:cs typeface="Inter"/>
                <a:sym typeface="Inter"/>
              </a:rPr>
              <a:t>Company</a:t>
            </a:r>
            <a:endParaRPr b="1">
              <a:solidFill>
                <a:srgbClr val="000000"/>
              </a:solidFill>
              <a:latin typeface="Inter"/>
              <a:ea typeface="Inter"/>
              <a:cs typeface="Inter"/>
              <a:sym typeface="Inte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85"/>
          <p:cNvSpPr txBox="1">
            <a:spLocks noGrp="1"/>
          </p:cNvSpPr>
          <p:nvPr>
            <p:ph type="body" idx="1"/>
          </p:nvPr>
        </p:nvSpPr>
        <p:spPr>
          <a:xfrm>
            <a:off x="457200" y="1239900"/>
            <a:ext cx="2590800" cy="1743041"/>
          </a:xfrm>
          <a:prstGeom prst="rect">
            <a:avLst/>
          </a:prstGeom>
        </p:spPr>
        <p:txBody>
          <a:bodyPr spcFirstLastPara="1" wrap="square" lIns="0" tIns="0" rIns="0" bIns="0" anchor="t" anchorCtr="0">
            <a:spAutoFit/>
          </a:bodyPr>
          <a:lstStyle/>
          <a:p>
            <a:pPr marL="266700" lvl="0" indent="-176213" algn="l" rtl="0">
              <a:spcBef>
                <a:spcPts val="0"/>
              </a:spcBef>
              <a:spcAft>
                <a:spcPts val="0"/>
              </a:spcAft>
              <a:buClr>
                <a:schemeClr val="lt2"/>
              </a:buClr>
              <a:buSzPct val="50000"/>
              <a:buChar char="●"/>
            </a:pPr>
            <a:r>
              <a:rPr lang="en" dirty="0"/>
              <a:t>Run a </a:t>
            </a:r>
            <a:r>
              <a:rPr lang="en" b="1" dirty="0">
                <a:latin typeface="Inter"/>
                <a:ea typeface="Inter"/>
                <a:cs typeface="Inter"/>
                <a:sym typeface="Inter"/>
              </a:rPr>
              <a:t>feedback survey</a:t>
            </a:r>
            <a:br>
              <a:rPr lang="en" b="1" dirty="0">
                <a:latin typeface="Inter"/>
                <a:ea typeface="Inter"/>
                <a:cs typeface="Inter"/>
                <a:sym typeface="Inter"/>
              </a:rPr>
            </a:br>
            <a:r>
              <a:rPr lang="en" dirty="0"/>
              <a:t>5 to 10 min before the end of the meeting to capture the insights right away</a:t>
            </a:r>
            <a:endParaRPr dirty="0"/>
          </a:p>
          <a:p>
            <a:pPr marL="266700" lvl="0" indent="-176213" algn="l" rtl="0">
              <a:spcBef>
                <a:spcPts val="1000"/>
              </a:spcBef>
              <a:spcAft>
                <a:spcPts val="1000"/>
              </a:spcAft>
              <a:buClr>
                <a:schemeClr val="lt2"/>
              </a:buClr>
              <a:buSzPct val="50000"/>
              <a:buChar char="●"/>
            </a:pPr>
            <a:r>
              <a:rPr lang="en" dirty="0"/>
              <a:t>Learn your blind spots and </a:t>
            </a:r>
            <a:r>
              <a:rPr lang="en" b="1" dirty="0">
                <a:latin typeface="Inter"/>
                <a:ea typeface="Inter"/>
                <a:cs typeface="Inter"/>
                <a:sym typeface="Inter"/>
              </a:rPr>
              <a:t>improve</a:t>
            </a:r>
            <a:r>
              <a:rPr lang="en" dirty="0"/>
              <a:t> your next meeting</a:t>
            </a:r>
            <a:endParaRPr dirty="0"/>
          </a:p>
        </p:txBody>
      </p:sp>
      <p:sp>
        <p:nvSpPr>
          <p:cNvPr id="631" name="Google Shape;631;p85"/>
          <p:cNvSpPr txBox="1">
            <a:spLocks noGrp="1"/>
          </p:cNvSpPr>
          <p:nvPr>
            <p:ph type="title"/>
          </p:nvPr>
        </p:nvSpPr>
        <p:spPr>
          <a:xfrm>
            <a:off x="457200" y="457200"/>
            <a:ext cx="2590800" cy="554100"/>
          </a:xfrm>
          <a:prstGeom prst="rect">
            <a:avLst/>
          </a:prstGeom>
        </p:spPr>
        <p:txBody>
          <a:bodyPr spcFirstLastPara="1" wrap="square" lIns="0" tIns="0" rIns="91425" bIns="0" anchor="t" anchorCtr="0">
            <a:spAutoFit/>
          </a:bodyPr>
          <a:lstStyle/>
          <a:p>
            <a:pPr marL="0" lvl="0" indent="0" algn="l" rtl="0">
              <a:spcBef>
                <a:spcPts val="0"/>
              </a:spcBef>
              <a:spcAft>
                <a:spcPts val="0"/>
              </a:spcAft>
              <a:buClr>
                <a:schemeClr val="dk1"/>
              </a:buClr>
              <a:buSzPts val="1100"/>
              <a:buFont typeface="Arial"/>
              <a:buNone/>
            </a:pPr>
            <a:r>
              <a:rPr lang="en" sz="1800">
                <a:solidFill>
                  <a:schemeClr val="lt2"/>
                </a:solidFill>
              </a:rPr>
              <a:t>Collect feedback</a:t>
            </a:r>
            <a:endParaRPr sz="1800">
              <a:solidFill>
                <a:schemeClr val="lt2"/>
              </a:solidFill>
            </a:endParaRPr>
          </a:p>
          <a:p>
            <a:pPr marL="0" lvl="0" indent="0" algn="l" rtl="0">
              <a:spcBef>
                <a:spcPts val="0"/>
              </a:spcBef>
              <a:spcAft>
                <a:spcPts val="0"/>
              </a:spcAft>
              <a:buNone/>
            </a:pPr>
            <a:r>
              <a:rPr lang="en" sz="1800"/>
              <a:t>on the spot</a:t>
            </a:r>
            <a:endParaRPr sz="1800"/>
          </a:p>
        </p:txBody>
      </p:sp>
      <p:sp>
        <p:nvSpPr>
          <p:cNvPr id="632" name="Google Shape;632;p85"/>
          <p:cNvSpPr/>
          <p:nvPr/>
        </p:nvSpPr>
        <p:spPr>
          <a:xfrm>
            <a:off x="3505200" y="50"/>
            <a:ext cx="56388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3" name="Google Shape;633;p85"/>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8001000" y="4457700"/>
            <a:ext cx="685800" cy="228600"/>
          </a:xfrm>
          <a:prstGeom prst="rect">
            <a:avLst/>
          </a:prstGeom>
          <a:noFill/>
          <a:ln>
            <a:noFill/>
          </a:ln>
        </p:spPr>
      </p:pic>
      <p:sp>
        <p:nvSpPr>
          <p:cNvPr id="634" name="Google Shape;634;p85"/>
          <p:cNvSpPr txBox="1">
            <a:spLocks noGrp="1"/>
          </p:cNvSpPr>
          <p:nvPr>
            <p:ph type="body" idx="1"/>
          </p:nvPr>
        </p:nvSpPr>
        <p:spPr>
          <a:xfrm>
            <a:off x="457200" y="4532400"/>
            <a:ext cx="5638800" cy="153900"/>
          </a:xfrm>
          <a:prstGeom prst="rect">
            <a:avLst/>
          </a:prstGeom>
        </p:spPr>
        <p:txBody>
          <a:bodyPr spcFirstLastPara="1" wrap="square" lIns="0" tIns="0" rIns="0" bIns="0" anchor="t" anchorCtr="0">
            <a:spAutoFit/>
          </a:bodyPr>
          <a:lstStyle/>
          <a:p>
            <a:pPr marL="0" lvl="0" indent="0" algn="l" rtl="0">
              <a:spcBef>
                <a:spcPts val="0"/>
              </a:spcBef>
              <a:spcAft>
                <a:spcPts val="1000"/>
              </a:spcAft>
              <a:buNone/>
            </a:pPr>
            <a:r>
              <a:rPr lang="en" sz="1000"/>
              <a:t>💡 </a:t>
            </a:r>
            <a:r>
              <a:rPr lang="en" sz="1000" u="sng">
                <a:solidFill>
                  <a:schemeClr val="hlink"/>
                </a:solidFill>
                <a:latin typeface="Inter Medium"/>
                <a:ea typeface="Inter Medium"/>
                <a:cs typeface="Inter Medium"/>
                <a:sym typeface="Inter Medium"/>
                <a:hlinkClick r:id="rId4"/>
              </a:rPr>
              <a:t>Post-meeting Feedback Survey: A Way to Measure Your Meeting’s Effectiveness</a:t>
            </a:r>
            <a:endParaRPr sz="1000">
              <a:latin typeface="Inter Medium"/>
              <a:ea typeface="Inter Medium"/>
              <a:cs typeface="Inter Medium"/>
              <a:sym typeface="Inter Medium"/>
            </a:endParaRPr>
          </a:p>
        </p:txBody>
      </p:sp>
      <p:pic>
        <p:nvPicPr>
          <p:cNvPr id="635" name="Google Shape;635;p85"/>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3962400" y="997337"/>
            <a:ext cx="4724398" cy="3148826"/>
          </a:xfrm>
          <a:prstGeom prst="rect">
            <a:avLst/>
          </a:prstGeom>
          <a:noFill/>
          <a:ln>
            <a:noFill/>
          </a:ln>
          <a:effectLst>
            <a:outerShdw blurRad="142875" algn="bl" rotWithShape="0">
              <a:srgbClr val="000000">
                <a:alpha val="20000"/>
              </a:srgbClr>
            </a:outerShdw>
          </a:effectLst>
        </p:spPr>
      </p:pic>
      <p:sp>
        <p:nvSpPr>
          <p:cNvPr id="636" name="Google Shape;636;p85"/>
          <p:cNvSpPr/>
          <p:nvPr/>
        </p:nvSpPr>
        <p:spPr>
          <a:xfrm>
            <a:off x="0" y="0"/>
            <a:ext cx="9144000" cy="5143500"/>
          </a:xfrm>
          <a:prstGeom prst="rect">
            <a:avLst/>
          </a:prstGeom>
          <a:solidFill>
            <a:srgbClr val="1C5D8C">
              <a:alpha val="5060"/>
            </a:srgbClr>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Light"/>
              <a:ea typeface="Inter Light"/>
              <a:cs typeface="Inter Light"/>
              <a:sym typeface="Inter Light"/>
            </a:endParaRPr>
          </a:p>
        </p:txBody>
      </p:sp>
      <p:sp>
        <p:nvSpPr>
          <p:cNvPr id="637" name="Google Shape;637;p85"/>
          <p:cNvSpPr/>
          <p:nvPr/>
        </p:nvSpPr>
        <p:spPr>
          <a:xfrm>
            <a:off x="4572000" y="237700"/>
            <a:ext cx="4343400" cy="639600"/>
          </a:xfrm>
          <a:prstGeom prst="roundRect">
            <a:avLst>
              <a:gd name="adj" fmla="val 16667"/>
            </a:avLst>
          </a:prstGeom>
          <a:solidFill>
            <a:srgbClr val="FAF5E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Light"/>
              <a:ea typeface="Inter Light"/>
              <a:cs typeface="Inter Light"/>
              <a:sym typeface="Inter Light"/>
            </a:endParaRPr>
          </a:p>
        </p:txBody>
      </p:sp>
      <p:sp>
        <p:nvSpPr>
          <p:cNvPr id="638" name="Google Shape;638;p85"/>
          <p:cNvSpPr txBox="1"/>
          <p:nvPr/>
        </p:nvSpPr>
        <p:spPr>
          <a:xfrm>
            <a:off x="4739400" y="337750"/>
            <a:ext cx="4008600" cy="43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Inter Light"/>
                <a:ea typeface="Inter Light"/>
                <a:cs typeface="Inter Light"/>
                <a:sym typeface="Inter Light"/>
              </a:rPr>
              <a:t>Replace this slide with your </a:t>
            </a:r>
            <a:r>
              <a:rPr lang="en" b="1">
                <a:solidFill>
                  <a:schemeClr val="lt2"/>
                </a:solidFill>
                <a:latin typeface="Inter"/>
                <a:ea typeface="Inter"/>
                <a:cs typeface="Inter"/>
                <a:sym typeface="Inter"/>
              </a:rPr>
              <a:t>Slido </a:t>
            </a:r>
            <a:r>
              <a:rPr lang="en">
                <a:solidFill>
                  <a:schemeClr val="dk1"/>
                </a:solidFill>
                <a:latin typeface="Inter Light"/>
                <a:ea typeface="Inter Light"/>
                <a:cs typeface="Inter Light"/>
                <a:sym typeface="Inter Light"/>
              </a:rPr>
              <a:t>interaction</a:t>
            </a:r>
            <a:endParaRPr>
              <a:solidFill>
                <a:schemeClr val="dk1"/>
              </a:solidFill>
              <a:latin typeface="Inter Light"/>
              <a:ea typeface="Inter Light"/>
              <a:cs typeface="Inter Light"/>
              <a:sym typeface="Inter Ligh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86"/>
          <p:cNvSpPr txBox="1">
            <a:spLocks noGrp="1"/>
          </p:cNvSpPr>
          <p:nvPr>
            <p:ph type="title"/>
          </p:nvPr>
        </p:nvSpPr>
        <p:spPr>
          <a:xfrm>
            <a:off x="457200" y="457125"/>
            <a:ext cx="8229600" cy="2114700"/>
          </a:xfrm>
          <a:prstGeom prst="rect">
            <a:avLst/>
          </a:prstGeom>
        </p:spPr>
        <p:txBody>
          <a:bodyPr spcFirstLastPara="1" wrap="square" lIns="0" tIns="0" rIns="91425" bIns="0" anchor="t" anchorCtr="0">
            <a:noAutofit/>
          </a:bodyPr>
          <a:lstStyle/>
          <a:p>
            <a:pPr marL="0" lvl="0" indent="0" algn="l" rtl="0">
              <a:spcBef>
                <a:spcPts val="0"/>
              </a:spcBef>
              <a:spcAft>
                <a:spcPts val="0"/>
              </a:spcAft>
              <a:buNone/>
            </a:pPr>
            <a:r>
              <a:rPr lang="en"/>
              <a:t>Resources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47"/>
        <p:cNvGrpSpPr/>
        <p:nvPr/>
      </p:nvGrpSpPr>
      <p:grpSpPr>
        <a:xfrm>
          <a:off x="0" y="0"/>
          <a:ext cx="0" cy="0"/>
          <a:chOff x="0" y="0"/>
          <a:chExt cx="0" cy="0"/>
        </a:xfrm>
      </p:grpSpPr>
      <p:pic>
        <p:nvPicPr>
          <p:cNvPr id="648" name="Google Shape;648;p87"/>
          <p:cNvPicPr preferRelativeResize="0"/>
          <p:nvPr/>
        </p:nvPicPr>
        <p:blipFill>
          <a:blip r:embed="rId3">
            <a:alphaModFix/>
          </a:blip>
          <a:stretch>
            <a:fillRect/>
          </a:stretch>
        </p:blipFill>
        <p:spPr>
          <a:xfrm>
            <a:off x="-1219" y="0"/>
            <a:ext cx="9144000" cy="4436810"/>
          </a:xfrm>
          <a:prstGeom prst="rect">
            <a:avLst/>
          </a:prstGeom>
          <a:noFill/>
          <a:ln>
            <a:noFill/>
          </a:ln>
        </p:spPr>
      </p:pic>
      <p:sp>
        <p:nvSpPr>
          <p:cNvPr id="649" name="Google Shape;649;p87"/>
          <p:cNvSpPr/>
          <p:nvPr/>
        </p:nvSpPr>
        <p:spPr>
          <a:xfrm rot="1256">
            <a:off x="2929801" y="4217274"/>
            <a:ext cx="3284400" cy="551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2"/>
                </a:solidFill>
                <a:latin typeface="Inter"/>
                <a:ea typeface="Inter"/>
                <a:cs typeface="Inter"/>
                <a:sym typeface="Inter"/>
              </a:rPr>
              <a:t>Go to </a:t>
            </a:r>
            <a:r>
              <a:rPr lang="en" b="1" u="sng">
                <a:solidFill>
                  <a:schemeClr val="dk2"/>
                </a:solidFill>
                <a:latin typeface="Inter"/>
                <a:ea typeface="Inter"/>
                <a:cs typeface="Inter"/>
                <a:sym typeface="Inter"/>
                <a:hlinkClick r:id="rId4">
                  <a:extLst>
                    <a:ext uri="{A12FA001-AC4F-418D-AE19-62706E023703}">
                      <ahyp:hlinkClr xmlns:ahyp="http://schemas.microsoft.com/office/drawing/2018/hyperlinkcolor" val="tx"/>
                    </a:ext>
                  </a:extLst>
                </a:hlinkClick>
              </a:rPr>
              <a:t>community.slido.com</a:t>
            </a:r>
            <a:endParaRPr b="1">
              <a:solidFill>
                <a:schemeClr val="dk2"/>
              </a:solidFill>
              <a:latin typeface="Inter"/>
              <a:ea typeface="Inter"/>
              <a:cs typeface="Inter"/>
              <a:sym typeface="Inte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88"/>
          <p:cNvSpPr/>
          <p:nvPr/>
        </p:nvSpPr>
        <p:spPr>
          <a:xfrm>
            <a:off x="457200" y="3343150"/>
            <a:ext cx="3825600" cy="1377600"/>
          </a:xfrm>
          <a:prstGeom prst="roundRect">
            <a:avLst>
              <a:gd name="adj" fmla="val 11005"/>
            </a:avLst>
          </a:prstGeom>
          <a:solidFill>
            <a:schemeClr val="dk2"/>
          </a:solidFill>
          <a:ln>
            <a:noFill/>
          </a:ln>
        </p:spPr>
        <p:txBody>
          <a:bodyPr spcFirstLastPara="1" wrap="square" lIns="1371600" tIns="45700" rIns="91425" bIns="0" anchor="ctr" anchorCtr="0">
            <a:noAutofit/>
          </a:bodyPr>
          <a:lstStyle/>
          <a:p>
            <a:pPr marL="0" lvl="0" indent="0" algn="l" rtl="0">
              <a:lnSpc>
                <a:spcPct val="115000"/>
              </a:lnSpc>
              <a:spcBef>
                <a:spcPts val="0"/>
              </a:spcBef>
              <a:spcAft>
                <a:spcPts val="1000"/>
              </a:spcAft>
              <a:buNone/>
            </a:pPr>
            <a:r>
              <a:rPr lang="en" sz="1800" b="1">
                <a:solidFill>
                  <a:schemeClr val="lt2"/>
                </a:solidFill>
                <a:latin typeface="Helvetica Neue"/>
                <a:ea typeface="Helvetica Neue"/>
                <a:cs typeface="Helvetica Neue"/>
                <a:sym typeface="Helvetica Neue"/>
              </a:rPr>
              <a:t>Slido Support Team</a:t>
            </a:r>
            <a:br>
              <a:rPr lang="en" sz="1200">
                <a:solidFill>
                  <a:schemeClr val="dk1"/>
                </a:solidFill>
                <a:latin typeface="Helvetica Neue Light"/>
                <a:ea typeface="Helvetica Neue Light"/>
                <a:cs typeface="Helvetica Neue Light"/>
                <a:sym typeface="Helvetica Neue Light"/>
              </a:rPr>
            </a:br>
            <a:r>
              <a:rPr lang="en" sz="1200">
                <a:solidFill>
                  <a:schemeClr val="dk1"/>
                </a:solidFill>
                <a:latin typeface="Helvetica Neue Light"/>
                <a:ea typeface="Helvetica Neue Light"/>
                <a:cs typeface="Helvetica Neue Light"/>
                <a:sym typeface="Helvetica Neue Light"/>
              </a:rPr>
              <a:t>Available 24/5 live chat or email</a:t>
            </a:r>
            <a:br>
              <a:rPr lang="en" sz="1200">
                <a:solidFill>
                  <a:schemeClr val="dk1"/>
                </a:solidFill>
                <a:latin typeface="Helvetica Neue Light"/>
                <a:ea typeface="Helvetica Neue Light"/>
                <a:cs typeface="Helvetica Neue Light"/>
                <a:sym typeface="Helvetica Neue Light"/>
              </a:rPr>
            </a:br>
            <a:r>
              <a:rPr lang="en" sz="1200" b="1">
                <a:solidFill>
                  <a:schemeClr val="dk1"/>
                </a:solidFill>
                <a:latin typeface="Helvetica Neue"/>
                <a:ea typeface="Helvetica Neue"/>
                <a:cs typeface="Helvetica Neue"/>
                <a:sym typeface="Helvetica Neue"/>
              </a:rPr>
              <a:t>support@slido.com</a:t>
            </a:r>
            <a:endParaRPr>
              <a:latin typeface="Inter Light"/>
              <a:ea typeface="Inter Light"/>
              <a:cs typeface="Inter Light"/>
              <a:sym typeface="Inter Light"/>
            </a:endParaRPr>
          </a:p>
        </p:txBody>
      </p:sp>
      <p:sp>
        <p:nvSpPr>
          <p:cNvPr id="655" name="Google Shape;655;p88"/>
          <p:cNvSpPr/>
          <p:nvPr/>
        </p:nvSpPr>
        <p:spPr>
          <a:xfrm>
            <a:off x="4572000" y="0"/>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88"/>
          <p:cNvSpPr txBox="1">
            <a:spLocks noGrp="1"/>
          </p:cNvSpPr>
          <p:nvPr>
            <p:ph type="title"/>
          </p:nvPr>
        </p:nvSpPr>
        <p:spPr>
          <a:xfrm>
            <a:off x="457200" y="457200"/>
            <a:ext cx="3657600" cy="369300"/>
          </a:xfrm>
          <a:prstGeom prst="rect">
            <a:avLst/>
          </a:prstGeom>
        </p:spPr>
        <p:txBody>
          <a:bodyPr spcFirstLastPara="1" wrap="square" lIns="0" tIns="0" rIns="91425" bIns="0" anchor="t" anchorCtr="0">
            <a:spAutoFit/>
          </a:bodyPr>
          <a:lstStyle/>
          <a:p>
            <a:pPr marL="0" lvl="0" indent="0" algn="l" rtl="0">
              <a:spcBef>
                <a:spcPts val="0"/>
              </a:spcBef>
              <a:spcAft>
                <a:spcPts val="0"/>
              </a:spcAft>
              <a:buNone/>
            </a:pPr>
            <a:r>
              <a:rPr lang="en"/>
              <a:t>Resources &amp; more…</a:t>
            </a:r>
            <a:endParaRPr/>
          </a:p>
        </p:txBody>
      </p:sp>
      <p:pic>
        <p:nvPicPr>
          <p:cNvPr id="657" name="Google Shape;657;p88"/>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587975" y="3489200"/>
            <a:ext cx="1080900" cy="1080900"/>
          </a:xfrm>
          <a:prstGeom prst="roundRect">
            <a:avLst>
              <a:gd name="adj" fmla="val 8056"/>
            </a:avLst>
          </a:prstGeom>
          <a:noFill/>
          <a:ln>
            <a:noFill/>
          </a:ln>
        </p:spPr>
      </p:pic>
      <p:pic>
        <p:nvPicPr>
          <p:cNvPr id="658" name="Google Shape;658;p88"/>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8001000" y="4457700"/>
            <a:ext cx="685800" cy="228600"/>
          </a:xfrm>
          <a:prstGeom prst="rect">
            <a:avLst/>
          </a:prstGeom>
          <a:noFill/>
          <a:ln>
            <a:noFill/>
          </a:ln>
        </p:spPr>
      </p:pic>
      <p:sp>
        <p:nvSpPr>
          <p:cNvPr id="659" name="Google Shape;659;p88"/>
          <p:cNvSpPr txBox="1"/>
          <p:nvPr/>
        </p:nvSpPr>
        <p:spPr>
          <a:xfrm>
            <a:off x="457199" y="1286425"/>
            <a:ext cx="3657599" cy="694549"/>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1000"/>
              </a:spcAft>
              <a:buClr>
                <a:schemeClr val="dk1"/>
              </a:buClr>
              <a:buSzPts val="1100"/>
              <a:buFont typeface="Arial"/>
              <a:buNone/>
            </a:pPr>
            <a:r>
              <a:rPr lang="en" sz="1800" b="1" dirty="0">
                <a:solidFill>
                  <a:schemeClr val="lt2"/>
                </a:solidFill>
                <a:latin typeface="Inter"/>
                <a:ea typeface="Inter"/>
                <a:cs typeface="Inter"/>
                <a:sym typeface="Inter"/>
              </a:rPr>
              <a:t>Recording &amp; resources</a:t>
            </a:r>
            <a:br>
              <a:rPr lang="en" dirty="0">
                <a:solidFill>
                  <a:schemeClr val="dk1"/>
                </a:solidFill>
                <a:latin typeface="Inter Light"/>
                <a:ea typeface="Inter Light"/>
                <a:cs typeface="Inter Light"/>
                <a:sym typeface="Inter Light"/>
              </a:rPr>
            </a:br>
            <a:r>
              <a:rPr lang="en" dirty="0">
                <a:solidFill>
                  <a:schemeClr val="dk1"/>
                </a:solidFill>
                <a:latin typeface="Inter Light"/>
                <a:ea typeface="Inter Light"/>
                <a:cs typeface="Inter Light"/>
                <a:sym typeface="Inter Light"/>
              </a:rPr>
              <a:t>will be shared with you after the session 📹</a:t>
            </a:r>
            <a:endParaRPr dirty="0">
              <a:solidFill>
                <a:schemeClr val="dk1"/>
              </a:solidFill>
              <a:latin typeface="Inter Light"/>
              <a:ea typeface="Inter Light"/>
              <a:cs typeface="Inter Light"/>
              <a:sym typeface="Inter Light"/>
            </a:endParaRPr>
          </a:p>
        </p:txBody>
      </p:sp>
      <p:sp>
        <p:nvSpPr>
          <p:cNvPr id="660" name="Google Shape;660;p88"/>
          <p:cNvSpPr txBox="1"/>
          <p:nvPr/>
        </p:nvSpPr>
        <p:spPr>
          <a:xfrm>
            <a:off x="5029200" y="967150"/>
            <a:ext cx="3657600" cy="2796150"/>
          </a:xfrm>
          <a:prstGeom prst="rect">
            <a:avLst/>
          </a:prstGeom>
          <a:noFill/>
          <a:ln>
            <a:noFill/>
          </a:ln>
        </p:spPr>
        <p:txBody>
          <a:bodyPr spcFirstLastPara="1" wrap="square" lIns="0" tIns="0" rIns="0" bIns="0" anchor="t" anchorCtr="0">
            <a:spAutoFit/>
          </a:bodyPr>
          <a:lstStyle/>
          <a:p>
            <a:pPr marL="257175" lvl="0" indent="-166688" algn="l" rtl="0">
              <a:lnSpc>
                <a:spcPct val="115000"/>
              </a:lnSpc>
              <a:spcBef>
                <a:spcPts val="0"/>
              </a:spcBef>
              <a:spcAft>
                <a:spcPts val="0"/>
              </a:spcAft>
              <a:buClr>
                <a:schemeClr val="tx2"/>
              </a:buClr>
              <a:buSzPct val="80000"/>
              <a:buChar char="●"/>
            </a:pPr>
            <a:r>
              <a:rPr lang="en" b="1" dirty="0" err="1">
                <a:solidFill>
                  <a:schemeClr val="dk1"/>
                </a:solidFill>
                <a:latin typeface="Inter"/>
                <a:ea typeface="Inter"/>
                <a:cs typeface="Inter"/>
                <a:sym typeface="Inter"/>
              </a:rPr>
              <a:t>Slido</a:t>
            </a:r>
            <a:r>
              <a:rPr lang="en" b="1" dirty="0">
                <a:solidFill>
                  <a:schemeClr val="dk1"/>
                </a:solidFill>
                <a:latin typeface="Inter"/>
                <a:ea typeface="Inter"/>
                <a:cs typeface="Inter"/>
                <a:sym typeface="Inter"/>
              </a:rPr>
              <a:t> Help Center &amp; Community </a:t>
            </a:r>
            <a:br>
              <a:rPr lang="en" sz="1200" dirty="0">
                <a:solidFill>
                  <a:schemeClr val="dk1"/>
                </a:solidFill>
                <a:latin typeface="Inter Light"/>
                <a:ea typeface="Inter Light"/>
                <a:cs typeface="Inter Light"/>
                <a:sym typeface="Inter Light"/>
              </a:rPr>
            </a:br>
            <a:r>
              <a:rPr lang="en" sz="1200" u="sng" dirty="0">
                <a:solidFill>
                  <a:schemeClr val="lt2"/>
                </a:solidFill>
                <a:latin typeface="Inter Light"/>
                <a:ea typeface="Inter Light"/>
                <a:cs typeface="Inter Light"/>
                <a:sym typeface="Inter Light"/>
                <a:hlinkClick r:id="rId5">
                  <a:extLst>
                    <a:ext uri="{A12FA001-AC4F-418D-AE19-62706E023703}">
                      <ahyp:hlinkClr xmlns:ahyp="http://schemas.microsoft.com/office/drawing/2018/hyperlinkcolor" val="tx"/>
                    </a:ext>
                  </a:extLst>
                </a:hlinkClick>
              </a:rPr>
              <a:t>https://community.slido.com/</a:t>
            </a:r>
            <a:br>
              <a:rPr lang="en" b="1" dirty="0">
                <a:solidFill>
                  <a:schemeClr val="dk1"/>
                </a:solidFill>
                <a:latin typeface="Inter"/>
                <a:ea typeface="Inter"/>
                <a:cs typeface="Inter"/>
                <a:sym typeface="Inter"/>
              </a:rPr>
            </a:br>
            <a:endParaRPr sz="1800" b="1" dirty="0">
              <a:solidFill>
                <a:schemeClr val="dk1"/>
              </a:solidFill>
              <a:latin typeface="Inter"/>
              <a:ea typeface="Inter"/>
              <a:cs typeface="Inter"/>
              <a:sym typeface="Inter"/>
            </a:endParaRPr>
          </a:p>
          <a:p>
            <a:pPr marL="257175" lvl="0" indent="-166688" algn="l" rtl="0">
              <a:lnSpc>
                <a:spcPct val="115000"/>
              </a:lnSpc>
              <a:spcBef>
                <a:spcPts val="0"/>
              </a:spcBef>
              <a:spcAft>
                <a:spcPts val="0"/>
              </a:spcAft>
              <a:buClr>
                <a:schemeClr val="tx2"/>
              </a:buClr>
              <a:buSzPct val="80000"/>
              <a:buChar char="●"/>
            </a:pPr>
            <a:r>
              <a:rPr lang="en" b="1" dirty="0" err="1">
                <a:solidFill>
                  <a:schemeClr val="dk1"/>
                </a:solidFill>
                <a:latin typeface="Inter"/>
                <a:ea typeface="Inter"/>
                <a:cs typeface="Inter"/>
                <a:sym typeface="Inter"/>
              </a:rPr>
              <a:t>Slido</a:t>
            </a:r>
            <a:r>
              <a:rPr lang="en" b="1" dirty="0">
                <a:solidFill>
                  <a:schemeClr val="dk1"/>
                </a:solidFill>
                <a:latin typeface="Inter"/>
                <a:ea typeface="Inter"/>
                <a:cs typeface="Inter"/>
                <a:sym typeface="Inter"/>
              </a:rPr>
              <a:t> Webinars </a:t>
            </a:r>
            <a:br>
              <a:rPr lang="en" sz="1200" dirty="0">
                <a:solidFill>
                  <a:schemeClr val="dk1"/>
                </a:solidFill>
                <a:latin typeface="Inter Light"/>
                <a:ea typeface="Inter Light"/>
                <a:cs typeface="Inter Light"/>
                <a:sym typeface="Inter Light"/>
              </a:rPr>
            </a:br>
            <a:r>
              <a:rPr lang="en" sz="1200" u="sng" dirty="0">
                <a:solidFill>
                  <a:schemeClr val="lt2"/>
                </a:solidFill>
                <a:latin typeface="Inter Light"/>
                <a:ea typeface="Inter Light"/>
                <a:cs typeface="Inter Light"/>
                <a:sym typeface="Inter Light"/>
                <a:hlinkClick r:id="rId6">
                  <a:extLst>
                    <a:ext uri="{A12FA001-AC4F-418D-AE19-62706E023703}">
                      <ahyp:hlinkClr xmlns:ahyp="http://schemas.microsoft.com/office/drawing/2018/hyperlinkcolor" val="tx"/>
                    </a:ext>
                  </a:extLst>
                </a:hlinkClick>
              </a:rPr>
              <a:t>https://www.slido.com/events</a:t>
            </a:r>
            <a:br>
              <a:rPr lang="en" sz="1200" b="1" dirty="0">
                <a:solidFill>
                  <a:schemeClr val="dk1"/>
                </a:solidFill>
                <a:latin typeface="Inter"/>
                <a:ea typeface="Inter"/>
                <a:cs typeface="Inter"/>
                <a:sym typeface="Inter"/>
              </a:rPr>
            </a:br>
            <a:endParaRPr sz="1800" b="1" dirty="0">
              <a:solidFill>
                <a:schemeClr val="dk1"/>
              </a:solidFill>
              <a:latin typeface="Inter"/>
              <a:ea typeface="Inter"/>
              <a:cs typeface="Inter"/>
              <a:sym typeface="Inter"/>
            </a:endParaRPr>
          </a:p>
          <a:p>
            <a:pPr marL="257175" lvl="0" indent="-166688" algn="l" rtl="0">
              <a:lnSpc>
                <a:spcPct val="115000"/>
              </a:lnSpc>
              <a:spcBef>
                <a:spcPts val="0"/>
              </a:spcBef>
              <a:spcAft>
                <a:spcPts val="0"/>
              </a:spcAft>
              <a:buClr>
                <a:schemeClr val="tx2"/>
              </a:buClr>
              <a:buSzPct val="80000"/>
              <a:buChar char="●"/>
            </a:pPr>
            <a:r>
              <a:rPr lang="en" b="1" dirty="0">
                <a:solidFill>
                  <a:schemeClr val="dk1"/>
                </a:solidFill>
                <a:latin typeface="Inter"/>
                <a:ea typeface="Inter"/>
                <a:cs typeface="Inter"/>
                <a:sym typeface="Inter"/>
              </a:rPr>
              <a:t>Popular Use Cases </a:t>
            </a:r>
            <a:br>
              <a:rPr lang="en" sz="1200" dirty="0">
                <a:solidFill>
                  <a:schemeClr val="dk1"/>
                </a:solidFill>
                <a:latin typeface="Inter Light"/>
                <a:ea typeface="Inter Light"/>
                <a:cs typeface="Inter Light"/>
                <a:sym typeface="Inter Light"/>
              </a:rPr>
            </a:br>
            <a:r>
              <a:rPr lang="en" sz="1200" u="sng" dirty="0">
                <a:solidFill>
                  <a:schemeClr val="lt2"/>
                </a:solidFill>
                <a:latin typeface="Inter Light"/>
                <a:ea typeface="Inter Light"/>
                <a:cs typeface="Inter Light"/>
                <a:sym typeface="Inter Light"/>
                <a:hlinkClick r:id="rId7">
                  <a:extLst>
                    <a:ext uri="{A12FA001-AC4F-418D-AE19-62706E023703}">
                      <ahyp:hlinkClr xmlns:ahyp="http://schemas.microsoft.com/office/drawing/2018/hyperlinkcolor" val="tx"/>
                    </a:ext>
                  </a:extLst>
                </a:hlinkClick>
              </a:rPr>
              <a:t>https://www.slido.com/use-cases</a:t>
            </a:r>
            <a:br>
              <a:rPr lang="en" sz="1200" dirty="0">
                <a:solidFill>
                  <a:schemeClr val="dk1"/>
                </a:solidFill>
                <a:latin typeface="Inter Light"/>
                <a:ea typeface="Inter Light"/>
                <a:cs typeface="Inter Light"/>
                <a:sym typeface="Inter Light"/>
              </a:rPr>
            </a:br>
            <a:endParaRPr sz="1800" dirty="0">
              <a:solidFill>
                <a:schemeClr val="dk1"/>
              </a:solidFill>
              <a:latin typeface="Inter Light"/>
              <a:ea typeface="Inter Light"/>
              <a:cs typeface="Inter Light"/>
              <a:sym typeface="Inter Light"/>
            </a:endParaRPr>
          </a:p>
          <a:p>
            <a:pPr marL="257175" lvl="0" indent="-166688" algn="l" rtl="0">
              <a:lnSpc>
                <a:spcPct val="115000"/>
              </a:lnSpc>
              <a:spcBef>
                <a:spcPts val="0"/>
              </a:spcBef>
              <a:spcAft>
                <a:spcPts val="0"/>
              </a:spcAft>
              <a:buClr>
                <a:schemeClr val="tx2"/>
              </a:buClr>
              <a:buSzPct val="80000"/>
              <a:buChar char="●"/>
            </a:pPr>
            <a:r>
              <a:rPr lang="en" b="1" dirty="0">
                <a:solidFill>
                  <a:schemeClr val="dk1"/>
                </a:solidFill>
                <a:latin typeface="Inter"/>
                <a:ea typeface="Inter"/>
                <a:cs typeface="Inter"/>
                <a:sym typeface="Inter"/>
              </a:rPr>
              <a:t>Integrations </a:t>
            </a:r>
            <a:br>
              <a:rPr lang="en" sz="1200" dirty="0">
                <a:solidFill>
                  <a:schemeClr val="dk1"/>
                </a:solidFill>
                <a:latin typeface="Inter Light"/>
                <a:ea typeface="Inter Light"/>
                <a:cs typeface="Inter Light"/>
                <a:sym typeface="Inter Light"/>
              </a:rPr>
            </a:br>
            <a:r>
              <a:rPr lang="en" sz="1200" u="sng" dirty="0">
                <a:solidFill>
                  <a:schemeClr val="hlink"/>
                </a:solidFill>
                <a:latin typeface="Inter Light"/>
                <a:ea typeface="Inter Light"/>
                <a:cs typeface="Inter Light"/>
                <a:sym typeface="Inter Light"/>
                <a:hlinkClick r:id="rId8"/>
              </a:rPr>
              <a:t>https://www.slido.com/features-integrations</a:t>
            </a:r>
            <a:endParaRPr sz="1200" dirty="0">
              <a:solidFill>
                <a:schemeClr val="dk1"/>
              </a:solidFill>
              <a:latin typeface="Inter Light"/>
              <a:ea typeface="Inter Light"/>
              <a:cs typeface="Inter Light"/>
              <a:sym typeface="Inter Ligh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89"/>
          <p:cNvSpPr/>
          <p:nvPr/>
        </p:nvSpPr>
        <p:spPr>
          <a:xfrm>
            <a:off x="4572000" y="0"/>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89"/>
          <p:cNvSpPr txBox="1">
            <a:spLocks noGrp="1"/>
          </p:cNvSpPr>
          <p:nvPr>
            <p:ph type="title"/>
          </p:nvPr>
        </p:nvSpPr>
        <p:spPr>
          <a:xfrm>
            <a:off x="457200" y="457200"/>
            <a:ext cx="3657600" cy="369300"/>
          </a:xfrm>
          <a:prstGeom prst="rect">
            <a:avLst/>
          </a:prstGeom>
        </p:spPr>
        <p:txBody>
          <a:bodyPr spcFirstLastPara="1" wrap="square" lIns="0" tIns="0" rIns="91425" bIns="0" anchor="t" anchorCtr="0">
            <a:spAutoFit/>
          </a:bodyPr>
          <a:lstStyle/>
          <a:p>
            <a:pPr marL="0" lvl="0" indent="0" algn="l" rtl="0">
              <a:spcBef>
                <a:spcPts val="0"/>
              </a:spcBef>
              <a:spcAft>
                <a:spcPts val="0"/>
              </a:spcAft>
              <a:buNone/>
            </a:pPr>
            <a:r>
              <a:rPr lang="en"/>
              <a:t>Trust as innovation</a:t>
            </a:r>
            <a:endParaRPr/>
          </a:p>
        </p:txBody>
      </p:sp>
      <p:pic>
        <p:nvPicPr>
          <p:cNvPr id="667" name="Google Shape;667;p89"/>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8001000" y="4457700"/>
            <a:ext cx="685800" cy="228600"/>
          </a:xfrm>
          <a:prstGeom prst="rect">
            <a:avLst/>
          </a:prstGeom>
          <a:noFill/>
          <a:ln>
            <a:noFill/>
          </a:ln>
        </p:spPr>
      </p:pic>
      <p:pic>
        <p:nvPicPr>
          <p:cNvPr id="668" name="Google Shape;668;p89"/>
          <p:cNvPicPr preferRelativeResize="0"/>
          <p:nvPr/>
        </p:nvPicPr>
        <p:blipFill rotWithShape="1">
          <a:blip r:embed="rId4" cstate="print">
            <a:alphaModFix/>
            <a:extLst>
              <a:ext uri="{28A0092B-C50C-407E-A947-70E740481C1C}">
                <a14:useLocalDpi xmlns:a14="http://schemas.microsoft.com/office/drawing/2010/main"/>
              </a:ext>
            </a:extLst>
          </a:blip>
          <a:srcRect b="1039"/>
          <a:stretch/>
        </p:blipFill>
        <p:spPr>
          <a:xfrm>
            <a:off x="5614850" y="594375"/>
            <a:ext cx="2486300" cy="3500025"/>
          </a:xfrm>
          <a:prstGeom prst="rect">
            <a:avLst/>
          </a:prstGeom>
          <a:noFill/>
          <a:ln>
            <a:noFill/>
          </a:ln>
          <a:effectLst>
            <a:outerShdw blurRad="57150" dist="19050" dir="5400000" algn="bl" rotWithShape="0">
              <a:srgbClr val="000000">
                <a:alpha val="50000"/>
              </a:srgbClr>
            </a:outerShdw>
          </a:effectLst>
        </p:spPr>
      </p:pic>
      <p:sp>
        <p:nvSpPr>
          <p:cNvPr id="669" name="Google Shape;669;p89"/>
          <p:cNvSpPr txBox="1"/>
          <p:nvPr/>
        </p:nvSpPr>
        <p:spPr>
          <a:xfrm>
            <a:off x="516900" y="1337650"/>
            <a:ext cx="35382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dk1"/>
                </a:solidFill>
                <a:latin typeface="Inter Light"/>
                <a:ea typeface="Inter Light"/>
                <a:cs typeface="Inter Light"/>
                <a:sym typeface="Inter Light"/>
              </a:rPr>
              <a:t>Trust is the innovation to implement. Learn why and how US senior leaders lead with trust in this day and age.</a:t>
            </a:r>
            <a:br>
              <a:rPr lang="en" dirty="0">
                <a:solidFill>
                  <a:schemeClr val="dk1"/>
                </a:solidFill>
                <a:latin typeface="Inter Light"/>
                <a:ea typeface="Inter Light"/>
                <a:cs typeface="Inter Light"/>
                <a:sym typeface="Inter Light"/>
              </a:rPr>
            </a:br>
            <a:br>
              <a:rPr lang="en" dirty="0">
                <a:solidFill>
                  <a:schemeClr val="dk1"/>
                </a:solidFill>
                <a:latin typeface="Inter Light"/>
                <a:ea typeface="Inter Light"/>
                <a:cs typeface="Inter Light"/>
                <a:sym typeface="Inter Light"/>
              </a:rPr>
            </a:br>
            <a:r>
              <a:rPr lang="en" dirty="0">
                <a:solidFill>
                  <a:schemeClr val="dk1"/>
                </a:solidFill>
                <a:latin typeface="Inter Light"/>
                <a:ea typeface="Inter Light"/>
                <a:cs typeface="Inter Light"/>
                <a:sym typeface="Inter Light"/>
              </a:rPr>
              <a:t>Find </a:t>
            </a:r>
            <a:r>
              <a:rPr lang="en" b="1" dirty="0">
                <a:solidFill>
                  <a:schemeClr val="dk1"/>
                </a:solidFill>
                <a:latin typeface="Inter"/>
                <a:ea typeface="Inter"/>
                <a:cs typeface="Inter"/>
                <a:sym typeface="Inter"/>
              </a:rPr>
              <a:t>actionable strategies and insights</a:t>
            </a:r>
            <a:r>
              <a:rPr lang="en" dirty="0">
                <a:solidFill>
                  <a:schemeClr val="dk1"/>
                </a:solidFill>
                <a:latin typeface="Inter Light"/>
                <a:ea typeface="Inter Light"/>
                <a:cs typeface="Inter Light"/>
                <a:sym typeface="Inter Light"/>
              </a:rPr>
              <a:t> in our report on fostering a high-trust culture.</a:t>
            </a:r>
            <a:endParaRPr dirty="0">
              <a:latin typeface="Inter Light"/>
              <a:ea typeface="Inter Light"/>
              <a:cs typeface="Inter Light"/>
              <a:sym typeface="Inter Light"/>
            </a:endParaRPr>
          </a:p>
        </p:txBody>
      </p:sp>
      <p:sp>
        <p:nvSpPr>
          <p:cNvPr id="670" name="Google Shape;670;p89"/>
          <p:cNvSpPr txBox="1"/>
          <p:nvPr/>
        </p:nvSpPr>
        <p:spPr>
          <a:xfrm>
            <a:off x="516900" y="3542000"/>
            <a:ext cx="3657600" cy="3539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50" u="sng" dirty="0">
                <a:solidFill>
                  <a:schemeClr val="hlink"/>
                </a:solidFill>
                <a:latin typeface="Inter" panose="02000503000000020004" pitchFamily="2" charset="0"/>
                <a:ea typeface="Inter" panose="02000503000000020004" pitchFamily="2" charset="0"/>
                <a:hlinkClick r:id="rId5"/>
              </a:rPr>
              <a:t>https://www.slido.com/trust-report-2024</a:t>
            </a:r>
            <a:r>
              <a:rPr lang="en" sz="1050" dirty="0">
                <a:latin typeface="Inter" panose="02000503000000020004" pitchFamily="2" charset="0"/>
                <a:ea typeface="Inter" panose="02000503000000020004" pitchFamily="2" charset="0"/>
              </a:rPr>
              <a:t> </a:t>
            </a:r>
            <a:endParaRPr sz="1050" dirty="0">
              <a:latin typeface="Inter" panose="02000503000000020004" pitchFamily="2" charset="0"/>
              <a:ea typeface="Inter" panose="02000503000000020004" pitchFamily="2"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90"/>
          <p:cNvSpPr txBox="1">
            <a:spLocks noGrp="1"/>
          </p:cNvSpPr>
          <p:nvPr>
            <p:ph type="ctrTitle"/>
          </p:nvPr>
        </p:nvSpPr>
        <p:spPr>
          <a:xfrm>
            <a:off x="457200" y="457200"/>
            <a:ext cx="8229600" cy="923400"/>
          </a:xfrm>
          <a:prstGeom prst="rect">
            <a:avLst/>
          </a:prstGeom>
        </p:spPr>
        <p:txBody>
          <a:bodyPr spcFirstLastPara="1" wrap="square" lIns="0" tIns="0" rIns="91425" bIns="0" anchor="t" anchorCtr="0">
            <a:spAutoFit/>
          </a:bodyPr>
          <a:lstStyle/>
          <a:p>
            <a:pPr marL="0" lvl="0" indent="0" algn="l" rtl="0">
              <a:spcBef>
                <a:spcPts val="0"/>
              </a:spcBef>
              <a:spcAft>
                <a:spcPts val="0"/>
              </a:spcAft>
              <a:buNone/>
            </a:pPr>
            <a:r>
              <a:rPr lang="en"/>
              <a:t>Thank you!</a:t>
            </a:r>
            <a:endParaRPr/>
          </a:p>
        </p:txBody>
      </p:sp>
      <p:sp>
        <p:nvSpPr>
          <p:cNvPr id="676" name="Google Shape;676;p90"/>
          <p:cNvSpPr txBox="1">
            <a:spLocks noGrp="1"/>
          </p:cNvSpPr>
          <p:nvPr>
            <p:ph type="subTitle" idx="1"/>
          </p:nvPr>
        </p:nvSpPr>
        <p:spPr>
          <a:xfrm>
            <a:off x="457200" y="2571750"/>
            <a:ext cx="5638800" cy="2114700"/>
          </a:xfrm>
          <a:prstGeom prst="rect">
            <a:avLst/>
          </a:prstGeom>
        </p:spPr>
        <p:txBody>
          <a:bodyPr spcFirstLastPara="1" wrap="square" lIns="0" tIns="0" rIns="0" bIns="0" anchor="b" anchorCtr="0">
            <a:noAutofit/>
          </a:bodyPr>
          <a:lstStyle/>
          <a:p>
            <a:pPr marL="0" lvl="0" indent="0" algn="l" rtl="0">
              <a:spcBef>
                <a:spcPts val="0"/>
              </a:spcBef>
              <a:spcAft>
                <a:spcPts val="1000"/>
              </a:spcAft>
              <a:buNone/>
            </a:pPr>
            <a:r>
              <a:rPr lang="en"/>
              <a:t>Happy Slido-ing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50"/>
          <p:cNvSpPr/>
          <p:nvPr/>
        </p:nvSpPr>
        <p:spPr>
          <a:xfrm>
            <a:off x="4572000" y="0"/>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0"/>
          <p:cNvSpPr txBox="1">
            <a:spLocks noGrp="1"/>
          </p:cNvSpPr>
          <p:nvPr>
            <p:ph type="title"/>
          </p:nvPr>
        </p:nvSpPr>
        <p:spPr>
          <a:xfrm>
            <a:off x="457200" y="457200"/>
            <a:ext cx="2962200" cy="369300"/>
          </a:xfrm>
          <a:prstGeom prst="rect">
            <a:avLst/>
          </a:prstGeom>
        </p:spPr>
        <p:txBody>
          <a:bodyPr spcFirstLastPara="1" wrap="square" lIns="0" tIns="0" rIns="91425" bIns="0" anchor="t" anchorCtr="0">
            <a:spAutoFit/>
          </a:bodyPr>
          <a:lstStyle/>
          <a:p>
            <a:pPr marL="0" lvl="0" indent="0" algn="l" rtl="0">
              <a:spcBef>
                <a:spcPts val="0"/>
              </a:spcBef>
              <a:spcAft>
                <a:spcPts val="0"/>
              </a:spcAft>
              <a:buNone/>
            </a:pPr>
            <a:r>
              <a:rPr lang="en"/>
              <a:t>Housekeeping</a:t>
            </a:r>
            <a:endParaRPr/>
          </a:p>
        </p:txBody>
      </p:sp>
      <p:sp>
        <p:nvSpPr>
          <p:cNvPr id="228" name="Google Shape;228;p50"/>
          <p:cNvSpPr txBox="1"/>
          <p:nvPr/>
        </p:nvSpPr>
        <p:spPr>
          <a:xfrm>
            <a:off x="5029200" y="1618800"/>
            <a:ext cx="3657600" cy="25305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1800" b="1">
                <a:solidFill>
                  <a:schemeClr val="dk1"/>
                </a:solidFill>
                <a:latin typeface="Inter"/>
                <a:ea typeface="Inter"/>
                <a:cs typeface="Inter"/>
                <a:sym typeface="Inter"/>
              </a:rPr>
              <a:t>🧩 </a:t>
            </a:r>
            <a:r>
              <a:rPr lang="en" b="1">
                <a:solidFill>
                  <a:schemeClr val="dk1"/>
                </a:solidFill>
                <a:latin typeface="Inter"/>
                <a:ea typeface="Inter"/>
                <a:cs typeface="Inter"/>
                <a:sym typeface="Inter"/>
              </a:rPr>
              <a:t> </a:t>
            </a:r>
            <a:r>
              <a:rPr lang="en" sz="1800" b="1">
                <a:solidFill>
                  <a:schemeClr val="lt2"/>
                </a:solidFill>
                <a:latin typeface="Inter"/>
                <a:ea typeface="Inter"/>
                <a:cs typeface="Inter"/>
                <a:sym typeface="Inter"/>
              </a:rPr>
              <a:t>Integration</a:t>
            </a:r>
            <a:br>
              <a:rPr lang="en">
                <a:solidFill>
                  <a:schemeClr val="dk1"/>
                </a:solidFill>
                <a:latin typeface="Inter Light"/>
                <a:ea typeface="Inter Light"/>
                <a:cs typeface="Inter Light"/>
                <a:sym typeface="Inter Light"/>
              </a:rPr>
            </a:br>
            <a:r>
              <a:rPr lang="en">
                <a:solidFill>
                  <a:schemeClr val="dk1"/>
                </a:solidFill>
                <a:latin typeface="Inter Light"/>
                <a:ea typeface="Inter Light"/>
                <a:cs typeface="Inter Light"/>
                <a:sym typeface="Inter Light"/>
              </a:rPr>
              <a:t>You should see Slido in the sidebar</a:t>
            </a:r>
            <a:br>
              <a:rPr lang="en">
                <a:solidFill>
                  <a:schemeClr val="dk1"/>
                </a:solidFill>
                <a:latin typeface="Inter Light"/>
                <a:ea typeface="Inter Light"/>
                <a:cs typeface="Inter Light"/>
                <a:sym typeface="Inter Light"/>
              </a:rPr>
            </a:br>
            <a:r>
              <a:rPr lang="en">
                <a:solidFill>
                  <a:schemeClr val="dk1"/>
                </a:solidFill>
                <a:latin typeface="Inter Light"/>
                <a:ea typeface="Inter Light"/>
                <a:cs typeface="Inter Light"/>
                <a:sym typeface="Inter Light"/>
              </a:rPr>
              <a:t>on the right… or click </a:t>
            </a:r>
            <a:r>
              <a:rPr lang="en" i="1">
                <a:solidFill>
                  <a:schemeClr val="dk1"/>
                </a:solidFill>
                <a:latin typeface="Inter Light"/>
                <a:ea typeface="Inter Light"/>
                <a:cs typeface="Inter Light"/>
                <a:sym typeface="Inter Light"/>
              </a:rPr>
              <a:t>apps</a:t>
            </a:r>
            <a:r>
              <a:rPr lang="en">
                <a:solidFill>
                  <a:schemeClr val="dk1"/>
                </a:solidFill>
                <a:latin typeface="Inter Light"/>
                <a:ea typeface="Inter Light"/>
                <a:cs typeface="Inter Light"/>
                <a:sym typeface="Inter Light"/>
              </a:rPr>
              <a:t> &gt; </a:t>
            </a:r>
            <a:r>
              <a:rPr lang="en" i="1">
                <a:solidFill>
                  <a:schemeClr val="dk1"/>
                </a:solidFill>
                <a:latin typeface="Inter Light"/>
                <a:ea typeface="Inter Light"/>
                <a:cs typeface="Inter Light"/>
                <a:sym typeface="Inter Light"/>
              </a:rPr>
              <a:t>Slido</a:t>
            </a:r>
            <a:endParaRPr i="1">
              <a:solidFill>
                <a:schemeClr val="dk1"/>
              </a:solidFill>
              <a:latin typeface="Inter Light"/>
              <a:ea typeface="Inter Light"/>
              <a:cs typeface="Inter Light"/>
              <a:sym typeface="Inter Light"/>
            </a:endParaRPr>
          </a:p>
          <a:p>
            <a:pPr marL="0" lvl="0" indent="0" algn="l" rtl="0">
              <a:lnSpc>
                <a:spcPct val="115000"/>
              </a:lnSpc>
              <a:spcBef>
                <a:spcPts val="2400"/>
              </a:spcBef>
              <a:spcAft>
                <a:spcPts val="0"/>
              </a:spcAft>
              <a:buNone/>
            </a:pPr>
            <a:r>
              <a:rPr lang="en" sz="1800" b="1">
                <a:solidFill>
                  <a:schemeClr val="dk1"/>
                </a:solidFill>
                <a:latin typeface="Inter"/>
                <a:ea typeface="Inter"/>
                <a:cs typeface="Inter"/>
                <a:sym typeface="Inter"/>
              </a:rPr>
              <a:t>🤳 </a:t>
            </a:r>
            <a:r>
              <a:rPr lang="en" b="1">
                <a:solidFill>
                  <a:schemeClr val="dk1"/>
                </a:solidFill>
                <a:latin typeface="Inter"/>
                <a:ea typeface="Inter"/>
                <a:cs typeface="Inter"/>
                <a:sym typeface="Inter"/>
              </a:rPr>
              <a:t> </a:t>
            </a:r>
            <a:r>
              <a:rPr lang="en" sz="1800" b="1">
                <a:solidFill>
                  <a:schemeClr val="lt2"/>
                </a:solidFill>
                <a:latin typeface="Inter"/>
                <a:ea typeface="Inter"/>
                <a:cs typeface="Inter"/>
                <a:sym typeface="Inter"/>
              </a:rPr>
              <a:t>Mobile</a:t>
            </a:r>
            <a:br>
              <a:rPr lang="en">
                <a:solidFill>
                  <a:schemeClr val="dk1"/>
                </a:solidFill>
                <a:latin typeface="Inter Light"/>
                <a:ea typeface="Inter Light"/>
                <a:cs typeface="Inter Light"/>
                <a:sym typeface="Inter Light"/>
              </a:rPr>
            </a:br>
            <a:r>
              <a:rPr lang="en">
                <a:solidFill>
                  <a:schemeClr val="dk1"/>
                </a:solidFill>
                <a:latin typeface="Inter Light"/>
                <a:ea typeface="Inter Light"/>
                <a:cs typeface="Inter Light"/>
                <a:sym typeface="Inter Light"/>
              </a:rPr>
              <a:t>Scan the QR code on the screen</a:t>
            </a:r>
            <a:endParaRPr>
              <a:solidFill>
                <a:schemeClr val="dk1"/>
              </a:solidFill>
              <a:latin typeface="Inter Light"/>
              <a:ea typeface="Inter Light"/>
              <a:cs typeface="Inter Light"/>
              <a:sym typeface="Inter Light"/>
            </a:endParaRPr>
          </a:p>
          <a:p>
            <a:pPr marL="0" lvl="0" indent="0" algn="l" rtl="0">
              <a:lnSpc>
                <a:spcPct val="115000"/>
              </a:lnSpc>
              <a:spcBef>
                <a:spcPts val="2400"/>
              </a:spcBef>
              <a:spcAft>
                <a:spcPts val="2400"/>
              </a:spcAft>
              <a:buNone/>
            </a:pPr>
            <a:r>
              <a:rPr lang="en" sz="1800" b="1">
                <a:solidFill>
                  <a:schemeClr val="dk1"/>
                </a:solidFill>
                <a:latin typeface="Inter"/>
                <a:ea typeface="Inter"/>
                <a:cs typeface="Inter"/>
                <a:sym typeface="Inter"/>
              </a:rPr>
              <a:t>🔗</a:t>
            </a:r>
            <a:r>
              <a:rPr lang="en" b="1">
                <a:solidFill>
                  <a:schemeClr val="dk1"/>
                </a:solidFill>
                <a:latin typeface="Inter"/>
                <a:ea typeface="Inter"/>
                <a:cs typeface="Inter"/>
                <a:sym typeface="Inter"/>
              </a:rPr>
              <a:t>  </a:t>
            </a:r>
            <a:r>
              <a:rPr lang="en" sz="1800" b="1">
                <a:solidFill>
                  <a:schemeClr val="lt2"/>
                </a:solidFill>
                <a:latin typeface="Inter"/>
                <a:ea typeface="Inter"/>
                <a:cs typeface="Inter"/>
                <a:sym typeface="Inter"/>
              </a:rPr>
              <a:t>Direct link</a:t>
            </a:r>
            <a:br>
              <a:rPr lang="en">
                <a:solidFill>
                  <a:schemeClr val="dk1"/>
                </a:solidFill>
                <a:latin typeface="Inter Light"/>
                <a:ea typeface="Inter Light"/>
                <a:cs typeface="Inter Light"/>
                <a:sym typeface="Inter Light"/>
              </a:rPr>
            </a:br>
            <a:r>
              <a:rPr lang="en">
                <a:solidFill>
                  <a:schemeClr val="dk1"/>
                </a:solidFill>
                <a:latin typeface="Inter Light"/>
                <a:ea typeface="Inter Light"/>
                <a:cs typeface="Inter Light"/>
                <a:sym typeface="Inter Light"/>
              </a:rPr>
              <a:t>Click on the Slido link in the chat</a:t>
            </a:r>
            <a:endParaRPr>
              <a:solidFill>
                <a:schemeClr val="dk1"/>
              </a:solidFill>
              <a:latin typeface="Inter Light"/>
              <a:ea typeface="Inter Light"/>
              <a:cs typeface="Inter Light"/>
              <a:sym typeface="Inter Light"/>
            </a:endParaRPr>
          </a:p>
        </p:txBody>
      </p:sp>
      <p:pic>
        <p:nvPicPr>
          <p:cNvPr id="229" name="Google Shape;229;p50"/>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8001000" y="4457700"/>
            <a:ext cx="685800" cy="228600"/>
          </a:xfrm>
          <a:prstGeom prst="rect">
            <a:avLst/>
          </a:prstGeom>
          <a:noFill/>
          <a:ln>
            <a:noFill/>
          </a:ln>
        </p:spPr>
      </p:pic>
      <p:sp>
        <p:nvSpPr>
          <p:cNvPr id="230" name="Google Shape;230;p50"/>
          <p:cNvSpPr txBox="1"/>
          <p:nvPr/>
        </p:nvSpPr>
        <p:spPr>
          <a:xfrm>
            <a:off x="5029200" y="457200"/>
            <a:ext cx="3657600" cy="7389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2400" b="1">
                <a:solidFill>
                  <a:schemeClr val="dk1"/>
                </a:solidFill>
                <a:latin typeface="Inter"/>
                <a:ea typeface="Inter"/>
                <a:cs typeface="Inter"/>
                <a:sym typeface="Inter"/>
              </a:rPr>
              <a:t>How to </a:t>
            </a:r>
            <a:r>
              <a:rPr lang="en" sz="2400" b="1">
                <a:solidFill>
                  <a:schemeClr val="lt2"/>
                </a:solidFill>
                <a:latin typeface="Inter"/>
                <a:ea typeface="Inter"/>
                <a:cs typeface="Inter"/>
                <a:sym typeface="Inter"/>
              </a:rPr>
              <a:t>access Slido</a:t>
            </a:r>
            <a:br>
              <a:rPr lang="en" sz="2400" b="1">
                <a:solidFill>
                  <a:schemeClr val="dk1"/>
                </a:solidFill>
                <a:latin typeface="Inter"/>
                <a:ea typeface="Inter"/>
                <a:cs typeface="Inter"/>
                <a:sym typeface="Inter"/>
              </a:rPr>
            </a:br>
            <a:r>
              <a:rPr lang="en" sz="2400" b="1">
                <a:solidFill>
                  <a:schemeClr val="dk1"/>
                </a:solidFill>
                <a:latin typeface="Inter"/>
                <a:ea typeface="Inter"/>
                <a:cs typeface="Inter"/>
                <a:sym typeface="Inter"/>
              </a:rPr>
              <a:t>during this session</a:t>
            </a:r>
            <a:endParaRPr sz="2400">
              <a:solidFill>
                <a:schemeClr val="dk1"/>
              </a:solidFill>
              <a:latin typeface="Inter Light"/>
              <a:ea typeface="Inter Light"/>
              <a:cs typeface="Inter Light"/>
              <a:sym typeface="Inter Light"/>
            </a:endParaRPr>
          </a:p>
        </p:txBody>
      </p:sp>
      <p:sp>
        <p:nvSpPr>
          <p:cNvPr id="231" name="Google Shape;231;p50"/>
          <p:cNvSpPr txBox="1"/>
          <p:nvPr/>
        </p:nvSpPr>
        <p:spPr>
          <a:xfrm>
            <a:off x="457200" y="1355900"/>
            <a:ext cx="3717000" cy="778675"/>
          </a:xfrm>
          <a:prstGeom prst="rect">
            <a:avLst/>
          </a:prstGeom>
          <a:noFill/>
          <a:ln>
            <a:noFill/>
          </a:ln>
        </p:spPr>
        <p:txBody>
          <a:bodyPr spcFirstLastPara="1" wrap="square" lIns="0" tIns="0" rIns="0" bIns="0" anchor="t" anchorCtr="0">
            <a:spAutoFit/>
          </a:bodyPr>
          <a:lstStyle/>
          <a:p>
            <a:pPr marL="266700" lvl="0" indent="-176213" algn="l" rtl="0">
              <a:lnSpc>
                <a:spcPct val="115000"/>
              </a:lnSpc>
              <a:spcBef>
                <a:spcPts val="0"/>
              </a:spcBef>
              <a:spcAft>
                <a:spcPts val="0"/>
              </a:spcAft>
              <a:buClr>
                <a:schemeClr val="lt2"/>
              </a:buClr>
              <a:buSzPct val="100000"/>
              <a:buFont typeface="Arial" panose="020B0604020202020204" pitchFamily="34" charset="0"/>
              <a:buChar char="•"/>
            </a:pPr>
            <a:r>
              <a:rPr lang="en" sz="1600" b="1" dirty="0">
                <a:solidFill>
                  <a:schemeClr val="lt2"/>
                </a:solidFill>
                <a:latin typeface="Inter"/>
                <a:ea typeface="Inter"/>
                <a:cs typeface="Inter"/>
                <a:sym typeface="Inter"/>
              </a:rPr>
              <a:t>Recording &amp;</a:t>
            </a:r>
            <a:r>
              <a:rPr lang="en" sz="1600" dirty="0">
                <a:solidFill>
                  <a:schemeClr val="lt2"/>
                </a:solidFill>
                <a:latin typeface="Inter Light"/>
                <a:ea typeface="Inter Light"/>
                <a:cs typeface="Inter Light"/>
                <a:sym typeface="Inter Light"/>
              </a:rPr>
              <a:t> </a:t>
            </a:r>
            <a:r>
              <a:rPr lang="en" sz="1600" b="1" dirty="0">
                <a:solidFill>
                  <a:schemeClr val="lt2"/>
                </a:solidFill>
                <a:latin typeface="Inter"/>
                <a:ea typeface="Inter"/>
                <a:cs typeface="Inter"/>
                <a:sym typeface="Inter"/>
              </a:rPr>
              <a:t>resources</a:t>
            </a:r>
            <a:br>
              <a:rPr lang="en" dirty="0">
                <a:solidFill>
                  <a:schemeClr val="dk1"/>
                </a:solidFill>
                <a:latin typeface="Inter Light"/>
                <a:ea typeface="Inter Light"/>
                <a:cs typeface="Inter Light"/>
                <a:sym typeface="Inter Light"/>
              </a:rPr>
            </a:br>
            <a:r>
              <a:rPr lang="en" dirty="0">
                <a:solidFill>
                  <a:schemeClr val="dk1"/>
                </a:solidFill>
                <a:latin typeface="Inter Light"/>
                <a:ea typeface="Inter Light"/>
                <a:cs typeface="Inter Light"/>
                <a:sym typeface="Inter Light"/>
              </a:rPr>
              <a:t>will be shared with you</a:t>
            </a:r>
            <a:br>
              <a:rPr lang="en" dirty="0">
                <a:solidFill>
                  <a:schemeClr val="dk1"/>
                </a:solidFill>
                <a:latin typeface="Inter Light"/>
                <a:ea typeface="Inter Light"/>
                <a:cs typeface="Inter Light"/>
                <a:sym typeface="Inter Light"/>
              </a:rPr>
            </a:br>
            <a:r>
              <a:rPr lang="en" dirty="0">
                <a:solidFill>
                  <a:schemeClr val="dk1"/>
                </a:solidFill>
                <a:latin typeface="Inter Light"/>
                <a:ea typeface="Inter Light"/>
                <a:cs typeface="Inter Light"/>
                <a:sym typeface="Inter Light"/>
              </a:rPr>
              <a:t>after the session 📹</a:t>
            </a:r>
            <a:endParaRPr dirty="0">
              <a:solidFill>
                <a:schemeClr val="dk1"/>
              </a:solidFill>
              <a:latin typeface="Inter Light"/>
              <a:ea typeface="Inter Light"/>
              <a:cs typeface="Inter Light"/>
              <a:sym typeface="Inter Light"/>
            </a:endParaRPr>
          </a:p>
        </p:txBody>
      </p:sp>
      <p:sp>
        <p:nvSpPr>
          <p:cNvPr id="232" name="Google Shape;232;p50"/>
          <p:cNvSpPr txBox="1"/>
          <p:nvPr/>
        </p:nvSpPr>
        <p:spPr>
          <a:xfrm>
            <a:off x="457200" y="2621850"/>
            <a:ext cx="3861600" cy="169431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Inter Light"/>
                <a:ea typeface="Inter Light"/>
                <a:cs typeface="Inter Light"/>
                <a:sym typeface="Inter Light"/>
              </a:rPr>
              <a:t>During the session, please use:</a:t>
            </a:r>
            <a:endParaRPr dirty="0">
              <a:solidFill>
                <a:schemeClr val="dk1"/>
              </a:solidFill>
              <a:latin typeface="Inter Light"/>
              <a:ea typeface="Inter Light"/>
              <a:cs typeface="Inter Light"/>
              <a:sym typeface="Inter Light"/>
            </a:endParaRPr>
          </a:p>
          <a:p>
            <a:pPr marL="266700" lvl="0" indent="-176213" algn="l" rtl="0">
              <a:lnSpc>
                <a:spcPct val="115000"/>
              </a:lnSpc>
              <a:spcBef>
                <a:spcPts val="1000"/>
              </a:spcBef>
              <a:spcAft>
                <a:spcPts val="0"/>
              </a:spcAft>
              <a:buClr>
                <a:schemeClr val="lt2"/>
              </a:buClr>
              <a:buSzPct val="100000"/>
              <a:buFont typeface="Arial" panose="020B0604020202020204" pitchFamily="34" charset="0"/>
              <a:buChar char="•"/>
            </a:pPr>
            <a:r>
              <a:rPr lang="en" sz="1600" b="1" dirty="0" err="1">
                <a:solidFill>
                  <a:schemeClr val="lt2"/>
                </a:solidFill>
                <a:latin typeface="Inter"/>
                <a:ea typeface="Inter"/>
                <a:cs typeface="Inter"/>
                <a:sym typeface="Inter"/>
              </a:rPr>
              <a:t>Slido</a:t>
            </a:r>
            <a:r>
              <a:rPr lang="en" sz="1600" b="1" dirty="0">
                <a:solidFill>
                  <a:schemeClr val="lt2"/>
                </a:solidFill>
                <a:latin typeface="Inter"/>
                <a:ea typeface="Inter"/>
                <a:cs typeface="Inter"/>
                <a:sym typeface="Inter"/>
              </a:rPr>
              <a:t> Q&amp;A</a:t>
            </a:r>
            <a:r>
              <a:rPr lang="en" b="1" dirty="0">
                <a:solidFill>
                  <a:schemeClr val="lt2"/>
                </a:solidFill>
                <a:latin typeface="Inter"/>
                <a:ea typeface="Inter"/>
                <a:cs typeface="Inter"/>
                <a:sym typeface="Inter"/>
              </a:rPr>
              <a:t> </a:t>
            </a:r>
            <a:r>
              <a:rPr lang="en" dirty="0">
                <a:solidFill>
                  <a:schemeClr val="dk1"/>
                </a:solidFill>
                <a:latin typeface="Inter Light"/>
                <a:ea typeface="Inter Light"/>
                <a:cs typeface="Inter Light"/>
                <a:sym typeface="Inter Light"/>
              </a:rPr>
              <a:t>for questions</a:t>
            </a:r>
            <a:endParaRPr dirty="0">
              <a:solidFill>
                <a:schemeClr val="dk1"/>
              </a:solidFill>
              <a:latin typeface="Inter Light"/>
              <a:ea typeface="Inter Light"/>
              <a:cs typeface="Inter Light"/>
              <a:sym typeface="Inter Light"/>
            </a:endParaRPr>
          </a:p>
          <a:p>
            <a:pPr marL="266700" lvl="0" indent="-176213" algn="l" rtl="0">
              <a:lnSpc>
                <a:spcPct val="115000"/>
              </a:lnSpc>
              <a:spcBef>
                <a:spcPts val="1000"/>
              </a:spcBef>
              <a:spcAft>
                <a:spcPts val="1000"/>
              </a:spcAft>
              <a:buClr>
                <a:schemeClr val="lt2"/>
              </a:buClr>
              <a:buSzPct val="100000"/>
              <a:buFont typeface="Arial" panose="020B0604020202020204" pitchFamily="34" charset="0"/>
              <a:buChar char="•"/>
            </a:pPr>
            <a:r>
              <a:rPr lang="en" sz="1600" b="1" dirty="0">
                <a:solidFill>
                  <a:schemeClr val="lt2"/>
                </a:solidFill>
                <a:latin typeface="Inter"/>
                <a:ea typeface="Inter"/>
                <a:cs typeface="Inter"/>
                <a:sym typeface="Inter"/>
              </a:rPr>
              <a:t>Chat</a:t>
            </a:r>
            <a:r>
              <a:rPr lang="en" b="1" dirty="0">
                <a:solidFill>
                  <a:schemeClr val="accent2"/>
                </a:solidFill>
                <a:latin typeface="Inter"/>
                <a:ea typeface="Inter"/>
                <a:cs typeface="Inter"/>
                <a:sym typeface="Inter"/>
              </a:rPr>
              <a:t> </a:t>
            </a:r>
            <a:r>
              <a:rPr lang="en" dirty="0">
                <a:solidFill>
                  <a:schemeClr val="dk1"/>
                </a:solidFill>
                <a:latin typeface="Inter Light"/>
                <a:ea typeface="Inter Light"/>
                <a:cs typeface="Inter Light"/>
                <a:sym typeface="Inter Light"/>
              </a:rPr>
              <a:t>for any comments</a:t>
            </a:r>
            <a:br>
              <a:rPr lang="en" dirty="0">
                <a:solidFill>
                  <a:schemeClr val="dk1"/>
                </a:solidFill>
                <a:latin typeface="Inter Light"/>
                <a:ea typeface="Inter Light"/>
                <a:cs typeface="Inter Light"/>
                <a:sym typeface="Inter Light"/>
              </a:rPr>
            </a:br>
            <a:r>
              <a:rPr lang="en" dirty="0">
                <a:solidFill>
                  <a:schemeClr val="dk1"/>
                </a:solidFill>
                <a:latin typeface="Inter Light"/>
                <a:ea typeface="Inter Light"/>
                <a:cs typeface="Inter Light"/>
                <a:sym typeface="Inter Light"/>
              </a:rPr>
              <a:t>or if you are having any technical</a:t>
            </a:r>
            <a:br>
              <a:rPr lang="en" dirty="0">
                <a:solidFill>
                  <a:schemeClr val="dk1"/>
                </a:solidFill>
                <a:latin typeface="Inter Light"/>
                <a:ea typeface="Inter Light"/>
                <a:cs typeface="Inter Light"/>
                <a:sym typeface="Inter Light"/>
              </a:rPr>
            </a:br>
            <a:r>
              <a:rPr lang="en" dirty="0">
                <a:solidFill>
                  <a:schemeClr val="dk1"/>
                </a:solidFill>
                <a:latin typeface="Inter Light"/>
                <a:ea typeface="Inter Light"/>
                <a:cs typeface="Inter Light"/>
                <a:sym typeface="Inter Light"/>
              </a:rPr>
              <a:t>issues during the session</a:t>
            </a:r>
            <a:endParaRPr dirty="0">
              <a:solidFill>
                <a:schemeClr val="dk1"/>
              </a:solidFill>
              <a:latin typeface="Inter Light"/>
              <a:ea typeface="Inter Light"/>
              <a:cs typeface="Inter Light"/>
              <a:sym typeface="Inter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51"/>
          <p:cNvSpPr/>
          <p:nvPr/>
        </p:nvSpPr>
        <p:spPr>
          <a:xfrm>
            <a:off x="0" y="2571750"/>
            <a:ext cx="9144000" cy="25719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Light"/>
              <a:ea typeface="Inter Light"/>
              <a:cs typeface="Inter Light"/>
              <a:sym typeface="Inter Light"/>
            </a:endParaRPr>
          </a:p>
        </p:txBody>
      </p:sp>
      <p:pic>
        <p:nvPicPr>
          <p:cNvPr id="238" name="Google Shape;238;p51"/>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304471" y="337738"/>
            <a:ext cx="732182" cy="731520"/>
          </a:xfrm>
          <a:prstGeom prst="rect">
            <a:avLst/>
          </a:prstGeom>
          <a:noFill/>
          <a:ln>
            <a:noFill/>
          </a:ln>
        </p:spPr>
      </p:pic>
      <p:sp>
        <p:nvSpPr>
          <p:cNvPr id="239" name="Google Shape;239;p51"/>
          <p:cNvSpPr txBox="1">
            <a:spLocks noGrp="1"/>
          </p:cNvSpPr>
          <p:nvPr>
            <p:ph type="title"/>
          </p:nvPr>
        </p:nvSpPr>
        <p:spPr>
          <a:xfrm>
            <a:off x="1112525" y="457200"/>
            <a:ext cx="7574400" cy="492600"/>
          </a:xfrm>
          <a:prstGeom prst="rect">
            <a:avLst/>
          </a:prstGeom>
        </p:spPr>
        <p:txBody>
          <a:bodyPr spcFirstLastPara="1" wrap="square" lIns="0" tIns="0" rIns="91425" bIns="0" anchor="t" anchorCtr="0">
            <a:spAutoFit/>
          </a:bodyPr>
          <a:lstStyle/>
          <a:p>
            <a:pPr marL="0" lvl="0" indent="0" algn="l" rtl="0">
              <a:spcBef>
                <a:spcPts val="0"/>
              </a:spcBef>
              <a:spcAft>
                <a:spcPts val="0"/>
              </a:spcAft>
              <a:buNone/>
            </a:pPr>
            <a:r>
              <a:rPr lang="en" sz="3200"/>
              <a:t>Word cloud</a:t>
            </a:r>
            <a:endParaRPr sz="3200"/>
          </a:p>
        </p:txBody>
      </p:sp>
      <p:pic>
        <p:nvPicPr>
          <p:cNvPr id="240" name="Google Shape;240;p51"/>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8001000" y="4457700"/>
            <a:ext cx="685800" cy="228600"/>
          </a:xfrm>
          <a:prstGeom prst="rect">
            <a:avLst/>
          </a:prstGeom>
          <a:noFill/>
          <a:ln>
            <a:noFill/>
          </a:ln>
        </p:spPr>
      </p:pic>
      <p:sp>
        <p:nvSpPr>
          <p:cNvPr id="241" name="Google Shape;241;p51"/>
          <p:cNvSpPr txBox="1">
            <a:spLocks noGrp="1"/>
          </p:cNvSpPr>
          <p:nvPr>
            <p:ph type="body" idx="4294967295"/>
          </p:nvPr>
        </p:nvSpPr>
        <p:spPr>
          <a:xfrm>
            <a:off x="457200" y="3006600"/>
            <a:ext cx="3886200" cy="1233000"/>
          </a:xfrm>
          <a:prstGeom prst="rect">
            <a:avLst/>
          </a:prstGeom>
        </p:spPr>
        <p:txBody>
          <a:bodyPr spcFirstLastPara="1" wrap="square" lIns="0" tIns="0" rIns="0" bIns="0" anchor="t" anchorCtr="0">
            <a:spAutoFit/>
          </a:bodyPr>
          <a:lstStyle/>
          <a:p>
            <a:pPr marL="0" lvl="0" indent="0" algn="l" rtl="0">
              <a:spcBef>
                <a:spcPts val="0"/>
              </a:spcBef>
              <a:spcAft>
                <a:spcPts val="1000"/>
              </a:spcAft>
              <a:buClr>
                <a:schemeClr val="dk1"/>
              </a:buClr>
              <a:buSzPts val="1100"/>
              <a:buFont typeface="Arial"/>
              <a:buNone/>
            </a:pPr>
            <a:r>
              <a:rPr lang="en" sz="1800"/>
              <a:t>You can open up your session with a question </a:t>
            </a:r>
            <a:r>
              <a:rPr lang="en" sz="1800" b="1">
                <a:latin typeface="Inter"/>
                <a:ea typeface="Inter"/>
                <a:cs typeface="Inter"/>
                <a:sym typeface="Inter"/>
              </a:rPr>
              <a:t>Where are you dialing from? </a:t>
            </a:r>
            <a:r>
              <a:rPr lang="en" sz="1800"/>
              <a:t>or get inspired by </a:t>
            </a:r>
            <a:r>
              <a:rPr lang="en" sz="1800" u="sng">
                <a:solidFill>
                  <a:schemeClr val="lt2"/>
                </a:solidFill>
                <a:hlinkClick r:id="rId5">
                  <a:extLst>
                    <a:ext uri="{A12FA001-AC4F-418D-AE19-62706E023703}">
                      <ahyp:hlinkClr xmlns:ahyp="http://schemas.microsoft.com/office/drawing/2018/hyperlinkcolor" val="tx"/>
                    </a:ext>
                  </a:extLst>
                </a:hlinkClick>
              </a:rPr>
              <a:t>200 other Icebreakers</a:t>
            </a:r>
            <a:r>
              <a:rPr lang="en" sz="1800"/>
              <a:t> </a:t>
            </a:r>
            <a:r>
              <a:rPr lang="en" sz="1800" b="1">
                <a:latin typeface="Inter"/>
                <a:ea typeface="Inter"/>
                <a:cs typeface="Inter"/>
                <a:sym typeface="Inter"/>
              </a:rPr>
              <a:t>💡</a:t>
            </a:r>
            <a:endParaRPr sz="1800"/>
          </a:p>
        </p:txBody>
      </p:sp>
      <p:pic>
        <p:nvPicPr>
          <p:cNvPr id="242" name="Google Shape;242;p51"/>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4800600" y="1276675"/>
            <a:ext cx="3886198" cy="2590139"/>
          </a:xfrm>
          <a:prstGeom prst="rect">
            <a:avLst/>
          </a:prstGeom>
          <a:noFill/>
          <a:ln>
            <a:noFill/>
          </a:ln>
          <a:effectLst>
            <a:outerShdw blurRad="142875" algn="bl" rotWithShape="0">
              <a:srgbClr val="000000">
                <a:alpha val="20000"/>
              </a:srgbClr>
            </a:outerShdw>
          </a:effectLst>
        </p:spPr>
      </p:pic>
      <p:sp>
        <p:nvSpPr>
          <p:cNvPr id="243" name="Google Shape;243;p51"/>
          <p:cNvSpPr/>
          <p:nvPr/>
        </p:nvSpPr>
        <p:spPr>
          <a:xfrm>
            <a:off x="0" y="0"/>
            <a:ext cx="9144000" cy="5143500"/>
          </a:xfrm>
          <a:prstGeom prst="rect">
            <a:avLst/>
          </a:prstGeom>
          <a:solidFill>
            <a:srgbClr val="1C5D8C">
              <a:alpha val="5060"/>
            </a:srgbClr>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Light"/>
              <a:ea typeface="Inter Light"/>
              <a:cs typeface="Inter Light"/>
              <a:sym typeface="Inter Light"/>
            </a:endParaRPr>
          </a:p>
        </p:txBody>
      </p:sp>
      <p:sp>
        <p:nvSpPr>
          <p:cNvPr id="244" name="Google Shape;244;p51"/>
          <p:cNvSpPr/>
          <p:nvPr/>
        </p:nvSpPr>
        <p:spPr>
          <a:xfrm>
            <a:off x="4572000" y="237700"/>
            <a:ext cx="4343400" cy="639600"/>
          </a:xfrm>
          <a:prstGeom prst="roundRect">
            <a:avLst>
              <a:gd name="adj" fmla="val 16667"/>
            </a:avLst>
          </a:prstGeom>
          <a:solidFill>
            <a:srgbClr val="FAF5E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Light"/>
              <a:ea typeface="Inter Light"/>
              <a:cs typeface="Inter Light"/>
              <a:sym typeface="Inter Light"/>
            </a:endParaRPr>
          </a:p>
        </p:txBody>
      </p:sp>
      <p:sp>
        <p:nvSpPr>
          <p:cNvPr id="245" name="Google Shape;245;p51"/>
          <p:cNvSpPr txBox="1"/>
          <p:nvPr/>
        </p:nvSpPr>
        <p:spPr>
          <a:xfrm>
            <a:off x="4739400" y="337750"/>
            <a:ext cx="4008600" cy="43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Inter Light"/>
                <a:ea typeface="Inter Light"/>
                <a:cs typeface="Inter Light"/>
                <a:sym typeface="Inter Light"/>
              </a:rPr>
              <a:t>Replace this slide with your </a:t>
            </a:r>
            <a:r>
              <a:rPr lang="en" b="1">
                <a:solidFill>
                  <a:schemeClr val="lt2"/>
                </a:solidFill>
                <a:latin typeface="Inter"/>
                <a:ea typeface="Inter"/>
                <a:cs typeface="Inter"/>
                <a:sym typeface="Inter"/>
              </a:rPr>
              <a:t>Slido </a:t>
            </a:r>
            <a:r>
              <a:rPr lang="en">
                <a:solidFill>
                  <a:schemeClr val="dk1"/>
                </a:solidFill>
                <a:latin typeface="Inter Light"/>
                <a:ea typeface="Inter Light"/>
                <a:cs typeface="Inter Light"/>
                <a:sym typeface="Inter Light"/>
              </a:rPr>
              <a:t>interaction</a:t>
            </a:r>
            <a:endParaRPr>
              <a:solidFill>
                <a:schemeClr val="dk1"/>
              </a:solidFill>
              <a:latin typeface="Inter Light"/>
              <a:ea typeface="Inter Light"/>
              <a:cs typeface="Inter Light"/>
              <a:sym typeface="Inter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52"/>
          <p:cNvSpPr/>
          <p:nvPr/>
        </p:nvSpPr>
        <p:spPr>
          <a:xfrm>
            <a:off x="3915350" y="0"/>
            <a:ext cx="52287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1" name="Google Shape;251;p52"/>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8001000" y="4457700"/>
            <a:ext cx="685800" cy="228600"/>
          </a:xfrm>
          <a:prstGeom prst="rect">
            <a:avLst/>
          </a:prstGeom>
          <a:noFill/>
          <a:ln>
            <a:noFill/>
          </a:ln>
        </p:spPr>
      </p:pic>
      <p:sp>
        <p:nvSpPr>
          <p:cNvPr id="252" name="Google Shape;252;p52"/>
          <p:cNvSpPr txBox="1">
            <a:spLocks noGrp="1"/>
          </p:cNvSpPr>
          <p:nvPr>
            <p:ph type="title"/>
          </p:nvPr>
        </p:nvSpPr>
        <p:spPr>
          <a:xfrm>
            <a:off x="457200" y="457200"/>
            <a:ext cx="2987400" cy="738900"/>
          </a:xfrm>
          <a:prstGeom prst="rect">
            <a:avLst/>
          </a:prstGeom>
        </p:spPr>
        <p:txBody>
          <a:bodyPr spcFirstLastPara="1" wrap="square" lIns="0" tIns="0" rIns="91425" bIns="0" anchor="t" anchorCtr="0">
            <a:spAutoFit/>
          </a:bodyPr>
          <a:lstStyle/>
          <a:p>
            <a:pPr marL="0" lvl="0" indent="0" algn="l" rtl="0">
              <a:spcBef>
                <a:spcPts val="0"/>
              </a:spcBef>
              <a:spcAft>
                <a:spcPts val="0"/>
              </a:spcAft>
              <a:buNone/>
            </a:pPr>
            <a:r>
              <a:rPr lang="en"/>
              <a:t>What </a:t>
            </a:r>
            <a:r>
              <a:rPr lang="en">
                <a:solidFill>
                  <a:schemeClr val="lt2"/>
                </a:solidFill>
              </a:rPr>
              <a:t>you’ll gain</a:t>
            </a:r>
            <a:br>
              <a:rPr lang="en"/>
            </a:br>
            <a:r>
              <a:rPr lang="en"/>
              <a:t>from this session…</a:t>
            </a:r>
            <a:endParaRPr/>
          </a:p>
        </p:txBody>
      </p:sp>
      <p:sp>
        <p:nvSpPr>
          <p:cNvPr id="253" name="Google Shape;253;p52"/>
          <p:cNvSpPr txBox="1">
            <a:spLocks noGrp="1"/>
          </p:cNvSpPr>
          <p:nvPr>
            <p:ph type="body" idx="1"/>
          </p:nvPr>
        </p:nvSpPr>
        <p:spPr>
          <a:xfrm>
            <a:off x="4269550" y="702300"/>
            <a:ext cx="412800" cy="4464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 sz="2900"/>
              <a:t>🚀</a:t>
            </a:r>
            <a:endParaRPr sz="2900"/>
          </a:p>
        </p:txBody>
      </p:sp>
      <p:sp>
        <p:nvSpPr>
          <p:cNvPr id="254" name="Google Shape;254;p52"/>
          <p:cNvSpPr txBox="1">
            <a:spLocks noGrp="1"/>
          </p:cNvSpPr>
          <p:nvPr>
            <p:ph type="body" idx="1"/>
          </p:nvPr>
        </p:nvSpPr>
        <p:spPr>
          <a:xfrm>
            <a:off x="4877800" y="702300"/>
            <a:ext cx="3050700" cy="4632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
              <a:t>The confidence to</a:t>
            </a:r>
            <a:br>
              <a:rPr lang="en"/>
            </a:br>
            <a:r>
              <a:rPr lang="en" b="1">
                <a:latin typeface="Inter"/>
                <a:ea typeface="Inter"/>
                <a:cs typeface="Inter"/>
                <a:sym typeface="Inter"/>
              </a:rPr>
              <a:t>kickstart your Slido journey!</a:t>
            </a:r>
            <a:endParaRPr/>
          </a:p>
        </p:txBody>
      </p:sp>
      <p:sp>
        <p:nvSpPr>
          <p:cNvPr id="255" name="Google Shape;255;p52"/>
          <p:cNvSpPr txBox="1">
            <a:spLocks noGrp="1"/>
          </p:cNvSpPr>
          <p:nvPr>
            <p:ph type="body" idx="1"/>
          </p:nvPr>
        </p:nvSpPr>
        <p:spPr>
          <a:xfrm>
            <a:off x="4877800" y="1668300"/>
            <a:ext cx="3759300" cy="7110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 b="1">
                <a:latin typeface="Inter"/>
                <a:ea typeface="Inter"/>
                <a:cs typeface="Inter"/>
                <a:sym typeface="Inter"/>
              </a:rPr>
              <a:t>The desire to elevate your meetings</a:t>
            </a:r>
            <a:br>
              <a:rPr lang="en" b="1">
                <a:latin typeface="Inter"/>
                <a:ea typeface="Inter"/>
                <a:cs typeface="Inter"/>
                <a:sym typeface="Inter"/>
              </a:rPr>
            </a:br>
            <a:r>
              <a:rPr lang="en"/>
              <a:t>and events through audience engagement</a:t>
            </a:r>
            <a:br>
              <a:rPr lang="en"/>
            </a:br>
            <a:r>
              <a:rPr lang="en"/>
              <a:t>and interaction.</a:t>
            </a:r>
            <a:endParaRPr/>
          </a:p>
        </p:txBody>
      </p:sp>
      <p:sp>
        <p:nvSpPr>
          <p:cNvPr id="256" name="Google Shape;256;p52"/>
          <p:cNvSpPr txBox="1">
            <a:spLocks noGrp="1"/>
          </p:cNvSpPr>
          <p:nvPr>
            <p:ph type="body" idx="1"/>
          </p:nvPr>
        </p:nvSpPr>
        <p:spPr>
          <a:xfrm>
            <a:off x="4877800" y="2850755"/>
            <a:ext cx="3759300" cy="7110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 b="1">
                <a:latin typeface="Inter"/>
                <a:ea typeface="Inter"/>
                <a:cs typeface="Inter"/>
                <a:sym typeface="Inter"/>
              </a:rPr>
              <a:t>More knowledge</a:t>
            </a:r>
            <a:r>
              <a:rPr lang="en"/>
              <a:t> of Slido features</a:t>
            </a:r>
            <a:br>
              <a:rPr lang="en"/>
            </a:br>
            <a:r>
              <a:rPr lang="en"/>
              <a:t>and use cases… we’ll even put your knowledge to the test with a fun </a:t>
            </a:r>
            <a:r>
              <a:rPr lang="en" b="1">
                <a:latin typeface="Inter"/>
                <a:ea typeface="Inter"/>
                <a:cs typeface="Inter"/>
                <a:sym typeface="Inter"/>
              </a:rPr>
              <a:t>quiz</a:t>
            </a:r>
            <a:r>
              <a:rPr lang="en"/>
              <a:t>!</a:t>
            </a:r>
            <a:endParaRPr/>
          </a:p>
        </p:txBody>
      </p:sp>
      <p:sp>
        <p:nvSpPr>
          <p:cNvPr id="257" name="Google Shape;257;p52"/>
          <p:cNvSpPr txBox="1">
            <a:spLocks noGrp="1"/>
          </p:cNvSpPr>
          <p:nvPr>
            <p:ph type="body" idx="1"/>
          </p:nvPr>
        </p:nvSpPr>
        <p:spPr>
          <a:xfrm>
            <a:off x="4269550" y="1671186"/>
            <a:ext cx="412800" cy="4464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 sz="2900"/>
              <a:t>🔥</a:t>
            </a:r>
            <a:endParaRPr sz="2900"/>
          </a:p>
        </p:txBody>
      </p:sp>
      <p:sp>
        <p:nvSpPr>
          <p:cNvPr id="258" name="Google Shape;258;p52"/>
          <p:cNvSpPr txBox="1">
            <a:spLocks noGrp="1"/>
          </p:cNvSpPr>
          <p:nvPr>
            <p:ph type="body" idx="1"/>
          </p:nvPr>
        </p:nvSpPr>
        <p:spPr>
          <a:xfrm>
            <a:off x="4269550" y="2850755"/>
            <a:ext cx="412800" cy="4464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 sz="2900"/>
              <a:t>🎓</a:t>
            </a:r>
            <a:endParaRPr sz="29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3"/>
          <p:cNvSpPr/>
          <p:nvPr/>
        </p:nvSpPr>
        <p:spPr>
          <a:xfrm>
            <a:off x="0" y="2571750"/>
            <a:ext cx="9144000" cy="2571900"/>
          </a:xfrm>
          <a:prstGeom prst="rect">
            <a:avLst/>
          </a:prstGeom>
          <a:solidFill>
            <a:srgbClr val="FAF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53"/>
          <p:cNvSpPr txBox="1">
            <a:spLocks noGrp="1"/>
          </p:cNvSpPr>
          <p:nvPr>
            <p:ph type="title"/>
          </p:nvPr>
        </p:nvSpPr>
        <p:spPr>
          <a:xfrm>
            <a:off x="457200" y="457200"/>
            <a:ext cx="8229600" cy="492600"/>
          </a:xfrm>
          <a:prstGeom prst="rect">
            <a:avLst/>
          </a:prstGeom>
        </p:spPr>
        <p:txBody>
          <a:bodyPr spcFirstLastPara="1" wrap="square" lIns="0" tIns="0" rIns="91425" bIns="0" anchor="t" anchorCtr="0">
            <a:spAutoFit/>
          </a:bodyPr>
          <a:lstStyle/>
          <a:p>
            <a:pPr marL="0" lvl="0" indent="0" algn="l" rtl="0">
              <a:spcBef>
                <a:spcPts val="0"/>
              </a:spcBef>
              <a:spcAft>
                <a:spcPts val="0"/>
              </a:spcAft>
              <a:buNone/>
            </a:pPr>
            <a:r>
              <a:rPr lang="en" sz="3200">
                <a:solidFill>
                  <a:schemeClr val="lt2"/>
                </a:solidFill>
              </a:rPr>
              <a:t>Slido</a:t>
            </a:r>
            <a:r>
              <a:rPr lang="en" sz="3200"/>
              <a:t> at [Company]</a:t>
            </a:r>
            <a:endParaRPr sz="3200"/>
          </a:p>
        </p:txBody>
      </p:sp>
      <p:sp>
        <p:nvSpPr>
          <p:cNvPr id="265" name="Google Shape;265;p53"/>
          <p:cNvSpPr/>
          <p:nvPr/>
        </p:nvSpPr>
        <p:spPr>
          <a:xfrm>
            <a:off x="936300" y="1588800"/>
            <a:ext cx="7271400" cy="1371600"/>
          </a:xfrm>
          <a:prstGeom prst="roundRect">
            <a:avLst>
              <a:gd name="adj" fmla="val 9827"/>
            </a:avLst>
          </a:prstGeom>
          <a:solidFill>
            <a:schemeClr val="lt1"/>
          </a:solidFill>
          <a:ln>
            <a:noFill/>
          </a:ln>
          <a:effectLst>
            <a:outerShdw blurRad="142875"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i="1">
                <a:latin typeface="Inter Light"/>
                <a:ea typeface="Inter Light"/>
                <a:cs typeface="Inter Light"/>
                <a:sym typeface="Inter Light"/>
              </a:rPr>
              <a:t>This is how you can get a Slido license at [company]</a:t>
            </a:r>
            <a:endParaRPr sz="1800" i="1">
              <a:latin typeface="Inter Light"/>
              <a:ea typeface="Inter Light"/>
              <a:cs typeface="Inter Light"/>
              <a:sym typeface="Inter Light"/>
            </a:endParaRPr>
          </a:p>
        </p:txBody>
      </p:sp>
      <p:pic>
        <p:nvPicPr>
          <p:cNvPr id="266" name="Google Shape;266;p53"/>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8001000" y="4457700"/>
            <a:ext cx="685800" cy="228600"/>
          </a:xfrm>
          <a:prstGeom prst="rect">
            <a:avLst/>
          </a:prstGeom>
          <a:noFill/>
          <a:ln>
            <a:noFill/>
          </a:ln>
        </p:spPr>
      </p:pic>
      <p:sp>
        <p:nvSpPr>
          <p:cNvPr id="267" name="Google Shape;267;p53"/>
          <p:cNvSpPr/>
          <p:nvPr/>
        </p:nvSpPr>
        <p:spPr>
          <a:xfrm>
            <a:off x="2465700" y="3406150"/>
            <a:ext cx="4212600" cy="822900"/>
          </a:xfrm>
          <a:prstGeom prst="roundRect">
            <a:avLst>
              <a:gd name="adj" fmla="val 9827"/>
            </a:avLst>
          </a:prstGeom>
          <a:solidFill>
            <a:schemeClr val="lt1"/>
          </a:solidFill>
          <a:ln>
            <a:noFill/>
          </a:ln>
          <a:effectLst>
            <a:outerShdw blurRad="142875" algn="bl" rotWithShape="0">
              <a:srgbClr val="000000">
                <a:alpha val="20000"/>
              </a:srgbClr>
            </a:outerShdw>
          </a:effectLst>
        </p:spPr>
        <p:txBody>
          <a:bodyPr spcFirstLastPara="1" wrap="square" lIns="548625" tIns="91425" rIns="91425" bIns="91425" anchor="ctr" anchorCtr="0">
            <a:noAutofit/>
          </a:bodyPr>
          <a:lstStyle/>
          <a:p>
            <a:pPr marL="0" lvl="0" indent="0" algn="l" rtl="0">
              <a:spcBef>
                <a:spcPts val="0"/>
              </a:spcBef>
              <a:spcAft>
                <a:spcPts val="0"/>
              </a:spcAft>
              <a:buNone/>
            </a:pPr>
            <a:endParaRPr sz="1200">
              <a:latin typeface="Inter Light"/>
              <a:ea typeface="Inter Light"/>
              <a:cs typeface="Inter Light"/>
              <a:sym typeface="Inter Light"/>
            </a:endParaRPr>
          </a:p>
        </p:txBody>
      </p:sp>
      <p:sp>
        <p:nvSpPr>
          <p:cNvPr id="268" name="Google Shape;268;p53"/>
          <p:cNvSpPr txBox="1"/>
          <p:nvPr/>
        </p:nvSpPr>
        <p:spPr>
          <a:xfrm>
            <a:off x="2706075" y="3488250"/>
            <a:ext cx="3652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latin typeface="Inter Light"/>
                <a:ea typeface="Inter Light"/>
                <a:cs typeface="Inter Light"/>
                <a:sym typeface="Inter Light"/>
              </a:rPr>
              <a:t>Please explain where they can ask for help if they run into any issues or have questions 💚</a:t>
            </a:r>
            <a:endParaRPr/>
          </a:p>
        </p:txBody>
      </p:sp>
      <p:sp>
        <p:nvSpPr>
          <p:cNvPr id="269" name="Google Shape;269;p53"/>
          <p:cNvSpPr/>
          <p:nvPr/>
        </p:nvSpPr>
        <p:spPr>
          <a:xfrm>
            <a:off x="0" y="0"/>
            <a:ext cx="9144000" cy="5143500"/>
          </a:xfrm>
          <a:prstGeom prst="rect">
            <a:avLst/>
          </a:prstGeom>
          <a:solidFill>
            <a:srgbClr val="1C5D8C">
              <a:alpha val="5060"/>
            </a:srgbClr>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Light"/>
              <a:ea typeface="Inter Light"/>
              <a:cs typeface="Inter Light"/>
              <a:sym typeface="Inter Light"/>
            </a:endParaRPr>
          </a:p>
        </p:txBody>
      </p:sp>
      <p:sp>
        <p:nvSpPr>
          <p:cNvPr id="270" name="Google Shape;270;p53"/>
          <p:cNvSpPr/>
          <p:nvPr/>
        </p:nvSpPr>
        <p:spPr>
          <a:xfrm>
            <a:off x="4572000" y="421350"/>
            <a:ext cx="4343400" cy="639600"/>
          </a:xfrm>
          <a:prstGeom prst="roundRect">
            <a:avLst>
              <a:gd name="adj" fmla="val 16667"/>
            </a:avLst>
          </a:prstGeom>
          <a:solidFill>
            <a:srgbClr val="FAF5E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Light"/>
              <a:ea typeface="Inter Light"/>
              <a:cs typeface="Inter Light"/>
              <a:sym typeface="Inter Light"/>
            </a:endParaRPr>
          </a:p>
        </p:txBody>
      </p:sp>
      <p:sp>
        <p:nvSpPr>
          <p:cNvPr id="271" name="Google Shape;271;p53"/>
          <p:cNvSpPr txBox="1"/>
          <p:nvPr/>
        </p:nvSpPr>
        <p:spPr>
          <a:xfrm>
            <a:off x="4739400" y="522600"/>
            <a:ext cx="4008600" cy="43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Inter Light"/>
                <a:ea typeface="Inter Light"/>
                <a:cs typeface="Inter Light"/>
                <a:sym typeface="Inter Light"/>
              </a:rPr>
              <a:t>Add your company’s specific instructions here </a:t>
            </a:r>
            <a:endParaRPr>
              <a:solidFill>
                <a:schemeClr val="dk1"/>
              </a:solidFill>
              <a:latin typeface="Inter Light"/>
              <a:ea typeface="Inter Light"/>
              <a:cs typeface="Inter Light"/>
              <a:sym typeface="Inter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4"/>
          <p:cNvSpPr txBox="1">
            <a:spLocks noGrp="1"/>
          </p:cNvSpPr>
          <p:nvPr>
            <p:ph type="title"/>
          </p:nvPr>
        </p:nvSpPr>
        <p:spPr>
          <a:xfrm>
            <a:off x="457200" y="457200"/>
            <a:ext cx="8229600" cy="492600"/>
          </a:xfrm>
          <a:prstGeom prst="rect">
            <a:avLst/>
          </a:prstGeom>
        </p:spPr>
        <p:txBody>
          <a:bodyPr spcFirstLastPara="1" wrap="square" lIns="0" tIns="0" rIns="91425" bIns="0" anchor="t" anchorCtr="0">
            <a:spAutoFit/>
          </a:bodyPr>
          <a:lstStyle/>
          <a:p>
            <a:pPr marL="0" lvl="0" indent="0" algn="l" rtl="0">
              <a:spcBef>
                <a:spcPts val="0"/>
              </a:spcBef>
              <a:spcAft>
                <a:spcPts val="0"/>
              </a:spcAft>
              <a:buNone/>
            </a:pPr>
            <a:r>
              <a:rPr lang="en" sz="3200"/>
              <a:t>Agenda</a:t>
            </a:r>
            <a:endParaRPr sz="3200">
              <a:latin typeface="Inter"/>
              <a:ea typeface="Inter"/>
              <a:cs typeface="Inter"/>
              <a:sym typeface="Inter"/>
            </a:endParaRPr>
          </a:p>
        </p:txBody>
      </p:sp>
      <p:sp>
        <p:nvSpPr>
          <p:cNvPr id="277" name="Google Shape;277;p54"/>
          <p:cNvSpPr/>
          <p:nvPr/>
        </p:nvSpPr>
        <p:spPr>
          <a:xfrm>
            <a:off x="3048000" y="0"/>
            <a:ext cx="6096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54"/>
          <p:cNvSpPr txBox="1"/>
          <p:nvPr/>
        </p:nvSpPr>
        <p:spPr>
          <a:xfrm>
            <a:off x="3468350" y="535800"/>
            <a:ext cx="5218500" cy="34428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Clr>
                <a:srgbClr val="000000"/>
              </a:buClr>
              <a:buSzPts val="1100"/>
              <a:buFont typeface="Arial"/>
              <a:buNone/>
            </a:pPr>
            <a:r>
              <a:rPr lang="en" sz="2000">
                <a:solidFill>
                  <a:schemeClr val="lt2"/>
                </a:solidFill>
                <a:latin typeface="Inter Light"/>
                <a:ea typeface="Inter Light"/>
                <a:cs typeface="Inter Light"/>
                <a:sym typeface="Inter Light"/>
              </a:rPr>
              <a:t>01</a:t>
            </a:r>
            <a:r>
              <a:rPr lang="en" sz="2000">
                <a:solidFill>
                  <a:srgbClr val="000000"/>
                </a:solidFill>
                <a:latin typeface="Inter Light"/>
                <a:ea typeface="Inter Light"/>
                <a:cs typeface="Inter Light"/>
                <a:sym typeface="Inter Light"/>
              </a:rPr>
              <a:t>  </a:t>
            </a:r>
            <a:r>
              <a:rPr lang="en" sz="2000" b="1">
                <a:solidFill>
                  <a:srgbClr val="000000"/>
                </a:solidFill>
                <a:latin typeface="Inter"/>
                <a:ea typeface="Inter"/>
                <a:cs typeface="Inter"/>
                <a:sym typeface="Inter"/>
              </a:rPr>
              <a:t>Slido Overview</a:t>
            </a:r>
            <a:endParaRPr sz="2000" b="1">
              <a:solidFill>
                <a:srgbClr val="000000"/>
              </a:solidFill>
              <a:latin typeface="Inter"/>
              <a:ea typeface="Inter"/>
              <a:cs typeface="Inter"/>
              <a:sym typeface="Inter"/>
            </a:endParaRPr>
          </a:p>
          <a:p>
            <a:pPr marL="0" lvl="0" indent="0" algn="l" rtl="0">
              <a:lnSpc>
                <a:spcPct val="150000"/>
              </a:lnSpc>
              <a:spcBef>
                <a:spcPts val="1000"/>
              </a:spcBef>
              <a:spcAft>
                <a:spcPts val="0"/>
              </a:spcAft>
              <a:buClr>
                <a:srgbClr val="000000"/>
              </a:buClr>
              <a:buSzPts val="1100"/>
              <a:buFont typeface="Arial"/>
              <a:buNone/>
            </a:pPr>
            <a:r>
              <a:rPr lang="en" sz="2000">
                <a:solidFill>
                  <a:schemeClr val="lt2"/>
                </a:solidFill>
                <a:latin typeface="Inter Light"/>
                <a:ea typeface="Inter Light"/>
                <a:cs typeface="Inter Light"/>
                <a:sym typeface="Inter Light"/>
              </a:rPr>
              <a:t>02</a:t>
            </a:r>
            <a:r>
              <a:rPr lang="en" sz="2000">
                <a:solidFill>
                  <a:srgbClr val="000000"/>
                </a:solidFill>
                <a:latin typeface="Inter Light"/>
                <a:ea typeface="Inter Light"/>
                <a:cs typeface="Inter Light"/>
                <a:sym typeface="Inter Light"/>
              </a:rPr>
              <a:t>  </a:t>
            </a:r>
            <a:r>
              <a:rPr lang="en" sz="2000" b="1">
                <a:solidFill>
                  <a:schemeClr val="dk1"/>
                </a:solidFill>
                <a:latin typeface="Inter"/>
                <a:ea typeface="Inter"/>
                <a:cs typeface="Inter"/>
                <a:sym typeface="Inter"/>
              </a:rPr>
              <a:t>Demo</a:t>
            </a:r>
            <a:endParaRPr sz="2000" b="1">
              <a:solidFill>
                <a:schemeClr val="dk1"/>
              </a:solidFill>
              <a:latin typeface="Inter"/>
              <a:ea typeface="Inter"/>
              <a:cs typeface="Inter"/>
              <a:sym typeface="Inter"/>
            </a:endParaRPr>
          </a:p>
          <a:p>
            <a:pPr marL="0" lvl="0" indent="0" algn="l" rtl="0">
              <a:lnSpc>
                <a:spcPct val="150000"/>
              </a:lnSpc>
              <a:spcBef>
                <a:spcPts val="1000"/>
              </a:spcBef>
              <a:spcAft>
                <a:spcPts val="0"/>
              </a:spcAft>
              <a:buClr>
                <a:srgbClr val="000000"/>
              </a:buClr>
              <a:buSzPts val="1100"/>
              <a:buFont typeface="Arial"/>
              <a:buNone/>
            </a:pPr>
            <a:r>
              <a:rPr lang="en" sz="2000">
                <a:solidFill>
                  <a:schemeClr val="lt2"/>
                </a:solidFill>
                <a:latin typeface="Inter Light"/>
                <a:ea typeface="Inter Light"/>
                <a:cs typeface="Inter Light"/>
                <a:sym typeface="Inter Light"/>
              </a:rPr>
              <a:t>03</a:t>
            </a:r>
            <a:r>
              <a:rPr lang="en" sz="2000">
                <a:solidFill>
                  <a:srgbClr val="000000"/>
                </a:solidFill>
                <a:latin typeface="Inter Light"/>
                <a:ea typeface="Inter Light"/>
                <a:cs typeface="Inter Light"/>
                <a:sym typeface="Inter Light"/>
              </a:rPr>
              <a:t>  </a:t>
            </a:r>
            <a:r>
              <a:rPr lang="en" sz="2000" b="1">
                <a:solidFill>
                  <a:schemeClr val="dk1"/>
                </a:solidFill>
                <a:latin typeface="Inter"/>
                <a:ea typeface="Inter"/>
                <a:cs typeface="Inter"/>
                <a:sym typeface="Inter"/>
              </a:rPr>
              <a:t>Use Cases</a:t>
            </a:r>
            <a:endParaRPr sz="2000" b="1">
              <a:solidFill>
                <a:schemeClr val="dk1"/>
              </a:solidFill>
              <a:latin typeface="Inter"/>
              <a:ea typeface="Inter"/>
              <a:cs typeface="Inter"/>
              <a:sym typeface="Inter"/>
            </a:endParaRPr>
          </a:p>
          <a:p>
            <a:pPr marL="0" lvl="0" indent="0" algn="l" rtl="0">
              <a:lnSpc>
                <a:spcPct val="150000"/>
              </a:lnSpc>
              <a:spcBef>
                <a:spcPts val="1000"/>
              </a:spcBef>
              <a:spcAft>
                <a:spcPts val="0"/>
              </a:spcAft>
              <a:buClr>
                <a:schemeClr val="dk1"/>
              </a:buClr>
              <a:buSzPts val="1100"/>
              <a:buFont typeface="Arial"/>
              <a:buNone/>
            </a:pPr>
            <a:r>
              <a:rPr lang="en" sz="2000">
                <a:solidFill>
                  <a:schemeClr val="lt2"/>
                </a:solidFill>
                <a:latin typeface="Inter Light"/>
                <a:ea typeface="Inter Light"/>
                <a:cs typeface="Inter Light"/>
                <a:sym typeface="Inter Light"/>
              </a:rPr>
              <a:t>04</a:t>
            </a:r>
            <a:r>
              <a:rPr lang="en" sz="2000">
                <a:solidFill>
                  <a:schemeClr val="dk1"/>
                </a:solidFill>
                <a:latin typeface="Inter"/>
                <a:ea typeface="Inter"/>
                <a:cs typeface="Inter"/>
                <a:sym typeface="Inter"/>
              </a:rPr>
              <a:t>  </a:t>
            </a:r>
            <a:r>
              <a:rPr lang="en" sz="2000" b="1">
                <a:solidFill>
                  <a:schemeClr val="dk1"/>
                </a:solidFill>
                <a:latin typeface="Inter"/>
                <a:ea typeface="Inter"/>
                <a:cs typeface="Inter"/>
                <a:sym typeface="Inter"/>
              </a:rPr>
              <a:t>Integrations </a:t>
            </a:r>
            <a:endParaRPr sz="2000" b="1">
              <a:solidFill>
                <a:schemeClr val="dk1"/>
              </a:solidFill>
              <a:latin typeface="Inter"/>
              <a:ea typeface="Inter"/>
              <a:cs typeface="Inter"/>
              <a:sym typeface="Inter"/>
            </a:endParaRPr>
          </a:p>
          <a:p>
            <a:pPr marL="0" lvl="0" indent="0" algn="l" rtl="0">
              <a:lnSpc>
                <a:spcPct val="150000"/>
              </a:lnSpc>
              <a:spcBef>
                <a:spcPts val="1000"/>
              </a:spcBef>
              <a:spcAft>
                <a:spcPts val="0"/>
              </a:spcAft>
              <a:buClr>
                <a:srgbClr val="000000"/>
              </a:buClr>
              <a:buSzPts val="1100"/>
              <a:buFont typeface="Arial"/>
              <a:buNone/>
            </a:pPr>
            <a:r>
              <a:rPr lang="en" sz="2000">
                <a:solidFill>
                  <a:schemeClr val="lt2"/>
                </a:solidFill>
                <a:latin typeface="Inter Light"/>
                <a:ea typeface="Inter Light"/>
                <a:cs typeface="Inter Light"/>
                <a:sym typeface="Inter Light"/>
              </a:rPr>
              <a:t>05</a:t>
            </a:r>
            <a:r>
              <a:rPr lang="en" sz="2000">
                <a:solidFill>
                  <a:schemeClr val="dk1"/>
                </a:solidFill>
                <a:latin typeface="Inter"/>
                <a:ea typeface="Inter"/>
                <a:cs typeface="Inter"/>
                <a:sym typeface="Inter"/>
              </a:rPr>
              <a:t>  </a:t>
            </a:r>
            <a:r>
              <a:rPr lang="en" sz="2000" b="1">
                <a:solidFill>
                  <a:schemeClr val="dk1"/>
                </a:solidFill>
                <a:latin typeface="Inter"/>
                <a:ea typeface="Inter"/>
                <a:cs typeface="Inter"/>
                <a:sym typeface="Inter"/>
              </a:rPr>
              <a:t>Quiz </a:t>
            </a:r>
            <a:endParaRPr sz="2000" b="1">
              <a:solidFill>
                <a:schemeClr val="dk1"/>
              </a:solidFill>
              <a:latin typeface="Inter"/>
              <a:ea typeface="Inter"/>
              <a:cs typeface="Inter"/>
              <a:sym typeface="Inter"/>
            </a:endParaRPr>
          </a:p>
          <a:p>
            <a:pPr marL="0" lvl="0" indent="0" algn="l" rtl="0">
              <a:lnSpc>
                <a:spcPct val="150000"/>
              </a:lnSpc>
              <a:spcBef>
                <a:spcPts val="1000"/>
              </a:spcBef>
              <a:spcAft>
                <a:spcPts val="1000"/>
              </a:spcAft>
              <a:buClr>
                <a:srgbClr val="000000"/>
              </a:buClr>
              <a:buSzPts val="1100"/>
              <a:buFont typeface="Arial"/>
              <a:buNone/>
            </a:pPr>
            <a:r>
              <a:rPr lang="en" sz="2000">
                <a:solidFill>
                  <a:schemeClr val="lt2"/>
                </a:solidFill>
                <a:latin typeface="Inter Light"/>
                <a:ea typeface="Inter Light"/>
                <a:cs typeface="Inter Light"/>
                <a:sym typeface="Inter Light"/>
              </a:rPr>
              <a:t>06</a:t>
            </a:r>
            <a:r>
              <a:rPr lang="en" sz="2000">
                <a:solidFill>
                  <a:schemeClr val="dk1"/>
                </a:solidFill>
                <a:latin typeface="Inter Light"/>
                <a:ea typeface="Inter Light"/>
                <a:cs typeface="Inter Light"/>
                <a:sym typeface="Inter Light"/>
              </a:rPr>
              <a:t>  </a:t>
            </a:r>
            <a:r>
              <a:rPr lang="en" sz="2000" b="1">
                <a:solidFill>
                  <a:schemeClr val="dk1"/>
                </a:solidFill>
                <a:latin typeface="Inter"/>
                <a:ea typeface="Inter"/>
                <a:cs typeface="Inter"/>
                <a:sym typeface="Inter"/>
              </a:rPr>
              <a:t>Q&amp;A + Feedback Survey</a:t>
            </a:r>
            <a:endParaRPr sz="2000" b="1">
              <a:solidFill>
                <a:schemeClr val="dk1"/>
              </a:solidFill>
              <a:latin typeface="Inter"/>
              <a:ea typeface="Inter"/>
              <a:cs typeface="Inter"/>
              <a:sym typeface="Inter"/>
            </a:endParaRPr>
          </a:p>
        </p:txBody>
      </p:sp>
      <p:pic>
        <p:nvPicPr>
          <p:cNvPr id="279" name="Google Shape;279;p54"/>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8001000" y="4457700"/>
            <a:ext cx="685800" cy="228600"/>
          </a:xfrm>
          <a:prstGeom prst="rect">
            <a:avLst/>
          </a:prstGeom>
          <a:noFill/>
          <a:ln>
            <a:noFill/>
          </a:ln>
        </p:spPr>
      </p:pic>
    </p:spTree>
  </p:cSld>
  <p:clrMapOvr>
    <a:masterClrMapping/>
  </p:clrMapOvr>
</p:sld>
</file>

<file path=ppt/theme/theme1.xml><?xml version="1.0" encoding="utf-8"?>
<a:theme xmlns:a="http://schemas.openxmlformats.org/drawingml/2006/main" name="Slido 2023 (Version 1.2)">
  <a:themeElements>
    <a:clrScheme name="Simple Light">
      <a:dk1>
        <a:srgbClr val="000000"/>
      </a:dk1>
      <a:lt1>
        <a:srgbClr val="FFFFFF"/>
      </a:lt1>
      <a:dk2>
        <a:srgbClr val="FAF7F0"/>
      </a:dk2>
      <a:lt2>
        <a:srgbClr val="198038"/>
      </a:lt2>
      <a:accent1>
        <a:srgbClr val="E5B117"/>
      </a:accent1>
      <a:accent2>
        <a:srgbClr val="1C5D8C"/>
      </a:accent2>
      <a:accent3>
        <a:srgbClr val="DDECE1"/>
      </a:accent3>
      <a:accent4>
        <a:srgbClr val="FAEFD1"/>
      </a:accent4>
      <a:accent5>
        <a:srgbClr val="DDE7EE"/>
      </a:accent5>
      <a:accent6>
        <a:srgbClr val="525252"/>
      </a:accent6>
      <a:hlink>
        <a:srgbClr val="1980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3010</Words>
  <Application>Microsoft Macintosh PowerPoint</Application>
  <PresentationFormat>On-screen Show (16:9)</PresentationFormat>
  <Paragraphs>352</Paragraphs>
  <Slides>45</Slides>
  <Notes>45</Notes>
  <HiddenSlides>7</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Inter Medium</vt:lpstr>
      <vt:lpstr>Helvetica Neue</vt:lpstr>
      <vt:lpstr>Helvetica Neue Light</vt:lpstr>
      <vt:lpstr>Arial</vt:lpstr>
      <vt:lpstr>Inter</vt:lpstr>
      <vt:lpstr>Inter Light</vt:lpstr>
      <vt:lpstr>Slido 2023 (Version 1.2)</vt:lpstr>
      <vt:lpstr>Session tips for Trainers  </vt:lpstr>
      <vt:lpstr>Session Timing </vt:lpstr>
      <vt:lpstr>Getting started with Slido  </vt:lpstr>
      <vt:lpstr>Your Trainers today</vt:lpstr>
      <vt:lpstr>Housekeeping</vt:lpstr>
      <vt:lpstr>Word cloud</vt:lpstr>
      <vt:lpstr>What you’ll gain from this session…</vt:lpstr>
      <vt:lpstr>Slido at [Company]</vt:lpstr>
      <vt:lpstr>Agenda</vt:lpstr>
      <vt:lpstr>01 Slido Overview </vt:lpstr>
      <vt:lpstr>What is Slido?</vt:lpstr>
      <vt:lpstr>Works for all meeting setups</vt:lpstr>
      <vt:lpstr>And across many meeting &amp; event types💡</vt:lpstr>
      <vt:lpstr>Slido features</vt:lpstr>
      <vt:lpstr>Poll types overview</vt:lpstr>
      <vt:lpstr>Gain valuable insights with Analytics</vt:lpstr>
      <vt:lpstr>Collaborate in Slido Spaces</vt:lpstr>
      <vt:lpstr>02 Demo  </vt:lpstr>
      <vt:lpstr>Slido Demo - info for trainers </vt:lpstr>
      <vt:lpstr>03 Use Cases  </vt:lpstr>
      <vt:lpstr>Maximize the effectiveness  of your Q&amp;A time</vt:lpstr>
      <vt:lpstr>Open the Q&amp;A in advance </vt:lpstr>
      <vt:lpstr>Use an icebreaker to ease into the meeting</vt:lpstr>
      <vt:lpstr>Check for understanding &amp; alignment</vt:lpstr>
      <vt:lpstr>Present or review business updates</vt:lpstr>
      <vt:lpstr>Meeting feedback survey</vt:lpstr>
      <vt:lpstr>04 Integrations  </vt:lpstr>
      <vt:lpstr>Slido Integrations - info for trainers </vt:lpstr>
      <vt:lpstr>Integrate Slido for a seamless experience</vt:lpstr>
      <vt:lpstr>Catch up…</vt:lpstr>
      <vt:lpstr>Catch up…</vt:lpstr>
      <vt:lpstr>Catch up…</vt:lpstr>
      <vt:lpstr>05 Quiz time!  </vt:lpstr>
      <vt:lpstr>Quiz</vt:lpstr>
      <vt:lpstr>PowerPoint Presentation</vt:lpstr>
      <vt:lpstr>06 Q&amp;A + Feedback Survey  </vt:lpstr>
      <vt:lpstr>Q&amp;A - info for trainers </vt:lpstr>
      <vt:lpstr>Q&amp;A</vt:lpstr>
      <vt:lpstr>Feedback survey - info for trainers </vt:lpstr>
      <vt:lpstr>Collect feedback on the spot</vt:lpstr>
      <vt:lpstr>Resources 💡</vt:lpstr>
      <vt:lpstr>PowerPoint Presentation</vt:lpstr>
      <vt:lpstr>Resources &amp; more…</vt:lpstr>
      <vt:lpstr>Trust as innovation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Miroslav Čižmár</cp:lastModifiedBy>
  <cp:revision>3</cp:revision>
  <dcterms:modified xsi:type="dcterms:W3CDTF">2024-11-21T09:34:29Z</dcterms:modified>
</cp:coreProperties>
</file>