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4.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900" r:id="rId5"/>
    <p:sldMasterId id="2147483969" r:id="rId6"/>
    <p:sldMasterId id="2147484038" r:id="rId7"/>
    <p:sldMasterId id="2147484105" r:id="rId8"/>
  </p:sldMasterIdLst>
  <p:notesMasterIdLst>
    <p:notesMasterId r:id="rId18"/>
  </p:notesMasterIdLst>
  <p:sldIdLst>
    <p:sldId id="3628" r:id="rId9"/>
    <p:sldId id="3643" r:id="rId10"/>
    <p:sldId id="286" r:id="rId11"/>
    <p:sldId id="3640" r:id="rId12"/>
    <p:sldId id="3634" r:id="rId13"/>
    <p:sldId id="3632" r:id="rId14"/>
    <p:sldId id="3641" r:id="rId15"/>
    <p:sldId id="3645" r:id="rId16"/>
    <p:sldId id="3637" r:id="rId17"/>
  </p:sldIdLst>
  <p:sldSz cx="14630400" cy="8229600"/>
  <p:notesSz cx="7315200" cy="96012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3540F-1B77-AD65-B3B9-ABBE31B0DEAB}" name="Steven Barker" initials="SB" userId="S::sbarker@arcb.com::5078f2e2-0538-483c-ab8d-ea8e765126bc" providerId="AD"/>
  <p188:author id="{22508E57-6425-E020-CCC9-0327FA21535B}" name="Lori Brooks" initials="LB" userId="S::loribrooks@arcb.com::9c275014-9ab8-4aff-ba0e-a86a8b9859b3" providerId="AD"/>
  <p188:author id="{1D8AD56F-CB77-3635-84AC-D774461EEB87}" name="Devin Kuhl" initials="DK" userId="S::gdekuhl@arcb.com::96d48a26-bcd3-4a52-996c-465b19d5bb34" providerId="AD"/>
  <p188:author id="{B33BCD7E-8723-7ABF-C004-90094789DC0A}" name="Hayley Hyslop" initials="" userId="S::hhyslop@arcb.com::eb7f7de9-3710-4244-937f-0eb5f17fc5b8" providerId="AD"/>
  <p188:author id="{7E4FE1A7-EFF3-839A-B112-22DF190BD0D2}" name="Jennifer Brown" initials="JB" userId="S::jenniferbrown@arcb.com::e23cf33c-4398-4978-ac84-e2ac8969264b" providerId="AD"/>
  <p188:author id="{D0E257EB-B29C-9396-E277-5FBFB03C7753}" name="Devin Kuhl" initials="DK" userId="S::dkuhl@arcb.com::96d48a26-bcd3-4a52-996c-465b19d5bb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e Owenby" initials="CO" lastIdx="1" clrIdx="0">
    <p:extLst>
      <p:ext uri="{19B8F6BF-5375-455C-9EA6-DF929625EA0E}">
        <p15:presenceInfo xmlns:p15="http://schemas.microsoft.com/office/powerpoint/2012/main" userId="S::GCOWENB@arcb.com::cafb6f28-53bb-4fab-8e07-1dfb2d43f8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754B0"/>
    <a:srgbClr val="0E4069"/>
    <a:srgbClr val="E0F2EE"/>
    <a:srgbClr val="5C84C2"/>
    <a:srgbClr val="ACC7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2406D-0555-4189-8F7F-9060BCB41D8A}" v="57" dt="2026-04-01T17:44:32.122"/>
    <p1510:client id="{875845A7-7B95-4095-8911-CA3433F68805}" v="3" dt="2026-04-01T17:41:30.504"/>
    <p1510:client id="{8DC7987B-AADC-2D02-D989-9547F62517AA}" v="25" dt="2026-04-01T17:38:41.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72" y="41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i Brooks" userId="S::loribrooks@arcb.com::9c275014-9ab8-4aff-ba0e-a86a8b9859b3" providerId="AD" clId="Web-{7771FF8E-4A5F-3BB3-D2D4-ADA87A942E54}"/>
    <pc:docChg chg="modSld">
      <pc:chgData name="Lori Brooks" userId="S::loribrooks@arcb.com::9c275014-9ab8-4aff-ba0e-a86a8b9859b3" providerId="AD" clId="Web-{7771FF8E-4A5F-3BB3-D2D4-ADA87A942E54}" dt="2026-02-27T14:09:45.560" v="15" actId="20577"/>
      <pc:docMkLst>
        <pc:docMk/>
      </pc:docMkLst>
      <pc:sldChg chg="modSp">
        <pc:chgData name="Lori Brooks" userId="S::loribrooks@arcb.com::9c275014-9ab8-4aff-ba0e-a86a8b9859b3" providerId="AD" clId="Web-{7771FF8E-4A5F-3BB3-D2D4-ADA87A942E54}" dt="2026-02-27T14:09:38.106" v="13" actId="20577"/>
        <pc:sldMkLst>
          <pc:docMk/>
          <pc:sldMk cId="3940437629" sldId="3632"/>
        </pc:sldMkLst>
      </pc:sldChg>
      <pc:sldChg chg="modSp">
        <pc:chgData name="Lori Brooks" userId="S::loribrooks@arcb.com::9c275014-9ab8-4aff-ba0e-a86a8b9859b3" providerId="AD" clId="Web-{7771FF8E-4A5F-3BB3-D2D4-ADA87A942E54}" dt="2026-02-27T14:08:11.575" v="10" actId="20577"/>
        <pc:sldMkLst>
          <pc:docMk/>
          <pc:sldMk cId="2330127216" sldId="3634"/>
        </pc:sldMkLst>
      </pc:sldChg>
      <pc:sldChg chg="modSp">
        <pc:chgData name="Lori Brooks" userId="S::loribrooks@arcb.com::9c275014-9ab8-4aff-ba0e-a86a8b9859b3" providerId="AD" clId="Web-{7771FF8E-4A5F-3BB3-D2D4-ADA87A942E54}" dt="2026-02-27T14:09:45.560" v="15" actId="20577"/>
        <pc:sldMkLst>
          <pc:docMk/>
          <pc:sldMk cId="367836833" sldId="3641"/>
        </pc:sldMkLst>
      </pc:sldChg>
      <pc:sldChg chg="modSp">
        <pc:chgData name="Lori Brooks" userId="S::loribrooks@arcb.com::9c275014-9ab8-4aff-ba0e-a86a8b9859b3" providerId="AD" clId="Web-{7771FF8E-4A5F-3BB3-D2D4-ADA87A942E54}" dt="2026-02-27T00:09:26.500" v="9" actId="20577"/>
        <pc:sldMkLst>
          <pc:docMk/>
          <pc:sldMk cId="387809604" sldId="3643"/>
        </pc:sldMkLst>
      </pc:sldChg>
      <pc:sldChg chg="modSp">
        <pc:chgData name="Lori Brooks" userId="S::loribrooks@arcb.com::9c275014-9ab8-4aff-ba0e-a86a8b9859b3" providerId="AD" clId="Web-{7771FF8E-4A5F-3BB3-D2D4-ADA87A942E54}" dt="2026-02-27T00:09:10" v="8" actId="20577"/>
        <pc:sldMkLst>
          <pc:docMk/>
          <pc:sldMk cId="2916393446" sldId="3644"/>
        </pc:sldMkLst>
      </pc:sldChg>
    </pc:docChg>
  </pc:docChgLst>
  <pc:docChgLst>
    <pc:chgData name="Lydia Holloway" userId="S::lholloway@arcb.com::83328dc9-ca81-4384-96d4-18e81e6f256c" providerId="AD" clId="Web-{A4A0AF2B-5918-EAB0-4E4A-109C62ED0EB3}"/>
    <pc:docChg chg="modSld">
      <pc:chgData name="Lydia Holloway" userId="S::lholloway@arcb.com::83328dc9-ca81-4384-96d4-18e81e6f256c" providerId="AD" clId="Web-{A4A0AF2B-5918-EAB0-4E4A-109C62ED0EB3}" dt="2026-02-02T19:57:18.165" v="33" actId="20577"/>
      <pc:docMkLst>
        <pc:docMk/>
      </pc:docMkLst>
      <pc:sldChg chg="modSp">
        <pc:chgData name="Lydia Holloway" userId="S::lholloway@arcb.com::83328dc9-ca81-4384-96d4-18e81e6f256c" providerId="AD" clId="Web-{A4A0AF2B-5918-EAB0-4E4A-109C62ED0EB3}" dt="2026-02-02T19:57:18.165" v="33" actId="20577"/>
        <pc:sldMkLst>
          <pc:docMk/>
          <pc:sldMk cId="387809604" sldId="3643"/>
        </pc:sldMkLst>
      </pc:sldChg>
    </pc:docChg>
  </pc:docChgLst>
  <pc:docChgLst>
    <pc:chgData name="Hayley Hyslop" userId="eb7f7de9-3710-4244-937f-0eb5f17fc5b8" providerId="ADAL" clId="{4DA65047-4D61-4B7F-88DB-97F22B3174C2}"/>
    <pc:docChg chg="undo redo custSel addSld delSld modSld">
      <pc:chgData name="Hayley Hyslop" userId="eb7f7de9-3710-4244-937f-0eb5f17fc5b8" providerId="ADAL" clId="{4DA65047-4D61-4B7F-88DB-97F22B3174C2}" dt="2026-04-01T17:44:25.594" v="7100" actId="20577"/>
      <pc:docMkLst>
        <pc:docMk/>
      </pc:docMkLst>
      <pc:sldChg chg="modSp add mod modClrScheme chgLayout">
        <pc:chgData name="Hayley Hyslop" userId="eb7f7de9-3710-4244-937f-0eb5f17fc5b8" providerId="ADAL" clId="{4DA65047-4D61-4B7F-88DB-97F22B3174C2}" dt="2026-03-31T21:47:46.780" v="6852" actId="20577"/>
        <pc:sldMkLst>
          <pc:docMk/>
          <pc:sldMk cId="3632114585" sldId="286"/>
        </pc:sldMkLst>
        <pc:spChg chg="mod">
          <ac:chgData name="Hayley Hyslop" userId="eb7f7de9-3710-4244-937f-0eb5f17fc5b8" providerId="ADAL" clId="{4DA65047-4D61-4B7F-88DB-97F22B3174C2}" dt="2026-03-31T21:47:46.780" v="6852" actId="20577"/>
          <ac:spMkLst>
            <pc:docMk/>
            <pc:sldMk cId="3632114585" sldId="286"/>
            <ac:spMk id="2" creationId="{9B1032A3-23D3-1C03-CA28-7B6DB03836F9}"/>
          </ac:spMkLst>
        </pc:spChg>
        <pc:spChg chg="mod">
          <ac:chgData name="Hayley Hyslop" userId="eb7f7de9-3710-4244-937f-0eb5f17fc5b8" providerId="ADAL" clId="{4DA65047-4D61-4B7F-88DB-97F22B3174C2}" dt="2026-03-31T21:27:33.965" v="5958" actId="27636"/>
          <ac:spMkLst>
            <pc:docMk/>
            <pc:sldMk cId="3632114585" sldId="286"/>
            <ac:spMk id="7" creationId="{BC23C446-C874-E963-4438-5B125A056794}"/>
          </ac:spMkLst>
        </pc:spChg>
      </pc:sldChg>
      <pc:sldChg chg="addSp delSp modSp mod modClrScheme chgLayout">
        <pc:chgData name="Hayley Hyslop" userId="eb7f7de9-3710-4244-937f-0eb5f17fc5b8" providerId="ADAL" clId="{4DA65047-4D61-4B7F-88DB-97F22B3174C2}" dt="2026-03-31T21:48:15.867" v="6908" actId="20577"/>
        <pc:sldMkLst>
          <pc:docMk/>
          <pc:sldMk cId="243543073" sldId="3628"/>
        </pc:sldMkLst>
        <pc:spChg chg="mod ord">
          <ac:chgData name="Hayley Hyslop" userId="eb7f7de9-3710-4244-937f-0eb5f17fc5b8" providerId="ADAL" clId="{4DA65047-4D61-4B7F-88DB-97F22B3174C2}" dt="2026-03-31T21:48:15.867" v="6908" actId="20577"/>
          <ac:spMkLst>
            <pc:docMk/>
            <pc:sldMk cId="243543073" sldId="3628"/>
            <ac:spMk id="2" creationId="{31615FC9-4626-242B-A1A5-4ACA91FBF914}"/>
          </ac:spMkLst>
        </pc:spChg>
        <pc:spChg chg="add mod ord">
          <ac:chgData name="Hayley Hyslop" userId="eb7f7de9-3710-4244-937f-0eb5f17fc5b8" providerId="ADAL" clId="{4DA65047-4D61-4B7F-88DB-97F22B3174C2}" dt="2026-03-31T21:07:01.422" v="4509" actId="20577"/>
          <ac:spMkLst>
            <pc:docMk/>
            <pc:sldMk cId="243543073" sldId="3628"/>
            <ac:spMk id="8" creationId="{E2E270D1-25FF-84AE-4FCB-4DD3ADC951E9}"/>
          </ac:spMkLst>
        </pc:spChg>
      </pc:sldChg>
      <pc:sldChg chg="addSp delSp modSp mod modClrScheme chgLayout">
        <pc:chgData name="Hayley Hyslop" userId="eb7f7de9-3710-4244-937f-0eb5f17fc5b8" providerId="ADAL" clId="{4DA65047-4D61-4B7F-88DB-97F22B3174C2}" dt="2026-04-01T17:44:25.594" v="7100" actId="20577"/>
        <pc:sldMkLst>
          <pc:docMk/>
          <pc:sldMk cId="3940437629" sldId="3632"/>
        </pc:sldMkLst>
        <pc:spChg chg="mod">
          <ac:chgData name="Hayley Hyslop" userId="eb7f7de9-3710-4244-937f-0eb5f17fc5b8" providerId="ADAL" clId="{4DA65047-4D61-4B7F-88DB-97F22B3174C2}" dt="2026-04-01T17:44:25.594" v="7100" actId="20577"/>
          <ac:spMkLst>
            <pc:docMk/>
            <pc:sldMk cId="3940437629" sldId="3632"/>
            <ac:spMk id="2" creationId="{1ABF828E-96C0-16EA-D649-340613A6189E}"/>
          </ac:spMkLst>
        </pc:spChg>
        <pc:spChg chg="mod">
          <ac:chgData name="Hayley Hyslop" userId="eb7f7de9-3710-4244-937f-0eb5f17fc5b8" providerId="ADAL" clId="{4DA65047-4D61-4B7F-88DB-97F22B3174C2}" dt="2026-03-31T21:48:56.269" v="6915" actId="1076"/>
          <ac:spMkLst>
            <pc:docMk/>
            <pc:sldMk cId="3940437629" sldId="3632"/>
            <ac:spMk id="4" creationId="{75464A04-1273-7609-70B5-875A51A60047}"/>
          </ac:spMkLst>
        </pc:spChg>
        <pc:picChg chg="del">
          <ac:chgData name="Hayley Hyslop" userId="eb7f7de9-3710-4244-937f-0eb5f17fc5b8" providerId="ADAL" clId="{4DA65047-4D61-4B7F-88DB-97F22B3174C2}" dt="2026-03-31T21:39:58.023" v="6422" actId="478"/>
          <ac:picMkLst>
            <pc:docMk/>
            <pc:sldMk cId="3940437629" sldId="3632"/>
            <ac:picMk id="3" creationId="{13369BB8-BBAF-80DC-9AE6-100713FC9B5A}"/>
          </ac:picMkLst>
        </pc:picChg>
        <pc:picChg chg="add mod">
          <ac:chgData name="Hayley Hyslop" userId="eb7f7de9-3710-4244-937f-0eb5f17fc5b8" providerId="ADAL" clId="{4DA65047-4D61-4B7F-88DB-97F22B3174C2}" dt="2026-03-31T21:40:07.295" v="6427" actId="1076"/>
          <ac:picMkLst>
            <pc:docMk/>
            <pc:sldMk cId="3940437629" sldId="3632"/>
            <ac:picMk id="5" creationId="{9914CCF2-860F-BD92-C0B5-8FFB77EF3899}"/>
          </ac:picMkLst>
        </pc:picChg>
      </pc:sldChg>
      <pc:sldChg chg="addSp delSp modSp mod modClrScheme chgLayout">
        <pc:chgData name="Hayley Hyslop" userId="eb7f7de9-3710-4244-937f-0eb5f17fc5b8" providerId="ADAL" clId="{4DA65047-4D61-4B7F-88DB-97F22B3174C2}" dt="2026-03-31T21:47:22.107" v="6785" actId="20577"/>
        <pc:sldMkLst>
          <pc:docMk/>
          <pc:sldMk cId="2330127216" sldId="3634"/>
        </pc:sldMkLst>
        <pc:spChg chg="mod ord">
          <ac:chgData name="Hayley Hyslop" userId="eb7f7de9-3710-4244-937f-0eb5f17fc5b8" providerId="ADAL" clId="{4DA65047-4D61-4B7F-88DB-97F22B3174C2}" dt="2026-03-31T21:47:22.107" v="6785" actId="20577"/>
          <ac:spMkLst>
            <pc:docMk/>
            <pc:sldMk cId="2330127216" sldId="3634"/>
            <ac:spMk id="2" creationId="{E74707E5-0CDC-7DAB-2960-97CC87C8D616}"/>
          </ac:spMkLst>
        </pc:spChg>
        <pc:spChg chg="mod ord">
          <ac:chgData name="Hayley Hyslop" userId="eb7f7de9-3710-4244-937f-0eb5f17fc5b8" providerId="ADAL" clId="{4DA65047-4D61-4B7F-88DB-97F22B3174C2}" dt="2026-03-31T21:42:41.793" v="6551" actId="27636"/>
          <ac:spMkLst>
            <pc:docMk/>
            <pc:sldMk cId="2330127216" sldId="3634"/>
            <ac:spMk id="4" creationId="{00DABABA-3863-A6D0-E51A-48B280FFA1E9}"/>
          </ac:spMkLst>
        </pc:spChg>
        <pc:spChg chg="add mod">
          <ac:chgData name="Hayley Hyslop" userId="eb7f7de9-3710-4244-937f-0eb5f17fc5b8" providerId="ADAL" clId="{4DA65047-4D61-4B7F-88DB-97F22B3174C2}" dt="2026-03-31T21:43:16.985" v="6556" actId="1076"/>
          <ac:spMkLst>
            <pc:docMk/>
            <pc:sldMk cId="2330127216" sldId="3634"/>
            <ac:spMk id="6" creationId="{051F6B6F-7434-ABB6-B095-711C36BAAE2A}"/>
          </ac:spMkLst>
        </pc:spChg>
        <pc:graphicFrameChg chg="add mod">
          <ac:chgData name="Hayley Hyslop" userId="eb7f7de9-3710-4244-937f-0eb5f17fc5b8" providerId="ADAL" clId="{4DA65047-4D61-4B7F-88DB-97F22B3174C2}" dt="2026-03-31T21:41:31.932" v="6532"/>
          <ac:graphicFrameMkLst>
            <pc:docMk/>
            <pc:sldMk cId="2330127216" sldId="3634"/>
            <ac:graphicFrameMk id="3" creationId="{2F1782A4-5446-7651-9354-9785A1F6DBBF}"/>
          </ac:graphicFrameMkLst>
        </pc:graphicFrameChg>
        <pc:graphicFrameChg chg="del">
          <ac:chgData name="Hayley Hyslop" userId="eb7f7de9-3710-4244-937f-0eb5f17fc5b8" providerId="ADAL" clId="{4DA65047-4D61-4B7F-88DB-97F22B3174C2}" dt="2026-03-31T21:41:11.044" v="6529" actId="478"/>
          <ac:graphicFrameMkLst>
            <pc:docMk/>
            <pc:sldMk cId="2330127216" sldId="3634"/>
            <ac:graphicFrameMk id="5" creationId="{8B981DED-1AD9-3DE5-666A-0D89AA9982E4}"/>
          </ac:graphicFrameMkLst>
        </pc:graphicFrameChg>
      </pc:sldChg>
      <pc:sldChg chg="addSp delSp modSp mod modClrScheme chgLayout">
        <pc:chgData name="Hayley Hyslop" userId="eb7f7de9-3710-4244-937f-0eb5f17fc5b8" providerId="ADAL" clId="{4DA65047-4D61-4B7F-88DB-97F22B3174C2}" dt="2026-03-31T21:47:14.816" v="6767" actId="20577"/>
        <pc:sldMkLst>
          <pc:docMk/>
          <pc:sldMk cId="1979364779" sldId="3637"/>
        </pc:sldMkLst>
        <pc:spChg chg="mod">
          <ac:chgData name="Hayley Hyslop" userId="eb7f7de9-3710-4244-937f-0eb5f17fc5b8" providerId="ADAL" clId="{4DA65047-4D61-4B7F-88DB-97F22B3174C2}" dt="2026-03-31T21:47:14.816" v="6767" actId="20577"/>
          <ac:spMkLst>
            <pc:docMk/>
            <pc:sldMk cId="1979364779" sldId="3637"/>
            <ac:spMk id="2" creationId="{B2261CC3-A7ED-27A1-5C76-7E594E286B11}"/>
          </ac:spMkLst>
        </pc:spChg>
        <pc:spChg chg="mod">
          <ac:chgData name="Hayley Hyslop" userId="eb7f7de9-3710-4244-937f-0eb5f17fc5b8" providerId="ADAL" clId="{4DA65047-4D61-4B7F-88DB-97F22B3174C2}" dt="2026-03-31T21:44:59.741" v="6638" actId="20577"/>
          <ac:spMkLst>
            <pc:docMk/>
            <pc:sldMk cId="1979364779" sldId="3637"/>
            <ac:spMk id="4" creationId="{FE47E01C-3169-F1C8-BB14-6FBBBE03A113}"/>
          </ac:spMkLst>
        </pc:spChg>
        <pc:picChg chg="del">
          <ac:chgData name="Hayley Hyslop" userId="eb7f7de9-3710-4244-937f-0eb5f17fc5b8" providerId="ADAL" clId="{4DA65047-4D61-4B7F-88DB-97F22B3174C2}" dt="2026-03-31T21:44:02.748" v="6558" actId="478"/>
          <ac:picMkLst>
            <pc:docMk/>
            <pc:sldMk cId="1979364779" sldId="3637"/>
            <ac:picMk id="3" creationId="{8943A672-BC4B-18C5-11F6-AA6E5489BA17}"/>
          </ac:picMkLst>
        </pc:picChg>
        <pc:picChg chg="add mod">
          <ac:chgData name="Hayley Hyslop" userId="eb7f7de9-3710-4244-937f-0eb5f17fc5b8" providerId="ADAL" clId="{4DA65047-4D61-4B7F-88DB-97F22B3174C2}" dt="2026-03-31T21:44:09.808" v="6561" actId="1440"/>
          <ac:picMkLst>
            <pc:docMk/>
            <pc:sldMk cId="1979364779" sldId="3637"/>
            <ac:picMk id="5" creationId="{A88370B0-7D83-9742-45D5-DEF0D1A0D4F6}"/>
          </ac:picMkLst>
        </pc:picChg>
      </pc:sldChg>
      <pc:sldChg chg="addSp delSp modSp add del mod">
        <pc:chgData name="Hayley Hyslop" userId="eb7f7de9-3710-4244-937f-0eb5f17fc5b8" providerId="ADAL" clId="{4DA65047-4D61-4B7F-88DB-97F22B3174C2}" dt="2026-03-31T21:43:31.992" v="6557" actId="47"/>
        <pc:sldMkLst>
          <pc:docMk/>
          <pc:sldMk cId="1339289548" sldId="3639"/>
        </pc:sldMkLst>
      </pc:sldChg>
      <pc:sldChg chg="addSp delSp modSp add mod modClrScheme chgLayout">
        <pc:chgData name="Hayley Hyslop" userId="eb7f7de9-3710-4244-937f-0eb5f17fc5b8" providerId="ADAL" clId="{4DA65047-4D61-4B7F-88DB-97F22B3174C2}" dt="2026-03-31T21:49:07.251" v="6933" actId="20577"/>
        <pc:sldMkLst>
          <pc:docMk/>
          <pc:sldMk cId="1581314371" sldId="3640"/>
        </pc:sldMkLst>
        <pc:spChg chg="mod">
          <ac:chgData name="Hayley Hyslop" userId="eb7f7de9-3710-4244-937f-0eb5f17fc5b8" providerId="ADAL" clId="{4DA65047-4D61-4B7F-88DB-97F22B3174C2}" dt="2026-03-31T21:47:29.970" v="6812" actId="20577"/>
          <ac:spMkLst>
            <pc:docMk/>
            <pc:sldMk cId="1581314371" sldId="3640"/>
            <ac:spMk id="5" creationId="{40789E7C-ABB5-076D-59FB-519D0D6AD681}"/>
          </ac:spMkLst>
        </pc:spChg>
        <pc:spChg chg="mod">
          <ac:chgData name="Hayley Hyslop" userId="eb7f7de9-3710-4244-937f-0eb5f17fc5b8" providerId="ADAL" clId="{4DA65047-4D61-4B7F-88DB-97F22B3174C2}" dt="2026-03-31T21:39:21.317" v="6398" actId="2711"/>
          <ac:spMkLst>
            <pc:docMk/>
            <pc:sldMk cId="1581314371" sldId="3640"/>
            <ac:spMk id="7" creationId="{86E9EA19-EA42-FC16-9BF8-934BCC7898EC}"/>
          </ac:spMkLst>
        </pc:spChg>
        <pc:spChg chg="mod">
          <ac:chgData name="Hayley Hyslop" userId="eb7f7de9-3710-4244-937f-0eb5f17fc5b8" providerId="ADAL" clId="{4DA65047-4D61-4B7F-88DB-97F22B3174C2}" dt="2026-03-31T21:49:07.251" v="6933" actId="20577"/>
          <ac:spMkLst>
            <pc:docMk/>
            <pc:sldMk cId="1581314371" sldId="3640"/>
            <ac:spMk id="9" creationId="{395CC08F-DB3D-F23F-402E-F7279355C931}"/>
          </ac:spMkLst>
        </pc:spChg>
        <pc:picChg chg="add mod">
          <ac:chgData name="Hayley Hyslop" userId="eb7f7de9-3710-4244-937f-0eb5f17fc5b8" providerId="ADAL" clId="{4DA65047-4D61-4B7F-88DB-97F22B3174C2}" dt="2026-03-31T21:38:22.521" v="6358" actId="1076"/>
          <ac:picMkLst>
            <pc:docMk/>
            <pc:sldMk cId="1581314371" sldId="3640"/>
            <ac:picMk id="2" creationId="{C365D8D3-5D4D-A68D-DFBF-8B5272F17DCD}"/>
          </ac:picMkLst>
        </pc:picChg>
        <pc:picChg chg="del">
          <ac:chgData name="Hayley Hyslop" userId="eb7f7de9-3710-4244-937f-0eb5f17fc5b8" providerId="ADAL" clId="{4DA65047-4D61-4B7F-88DB-97F22B3174C2}" dt="2026-03-31T21:38:11.557" v="6354" actId="478"/>
          <ac:picMkLst>
            <pc:docMk/>
            <pc:sldMk cId="1581314371" sldId="3640"/>
            <ac:picMk id="20" creationId="{87C834F8-2972-40F9-F496-E71436681122}"/>
          </ac:picMkLst>
        </pc:picChg>
      </pc:sldChg>
      <pc:sldChg chg="addSp delSp modSp add mod">
        <pc:chgData name="Hayley Hyslop" userId="eb7f7de9-3710-4244-937f-0eb5f17fc5b8" providerId="ADAL" clId="{4DA65047-4D61-4B7F-88DB-97F22B3174C2}" dt="2026-03-31T21:48:37.785" v="6914" actId="20577"/>
        <pc:sldMkLst>
          <pc:docMk/>
          <pc:sldMk cId="367836833" sldId="3641"/>
        </pc:sldMkLst>
        <pc:spChg chg="mod">
          <ac:chgData name="Hayley Hyslop" userId="eb7f7de9-3710-4244-937f-0eb5f17fc5b8" providerId="ADAL" clId="{4DA65047-4D61-4B7F-88DB-97F22B3174C2}" dt="2026-03-31T21:47:03.169" v="6741" actId="20577"/>
          <ac:spMkLst>
            <pc:docMk/>
            <pc:sldMk cId="367836833" sldId="3641"/>
            <ac:spMk id="2" creationId="{5B0D9D07-CDE1-5093-F1C4-9F9EEADB88C5}"/>
          </ac:spMkLst>
        </pc:spChg>
        <pc:spChg chg="mod">
          <ac:chgData name="Hayley Hyslop" userId="eb7f7de9-3710-4244-937f-0eb5f17fc5b8" providerId="ADAL" clId="{4DA65047-4D61-4B7F-88DB-97F22B3174C2}" dt="2026-03-31T21:48:37.785" v="6914" actId="20577"/>
          <ac:spMkLst>
            <pc:docMk/>
            <pc:sldMk cId="367836833" sldId="3641"/>
            <ac:spMk id="3" creationId="{4BC8BCA7-032A-48EB-E8AD-B6163B26F55F}"/>
          </ac:spMkLst>
        </pc:spChg>
        <pc:spChg chg="del mod">
          <ac:chgData name="Hayley Hyslop" userId="eb7f7de9-3710-4244-937f-0eb5f17fc5b8" providerId="ADAL" clId="{4DA65047-4D61-4B7F-88DB-97F22B3174C2}" dt="2026-03-31T21:46:54.171" v="6714" actId="478"/>
          <ac:spMkLst>
            <pc:docMk/>
            <pc:sldMk cId="367836833" sldId="3641"/>
            <ac:spMk id="4" creationId="{5FB85432-01F4-D393-7324-8D0BD39109E2}"/>
          </ac:spMkLst>
        </pc:spChg>
        <pc:picChg chg="del">
          <ac:chgData name="Hayley Hyslop" userId="eb7f7de9-3710-4244-937f-0eb5f17fc5b8" providerId="ADAL" clId="{4DA65047-4D61-4B7F-88DB-97F22B3174C2}" dt="2026-03-31T21:46:40.940" v="6706" actId="478"/>
          <ac:picMkLst>
            <pc:docMk/>
            <pc:sldMk cId="367836833" sldId="3641"/>
            <ac:picMk id="5" creationId="{00055819-B9AF-9CFF-2F9A-D73BCB0624F4}"/>
          </ac:picMkLst>
        </pc:picChg>
        <pc:picChg chg="add mod">
          <ac:chgData name="Hayley Hyslop" userId="eb7f7de9-3710-4244-937f-0eb5f17fc5b8" providerId="ADAL" clId="{4DA65047-4D61-4B7F-88DB-97F22B3174C2}" dt="2026-03-31T21:46:56.238" v="6715" actId="1076"/>
          <ac:picMkLst>
            <pc:docMk/>
            <pc:sldMk cId="367836833" sldId="3641"/>
            <ac:picMk id="6" creationId="{336414C7-CD46-7392-AF1D-D973C476B444}"/>
          </ac:picMkLst>
        </pc:picChg>
      </pc:sldChg>
      <pc:sldChg chg="add del">
        <pc:chgData name="Hayley Hyslop" userId="eb7f7de9-3710-4244-937f-0eb5f17fc5b8" providerId="ADAL" clId="{4DA65047-4D61-4B7F-88DB-97F22B3174C2}" dt="2026-02-26T15:40:37.544" v="4142" actId="47"/>
        <pc:sldMkLst>
          <pc:docMk/>
          <pc:sldMk cId="2924673097" sldId="3642"/>
        </pc:sldMkLst>
      </pc:sldChg>
      <pc:sldChg chg="addSp modSp new mod modClrScheme chgLayout">
        <pc:chgData name="Hayley Hyslop" userId="eb7f7de9-3710-4244-937f-0eb5f17fc5b8" providerId="ADAL" clId="{4DA65047-4D61-4B7F-88DB-97F22B3174C2}" dt="2026-03-31T21:50:08.485" v="7062" actId="20577"/>
        <pc:sldMkLst>
          <pc:docMk/>
          <pc:sldMk cId="387809604" sldId="3643"/>
        </pc:sldMkLst>
        <pc:spChg chg="mod">
          <ac:chgData name="Hayley Hyslop" userId="eb7f7de9-3710-4244-937f-0eb5f17fc5b8" providerId="ADAL" clId="{4DA65047-4D61-4B7F-88DB-97F22B3174C2}" dt="2026-03-31T21:47:58.443" v="6871" actId="20577"/>
          <ac:spMkLst>
            <pc:docMk/>
            <pc:sldMk cId="387809604" sldId="3643"/>
            <ac:spMk id="2" creationId="{F4AEB26B-0FC8-A2A3-4310-52C7C8399EE3}"/>
          </ac:spMkLst>
        </pc:spChg>
        <pc:spChg chg="mod">
          <ac:chgData name="Hayley Hyslop" userId="eb7f7de9-3710-4244-937f-0eb5f17fc5b8" providerId="ADAL" clId="{4DA65047-4D61-4B7F-88DB-97F22B3174C2}" dt="2026-03-31T21:49:48.968" v="7006" actId="20577"/>
          <ac:spMkLst>
            <pc:docMk/>
            <pc:sldMk cId="387809604" sldId="3643"/>
            <ac:spMk id="3" creationId="{2140E9B2-8C63-234B-C6EF-6E4C952B9073}"/>
          </ac:spMkLst>
        </pc:spChg>
        <pc:spChg chg="mod">
          <ac:chgData name="Hayley Hyslop" userId="eb7f7de9-3710-4244-937f-0eb5f17fc5b8" providerId="ADAL" clId="{4DA65047-4D61-4B7F-88DB-97F22B3174C2}" dt="2026-03-31T21:14:14.296" v="5612" actId="20577"/>
          <ac:spMkLst>
            <pc:docMk/>
            <pc:sldMk cId="387809604" sldId="3643"/>
            <ac:spMk id="4" creationId="{DA1C2925-C212-AF67-E488-4D77B8EADB6D}"/>
          </ac:spMkLst>
        </pc:spChg>
        <pc:spChg chg="mod">
          <ac:chgData name="Hayley Hyslop" userId="eb7f7de9-3710-4244-937f-0eb5f17fc5b8" providerId="ADAL" clId="{4DA65047-4D61-4B7F-88DB-97F22B3174C2}" dt="2026-03-31T21:50:03.645" v="7043" actId="14100"/>
          <ac:spMkLst>
            <pc:docMk/>
            <pc:sldMk cId="387809604" sldId="3643"/>
            <ac:spMk id="5" creationId="{0D851FC9-4674-B325-7E13-1F6EB4C1C5A6}"/>
          </ac:spMkLst>
        </pc:spChg>
        <pc:spChg chg="mod">
          <ac:chgData name="Hayley Hyslop" userId="eb7f7de9-3710-4244-937f-0eb5f17fc5b8" providerId="ADAL" clId="{4DA65047-4D61-4B7F-88DB-97F22B3174C2}" dt="2026-03-31T21:15:30.026" v="5770" actId="20577"/>
          <ac:spMkLst>
            <pc:docMk/>
            <pc:sldMk cId="387809604" sldId="3643"/>
            <ac:spMk id="6" creationId="{054E4D24-3971-3BC3-8F22-298B428A227B}"/>
          </ac:spMkLst>
        </pc:spChg>
        <pc:spChg chg="mod">
          <ac:chgData name="Hayley Hyslop" userId="eb7f7de9-3710-4244-937f-0eb5f17fc5b8" providerId="ADAL" clId="{4DA65047-4D61-4B7F-88DB-97F22B3174C2}" dt="2026-03-31T21:50:08.485" v="7062" actId="20577"/>
          <ac:spMkLst>
            <pc:docMk/>
            <pc:sldMk cId="387809604" sldId="3643"/>
            <ac:spMk id="7" creationId="{592E0C97-DF32-B111-F5AC-07B4E754F75A}"/>
          </ac:spMkLst>
        </pc:spChg>
        <pc:spChg chg="mod">
          <ac:chgData name="Hayley Hyslop" userId="eb7f7de9-3710-4244-937f-0eb5f17fc5b8" providerId="ADAL" clId="{4DA65047-4D61-4B7F-88DB-97F22B3174C2}" dt="2026-03-31T21:16:47.568" v="5951" actId="20577"/>
          <ac:spMkLst>
            <pc:docMk/>
            <pc:sldMk cId="387809604" sldId="3643"/>
            <ac:spMk id="8" creationId="{88D65C91-8D6B-1E20-5F61-058CCDCB1A7F}"/>
          </ac:spMkLst>
        </pc:spChg>
      </pc:sldChg>
      <pc:sldChg chg="addSp delSp modSp new del mod modClrScheme modShow chgLayout">
        <pc:chgData name="Hayley Hyslop" userId="eb7f7de9-3710-4244-937f-0eb5f17fc5b8" providerId="ADAL" clId="{4DA65047-4D61-4B7F-88DB-97F22B3174C2}" dt="2026-03-31T21:14:54.314" v="5670" actId="47"/>
        <pc:sldMkLst>
          <pc:docMk/>
          <pc:sldMk cId="2916393446" sldId="3644"/>
        </pc:sldMkLst>
        <pc:spChg chg="mod">
          <ac:chgData name="Hayley Hyslop" userId="eb7f7de9-3710-4244-937f-0eb5f17fc5b8" providerId="ADAL" clId="{4DA65047-4D61-4B7F-88DB-97F22B3174C2}" dt="2026-03-31T21:12:20.086" v="5532" actId="20577"/>
          <ac:spMkLst>
            <pc:docMk/>
            <pc:sldMk cId="2916393446" sldId="3644"/>
            <ac:spMk id="8" creationId="{FD22427E-D2E6-0A05-CE61-6D473DCFA0EF}"/>
          </ac:spMkLst>
        </pc:spChg>
        <pc:spChg chg="add del mod ord">
          <ac:chgData name="Hayley Hyslop" userId="eb7f7de9-3710-4244-937f-0eb5f17fc5b8" providerId="ADAL" clId="{4DA65047-4D61-4B7F-88DB-97F22B3174C2}" dt="2026-03-31T21:11:43.918" v="5421" actId="20577"/>
          <ac:spMkLst>
            <pc:docMk/>
            <pc:sldMk cId="2916393446" sldId="3644"/>
            <ac:spMk id="10" creationId="{193F6A58-8F33-0565-0521-6418C7D69714}"/>
          </ac:spMkLst>
        </pc:spChg>
        <pc:spChg chg="mod">
          <ac:chgData name="Hayley Hyslop" userId="eb7f7de9-3710-4244-937f-0eb5f17fc5b8" providerId="ADAL" clId="{4DA65047-4D61-4B7F-88DB-97F22B3174C2}" dt="2026-03-31T21:10:35.500" v="5191" actId="20577"/>
          <ac:spMkLst>
            <pc:docMk/>
            <pc:sldMk cId="2916393446" sldId="3644"/>
            <ac:spMk id="12" creationId="{C69D93C9-0D8B-939D-73FF-7CD3F292240E}"/>
          </ac:spMkLst>
        </pc:spChg>
      </pc:sldChg>
      <pc:sldChg chg="addSp delSp modSp new mod modClrScheme chgLayout">
        <pc:chgData name="Hayley Hyslop" userId="eb7f7de9-3710-4244-937f-0eb5f17fc5b8" providerId="ADAL" clId="{4DA65047-4D61-4B7F-88DB-97F22B3174C2}" dt="2026-03-31T21:49:32.656" v="6990" actId="20577"/>
        <pc:sldMkLst>
          <pc:docMk/>
          <pc:sldMk cId="3242240859" sldId="3645"/>
        </pc:sldMkLst>
        <pc:spChg chg="mod">
          <ac:chgData name="Hayley Hyslop" userId="eb7f7de9-3710-4244-937f-0eb5f17fc5b8" providerId="ADAL" clId="{4DA65047-4D61-4B7F-88DB-97F22B3174C2}" dt="2026-03-31T21:47:09.822" v="6754" actId="20577"/>
          <ac:spMkLst>
            <pc:docMk/>
            <pc:sldMk cId="3242240859" sldId="3645"/>
            <ac:spMk id="15" creationId="{9D190F9D-B285-C075-E3EA-64374ACA1126}"/>
          </ac:spMkLst>
        </pc:spChg>
        <pc:spChg chg="mod">
          <ac:chgData name="Hayley Hyslop" userId="eb7f7de9-3710-4244-937f-0eb5f17fc5b8" providerId="ADAL" clId="{4DA65047-4D61-4B7F-88DB-97F22B3174C2}" dt="2026-03-31T21:49:32.656" v="6990" actId="20577"/>
          <ac:spMkLst>
            <pc:docMk/>
            <pc:sldMk cId="3242240859" sldId="3645"/>
            <ac:spMk id="16" creationId="{9763FCB0-DA3F-BD23-A1D6-9B05E11E2A5A}"/>
          </ac:spMkLst>
        </pc:spChg>
        <pc:spChg chg="mod">
          <ac:chgData name="Hayley Hyslop" userId="eb7f7de9-3710-4244-937f-0eb5f17fc5b8" providerId="ADAL" clId="{4DA65047-4D61-4B7F-88DB-97F22B3174C2}" dt="2026-03-31T21:45:54.409" v="6683" actId="20577"/>
          <ac:spMkLst>
            <pc:docMk/>
            <pc:sldMk cId="3242240859" sldId="3645"/>
            <ac:spMk id="17" creationId="{CF97A226-625E-F3BC-6A4D-7F7A6B2A26E3}"/>
          </ac:spMkLst>
        </pc:spChg>
        <pc:picChg chg="add mod">
          <ac:chgData name="Hayley Hyslop" userId="eb7f7de9-3710-4244-937f-0eb5f17fc5b8" providerId="ADAL" clId="{4DA65047-4D61-4B7F-88DB-97F22B3174C2}" dt="2026-03-31T21:45:30.772" v="6645" actId="1076"/>
          <ac:picMkLst>
            <pc:docMk/>
            <pc:sldMk cId="3242240859" sldId="3645"/>
            <ac:picMk id="2" creationId="{BB747230-A36D-DE67-2015-B00C9EA58EF9}"/>
          </ac:picMkLst>
        </pc:picChg>
        <pc:picChg chg="del">
          <ac:chgData name="Hayley Hyslop" userId="eb7f7de9-3710-4244-937f-0eb5f17fc5b8" providerId="ADAL" clId="{4DA65047-4D61-4B7F-88DB-97F22B3174C2}" dt="2026-03-31T21:45:18.379" v="6639" actId="478"/>
          <ac:picMkLst>
            <pc:docMk/>
            <pc:sldMk cId="3242240859" sldId="3645"/>
            <ac:picMk id="11" creationId="{4A344035-C733-40F0-5990-0B5169FA41DB}"/>
          </ac:picMkLst>
        </pc:picChg>
      </pc:sldChg>
      <pc:sldChg chg="addSp delSp modSp new del mod modClrScheme chgLayout">
        <pc:chgData name="Hayley Hyslop" userId="eb7f7de9-3710-4244-937f-0eb5f17fc5b8" providerId="ADAL" clId="{4DA65047-4D61-4B7F-88DB-97F22B3174C2}" dt="2026-03-31T21:38:02.149" v="6353" actId="2696"/>
        <pc:sldMkLst>
          <pc:docMk/>
          <pc:sldMk cId="846759488" sldId="3646"/>
        </pc:sldMkLst>
        <pc:spChg chg="del mod ord">
          <ac:chgData name="Hayley Hyslop" userId="eb7f7de9-3710-4244-937f-0eb5f17fc5b8" providerId="ADAL" clId="{4DA65047-4D61-4B7F-88DB-97F22B3174C2}" dt="2026-03-31T21:36:04.854" v="5960" actId="700"/>
          <ac:spMkLst>
            <pc:docMk/>
            <pc:sldMk cId="846759488" sldId="3646"/>
            <ac:spMk id="2" creationId="{369D0F5A-EB05-BAC2-F01D-F8152C4B5839}"/>
          </ac:spMkLst>
        </pc:spChg>
        <pc:spChg chg="del mod ord">
          <ac:chgData name="Hayley Hyslop" userId="eb7f7de9-3710-4244-937f-0eb5f17fc5b8" providerId="ADAL" clId="{4DA65047-4D61-4B7F-88DB-97F22B3174C2}" dt="2026-03-31T21:36:04.854" v="5960" actId="700"/>
          <ac:spMkLst>
            <pc:docMk/>
            <pc:sldMk cId="846759488" sldId="3646"/>
            <ac:spMk id="3" creationId="{EF8B7876-C26F-84C9-01F1-ADCB03125435}"/>
          </ac:spMkLst>
        </pc:spChg>
        <pc:spChg chg="del mod ord">
          <ac:chgData name="Hayley Hyslop" userId="eb7f7de9-3710-4244-937f-0eb5f17fc5b8" providerId="ADAL" clId="{4DA65047-4D61-4B7F-88DB-97F22B3174C2}" dt="2026-03-31T21:36:04.854" v="5960" actId="700"/>
          <ac:spMkLst>
            <pc:docMk/>
            <pc:sldMk cId="846759488" sldId="3646"/>
            <ac:spMk id="4" creationId="{3A30411F-4860-AA30-E370-E67B7461FAA5}"/>
          </ac:spMkLst>
        </pc:spChg>
        <pc:spChg chg="add mod ord">
          <ac:chgData name="Hayley Hyslop" userId="eb7f7de9-3710-4244-937f-0eb5f17fc5b8" providerId="ADAL" clId="{4DA65047-4D61-4B7F-88DB-97F22B3174C2}" dt="2026-03-31T21:36:04.854" v="5960" actId="700"/>
          <ac:spMkLst>
            <pc:docMk/>
            <pc:sldMk cId="846759488" sldId="3646"/>
            <ac:spMk id="5" creationId="{7A663FE6-EA41-4E15-96DF-0C4A78FD648A}"/>
          </ac:spMkLst>
        </pc:spChg>
        <pc:spChg chg="add del mod ord">
          <ac:chgData name="Hayley Hyslop" userId="eb7f7de9-3710-4244-937f-0eb5f17fc5b8" providerId="ADAL" clId="{4DA65047-4D61-4B7F-88DB-97F22B3174C2}" dt="2026-03-31T21:36:12.977" v="5961" actId="478"/>
          <ac:spMkLst>
            <pc:docMk/>
            <pc:sldMk cId="846759488" sldId="3646"/>
            <ac:spMk id="6" creationId="{7910539A-ECE8-B724-58C5-2FE4CBF610A3}"/>
          </ac:spMkLst>
        </pc:spChg>
        <pc:spChg chg="add del mod ord">
          <ac:chgData name="Hayley Hyslop" userId="eb7f7de9-3710-4244-937f-0eb5f17fc5b8" providerId="ADAL" clId="{4DA65047-4D61-4B7F-88DB-97F22B3174C2}" dt="2026-03-31T21:36:28.307" v="5966" actId="478"/>
          <ac:spMkLst>
            <pc:docMk/>
            <pc:sldMk cId="846759488" sldId="3646"/>
            <ac:spMk id="7" creationId="{A978975C-F58D-CCF2-4387-8F7AEF7E1394}"/>
          </ac:spMkLst>
        </pc:spChg>
        <pc:spChg chg="add mod ord">
          <ac:chgData name="Hayley Hyslop" userId="eb7f7de9-3710-4244-937f-0eb5f17fc5b8" providerId="ADAL" clId="{4DA65047-4D61-4B7F-88DB-97F22B3174C2}" dt="2026-03-31T21:37:51.302" v="6352" actId="20577"/>
          <ac:spMkLst>
            <pc:docMk/>
            <pc:sldMk cId="846759488" sldId="3646"/>
            <ac:spMk id="8" creationId="{DB44EC9D-C779-8181-245D-53903052A025}"/>
          </ac:spMkLst>
        </pc:spChg>
        <pc:graphicFrameChg chg="add mod">
          <ac:chgData name="Hayley Hyslop" userId="eb7f7de9-3710-4244-937f-0eb5f17fc5b8" providerId="ADAL" clId="{4DA65047-4D61-4B7F-88DB-97F22B3174C2}" dt="2026-03-31T21:36:25.294" v="5965" actId="1076"/>
          <ac:graphicFrameMkLst>
            <pc:docMk/>
            <pc:sldMk cId="846759488" sldId="3646"/>
            <ac:graphicFrameMk id="9" creationId="{0942479F-377B-A405-F0D8-4D27AFF542BD}"/>
          </ac:graphicFrameMkLst>
        </pc:graphicFrameChg>
      </pc:sldChg>
      <pc:sldChg chg="add del">
        <pc:chgData name="Hayley Hyslop" userId="eb7f7de9-3710-4244-937f-0eb5f17fc5b8" providerId="ADAL" clId="{4DA65047-4D61-4B7F-88DB-97F22B3174C2}" dt="2026-03-31T21:27:29.504" v="5953" actId="47"/>
        <pc:sldMkLst>
          <pc:docMk/>
          <pc:sldMk cId="1731284951" sldId="3646"/>
        </pc:sldMkLst>
      </pc:sldChg>
    </pc:docChg>
  </pc:docChgLst>
  <pc:docChgLst>
    <pc:chgData name="Lori Brooks" userId="S::loribrooks@arcb.com::9c275014-9ab8-4aff-ba0e-a86a8b9859b3" providerId="AD" clId="Web-{8DC7987B-AADC-2D02-D989-9547F62517AA}"/>
    <pc:docChg chg="modSld">
      <pc:chgData name="Lori Brooks" userId="S::loribrooks@arcb.com::9c275014-9ab8-4aff-ba0e-a86a8b9859b3" providerId="AD" clId="Web-{8DC7987B-AADC-2D02-D989-9547F62517AA}" dt="2026-04-01T17:38:41.110" v="24" actId="20577"/>
      <pc:docMkLst>
        <pc:docMk/>
      </pc:docMkLst>
      <pc:sldChg chg="modSp">
        <pc:chgData name="Lori Brooks" userId="S::loribrooks@arcb.com::9c275014-9ab8-4aff-ba0e-a86a8b9859b3" providerId="AD" clId="Web-{8DC7987B-AADC-2D02-D989-9547F62517AA}" dt="2026-04-01T17:37:48.376" v="0" actId="14100"/>
        <pc:sldMkLst>
          <pc:docMk/>
          <pc:sldMk cId="2330127216" sldId="3634"/>
        </pc:sldMkLst>
        <pc:spChg chg="mod">
          <ac:chgData name="Lori Brooks" userId="S::loribrooks@arcb.com::9c275014-9ab8-4aff-ba0e-a86a8b9859b3" providerId="AD" clId="Web-{8DC7987B-AADC-2D02-D989-9547F62517AA}" dt="2026-04-01T17:37:48.376" v="0" actId="14100"/>
          <ac:spMkLst>
            <pc:docMk/>
            <pc:sldMk cId="2330127216" sldId="3634"/>
            <ac:spMk id="2" creationId="{E74707E5-0CDC-7DAB-2960-97CC87C8D616}"/>
          </ac:spMkLst>
        </pc:spChg>
      </pc:sldChg>
      <pc:sldChg chg="modSp">
        <pc:chgData name="Lori Brooks" userId="S::loribrooks@arcb.com::9c275014-9ab8-4aff-ba0e-a86a8b9859b3" providerId="AD" clId="Web-{8DC7987B-AADC-2D02-D989-9547F62517AA}" dt="2026-04-01T17:38:41.110" v="24" actId="20577"/>
        <pc:sldMkLst>
          <pc:docMk/>
          <pc:sldMk cId="1581314371" sldId="3640"/>
        </pc:sldMkLst>
        <pc:spChg chg="mod">
          <ac:chgData name="Lori Brooks" userId="S::loribrooks@arcb.com::9c275014-9ab8-4aff-ba0e-a86a8b9859b3" providerId="AD" clId="Web-{8DC7987B-AADC-2D02-D989-9547F62517AA}" dt="2026-04-01T17:38:41.110" v="24" actId="20577"/>
          <ac:spMkLst>
            <pc:docMk/>
            <pc:sldMk cId="1581314371" sldId="3640"/>
            <ac:spMk id="7" creationId="{86E9EA19-EA42-FC16-9BF8-934BCC7898EC}"/>
          </ac:spMkLst>
        </pc:spChg>
      </pc:sldChg>
    </pc:docChg>
  </pc:docChgLst>
  <pc:docChgLst>
    <pc:chgData name="Lori Brooks" userId="9c275014-9ab8-4aff-ba0e-a86a8b9859b3" providerId="ADAL" clId="{C421E75C-5892-4334-BD1F-65E35743ECC6}"/>
    <pc:docChg chg="modSld">
      <pc:chgData name="Lori Brooks" userId="9c275014-9ab8-4aff-ba0e-a86a8b9859b3" providerId="ADAL" clId="{C421E75C-5892-4334-BD1F-65E35743ECC6}" dt="2026-04-01T17:41:30.504" v="1" actId="14100"/>
      <pc:docMkLst>
        <pc:docMk/>
      </pc:docMkLst>
      <pc:sldChg chg="modSp mod">
        <pc:chgData name="Lori Brooks" userId="9c275014-9ab8-4aff-ba0e-a86a8b9859b3" providerId="ADAL" clId="{C421E75C-5892-4334-BD1F-65E35743ECC6}" dt="2026-04-01T17:41:25.733" v="0" actId="14100"/>
        <pc:sldMkLst>
          <pc:docMk/>
          <pc:sldMk cId="1979364779" sldId="3637"/>
        </pc:sldMkLst>
        <pc:spChg chg="mod">
          <ac:chgData name="Lori Brooks" userId="9c275014-9ab8-4aff-ba0e-a86a8b9859b3" providerId="ADAL" clId="{C421E75C-5892-4334-BD1F-65E35743ECC6}" dt="2026-04-01T17:41:25.733" v="0" actId="14100"/>
          <ac:spMkLst>
            <pc:docMk/>
            <pc:sldMk cId="1979364779" sldId="3637"/>
            <ac:spMk id="2" creationId="{B2261CC3-A7ED-27A1-5C76-7E594E286B11}"/>
          </ac:spMkLst>
        </pc:spChg>
      </pc:sldChg>
      <pc:sldChg chg="modSp mod">
        <pc:chgData name="Lori Brooks" userId="9c275014-9ab8-4aff-ba0e-a86a8b9859b3" providerId="ADAL" clId="{C421E75C-5892-4334-BD1F-65E35743ECC6}" dt="2026-04-01T17:41:30.504" v="1" actId="14100"/>
        <pc:sldMkLst>
          <pc:docMk/>
          <pc:sldMk cId="3242240859" sldId="3645"/>
        </pc:sldMkLst>
        <pc:spChg chg="mod">
          <ac:chgData name="Lori Brooks" userId="9c275014-9ab8-4aff-ba0e-a86a8b9859b3" providerId="ADAL" clId="{C421E75C-5892-4334-BD1F-65E35743ECC6}" dt="2026-04-01T17:41:30.504" v="1" actId="14100"/>
          <ac:spMkLst>
            <pc:docMk/>
            <pc:sldMk cId="3242240859" sldId="3645"/>
            <ac:spMk id="15" creationId="{9D190F9D-B285-C075-E3EA-64374ACA112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rcbest.sharepoint.com/sites/TruckloadYield/Shared%20Documents/Market%20Updates/Master%20Spreadsheet/++Main%20Data%20for%20Market%20Updat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US On-Highway Diesel Fuel Price</a:t>
            </a:r>
          </a:p>
          <a:p>
            <a:pPr>
              <a:defRPr/>
            </a:pPr>
            <a:r>
              <a:rPr lang="en-US"/>
              <a:t>Y/Y Comparison</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lineChart>
        <c:grouping val="standard"/>
        <c:varyColors val="0"/>
        <c:ser>
          <c:idx val="2"/>
          <c:order val="2"/>
          <c:tx>
            <c:strRef>
              <c:f>'Weekly DOE'!$AO$1</c:f>
              <c:strCache>
                <c:ptCount val="1"/>
                <c:pt idx="0">
                  <c:v>2024 DOE</c:v>
                </c:pt>
              </c:strCache>
            </c:strRef>
          </c:tx>
          <c:spPr>
            <a:ln w="31750" cap="rnd">
              <a:solidFill>
                <a:schemeClr val="accent3"/>
              </a:solidFill>
              <a:round/>
            </a:ln>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DOE'!$AO$2:$AO$54</c:f>
              <c:numCache>
                <c:formatCode>"$"#,##0.00</c:formatCode>
                <c:ptCount val="53"/>
                <c:pt idx="0">
                  <c:v>3.8759999999999999</c:v>
                </c:pt>
                <c:pt idx="1">
                  <c:v>3.8279999999999998</c:v>
                </c:pt>
                <c:pt idx="2">
                  <c:v>3.863</c:v>
                </c:pt>
                <c:pt idx="3">
                  <c:v>3.8380000000000001</c:v>
                </c:pt>
                <c:pt idx="4">
                  <c:v>3.867</c:v>
                </c:pt>
                <c:pt idx="5">
                  <c:v>3.899</c:v>
                </c:pt>
                <c:pt idx="6">
                  <c:v>4.109</c:v>
                </c:pt>
                <c:pt idx="7">
                  <c:v>4.109</c:v>
                </c:pt>
                <c:pt idx="8">
                  <c:v>4.0579999999999998</c:v>
                </c:pt>
                <c:pt idx="9">
                  <c:v>4.0220000000000002</c:v>
                </c:pt>
                <c:pt idx="10">
                  <c:v>4.0039999999999996</c:v>
                </c:pt>
                <c:pt idx="11">
                  <c:v>4.0279999999999996</c:v>
                </c:pt>
                <c:pt idx="12">
                  <c:v>4.0339999999999998</c:v>
                </c:pt>
                <c:pt idx="13">
                  <c:v>3.996</c:v>
                </c:pt>
                <c:pt idx="14">
                  <c:v>4.0609999999999999</c:v>
                </c:pt>
                <c:pt idx="15">
                  <c:v>4.0149999999999997</c:v>
                </c:pt>
                <c:pt idx="16">
                  <c:v>3.9929999999999999</c:v>
                </c:pt>
                <c:pt idx="17">
                  <c:v>3.9470000000000001</c:v>
                </c:pt>
                <c:pt idx="18">
                  <c:v>3.8940000000000001</c:v>
                </c:pt>
                <c:pt idx="19">
                  <c:v>3.8479999999999999</c:v>
                </c:pt>
                <c:pt idx="20">
                  <c:v>3.7890000000000001</c:v>
                </c:pt>
                <c:pt idx="21">
                  <c:v>3.758</c:v>
                </c:pt>
                <c:pt idx="22">
                  <c:v>3.726</c:v>
                </c:pt>
                <c:pt idx="23">
                  <c:v>3.6579999999999999</c:v>
                </c:pt>
                <c:pt idx="24">
                  <c:v>3.7349999999999999</c:v>
                </c:pt>
                <c:pt idx="25">
                  <c:v>3.7690000000000001</c:v>
                </c:pt>
                <c:pt idx="26">
                  <c:v>3.8130000000000002</c:v>
                </c:pt>
                <c:pt idx="27">
                  <c:v>3.8650000000000002</c:v>
                </c:pt>
                <c:pt idx="28">
                  <c:v>3.8260000000000001</c:v>
                </c:pt>
                <c:pt idx="29">
                  <c:v>3.7789999999999999</c:v>
                </c:pt>
                <c:pt idx="30">
                  <c:v>3.7679999999999998</c:v>
                </c:pt>
                <c:pt idx="31">
                  <c:v>3.7549999999999999</c:v>
                </c:pt>
                <c:pt idx="32">
                  <c:v>3.7040000000000002</c:v>
                </c:pt>
                <c:pt idx="33">
                  <c:v>3.6880000000000002</c:v>
                </c:pt>
                <c:pt idx="34">
                  <c:v>3.6509999999999998</c:v>
                </c:pt>
                <c:pt idx="35">
                  <c:v>3.625</c:v>
                </c:pt>
                <c:pt idx="36">
                  <c:v>3.5550000000000002</c:v>
                </c:pt>
                <c:pt idx="37">
                  <c:v>3.5259999999999998</c:v>
                </c:pt>
                <c:pt idx="38">
                  <c:v>3.5390000000000001</c:v>
                </c:pt>
                <c:pt idx="39">
                  <c:v>3.544</c:v>
                </c:pt>
                <c:pt idx="40">
                  <c:v>3.5840000000000001</c:v>
                </c:pt>
                <c:pt idx="41">
                  <c:v>3.6309999999999998</c:v>
                </c:pt>
                <c:pt idx="42">
                  <c:v>3.5529999999999999</c:v>
                </c:pt>
                <c:pt idx="43">
                  <c:v>3.573</c:v>
                </c:pt>
                <c:pt idx="44">
                  <c:v>3.536</c:v>
                </c:pt>
                <c:pt idx="45">
                  <c:v>3.5209999999999999</c:v>
                </c:pt>
                <c:pt idx="46">
                  <c:v>3.4910000000000001</c:v>
                </c:pt>
                <c:pt idx="47">
                  <c:v>3.5390000000000001</c:v>
                </c:pt>
                <c:pt idx="48">
                  <c:v>3.54</c:v>
                </c:pt>
                <c:pt idx="49">
                  <c:v>3.4580000000000002</c:v>
                </c:pt>
                <c:pt idx="50">
                  <c:v>3.4940000000000002</c:v>
                </c:pt>
                <c:pt idx="51">
                  <c:v>3.476</c:v>
                </c:pt>
                <c:pt idx="52">
                  <c:v>3.5030000000000001</c:v>
                </c:pt>
              </c:numCache>
            </c:numRef>
          </c:val>
          <c:smooth val="0"/>
          <c:extLst>
            <c:ext xmlns:c16="http://schemas.microsoft.com/office/drawing/2014/chart" uri="{C3380CC4-5D6E-409C-BE32-E72D297353CC}">
              <c16:uniqueId val="{00000000-7692-47A3-B9E7-39806C5CC2FC}"/>
            </c:ext>
          </c:extLst>
        </c:ser>
        <c:ser>
          <c:idx val="4"/>
          <c:order val="4"/>
          <c:tx>
            <c:strRef>
              <c:f>'Weekly DOE'!$AQ$1</c:f>
              <c:strCache>
                <c:ptCount val="1"/>
                <c:pt idx="0">
                  <c:v>2025 DOE</c:v>
                </c:pt>
              </c:strCache>
            </c:strRef>
          </c:tx>
          <c:spPr>
            <a:ln w="31750" cap="rnd">
              <a:solidFill>
                <a:schemeClr val="accent5"/>
              </a:solidFill>
              <a:round/>
            </a:ln>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DOE'!$AQ$2:$AQ$54</c:f>
              <c:numCache>
                <c:formatCode>"$"#,##0.00</c:formatCode>
                <c:ptCount val="53"/>
                <c:pt idx="0" formatCode="General">
                  <c:v>3.5609999999999999</c:v>
                </c:pt>
                <c:pt idx="1">
                  <c:v>3.6019999999999999</c:v>
                </c:pt>
                <c:pt idx="2">
                  <c:v>3.7149999999999999</c:v>
                </c:pt>
                <c:pt idx="3">
                  <c:v>3.6589999999999998</c:v>
                </c:pt>
                <c:pt idx="4">
                  <c:v>3.66</c:v>
                </c:pt>
                <c:pt idx="5">
                  <c:v>3.665</c:v>
                </c:pt>
                <c:pt idx="6" formatCode="General">
                  <c:v>3.665</c:v>
                </c:pt>
                <c:pt idx="7" formatCode="General">
                  <c:v>3.677</c:v>
                </c:pt>
                <c:pt idx="8" formatCode="General">
                  <c:v>3.6970000000000001</c:v>
                </c:pt>
                <c:pt idx="9" formatCode="General">
                  <c:v>3.6349999999999998</c:v>
                </c:pt>
                <c:pt idx="10" formatCode="General">
                  <c:v>3.5819999999999999</c:v>
                </c:pt>
                <c:pt idx="11" formatCode="General">
                  <c:v>3.5489999999999999</c:v>
                </c:pt>
                <c:pt idx="12" formatCode="General">
                  <c:v>3.5670000000000002</c:v>
                </c:pt>
                <c:pt idx="13" formatCode="General">
                  <c:v>3.5920000000000001</c:v>
                </c:pt>
                <c:pt idx="14" formatCode="General">
                  <c:v>3.6389999999999998</c:v>
                </c:pt>
                <c:pt idx="15" formatCode="General">
                  <c:v>3.5790000000000002</c:v>
                </c:pt>
                <c:pt idx="16" formatCode="General">
                  <c:v>3.5339999999999998</c:v>
                </c:pt>
                <c:pt idx="17" formatCode="General">
                  <c:v>3.5139999999999998</c:v>
                </c:pt>
                <c:pt idx="18" formatCode="General">
                  <c:v>3.4969999999999999</c:v>
                </c:pt>
                <c:pt idx="19" formatCode="General">
                  <c:v>3.476</c:v>
                </c:pt>
                <c:pt idx="20">
                  <c:v>3.536</c:v>
                </c:pt>
                <c:pt idx="21">
                  <c:v>3.4870000000000001</c:v>
                </c:pt>
                <c:pt idx="22">
                  <c:v>3.4510000000000001</c:v>
                </c:pt>
                <c:pt idx="23">
                  <c:v>3.4710000000000001</c:v>
                </c:pt>
                <c:pt idx="24">
                  <c:v>3.5710000000000002</c:v>
                </c:pt>
                <c:pt idx="25">
                  <c:v>3.7749999999999999</c:v>
                </c:pt>
                <c:pt idx="26">
                  <c:v>3.7269999999999999</c:v>
                </c:pt>
                <c:pt idx="27">
                  <c:v>3.7389999999999999</c:v>
                </c:pt>
                <c:pt idx="28">
                  <c:v>3.758</c:v>
                </c:pt>
                <c:pt idx="29">
                  <c:v>3.8119999999999998</c:v>
                </c:pt>
                <c:pt idx="30">
                  <c:v>3.8050000000000002</c:v>
                </c:pt>
                <c:pt idx="31">
                  <c:v>3.8</c:v>
                </c:pt>
                <c:pt idx="32">
                  <c:v>3.754</c:v>
                </c:pt>
                <c:pt idx="33">
                  <c:v>3.7130000000000001</c:v>
                </c:pt>
                <c:pt idx="34">
                  <c:v>3.7080000000000002</c:v>
                </c:pt>
                <c:pt idx="35">
                  <c:v>3.734</c:v>
                </c:pt>
                <c:pt idx="36">
                  <c:v>3.766</c:v>
                </c:pt>
                <c:pt idx="37">
                  <c:v>3.7389999999999999</c:v>
                </c:pt>
                <c:pt idx="38">
                  <c:v>3.7490000000000001</c:v>
                </c:pt>
                <c:pt idx="39">
                  <c:v>3.754</c:v>
                </c:pt>
                <c:pt idx="40" formatCode="General">
                  <c:v>3.7109999999999999</c:v>
                </c:pt>
                <c:pt idx="41" formatCode="General">
                  <c:v>3.665</c:v>
                </c:pt>
                <c:pt idx="42" formatCode="General">
                  <c:v>3.62</c:v>
                </c:pt>
                <c:pt idx="43" formatCode="General">
                  <c:v>3.718</c:v>
                </c:pt>
                <c:pt idx="44" formatCode="General">
                  <c:v>3.7530000000000001</c:v>
                </c:pt>
                <c:pt idx="45">
                  <c:v>3.8370000000000002</c:v>
                </c:pt>
                <c:pt idx="46">
                  <c:v>3.8679999999999999</c:v>
                </c:pt>
                <c:pt idx="47">
                  <c:v>3.831</c:v>
                </c:pt>
                <c:pt idx="48">
                  <c:v>3.758</c:v>
                </c:pt>
                <c:pt idx="49">
                  <c:v>3.665</c:v>
                </c:pt>
                <c:pt idx="50">
                  <c:v>3.6070000000000002</c:v>
                </c:pt>
                <c:pt idx="51">
                  <c:v>3.544</c:v>
                </c:pt>
                <c:pt idx="52">
                  <c:v>3.5</c:v>
                </c:pt>
              </c:numCache>
            </c:numRef>
          </c:val>
          <c:smooth val="0"/>
          <c:extLst>
            <c:ext xmlns:c16="http://schemas.microsoft.com/office/drawing/2014/chart" uri="{C3380CC4-5D6E-409C-BE32-E72D297353CC}">
              <c16:uniqueId val="{00000001-7692-47A3-B9E7-39806C5CC2FC}"/>
            </c:ext>
          </c:extLst>
        </c:ser>
        <c:ser>
          <c:idx val="5"/>
          <c:order val="5"/>
          <c:tx>
            <c:strRef>
              <c:f>'Weekly DOE'!$AR$1</c:f>
              <c:strCache>
                <c:ptCount val="1"/>
                <c:pt idx="0">
                  <c:v>Date</c:v>
                </c:pt>
              </c:strCache>
            </c:strRef>
          </c:tx>
          <c:spPr>
            <a:ln w="31750" cap="rnd">
              <a:solidFill>
                <a:schemeClr val="accent6"/>
              </a:solidFill>
              <a:round/>
            </a:ln>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DOE'!$AR$2:$AR$54</c:f>
              <c:numCache>
                <c:formatCode>m/d/yyyy</c:formatCode>
                <c:ptCount val="53"/>
                <c:pt idx="0">
                  <c:v>46027</c:v>
                </c:pt>
                <c:pt idx="1">
                  <c:v>46034</c:v>
                </c:pt>
                <c:pt idx="2">
                  <c:v>46041</c:v>
                </c:pt>
                <c:pt idx="3">
                  <c:v>46048</c:v>
                </c:pt>
                <c:pt idx="4">
                  <c:v>46055</c:v>
                </c:pt>
                <c:pt idx="5">
                  <c:v>46062</c:v>
                </c:pt>
                <c:pt idx="6">
                  <c:v>46069</c:v>
                </c:pt>
                <c:pt idx="7">
                  <c:v>46076</c:v>
                </c:pt>
                <c:pt idx="8">
                  <c:v>46083</c:v>
                </c:pt>
                <c:pt idx="9">
                  <c:v>46090</c:v>
                </c:pt>
                <c:pt idx="10">
                  <c:v>46097</c:v>
                </c:pt>
                <c:pt idx="11">
                  <c:v>46104</c:v>
                </c:pt>
                <c:pt idx="12">
                  <c:v>46111</c:v>
                </c:pt>
              </c:numCache>
            </c:numRef>
          </c:val>
          <c:smooth val="0"/>
          <c:extLst>
            <c:ext xmlns:c16="http://schemas.microsoft.com/office/drawing/2014/chart" uri="{C3380CC4-5D6E-409C-BE32-E72D297353CC}">
              <c16:uniqueId val="{00000002-7692-47A3-B9E7-39806C5CC2FC}"/>
            </c:ext>
          </c:extLst>
        </c:ser>
        <c:ser>
          <c:idx val="6"/>
          <c:order val="6"/>
          <c:tx>
            <c:strRef>
              <c:f>'Weekly DOE'!$AS$1</c:f>
              <c:strCache>
                <c:ptCount val="1"/>
                <c:pt idx="0">
                  <c:v>2026 DOE</c:v>
                </c:pt>
              </c:strCache>
            </c:strRef>
          </c:tx>
          <c:spPr>
            <a:ln w="31750" cap="rnd">
              <a:solidFill>
                <a:schemeClr val="accent1">
                  <a:lumMod val="60000"/>
                </a:schemeClr>
              </a:solidFill>
              <a:round/>
            </a:ln>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DOE'!$AS$2:$AS$54</c:f>
              <c:numCache>
                <c:formatCode>_("$"* #,##0.00_);_("$"* \(#,##0.00\);_("$"* "-"??_);_(@_)</c:formatCode>
                <c:ptCount val="53"/>
                <c:pt idx="0">
                  <c:v>3.4769999999999999</c:v>
                </c:pt>
                <c:pt idx="1">
                  <c:v>3.4590000000000001</c:v>
                </c:pt>
                <c:pt idx="2" formatCode="General">
                  <c:v>3.53</c:v>
                </c:pt>
                <c:pt idx="3" formatCode="General">
                  <c:v>3.6240000000000001</c:v>
                </c:pt>
                <c:pt idx="4" formatCode="General">
                  <c:v>3.681</c:v>
                </c:pt>
                <c:pt idx="5" formatCode="General">
                  <c:v>3.6880000000000002</c:v>
                </c:pt>
                <c:pt idx="6" formatCode="General">
                  <c:v>3.7109999999999999</c:v>
                </c:pt>
                <c:pt idx="7" formatCode="General">
                  <c:v>3.8090000000000002</c:v>
                </c:pt>
                <c:pt idx="8" formatCode="General">
                  <c:v>3.8969999999999998</c:v>
                </c:pt>
                <c:pt idx="9" formatCode="General">
                  <c:v>4.859</c:v>
                </c:pt>
                <c:pt idx="10" formatCode="General">
                  <c:v>5.0709999999999997</c:v>
                </c:pt>
                <c:pt idx="11" formatCode="General">
                  <c:v>5.375</c:v>
                </c:pt>
                <c:pt idx="12" formatCode="General">
                  <c:v>5.4009999999999998</c:v>
                </c:pt>
              </c:numCache>
            </c:numRef>
          </c:val>
          <c:smooth val="0"/>
          <c:extLst>
            <c:ext xmlns:c16="http://schemas.microsoft.com/office/drawing/2014/chart" uri="{C3380CC4-5D6E-409C-BE32-E72D297353CC}">
              <c16:uniqueId val="{00000003-7692-47A3-B9E7-39806C5CC2FC}"/>
            </c:ext>
          </c:extLst>
        </c:ser>
        <c:dLbls>
          <c:showLegendKey val="0"/>
          <c:showVal val="0"/>
          <c:showCatName val="0"/>
          <c:showSerName val="0"/>
          <c:showPercent val="0"/>
          <c:showBubbleSize val="0"/>
        </c:dLbls>
        <c:smooth val="0"/>
        <c:axId val="2016927248"/>
        <c:axId val="2016922672"/>
        <c:extLst>
          <c:ext xmlns:c15="http://schemas.microsoft.com/office/drawing/2012/chart" uri="{02D57815-91ED-43cb-92C2-25804820EDAC}">
            <c15:filteredLineSeries>
              <c15:ser>
                <c:idx val="0"/>
                <c:order val="0"/>
                <c:tx>
                  <c:strRef>
                    <c:extLst>
                      <c:ext uri="{02D57815-91ED-43cb-92C2-25804820EDAC}">
                        <c15:formulaRef>
                          <c15:sqref>'Weekly DOE'!$AM$1</c15:sqref>
                        </c15:formulaRef>
                      </c:ext>
                    </c:extLst>
                    <c:strCache>
                      <c:ptCount val="1"/>
                      <c:pt idx="0">
                        <c:v>2023 DOE</c:v>
                      </c:pt>
                    </c:strCache>
                  </c:strRef>
                </c:tx>
                <c:spPr>
                  <a:ln w="31750" cap="rnd">
                    <a:solidFill>
                      <a:schemeClr val="accent1"/>
                    </a:solidFill>
                    <a:round/>
                  </a:ln>
                  <a:effectLst/>
                </c:spPr>
                <c:marker>
                  <c:symbol val="none"/>
                </c:marker>
                <c:cat>
                  <c:numRef>
                    <c:extLst>
                      <c:ext uri="{02D57815-91ED-43cb-92C2-25804820EDAC}">
                        <c15:formulaRef>
                          <c15:sqref>'Weekly DOE'!$AI$2:$AI$54</c15:sqref>
                        </c15:formulaRef>
                      </c:ext>
                    </c:extLst>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extLst>
                      <c:ext uri="{02D57815-91ED-43cb-92C2-25804820EDAC}">
                        <c15:formulaRef>
                          <c15:sqref>'Weekly DOE'!$AM$2:$AM$54</c15:sqref>
                        </c15:formulaRef>
                      </c:ext>
                    </c:extLst>
                    <c:numCache>
                      <c:formatCode>"$"#,##0.00</c:formatCode>
                      <c:ptCount val="53"/>
                      <c:pt idx="0">
                        <c:v>4.5830000000000002</c:v>
                      </c:pt>
                      <c:pt idx="1">
                        <c:v>4.5490000000000004</c:v>
                      </c:pt>
                      <c:pt idx="2">
                        <c:v>4.524</c:v>
                      </c:pt>
                      <c:pt idx="3">
                        <c:v>4.6040000000000001</c:v>
                      </c:pt>
                      <c:pt idx="4">
                        <c:v>4.6219999999999999</c:v>
                      </c:pt>
                      <c:pt idx="5">
                        <c:v>4.5389999999999997</c:v>
                      </c:pt>
                      <c:pt idx="6">
                        <c:v>4.444</c:v>
                      </c:pt>
                      <c:pt idx="7">
                        <c:v>4.3760000000000003</c:v>
                      </c:pt>
                      <c:pt idx="8">
                        <c:v>4.2939999999999996</c:v>
                      </c:pt>
                      <c:pt idx="9">
                        <c:v>4.282</c:v>
                      </c:pt>
                      <c:pt idx="10">
                        <c:v>4.2469999999999999</c:v>
                      </c:pt>
                      <c:pt idx="11">
                        <c:v>4.1849999999999996</c:v>
                      </c:pt>
                      <c:pt idx="12">
                        <c:v>4.1280000000000001</c:v>
                      </c:pt>
                      <c:pt idx="13">
                        <c:v>4.1050000000000004</c:v>
                      </c:pt>
                      <c:pt idx="14">
                        <c:v>4.0979999999999999</c:v>
                      </c:pt>
                      <c:pt idx="15">
                        <c:v>4.1159999999999997</c:v>
                      </c:pt>
                      <c:pt idx="16">
                        <c:v>4.077</c:v>
                      </c:pt>
                      <c:pt idx="17">
                        <c:v>4.0179999999999998</c:v>
                      </c:pt>
                      <c:pt idx="18">
                        <c:v>3.9220000000000002</c:v>
                      </c:pt>
                      <c:pt idx="19">
                        <c:v>3.8969999999999998</c:v>
                      </c:pt>
                      <c:pt idx="20">
                        <c:v>3.883</c:v>
                      </c:pt>
                      <c:pt idx="21">
                        <c:v>3.855</c:v>
                      </c:pt>
                      <c:pt idx="22">
                        <c:v>3.7970000000000002</c:v>
                      </c:pt>
                      <c:pt idx="23">
                        <c:v>3.794</c:v>
                      </c:pt>
                      <c:pt idx="24">
                        <c:v>3.8149999999999999</c:v>
                      </c:pt>
                      <c:pt idx="25">
                        <c:v>3.8010000000000002</c:v>
                      </c:pt>
                      <c:pt idx="26">
                        <c:v>3.7669999999999999</c:v>
                      </c:pt>
                      <c:pt idx="27">
                        <c:v>3.806</c:v>
                      </c:pt>
                      <c:pt idx="28">
                        <c:v>3.806</c:v>
                      </c:pt>
                      <c:pt idx="29">
                        <c:v>3.9049999999999998</c:v>
                      </c:pt>
                      <c:pt idx="30">
                        <c:v>4.1269999999999998</c:v>
                      </c:pt>
                      <c:pt idx="31">
                        <c:v>4.2389999999999999</c:v>
                      </c:pt>
                      <c:pt idx="32">
                        <c:v>4.3780000000000001</c:v>
                      </c:pt>
                      <c:pt idx="33">
                        <c:v>4.3890000000000002</c:v>
                      </c:pt>
                      <c:pt idx="34">
                        <c:v>4.4749999999999996</c:v>
                      </c:pt>
                      <c:pt idx="35">
                        <c:v>4.492</c:v>
                      </c:pt>
                      <c:pt idx="36">
                        <c:v>4.54</c:v>
                      </c:pt>
                      <c:pt idx="37">
                        <c:v>4.633</c:v>
                      </c:pt>
                      <c:pt idx="38">
                        <c:v>4.5860000000000003</c:v>
                      </c:pt>
                      <c:pt idx="39">
                        <c:v>4.593</c:v>
                      </c:pt>
                      <c:pt idx="40">
                        <c:v>4.4980000000000002</c:v>
                      </c:pt>
                      <c:pt idx="41">
                        <c:v>4.444</c:v>
                      </c:pt>
                      <c:pt idx="42">
                        <c:v>4.5449999999999999</c:v>
                      </c:pt>
                      <c:pt idx="43">
                        <c:v>4.4539999999999997</c:v>
                      </c:pt>
                      <c:pt idx="44">
                        <c:v>4.3659999999999997</c:v>
                      </c:pt>
                      <c:pt idx="45">
                        <c:v>4.2939999999999996</c:v>
                      </c:pt>
                      <c:pt idx="46">
                        <c:v>4.2089999999999996</c:v>
                      </c:pt>
                      <c:pt idx="47">
                        <c:v>4.1459999999999999</c:v>
                      </c:pt>
                      <c:pt idx="48">
                        <c:v>4.0919999999999996</c:v>
                      </c:pt>
                      <c:pt idx="49">
                        <c:v>3.9870000000000001</c:v>
                      </c:pt>
                      <c:pt idx="50">
                        <c:v>3.8940000000000001</c:v>
                      </c:pt>
                      <c:pt idx="51">
                        <c:v>3.9140000000000001</c:v>
                      </c:pt>
                      <c:pt idx="52">
                        <c:v>3.8759999999999999</c:v>
                      </c:pt>
                    </c:numCache>
                  </c:numRef>
                </c:val>
                <c:smooth val="0"/>
                <c:extLst>
                  <c:ext xmlns:c16="http://schemas.microsoft.com/office/drawing/2014/chart" uri="{C3380CC4-5D6E-409C-BE32-E72D297353CC}">
                    <c16:uniqueId val="{00000004-7692-47A3-B9E7-39806C5CC2FC}"/>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'Weekly DOE'!$AN$1</c15:sqref>
                        </c15:formulaRef>
                      </c:ext>
                    </c:extLst>
                    <c:strCache>
                      <c:ptCount val="1"/>
                      <c:pt idx="0">
                        <c:v>Date</c:v>
                      </c:pt>
                    </c:strCache>
                  </c:strRef>
                </c:tx>
                <c:spPr>
                  <a:ln w="31750"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'Weekly DOE'!$AI$2:$AI$54</c15:sqref>
                        </c15:formulaRef>
                      </c:ext>
                    </c:extLst>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extLst xmlns:c15="http://schemas.microsoft.com/office/drawing/2012/chart">
                      <c:ext xmlns:c15="http://schemas.microsoft.com/office/drawing/2012/chart" uri="{02D57815-91ED-43cb-92C2-25804820EDAC}">
                        <c15:formulaRef>
                          <c15:sqref>'Weekly DOE'!$AN$2:$AN$54</c15:sqref>
                        </c15:formulaRef>
                      </c:ext>
                    </c:extLst>
                    <c:numCache>
                      <c:formatCode>m/d/yyyy</c:formatCode>
                      <c:ptCount val="53"/>
                      <c:pt idx="0">
                        <c:v>45292</c:v>
                      </c:pt>
                      <c:pt idx="1">
                        <c:v>45299</c:v>
                      </c:pt>
                      <c:pt idx="2">
                        <c:v>45306</c:v>
                      </c:pt>
                      <c:pt idx="3">
                        <c:v>45313</c:v>
                      </c:pt>
                      <c:pt idx="4">
                        <c:v>45320</c:v>
                      </c:pt>
                      <c:pt idx="5">
                        <c:v>45327</c:v>
                      </c:pt>
                      <c:pt idx="6">
                        <c:v>45334</c:v>
                      </c:pt>
                      <c:pt idx="7">
                        <c:v>45341</c:v>
                      </c:pt>
                      <c:pt idx="8">
                        <c:v>45348</c:v>
                      </c:pt>
                      <c:pt idx="9">
                        <c:v>45355</c:v>
                      </c:pt>
                      <c:pt idx="10">
                        <c:v>45362</c:v>
                      </c:pt>
                      <c:pt idx="11">
                        <c:v>45369</c:v>
                      </c:pt>
                      <c:pt idx="12">
                        <c:v>45376</c:v>
                      </c:pt>
                      <c:pt idx="13">
                        <c:v>45383</c:v>
                      </c:pt>
                      <c:pt idx="14">
                        <c:v>45390</c:v>
                      </c:pt>
                      <c:pt idx="15">
                        <c:v>45397</c:v>
                      </c:pt>
                      <c:pt idx="16">
                        <c:v>45404</c:v>
                      </c:pt>
                      <c:pt idx="17">
                        <c:v>45411</c:v>
                      </c:pt>
                      <c:pt idx="18">
                        <c:v>45418</c:v>
                      </c:pt>
                      <c:pt idx="19">
                        <c:v>45425</c:v>
                      </c:pt>
                      <c:pt idx="20">
                        <c:v>45432</c:v>
                      </c:pt>
                      <c:pt idx="21">
                        <c:v>45439</c:v>
                      </c:pt>
                      <c:pt idx="22">
                        <c:v>45446</c:v>
                      </c:pt>
                      <c:pt idx="23">
                        <c:v>45453</c:v>
                      </c:pt>
                      <c:pt idx="24">
                        <c:v>45460</c:v>
                      </c:pt>
                      <c:pt idx="25">
                        <c:v>45467</c:v>
                      </c:pt>
                      <c:pt idx="26">
                        <c:v>45474</c:v>
                      </c:pt>
                      <c:pt idx="27">
                        <c:v>45481</c:v>
                      </c:pt>
                      <c:pt idx="28">
                        <c:v>45488</c:v>
                      </c:pt>
                      <c:pt idx="29">
                        <c:v>45495</c:v>
                      </c:pt>
                      <c:pt idx="30">
                        <c:v>45502</c:v>
                      </c:pt>
                      <c:pt idx="31">
                        <c:v>45509</c:v>
                      </c:pt>
                      <c:pt idx="32">
                        <c:v>45516</c:v>
                      </c:pt>
                      <c:pt idx="33">
                        <c:v>45523</c:v>
                      </c:pt>
                      <c:pt idx="34">
                        <c:v>45530</c:v>
                      </c:pt>
                      <c:pt idx="35">
                        <c:v>45537</c:v>
                      </c:pt>
                      <c:pt idx="36">
                        <c:v>45544</c:v>
                      </c:pt>
                      <c:pt idx="37">
                        <c:v>45551</c:v>
                      </c:pt>
                      <c:pt idx="38">
                        <c:v>45558</c:v>
                      </c:pt>
                      <c:pt idx="39">
                        <c:v>45565</c:v>
                      </c:pt>
                      <c:pt idx="40">
                        <c:v>45572</c:v>
                      </c:pt>
                      <c:pt idx="41">
                        <c:v>45579</c:v>
                      </c:pt>
                      <c:pt idx="42">
                        <c:v>45586</c:v>
                      </c:pt>
                      <c:pt idx="43">
                        <c:v>45593</c:v>
                      </c:pt>
                      <c:pt idx="44">
                        <c:v>45600</c:v>
                      </c:pt>
                      <c:pt idx="45">
                        <c:v>45607</c:v>
                      </c:pt>
                      <c:pt idx="46">
                        <c:v>45614</c:v>
                      </c:pt>
                      <c:pt idx="47">
                        <c:v>45621</c:v>
                      </c:pt>
                      <c:pt idx="48">
                        <c:v>45628</c:v>
                      </c:pt>
                      <c:pt idx="49" formatCode="&quot;$&quot;#,##0.00">
                        <c:v>45635</c:v>
                      </c:pt>
                      <c:pt idx="50" formatCode="&quot;$&quot;#,##0.00">
                        <c:v>45642</c:v>
                      </c:pt>
                      <c:pt idx="51" formatCode="&quot;$&quot;#,##0.00">
                        <c:v>45649</c:v>
                      </c:pt>
                      <c:pt idx="52" formatCode="&quot;$&quot;#,##0.00">
                        <c:v>45656</c:v>
                      </c:pt>
                    </c:numCache>
                  </c:numRef>
                </c:val>
                <c:smooth val="0"/>
                <c:extLst xmlns:c15="http://schemas.microsoft.com/office/drawing/2012/chart">
                  <c:ext xmlns:c16="http://schemas.microsoft.com/office/drawing/2014/chart" uri="{C3380CC4-5D6E-409C-BE32-E72D297353CC}">
                    <c16:uniqueId val="{00000005-7692-47A3-B9E7-39806C5CC2FC}"/>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'Weekly DOE'!$AP$1</c15:sqref>
                        </c15:formulaRef>
                      </c:ext>
                    </c:extLst>
                    <c:strCache>
                      <c:ptCount val="1"/>
                      <c:pt idx="0">
                        <c:v>Date</c:v>
                      </c:pt>
                    </c:strCache>
                  </c:strRef>
                </c:tx>
                <c:spPr>
                  <a:ln w="31750"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'Weekly DOE'!$AI$2:$AI$54</c15:sqref>
                        </c15:formulaRef>
                      </c:ext>
                    </c:extLst>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extLst xmlns:c15="http://schemas.microsoft.com/office/drawing/2012/chart">
                      <c:ext xmlns:c15="http://schemas.microsoft.com/office/drawing/2012/chart" uri="{02D57815-91ED-43cb-92C2-25804820EDAC}">
                        <c15:formulaRef>
                          <c15:sqref>'Weekly DOE'!$AP$2:$AP$54</c15:sqref>
                        </c15:formulaRef>
                      </c:ext>
                    </c:extLst>
                    <c:numCache>
                      <c:formatCode>m/d/yyyy</c:formatCode>
                      <c:ptCount val="53"/>
                      <c:pt idx="0">
                        <c:v>45663</c:v>
                      </c:pt>
                      <c:pt idx="1">
                        <c:v>45670</c:v>
                      </c:pt>
                      <c:pt idx="2">
                        <c:v>45677</c:v>
                      </c:pt>
                      <c:pt idx="3">
                        <c:v>45684</c:v>
                      </c:pt>
                      <c:pt idx="4">
                        <c:v>45691</c:v>
                      </c:pt>
                      <c:pt idx="5">
                        <c:v>45698</c:v>
                      </c:pt>
                      <c:pt idx="6">
                        <c:v>45698</c:v>
                      </c:pt>
                      <c:pt idx="7">
                        <c:v>45705</c:v>
                      </c:pt>
                      <c:pt idx="8">
                        <c:v>45712</c:v>
                      </c:pt>
                      <c:pt idx="9">
                        <c:v>45719</c:v>
                      </c:pt>
                      <c:pt idx="10">
                        <c:v>45726</c:v>
                      </c:pt>
                      <c:pt idx="11">
                        <c:v>45733</c:v>
                      </c:pt>
                      <c:pt idx="12">
                        <c:v>45740</c:v>
                      </c:pt>
                      <c:pt idx="13">
                        <c:v>45747</c:v>
                      </c:pt>
                      <c:pt idx="14">
                        <c:v>45754</c:v>
                      </c:pt>
                      <c:pt idx="15">
                        <c:v>45761</c:v>
                      </c:pt>
                      <c:pt idx="16">
                        <c:v>45768</c:v>
                      </c:pt>
                      <c:pt idx="17">
                        <c:v>45775</c:v>
                      </c:pt>
                      <c:pt idx="18">
                        <c:v>45782</c:v>
                      </c:pt>
                      <c:pt idx="19">
                        <c:v>45789</c:v>
                      </c:pt>
                      <c:pt idx="20">
                        <c:v>45796</c:v>
                      </c:pt>
                      <c:pt idx="21">
                        <c:v>45803</c:v>
                      </c:pt>
                      <c:pt idx="22">
                        <c:v>45810</c:v>
                      </c:pt>
                      <c:pt idx="23">
                        <c:v>45817</c:v>
                      </c:pt>
                      <c:pt idx="24">
                        <c:v>45824</c:v>
                      </c:pt>
                      <c:pt idx="25">
                        <c:v>45831</c:v>
                      </c:pt>
                      <c:pt idx="26">
                        <c:v>45838</c:v>
                      </c:pt>
                      <c:pt idx="27">
                        <c:v>45845</c:v>
                      </c:pt>
                      <c:pt idx="28">
                        <c:v>45852</c:v>
                      </c:pt>
                      <c:pt idx="29">
                        <c:v>45859</c:v>
                      </c:pt>
                      <c:pt idx="30">
                        <c:v>45866</c:v>
                      </c:pt>
                      <c:pt idx="31">
                        <c:v>45873</c:v>
                      </c:pt>
                      <c:pt idx="32">
                        <c:v>45880</c:v>
                      </c:pt>
                      <c:pt idx="33">
                        <c:v>45887</c:v>
                      </c:pt>
                      <c:pt idx="34">
                        <c:v>45894</c:v>
                      </c:pt>
                      <c:pt idx="35">
                        <c:v>45901</c:v>
                      </c:pt>
                      <c:pt idx="36">
                        <c:v>45908</c:v>
                      </c:pt>
                      <c:pt idx="37">
                        <c:v>45915</c:v>
                      </c:pt>
                      <c:pt idx="38">
                        <c:v>45922</c:v>
                      </c:pt>
                      <c:pt idx="39">
                        <c:v>45929</c:v>
                      </c:pt>
                      <c:pt idx="40">
                        <c:v>45936</c:v>
                      </c:pt>
                      <c:pt idx="41">
                        <c:v>45943</c:v>
                      </c:pt>
                      <c:pt idx="42">
                        <c:v>45950</c:v>
                      </c:pt>
                      <c:pt idx="43">
                        <c:v>45957</c:v>
                      </c:pt>
                      <c:pt idx="44">
                        <c:v>45964</c:v>
                      </c:pt>
                      <c:pt idx="45">
                        <c:v>45971</c:v>
                      </c:pt>
                      <c:pt idx="46">
                        <c:v>45978</c:v>
                      </c:pt>
                      <c:pt idx="47">
                        <c:v>45985</c:v>
                      </c:pt>
                      <c:pt idx="48">
                        <c:v>45992</c:v>
                      </c:pt>
                      <c:pt idx="49">
                        <c:v>45999</c:v>
                      </c:pt>
                      <c:pt idx="50">
                        <c:v>46006</c:v>
                      </c:pt>
                      <c:pt idx="51">
                        <c:v>46013</c:v>
                      </c:pt>
                      <c:pt idx="52">
                        <c:v>46020</c:v>
                      </c:pt>
                    </c:numCache>
                  </c:numRef>
                </c:val>
                <c:smooth val="0"/>
                <c:extLst xmlns:c15="http://schemas.microsoft.com/office/drawing/2012/chart">
                  <c:ext xmlns:c16="http://schemas.microsoft.com/office/drawing/2014/chart" uri="{C3380CC4-5D6E-409C-BE32-E72D297353CC}">
                    <c16:uniqueId val="{00000006-7692-47A3-B9E7-39806C5CC2FC}"/>
                  </c:ext>
                </c:extLst>
              </c15:ser>
            </c15:filteredLineSeries>
          </c:ext>
        </c:extLst>
      </c:lineChart>
      <c:catAx>
        <c:axId val="2016927248"/>
        <c:scaling>
          <c:orientation val="minMax"/>
        </c:scaling>
        <c:delete val="0"/>
        <c:axPos val="b"/>
        <c:numFmt formatCode="0" sourceLinked="0"/>
        <c:majorTickMark val="out"/>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2016922672"/>
        <c:crosses val="autoZero"/>
        <c:auto val="0"/>
        <c:lblAlgn val="ctr"/>
        <c:lblOffset val="100"/>
        <c:tickMarkSkip val="1"/>
        <c:noMultiLvlLbl val="1"/>
      </c:catAx>
      <c:valAx>
        <c:axId val="2016922672"/>
        <c:scaling>
          <c:orientation val="minMax"/>
          <c:max val="5.5"/>
          <c:min val="3.25"/>
        </c:scaling>
        <c:delete val="0"/>
        <c:axPos val="l"/>
        <c:majorGridlines>
          <c:spPr>
            <a:ln w="9525" cap="flat" cmpd="sng" algn="ctr">
              <a:solidFill>
                <a:schemeClr val="tx2">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16927248"/>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b="0" i="0">
                <a:latin typeface="Arial" panose="020B0604020202020204" pitchFamily="34" charset="0"/>
              </a:defRPr>
            </a:lvl1pPr>
          </a:lstStyle>
          <a:p>
            <a:fld id="{75B69D8D-142B-8E4F-AB95-219AD8DDB656}" type="datetimeFigureOut">
              <a:rPr lang="en-US" smtClean="0"/>
              <a:pPr/>
              <a:t>3/31/2026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b="0" i="0">
                <a:latin typeface="Arial" panose="020B0604020202020204" pitchFamily="34" charset="0"/>
              </a:defRPr>
            </a:lvl1pPr>
          </a:lstStyle>
          <a:p>
            <a:fld id="{6992038A-54D9-9B4C-84A0-53B2A9D17FA4}" type="slidenum">
              <a:rPr lang="en-US" smtClean="0"/>
              <a:pPr/>
              <a:t>‹#›</a:t>
            </a:fld>
            <a:endParaRPr lang="en-US"/>
          </a:p>
        </p:txBody>
      </p:sp>
    </p:spTree>
    <p:extLst>
      <p:ext uri="{BB962C8B-B14F-4D97-AF65-F5344CB8AC3E}">
        <p14:creationId xmlns:p14="http://schemas.microsoft.com/office/powerpoint/2010/main" val="502551980"/>
      </p:ext>
    </p:extLst>
  </p:cSld>
  <p:clrMap bg1="lt1" tx1="dk1" bg2="lt2" tx2="dk2" accent1="accent1" accent2="accent2" accent3="accent3" accent4="accent4" accent5="accent5" accent6="accent6" hlink="hlink" folHlink="folHlink"/>
  <p:notesStyle>
    <a:lvl1pPr marL="0" algn="l" defTabSz="1097214" rtl="0" eaLnBrk="1" latinLnBrk="0" hangingPunct="1">
      <a:defRPr sz="1440" b="0" i="0" kern="1200">
        <a:solidFill>
          <a:schemeClr val="tx1"/>
        </a:solidFill>
        <a:latin typeface="Arial" panose="020B0604020202020204" pitchFamily="34" charset="0"/>
        <a:ea typeface="+mn-ea"/>
        <a:cs typeface="+mn-cs"/>
      </a:defRPr>
    </a:lvl1pPr>
    <a:lvl2pPr marL="548606" algn="l" defTabSz="1097214" rtl="0" eaLnBrk="1" latinLnBrk="0" hangingPunct="1">
      <a:defRPr sz="1440" b="0" i="0" kern="1200">
        <a:solidFill>
          <a:schemeClr val="tx1"/>
        </a:solidFill>
        <a:latin typeface="Arial" panose="020B0604020202020204" pitchFamily="34" charset="0"/>
        <a:ea typeface="+mn-ea"/>
        <a:cs typeface="+mn-cs"/>
      </a:defRPr>
    </a:lvl2pPr>
    <a:lvl3pPr marL="1097214" algn="l" defTabSz="1097214" rtl="0" eaLnBrk="1" latinLnBrk="0" hangingPunct="1">
      <a:defRPr sz="1440" b="0" i="0" kern="1200">
        <a:solidFill>
          <a:schemeClr val="tx1"/>
        </a:solidFill>
        <a:latin typeface="Arial" panose="020B0604020202020204" pitchFamily="34" charset="0"/>
        <a:ea typeface="+mn-ea"/>
        <a:cs typeface="+mn-cs"/>
      </a:defRPr>
    </a:lvl3pPr>
    <a:lvl4pPr marL="1645820" algn="l" defTabSz="1097214" rtl="0" eaLnBrk="1" latinLnBrk="0" hangingPunct="1">
      <a:defRPr sz="1440" b="0" i="0" kern="1200">
        <a:solidFill>
          <a:schemeClr val="tx1"/>
        </a:solidFill>
        <a:latin typeface="Arial" panose="020B0604020202020204" pitchFamily="34" charset="0"/>
        <a:ea typeface="+mn-ea"/>
        <a:cs typeface="+mn-cs"/>
      </a:defRPr>
    </a:lvl4pPr>
    <a:lvl5pPr marL="2194428" algn="l" defTabSz="1097214" rtl="0" eaLnBrk="1" latinLnBrk="0" hangingPunct="1">
      <a:defRPr sz="1440" b="0" i="0" kern="1200">
        <a:solidFill>
          <a:schemeClr val="tx1"/>
        </a:solidFill>
        <a:latin typeface="Arial" panose="020B0604020202020204" pitchFamily="34" charset="0"/>
        <a:ea typeface="+mn-ea"/>
        <a:cs typeface="+mn-cs"/>
      </a:defRPr>
    </a:lvl5pPr>
    <a:lvl6pPr marL="2743034" algn="l" defTabSz="1097214" rtl="0" eaLnBrk="1" latinLnBrk="0" hangingPunct="1">
      <a:defRPr sz="1440" kern="1200">
        <a:solidFill>
          <a:schemeClr val="tx1"/>
        </a:solidFill>
        <a:latin typeface="+mn-lt"/>
        <a:ea typeface="+mn-ea"/>
        <a:cs typeface="+mn-cs"/>
      </a:defRPr>
    </a:lvl6pPr>
    <a:lvl7pPr marL="3291642" algn="l" defTabSz="1097214" rtl="0" eaLnBrk="1" latinLnBrk="0" hangingPunct="1">
      <a:defRPr sz="1440" kern="1200">
        <a:solidFill>
          <a:schemeClr val="tx1"/>
        </a:solidFill>
        <a:latin typeface="+mn-lt"/>
        <a:ea typeface="+mn-ea"/>
        <a:cs typeface="+mn-cs"/>
      </a:defRPr>
    </a:lvl7pPr>
    <a:lvl8pPr marL="3840250" algn="l" defTabSz="1097214" rtl="0" eaLnBrk="1" latinLnBrk="0" hangingPunct="1">
      <a:defRPr sz="1440" kern="1200">
        <a:solidFill>
          <a:schemeClr val="tx1"/>
        </a:solidFill>
        <a:latin typeface="+mn-lt"/>
        <a:ea typeface="+mn-ea"/>
        <a:cs typeface="+mn-cs"/>
      </a:defRPr>
    </a:lvl8pPr>
    <a:lvl9pPr marL="4388856" algn="l" defTabSz="1097214"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92038A-54D9-9B4C-84A0-53B2A9D17FA4}" type="slidenum">
              <a:rPr lang="en-US" smtClean="0"/>
              <a:pPr/>
              <a:t>1</a:t>
            </a:fld>
            <a:endParaRPr lang="en-US"/>
          </a:p>
        </p:txBody>
      </p:sp>
    </p:spTree>
    <p:extLst>
      <p:ext uri="{BB962C8B-B14F-4D97-AF65-F5344CB8AC3E}">
        <p14:creationId xmlns:p14="http://schemas.microsoft.com/office/powerpoint/2010/main" val="58507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54C82-CE85-B1D3-6174-C1001B730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E9253-2E8E-930A-7B55-05B5EE9B3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3C85C-CFBB-BA60-C075-9D10115B7850}"/>
              </a:ext>
            </a:extLst>
          </p:cNvPr>
          <p:cNvSpPr>
            <a:spLocks noGrp="1"/>
          </p:cNvSpPr>
          <p:nvPr>
            <p:ph type="body" idx="1"/>
          </p:nvPr>
        </p:nvSpPr>
        <p:spPr/>
        <p:txBody>
          <a:bodyPr/>
          <a:lstStyle/>
          <a:p>
            <a:pPr marL="0" marR="0" lvl="0" indent="0" algn="l" defTabSz="1097214" rtl="0" eaLnBrk="1" fontAlgn="auto" latinLnBrk="0" hangingPunct="1">
              <a:lnSpc>
                <a:spcPct val="100000"/>
              </a:lnSpc>
              <a:spcBef>
                <a:spcPts val="0"/>
              </a:spcBef>
              <a:spcAft>
                <a:spcPts val="0"/>
              </a:spcAft>
              <a:buClrTx/>
              <a:buSzTx/>
              <a:buFontTx/>
              <a:buNone/>
              <a:tabLst/>
              <a:defRPr/>
            </a:pPr>
            <a:r>
              <a:rPr lang="en-US"/>
              <a:t>External</a:t>
            </a:r>
          </a:p>
          <a:p>
            <a:endParaRPr lang="en-US"/>
          </a:p>
        </p:txBody>
      </p:sp>
      <p:sp>
        <p:nvSpPr>
          <p:cNvPr id="4" name="Slide Number Placeholder 3">
            <a:extLst>
              <a:ext uri="{FF2B5EF4-FFF2-40B4-BE49-F238E27FC236}">
                <a16:creationId xmlns:a16="http://schemas.microsoft.com/office/drawing/2014/main" id="{ABCBA232-B7A6-BC4F-5715-ACEE8524FEC7}"/>
              </a:ext>
            </a:extLst>
          </p:cNvPr>
          <p:cNvSpPr>
            <a:spLocks noGrp="1"/>
          </p:cNvSpPr>
          <p:nvPr>
            <p:ph type="sldNum" sz="quarter" idx="5"/>
          </p:nvPr>
        </p:nvSpPr>
        <p:spPr/>
        <p:txBody>
          <a:bodyPr/>
          <a:lstStyle/>
          <a:p>
            <a:fld id="{6992038A-54D9-9B4C-84A0-53B2A9D17FA4}" type="slidenum">
              <a:rPr lang="en-US" smtClean="0"/>
              <a:pPr/>
              <a:t>3</a:t>
            </a:fld>
            <a:endParaRPr lang="en-US"/>
          </a:p>
        </p:txBody>
      </p:sp>
    </p:spTree>
    <p:extLst>
      <p:ext uri="{BB962C8B-B14F-4D97-AF65-F5344CB8AC3E}">
        <p14:creationId xmlns:p14="http://schemas.microsoft.com/office/powerpoint/2010/main" val="3719833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3.xml"/><Relationship Id="rId5" Type="http://schemas.openxmlformats.org/officeDocument/2006/relationships/image" Target="../media/image80.svg"/><Relationship Id="rId4" Type="http://schemas.openxmlformats.org/officeDocument/2006/relationships/image" Target="../media/image79.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Master" Target="../slideMasters/slideMaster3.xml"/><Relationship Id="rId5" Type="http://schemas.openxmlformats.org/officeDocument/2006/relationships/image" Target="../media/image80.svg"/><Relationship Id="rId4" Type="http://schemas.openxmlformats.org/officeDocument/2006/relationships/image" Target="../media/image79.pn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svg"/><Relationship Id="rId7" Type="http://schemas.openxmlformats.org/officeDocument/2006/relationships/image" Target="../media/image15.svg"/><Relationship Id="rId2" Type="http://schemas.openxmlformats.org/officeDocument/2006/relationships/image" Target="../media/image77.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82.sv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Master" Target="../slideMasters/slideMaster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4.xml"/><Relationship Id="rId5" Type="http://schemas.openxmlformats.org/officeDocument/2006/relationships/image" Target="../media/image89.svg"/><Relationship Id="rId4" Type="http://schemas.openxmlformats.org/officeDocument/2006/relationships/image" Target="../media/image88.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9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5.xml"/><Relationship Id="rId5" Type="http://schemas.openxmlformats.org/officeDocument/2006/relationships/image" Target="../media/image98.svg"/><Relationship Id="rId4" Type="http://schemas.openxmlformats.org/officeDocument/2006/relationships/image" Target="../media/image97.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35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3.sv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3.emf"/><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xml"/><Relationship Id="rId4" Type="http://schemas.openxmlformats.org/officeDocument/2006/relationships/image" Target="../media/image5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xml"/><Relationship Id="rId4" Type="http://schemas.openxmlformats.org/officeDocument/2006/relationships/image" Target="../media/image5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8.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72.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2.svg"/><Relationship Id="rId7" Type="http://schemas.openxmlformats.org/officeDocument/2006/relationships/image" Target="../media/image7.svg"/><Relationship Id="rId2" Type="http://schemas.openxmlformats.org/officeDocument/2006/relationships/image" Target="../media/image7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4.svg"/><Relationship Id="rId3" Type="http://schemas.openxmlformats.org/officeDocument/2006/relationships/image" Target="../media/image13.svg"/><Relationship Id="rId7" Type="http://schemas.openxmlformats.org/officeDocument/2006/relationships/image" Target="../media/image5.svg"/><Relationship Id="rId12" Type="http://schemas.openxmlformats.org/officeDocument/2006/relationships/image" Target="../media/image7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a:extLst>
              <a:ext uri="{FF2B5EF4-FFF2-40B4-BE49-F238E27FC236}">
                <a16:creationId xmlns:a16="http://schemas.microsoft.com/office/drawing/2014/main" id="{20BD0933-91C9-E672-F491-3BF4D2DD7CA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9ACC9852-1ACB-6363-9410-191306EC60B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73961930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pic>
        <p:nvPicPr>
          <p:cNvPr id="3" name="ArcBest Icon">
            <a:extLst>
              <a:ext uri="{FF2B5EF4-FFF2-40B4-BE49-F238E27FC236}">
                <a16:creationId xmlns:a16="http://schemas.microsoft.com/office/drawing/2014/main" id="{7568C2F9-7889-204F-BBCD-01E60AB15AD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09856137"/>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10445642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24014933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22820285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36258595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3133397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9051054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5251373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34230604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2458059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3608647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6" name="ArcBest Icon">
            <a:extLst>
              <a:ext uri="{FF2B5EF4-FFF2-40B4-BE49-F238E27FC236}">
                <a16:creationId xmlns:a16="http://schemas.microsoft.com/office/drawing/2014/main" id="{B63CCEA4-47BB-92B5-C26A-EF4FCDB79EB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636905337"/>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5809389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833899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213048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328689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5975875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900612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3663712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129951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870337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948419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7" name="ArcBest Icon">
            <a:extLst>
              <a:ext uri="{FF2B5EF4-FFF2-40B4-BE49-F238E27FC236}">
                <a16:creationId xmlns:a16="http://schemas.microsoft.com/office/drawing/2014/main" id="{5FAF4E6B-990D-73D0-E4A5-775C301EEA0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502144690"/>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3607141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34100858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3850176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24245934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8231362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274591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9415677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4259308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4078655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015113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pic>
        <p:nvPicPr>
          <p:cNvPr id="7" name="ArcBest Icon">
            <a:extLst>
              <a:ext uri="{FF2B5EF4-FFF2-40B4-BE49-F238E27FC236}">
                <a16:creationId xmlns:a16="http://schemas.microsoft.com/office/drawing/2014/main" id="{B70F8520-33E6-7C31-054D-AB33250807A9}"/>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854201842"/>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13139364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23354429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5571275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226162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309073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8299206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23642254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0169577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133434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266810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pic>
        <p:nvPicPr>
          <p:cNvPr id="5" name="ArcBest Icon">
            <a:extLst>
              <a:ext uri="{FF2B5EF4-FFF2-40B4-BE49-F238E27FC236}">
                <a16:creationId xmlns:a16="http://schemas.microsoft.com/office/drawing/2014/main" id="{7025E85D-94F8-D712-C076-9CA0A4DF6E8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510101018"/>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2213309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5212212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488301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6127318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36155303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34733169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3514552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2517238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42073297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631466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pic>
        <p:nvPicPr>
          <p:cNvPr id="17" name="ArcBest Icon">
            <a:extLst>
              <a:ext uri="{FF2B5EF4-FFF2-40B4-BE49-F238E27FC236}">
                <a16:creationId xmlns:a16="http://schemas.microsoft.com/office/drawing/2014/main" id="{64A92B80-92A2-F62E-7945-A6FCE3614A19}"/>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079065272"/>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577699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7215278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8582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4057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8551000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2767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8490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316157950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014808752"/>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016373774"/>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5" name="ArcBest Icon">
            <a:extLst>
              <a:ext uri="{FF2B5EF4-FFF2-40B4-BE49-F238E27FC236}">
                <a16:creationId xmlns:a16="http://schemas.microsoft.com/office/drawing/2014/main" id="{E7F7365B-C217-E540-3514-9D8B3A48268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50432122"/>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372799533"/>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32360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5085199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9371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0B66EDF-7DA0-4BE5-9790-9ABD50EC2B4D}"/>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7433825" y="2806506"/>
            <a:ext cx="7196575" cy="5423096"/>
          </a:xfrm>
          <a:prstGeom prst="rect">
            <a:avLst/>
          </a:prstGeom>
        </p:spPr>
      </p:pic>
      <p:pic>
        <p:nvPicPr>
          <p:cNvPr id="6" name="Graphic 5">
            <a:extLst>
              <a:ext uri="{FF2B5EF4-FFF2-40B4-BE49-F238E27FC236}">
                <a16:creationId xmlns:a16="http://schemas.microsoft.com/office/drawing/2014/main" id="{51B612AF-B62D-2D4D-908B-D3131880A9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521" y="1229674"/>
            <a:ext cx="6287118" cy="599486"/>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Rectangle 3">
            <a:extLst>
              <a:ext uri="{FF2B5EF4-FFF2-40B4-BE49-F238E27FC236}">
                <a16:creationId xmlns:a16="http://schemas.microsoft.com/office/drawing/2014/main" id="{656960E3-D384-DADC-3368-65297F5D8A2D}"/>
              </a:ext>
            </a:extLst>
          </p:cNvPr>
          <p:cNvSpPr/>
          <p:nvPr/>
        </p:nvSpPr>
        <p:spPr>
          <a:xfrm>
            <a:off x="213631" y="7635241"/>
            <a:ext cx="517889"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410593000"/>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D908548-AF1F-FE46-E04B-AF559576FAFB}"/>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8287766" y="3450006"/>
            <a:ext cx="6342634" cy="477959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2147162995"/>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ustomer Meeting Title - Light Logo">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0B12A4AE-377A-DEE0-1D62-C4FBD12193A4}"/>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8287766" y="3450006"/>
            <a:ext cx="6342634" cy="477959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203921" y="7635241"/>
            <a:ext cx="527599"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4677891" y="1013338"/>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006808" y="1154480"/>
            <a:ext cx="495234" cy="466576"/>
          </a:xfrm>
          <a:prstGeom prst="rect">
            <a:avLst/>
          </a:prstGeom>
        </p:spPr>
        <p:txBody>
          <a:bodyPr vert="horz" wrap="none" lIns="109728" tIns="54864" rIns="109728" bIns="54864" rtlCol="0" anchor="ctr">
            <a:normAutofit/>
          </a:bodyPr>
          <a:lstStyle/>
          <a:p>
            <a:pPr algn="ctr"/>
            <a:r>
              <a:rPr lang="en-US" sz="2160" b="1"/>
              <a:t>+</a:t>
            </a:r>
          </a:p>
        </p:txBody>
      </p:sp>
      <p:grpSp>
        <p:nvGrpSpPr>
          <p:cNvPr id="19" name="Group 18">
            <a:extLst>
              <a:ext uri="{FF2B5EF4-FFF2-40B4-BE49-F238E27FC236}">
                <a16:creationId xmlns:a16="http://schemas.microsoft.com/office/drawing/2014/main" id="{FE83F176-3E3B-009D-FCC0-C5F5EA764F43}"/>
              </a:ext>
            </a:extLst>
          </p:cNvPr>
          <p:cNvGrpSpPr/>
          <p:nvPr/>
        </p:nvGrpSpPr>
        <p:grpSpPr>
          <a:xfrm>
            <a:off x="731520" y="1013338"/>
            <a:ext cx="3182350" cy="916415"/>
            <a:chOff x="609600" y="844448"/>
            <a:chExt cx="2651958" cy="763679"/>
          </a:xfrm>
        </p:grpSpPr>
        <p:pic>
          <p:nvPicPr>
            <p:cNvPr id="4" name="Graphic 3">
              <a:extLst>
                <a:ext uri="{FF2B5EF4-FFF2-40B4-BE49-F238E27FC236}">
                  <a16:creationId xmlns:a16="http://schemas.microsoft.com/office/drawing/2014/main" id="{2E3FBC07-C9E3-6957-074A-2CAEE5A45CEA}"/>
                </a:ext>
              </a:extLst>
            </p:cNvPr>
            <p:cNvPicPr>
              <a:picLocks noChangeAspect="1"/>
            </p:cNvPicPr>
            <p:nvPr/>
          </p:nvPicPr>
          <p:blipFill>
            <a:blip r:embed="rId4">
              <a:extLst>
                <a:ext uri="{96DAC541-7B7A-43D3-8B79-37D633B846F1}">
                  <asvg:svgBlip xmlns:asvg="http://schemas.microsoft.com/office/drawing/2016/SVG/main" r:embed="rId5"/>
                </a:ext>
              </a:extLst>
            </a:blip>
            <a:srcRect l="13627" t="-26368" r="58007"/>
            <a:stretch>
              <a:fillRect/>
            </a:stretch>
          </p:blipFill>
          <p:spPr>
            <a:xfrm>
              <a:off x="1365255" y="844448"/>
              <a:ext cx="1218096" cy="517420"/>
            </a:xfrm>
            <a:prstGeom prst="rect">
              <a:avLst/>
            </a:prstGeom>
          </p:spPr>
        </p:pic>
        <p:pic>
          <p:nvPicPr>
            <p:cNvPr id="14" name="Graphic 13">
              <a:extLst>
                <a:ext uri="{FF2B5EF4-FFF2-40B4-BE49-F238E27FC236}">
                  <a16:creationId xmlns:a16="http://schemas.microsoft.com/office/drawing/2014/main" id="{AFC8FECA-4B94-6841-6BAE-B5991F2A4159}"/>
                </a:ext>
              </a:extLst>
            </p:cNvPr>
            <p:cNvPicPr>
              <a:picLocks noChangeAspect="1"/>
            </p:cNvPicPr>
            <p:nvPr/>
          </p:nvPicPr>
          <p:blipFill>
            <a:blip r:embed="rId4">
              <a:extLst>
                <a:ext uri="{96DAC541-7B7A-43D3-8B79-37D633B846F1}">
                  <asvg:svgBlip xmlns:asvg="http://schemas.microsoft.com/office/drawing/2016/SVG/main" r:embed="rId5"/>
                </a:ext>
              </a:extLst>
            </a:blip>
            <a:srcRect l="41574" t="15099" r="-1"/>
            <a:stretch>
              <a:fillRect/>
            </a:stretch>
          </p:blipFill>
          <p:spPr>
            <a:xfrm>
              <a:off x="1389532" y="1289978"/>
              <a:ext cx="1872026" cy="259375"/>
            </a:xfrm>
            <a:prstGeom prst="rect">
              <a:avLst/>
            </a:prstGeom>
          </p:spPr>
        </p:pic>
        <p:pic>
          <p:nvPicPr>
            <p:cNvPr id="18" name="Graphic 17">
              <a:extLst>
                <a:ext uri="{FF2B5EF4-FFF2-40B4-BE49-F238E27FC236}">
                  <a16:creationId xmlns:a16="http://schemas.microsoft.com/office/drawing/2014/main" id="{E612D8B5-CCEE-86DE-70D2-0C508437B79E}"/>
                </a:ext>
              </a:extLst>
            </p:cNvPr>
            <p:cNvPicPr>
              <a:picLocks noChangeAspect="1"/>
            </p:cNvPicPr>
            <p:nvPr/>
          </p:nvPicPr>
          <p:blipFill>
            <a:blip r:embed="rId4">
              <a:extLst>
                <a:ext uri="{96DAC541-7B7A-43D3-8B79-37D633B846F1}">
                  <asvg:svgBlip xmlns:asvg="http://schemas.microsoft.com/office/drawing/2016/SVG/main" r:embed="rId5"/>
                </a:ext>
              </a:extLst>
            </a:blip>
            <a:srcRect l="-628" t="-15213" r="85929" b="-20718"/>
            <a:stretch>
              <a:fillRect/>
            </a:stretch>
          </p:blipFill>
          <p:spPr>
            <a:xfrm>
              <a:off x="609600" y="931088"/>
              <a:ext cx="767794" cy="677039"/>
            </a:xfrm>
            <a:prstGeom prst="rect">
              <a:avLst/>
            </a:prstGeom>
          </p:spPr>
        </p:pic>
      </p:grpSp>
    </p:spTree>
    <p:extLst>
      <p:ext uri="{BB962C8B-B14F-4D97-AF65-F5344CB8AC3E}">
        <p14:creationId xmlns:p14="http://schemas.microsoft.com/office/powerpoint/2010/main" val="460540481"/>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Customer Meeting Title - Light Logo">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FF1D240-B3CE-131C-B7A9-9C95FEFF632C}"/>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8287766" y="3450006"/>
            <a:ext cx="6342634" cy="4779595"/>
          </a:xfrm>
          <a:prstGeom prst="rect">
            <a:avLst/>
          </a:prstGeom>
        </p:spPr>
      </p:pic>
      <p:sp>
        <p:nvSpPr>
          <p:cNvPr id="21" name="Rectangle 20">
            <a:extLst>
              <a:ext uri="{FF2B5EF4-FFF2-40B4-BE49-F238E27FC236}">
                <a16:creationId xmlns:a16="http://schemas.microsoft.com/office/drawing/2014/main" id="{BE61E418-E92C-F5DE-D833-4579D4FD726E}"/>
              </a:ext>
            </a:extLst>
          </p:cNvPr>
          <p:cNvSpPr/>
          <p:nvPr/>
        </p:nvSpPr>
        <p:spPr>
          <a:xfrm>
            <a:off x="9710" y="-199"/>
            <a:ext cx="7214860" cy="1481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0" name="Graphic 19">
            <a:extLst>
              <a:ext uri="{FF2B5EF4-FFF2-40B4-BE49-F238E27FC236}">
                <a16:creationId xmlns:a16="http://schemas.microsoft.com/office/drawing/2014/main" id="{67BD8DBA-2196-11BE-5E3D-6C46F48531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148615" y="-201"/>
            <a:ext cx="2211400" cy="1481986"/>
          </a:xfrm>
          <a:prstGeom prst="rect">
            <a:avLst/>
          </a:prstGeom>
        </p:spPr>
      </p:pic>
      <p:sp>
        <p:nvSpPr>
          <p:cNvPr id="19" name="Rectangle 18">
            <a:extLst>
              <a:ext uri="{FF2B5EF4-FFF2-40B4-BE49-F238E27FC236}">
                <a16:creationId xmlns:a16="http://schemas.microsoft.com/office/drawing/2014/main" id="{870ABC2E-3498-447E-B20C-5AE6A59F1E76}"/>
              </a:ext>
            </a:extLst>
          </p:cNvPr>
          <p:cNvSpPr/>
          <p:nvPr/>
        </p:nvSpPr>
        <p:spPr>
          <a:xfrm>
            <a:off x="-1" y="1"/>
            <a:ext cx="7148615" cy="14164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6" name="Graphic 15">
            <a:extLst>
              <a:ext uri="{FF2B5EF4-FFF2-40B4-BE49-F238E27FC236}">
                <a16:creationId xmlns:a16="http://schemas.microsoft.com/office/drawing/2014/main" id="{39FB2EAB-EE02-D659-70F3-A5AC3F54C7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138905" y="0"/>
            <a:ext cx="2113639" cy="1416470"/>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145658" y="7635241"/>
            <a:ext cx="585862"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4852572" y="362737"/>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181488" y="503879"/>
            <a:ext cx="495234" cy="466576"/>
          </a:xfrm>
          <a:prstGeom prst="rect">
            <a:avLst/>
          </a:prstGeom>
        </p:spPr>
        <p:txBody>
          <a:bodyPr vert="horz" wrap="none" lIns="109728" tIns="54864" rIns="109728" bIns="54864" rtlCol="0" anchor="ctr">
            <a:normAutofit/>
          </a:bodyPr>
          <a:lstStyle/>
          <a:p>
            <a:pPr algn="ctr"/>
            <a:r>
              <a:rPr lang="en-US" sz="2160" b="1">
                <a:solidFill>
                  <a:schemeClr val="bg1"/>
                </a:solidFill>
              </a:rPr>
              <a:t>+</a:t>
            </a:r>
          </a:p>
        </p:txBody>
      </p:sp>
      <p:grpSp>
        <p:nvGrpSpPr>
          <p:cNvPr id="4" name="Group 3">
            <a:extLst>
              <a:ext uri="{FF2B5EF4-FFF2-40B4-BE49-F238E27FC236}">
                <a16:creationId xmlns:a16="http://schemas.microsoft.com/office/drawing/2014/main" id="{BBB57FA3-D2AF-1857-B860-022ABDEE31CE}"/>
              </a:ext>
            </a:extLst>
          </p:cNvPr>
          <p:cNvGrpSpPr/>
          <p:nvPr/>
        </p:nvGrpSpPr>
        <p:grpSpPr>
          <a:xfrm>
            <a:off x="731520" y="232778"/>
            <a:ext cx="3182350" cy="916415"/>
            <a:chOff x="609600" y="844448"/>
            <a:chExt cx="2651958" cy="763679"/>
          </a:xfrm>
          <a:solidFill>
            <a:schemeClr val="bg1"/>
          </a:solidFill>
        </p:grpSpPr>
        <p:pic>
          <p:nvPicPr>
            <p:cNvPr id="6" name="Graphic 5">
              <a:extLst>
                <a:ext uri="{FF2B5EF4-FFF2-40B4-BE49-F238E27FC236}">
                  <a16:creationId xmlns:a16="http://schemas.microsoft.com/office/drawing/2014/main" id="{C0D78294-702E-57E9-5A76-67EA3AD08C83}"/>
                </a:ext>
              </a:extLst>
            </p:cNvPr>
            <p:cNvPicPr>
              <a:picLocks noChangeAspect="1"/>
            </p:cNvPicPr>
            <p:nvPr/>
          </p:nvPicPr>
          <p:blipFill>
            <a:blip r:embed="rId8">
              <a:extLst>
                <a:ext uri="{96DAC541-7B7A-43D3-8B79-37D633B846F1}">
                  <asvg:svgBlip xmlns:asvg="http://schemas.microsoft.com/office/drawing/2016/SVG/main" r:embed="rId9"/>
                </a:ext>
              </a:extLst>
            </a:blip>
            <a:srcRect l="13627" t="-26368" r="58007"/>
            <a:stretch>
              <a:fillRect/>
            </a:stretch>
          </p:blipFill>
          <p:spPr>
            <a:xfrm>
              <a:off x="1365255" y="844448"/>
              <a:ext cx="1218096" cy="517420"/>
            </a:xfrm>
            <a:prstGeom prst="rect">
              <a:avLst/>
            </a:prstGeom>
          </p:spPr>
        </p:pic>
        <p:pic>
          <p:nvPicPr>
            <p:cNvPr id="7" name="Graphic 6">
              <a:extLst>
                <a:ext uri="{FF2B5EF4-FFF2-40B4-BE49-F238E27FC236}">
                  <a16:creationId xmlns:a16="http://schemas.microsoft.com/office/drawing/2014/main" id="{953E6C89-A57C-89BC-3785-DEEB993563A1}"/>
                </a:ext>
              </a:extLst>
            </p:cNvPr>
            <p:cNvPicPr>
              <a:picLocks noChangeAspect="1"/>
            </p:cNvPicPr>
            <p:nvPr/>
          </p:nvPicPr>
          <p:blipFill>
            <a:blip r:embed="rId8">
              <a:extLst>
                <a:ext uri="{96DAC541-7B7A-43D3-8B79-37D633B846F1}">
                  <asvg:svgBlip xmlns:asvg="http://schemas.microsoft.com/office/drawing/2016/SVG/main" r:embed="rId9"/>
                </a:ext>
              </a:extLst>
            </a:blip>
            <a:srcRect l="41574" t="15099" r="-1"/>
            <a:stretch>
              <a:fillRect/>
            </a:stretch>
          </p:blipFill>
          <p:spPr>
            <a:xfrm>
              <a:off x="1389532" y="1289978"/>
              <a:ext cx="1872026" cy="259375"/>
            </a:xfrm>
            <a:prstGeom prst="rect">
              <a:avLst/>
            </a:prstGeom>
          </p:spPr>
        </p:pic>
        <p:pic>
          <p:nvPicPr>
            <p:cNvPr id="14" name="Graphic 13">
              <a:extLst>
                <a:ext uri="{FF2B5EF4-FFF2-40B4-BE49-F238E27FC236}">
                  <a16:creationId xmlns:a16="http://schemas.microsoft.com/office/drawing/2014/main" id="{B396C974-D424-46E6-FAD4-59672053A7A6}"/>
                </a:ext>
              </a:extLst>
            </p:cNvPr>
            <p:cNvPicPr>
              <a:picLocks noChangeAspect="1"/>
            </p:cNvPicPr>
            <p:nvPr/>
          </p:nvPicPr>
          <p:blipFill>
            <a:blip r:embed="rId8">
              <a:extLst>
                <a:ext uri="{96DAC541-7B7A-43D3-8B79-37D633B846F1}">
                  <asvg:svgBlip xmlns:asvg="http://schemas.microsoft.com/office/drawing/2016/SVG/main" r:embed="rId9"/>
                </a:ext>
              </a:extLst>
            </a:blip>
            <a:srcRect l="-628" t="-15213" r="85929" b="-20718"/>
            <a:stretch>
              <a:fillRect/>
            </a:stretch>
          </p:blipFill>
          <p:spPr>
            <a:xfrm>
              <a:off x="609600" y="931088"/>
              <a:ext cx="767794" cy="677039"/>
            </a:xfrm>
            <a:prstGeom prst="rect">
              <a:avLst/>
            </a:prstGeom>
          </p:spPr>
        </p:pic>
      </p:grpSp>
    </p:spTree>
    <p:extLst>
      <p:ext uri="{BB962C8B-B14F-4D97-AF65-F5344CB8AC3E}">
        <p14:creationId xmlns:p14="http://schemas.microsoft.com/office/powerpoint/2010/main" val="3301520987"/>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37432393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2615830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7" name="ArcBest Icon">
            <a:extLst>
              <a:ext uri="{FF2B5EF4-FFF2-40B4-BE49-F238E27FC236}">
                <a16:creationId xmlns:a16="http://schemas.microsoft.com/office/drawing/2014/main" id="{F1C6D908-4F5D-D5C1-E47E-1BC2B093A0B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057159207"/>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41262246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15284306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36915298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0340211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2609958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3100071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41785806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30386720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0802712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132074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endParaRPr lang="en-US"/>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9" name="ArcBest Icon">
            <a:extLst>
              <a:ext uri="{FF2B5EF4-FFF2-40B4-BE49-F238E27FC236}">
                <a16:creationId xmlns:a16="http://schemas.microsoft.com/office/drawing/2014/main" id="{029A7A15-1896-4273-33FA-95D67730F96C}"/>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272318834"/>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6744315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9679300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7627226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3697931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10001674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9665395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3074198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5601644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1462342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972479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6" name="ArcBest Icon">
            <a:extLst>
              <a:ext uri="{FF2B5EF4-FFF2-40B4-BE49-F238E27FC236}">
                <a16:creationId xmlns:a16="http://schemas.microsoft.com/office/drawing/2014/main" id="{7AF3678B-6A5E-D86C-2E02-F06D1486DB4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157301649"/>
      </p:ext>
    </p:extLst>
  </p:cSld>
  <p:clrMapOvr>
    <a:masterClrMapping/>
  </p:clrMapOvr>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3684508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12330780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477799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7335481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7844632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28238713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4189245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27977393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26600299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49065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pic>
        <p:nvPicPr>
          <p:cNvPr id="5" name="Graphic 4">
            <a:extLst>
              <a:ext uri="{FF2B5EF4-FFF2-40B4-BE49-F238E27FC236}">
                <a16:creationId xmlns:a16="http://schemas.microsoft.com/office/drawing/2014/main" id="{E4741DDB-DB89-717D-EB06-53A80AD71A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824" y="1164190"/>
            <a:ext cx="1987888" cy="372002"/>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3492631066"/>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8" name="ArcBest Icon">
            <a:extLst>
              <a:ext uri="{FF2B5EF4-FFF2-40B4-BE49-F238E27FC236}">
                <a16:creationId xmlns:a16="http://schemas.microsoft.com/office/drawing/2014/main" id="{AF3EE09E-9681-5F15-A2FD-3AF7CCE4EE8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40647527"/>
      </p:ext>
    </p:extLst>
  </p:cSld>
  <p:clrMapOvr>
    <a:masterClrMapping/>
  </p:clrMapOvr>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4917231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9383826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7778521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767512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14538677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3424902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6204920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19158427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7309539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170370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11" name="ArcBest Icon">
            <a:extLst>
              <a:ext uri="{FF2B5EF4-FFF2-40B4-BE49-F238E27FC236}">
                <a16:creationId xmlns:a16="http://schemas.microsoft.com/office/drawing/2014/main" id="{2D7D1AA5-17EB-13A4-DBFA-5084AD412670}"/>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51553444"/>
      </p:ext>
    </p:extLst>
  </p:cSld>
  <p:clrMapOvr>
    <a:masterClrMapping/>
  </p:clrMapOvr>
  <p:hf sldNum="0"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6651215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2323983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12652783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0601102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4097047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35870050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9924211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8152897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4587472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918885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endParaRPr lang="en-US"/>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pic>
        <p:nvPicPr>
          <p:cNvPr id="7" name="ArcBest Icon">
            <a:extLst>
              <a:ext uri="{FF2B5EF4-FFF2-40B4-BE49-F238E27FC236}">
                <a16:creationId xmlns:a16="http://schemas.microsoft.com/office/drawing/2014/main" id="{CB991C14-60CD-4DD1-0139-E595495DF64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111285457"/>
      </p:ext>
    </p:extLst>
  </p:cSld>
  <p:clrMapOvr>
    <a:masterClrMapping/>
  </p:clrMapOvr>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7705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19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7630065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4021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7639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64852308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2575910635"/>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088279129"/>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04376902"/>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93206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endParaRPr lang="en-US"/>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7" name="ArcBest Icon">
            <a:extLst>
              <a:ext uri="{FF2B5EF4-FFF2-40B4-BE49-F238E27FC236}">
                <a16:creationId xmlns:a16="http://schemas.microsoft.com/office/drawing/2014/main" id="{25CA9505-B8F0-40C5-B481-FA61F5B270A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016174090"/>
      </p:ext>
    </p:extLst>
  </p:cSld>
  <p:clrMapOvr>
    <a:masterClrMapping/>
  </p:clrMapOvr>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9570344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9222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B47A594-524C-5B1D-39CA-BECDD3F20F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8" name="Graphic 7">
            <a:extLst>
              <a:ext uri="{FF2B5EF4-FFF2-40B4-BE49-F238E27FC236}">
                <a16:creationId xmlns:a16="http://schemas.microsoft.com/office/drawing/2014/main" id="{37F4AD87-1CDB-0A06-3AD6-46FBBAF40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9" name="Graphic 8">
            <a:extLst>
              <a:ext uri="{FF2B5EF4-FFF2-40B4-BE49-F238E27FC236}">
                <a16:creationId xmlns:a16="http://schemas.microsoft.com/office/drawing/2014/main" id="{58C05EAB-722B-6F45-B2C5-9A35EA048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pic>
        <p:nvPicPr>
          <p:cNvPr id="4" name="Picture 3">
            <a:extLst>
              <a:ext uri="{FF2B5EF4-FFF2-40B4-BE49-F238E27FC236}">
                <a16:creationId xmlns:a16="http://schemas.microsoft.com/office/drawing/2014/main" id="{089D02D8-0FCA-7EAD-FD37-5CDA81551165}"/>
              </a:ext>
            </a:extLst>
          </p:cNvPr>
          <p:cNvPicPr>
            <a:picLocks noChangeAspect="1"/>
          </p:cNvPicPr>
          <p:nvPr/>
        </p:nvPicPr>
        <p:blipFill>
          <a:blip r:embed="rId8"/>
          <a:stretch>
            <a:fillRect/>
          </a:stretch>
        </p:blipFill>
        <p:spPr>
          <a:xfrm>
            <a:off x="731521" y="1177728"/>
            <a:ext cx="5084064" cy="586301"/>
          </a:xfrm>
          <a:prstGeom prst="rect">
            <a:avLst/>
          </a:prstGeom>
        </p:spPr>
      </p:pic>
      <p:sp>
        <p:nvSpPr>
          <p:cNvPr id="5" name="Rectangle 4">
            <a:extLst>
              <a:ext uri="{FF2B5EF4-FFF2-40B4-BE49-F238E27FC236}">
                <a16:creationId xmlns:a16="http://schemas.microsoft.com/office/drawing/2014/main" id="{04648F12-586E-FED0-678C-0D208B6DCAAD}"/>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774592722"/>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0CED781-254C-8503-1BE7-D9AE66DB52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2701" y="3873944"/>
            <a:ext cx="5647699" cy="4355656"/>
          </a:xfrm>
          <a:prstGeom prst="rect">
            <a:avLst/>
          </a:prstGeom>
        </p:spPr>
      </p:pic>
      <p:pic>
        <p:nvPicPr>
          <p:cNvPr id="6" name="Graphic 5">
            <a:extLst>
              <a:ext uri="{FF2B5EF4-FFF2-40B4-BE49-F238E27FC236}">
                <a16:creationId xmlns:a16="http://schemas.microsoft.com/office/drawing/2014/main" id="{A772CB85-B6FF-1203-7D60-0CAE15CE70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3880" y="5216605"/>
            <a:ext cx="3416521" cy="301299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2633450573"/>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15645717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634136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8392129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23159352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35780108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09701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pic>
        <p:nvPicPr>
          <p:cNvPr id="5" name="ArcBest Icon">
            <a:extLst>
              <a:ext uri="{FF2B5EF4-FFF2-40B4-BE49-F238E27FC236}">
                <a16:creationId xmlns:a16="http://schemas.microsoft.com/office/drawing/2014/main" id="{893CBCE8-4EAC-CB5F-1083-CD7F5B7A230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476575191"/>
      </p:ext>
    </p:extLst>
  </p:cSld>
  <p:clrMapOvr>
    <a:masterClrMapping/>
  </p:clrMapOvr>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53754821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21832444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750496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20194204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977138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2480230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1279770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4097524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041467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961104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5" name="ArcBest Icon">
            <a:extLst>
              <a:ext uri="{FF2B5EF4-FFF2-40B4-BE49-F238E27FC236}">
                <a16:creationId xmlns:a16="http://schemas.microsoft.com/office/drawing/2014/main" id="{250F96BA-2584-5C54-D50C-1985904953E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32600650"/>
      </p:ext>
    </p:extLst>
  </p:cSld>
  <p:clrMapOvr>
    <a:masterClrMapping/>
  </p:clrMapOvr>
  <p:hf sldNum="0"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1768177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0034730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6797001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2069885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0404733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4399931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7410137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131094015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4399364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23590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3" name="ArcBest Icon">
            <a:extLst>
              <a:ext uri="{FF2B5EF4-FFF2-40B4-BE49-F238E27FC236}">
                <a16:creationId xmlns:a16="http://schemas.microsoft.com/office/drawing/2014/main" id="{CF4676F9-9F91-5600-DC2A-D2106E49853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923625097"/>
      </p:ext>
    </p:extLst>
  </p:cSld>
  <p:clrMapOvr>
    <a:masterClrMapping/>
  </p:clrMapOvr>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412250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340871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5545290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7999027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30715155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38310374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224216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6731716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0200593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4202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pic>
        <p:nvPicPr>
          <p:cNvPr id="3" name="ArcBest Icon">
            <a:extLst>
              <a:ext uri="{FF2B5EF4-FFF2-40B4-BE49-F238E27FC236}">
                <a16:creationId xmlns:a16="http://schemas.microsoft.com/office/drawing/2014/main" id="{4A5381BD-5BEE-8AC8-2D63-AFF1A89C615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58991044"/>
      </p:ext>
    </p:extLst>
  </p:cSld>
  <p:clrMapOvr>
    <a:masterClrMapping/>
  </p:clrMapOvr>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37462364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9880107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810597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8227906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4435037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8446572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6201776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2391534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16984476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3074227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0CC98029-2B8B-CE8E-FD22-EFA71A5DA01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538885435"/>
      </p:ext>
    </p:extLst>
  </p:cSld>
  <p:clrMapOvr>
    <a:masterClrMapping/>
  </p:clrMapOvr>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4559390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40105782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21241501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637022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7906275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6297867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778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2902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4231650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981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pic>
        <p:nvPicPr>
          <p:cNvPr id="2" name="ArcBest Icon">
            <a:extLst>
              <a:ext uri="{FF2B5EF4-FFF2-40B4-BE49-F238E27FC236}">
                <a16:creationId xmlns:a16="http://schemas.microsoft.com/office/drawing/2014/main" id="{70CC151A-EE41-A4A8-3097-6E215F342D7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933020691"/>
      </p:ext>
    </p:extLst>
  </p:cSld>
  <p:clrMapOvr>
    <a:masterClrMapping/>
  </p:clrMapOvr>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5024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1539686967"/>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224066870"/>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8561242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2970772638"/>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16807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450331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6288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2F3E949-38B0-22D4-5775-B6908727A0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871" y="1161190"/>
            <a:ext cx="4284697" cy="472381"/>
          </a:xfrm>
          <a:prstGeom prst="rect">
            <a:avLst/>
          </a:prstGeom>
        </p:spPr>
      </p:pic>
      <p:pic>
        <p:nvPicPr>
          <p:cNvPr id="7" name="Graphic 6">
            <a:extLst>
              <a:ext uri="{FF2B5EF4-FFF2-40B4-BE49-F238E27FC236}">
                <a16:creationId xmlns:a16="http://schemas.microsoft.com/office/drawing/2014/main" id="{E45DD0F8-8051-1C91-3707-967F9D64A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71852" y="4903162"/>
            <a:ext cx="9301145" cy="3169140"/>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5" name="Rectangle 4">
            <a:extLst>
              <a:ext uri="{FF2B5EF4-FFF2-40B4-BE49-F238E27FC236}">
                <a16:creationId xmlns:a16="http://schemas.microsoft.com/office/drawing/2014/main" id="{5C63FCA6-D724-00FF-96AA-38BBEBB2EDD8}"/>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263288614"/>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FCD747E-7A6E-DB36-43E2-779E65DDB9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8408" y="5427089"/>
            <a:ext cx="7486474" cy="255083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570125021"/>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F77BC8-A41C-A114-D6F8-7A2EAB29E018}"/>
              </a:ext>
            </a:extLst>
          </p:cNvPr>
          <p:cNvGrpSpPr/>
          <p:nvPr/>
        </p:nvGrpSpPr>
        <p:grpSpPr>
          <a:xfrm>
            <a:off x="6921432" y="3063378"/>
            <a:ext cx="7708969" cy="5166221"/>
            <a:chOff x="2469487" y="342388"/>
            <a:chExt cx="9722513" cy="6515611"/>
          </a:xfrm>
        </p:grpSpPr>
        <p:pic>
          <p:nvPicPr>
            <p:cNvPr id="4" name="Graphic 3">
              <a:extLst>
                <a:ext uri="{FF2B5EF4-FFF2-40B4-BE49-F238E27FC236}">
                  <a16:creationId xmlns:a16="http://schemas.microsoft.com/office/drawing/2014/main" id="{FDFE0D61-CA75-337D-0847-D16507A0AB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9487" y="342388"/>
              <a:ext cx="9722513" cy="6515611"/>
            </a:xfrm>
            <a:prstGeom prst="rect">
              <a:avLst/>
            </a:prstGeom>
          </p:spPr>
        </p:pic>
        <p:pic>
          <p:nvPicPr>
            <p:cNvPr id="5" name="Graphic 4">
              <a:extLst>
                <a:ext uri="{FF2B5EF4-FFF2-40B4-BE49-F238E27FC236}">
                  <a16:creationId xmlns:a16="http://schemas.microsoft.com/office/drawing/2014/main" id="{A6B4BC08-B9C1-1306-44C3-E14C0EC73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9150" y="1364669"/>
              <a:ext cx="7122850" cy="5493330"/>
            </a:xfrm>
            <a:prstGeom prst="rect">
              <a:avLst/>
            </a:prstGeom>
          </p:spPr>
        </p:pic>
        <p:pic>
          <p:nvPicPr>
            <p:cNvPr id="7" name="Graphic 6">
              <a:extLst>
                <a:ext uri="{FF2B5EF4-FFF2-40B4-BE49-F238E27FC236}">
                  <a16:creationId xmlns:a16="http://schemas.microsoft.com/office/drawing/2014/main" id="{77497B58-EBCC-2176-7078-37113C4803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3101" y="3058026"/>
              <a:ext cx="4308899" cy="3799973"/>
            </a:xfrm>
            <a:prstGeom prst="rect">
              <a:avLst/>
            </a:prstGeom>
          </p:spPr>
        </p:pic>
      </p:grpSp>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endParaRPr lang="en-US"/>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pic>
        <p:nvPicPr>
          <p:cNvPr id="3" name="ArcBest Icon">
            <a:extLst>
              <a:ext uri="{FF2B5EF4-FFF2-40B4-BE49-F238E27FC236}">
                <a16:creationId xmlns:a16="http://schemas.microsoft.com/office/drawing/2014/main" id="{D96DE387-15AD-01FE-92EE-86E062D26768}"/>
              </a:ext>
              <a:ext uri="{C183D7F6-B498-43B3-948B-1728B52AA6E4}">
                <adec:decorative xmlns:adec="http://schemas.microsoft.com/office/drawing/2017/decorative" val="1"/>
              </a:ext>
            </a:extLst>
          </p:cNvPr>
          <p:cNvPicPr/>
          <p:nvPr/>
        </p:nvPicPr>
        <p:blipFill>
          <a:blip r:embed="rId8"/>
          <a:stretch>
            <a:fillRect/>
          </a:stretch>
        </p:blipFill>
        <p:spPr>
          <a:xfrm>
            <a:off x="320040" y="7738825"/>
            <a:ext cx="285472" cy="216457"/>
          </a:xfrm>
          <a:prstGeom prst="rect">
            <a:avLst/>
          </a:prstGeom>
        </p:spPr>
      </p:pic>
    </p:spTree>
    <p:extLst>
      <p:ext uri="{BB962C8B-B14F-4D97-AF65-F5344CB8AC3E}">
        <p14:creationId xmlns:p14="http://schemas.microsoft.com/office/powerpoint/2010/main" val="98590539"/>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 name="ArcBest Icon">
            <a:extLst>
              <a:ext uri="{FF2B5EF4-FFF2-40B4-BE49-F238E27FC236}">
                <a16:creationId xmlns:a16="http://schemas.microsoft.com/office/drawing/2014/main" id="{6ABC99C0-50BB-5943-F230-8872F0B19BF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61682462"/>
      </p:ext>
    </p:extLst>
  </p:cSld>
  <p:clrMapOvr>
    <a:masterClrMapping/>
  </p:clrMapOvr>
  <p:hf sldNum="0" hdr="0" ftr="0" dt="0"/>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108293235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19722117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70972134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11284103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13978872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0409735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69981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1416893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443918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3210930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5" name="ArcBest Icon">
            <a:extLst>
              <a:ext uri="{FF2B5EF4-FFF2-40B4-BE49-F238E27FC236}">
                <a16:creationId xmlns:a16="http://schemas.microsoft.com/office/drawing/2014/main" id="{9E317296-B1C3-758F-8012-0FA437A534F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222493832"/>
      </p:ext>
    </p:extLst>
  </p:cSld>
  <p:clrMapOvr>
    <a:masterClrMapping/>
  </p:clrMapOvr>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8170812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272787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091411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5814545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66130359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319690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14939352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7486943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1746217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909107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2" name="ArcBest Icon">
            <a:extLst>
              <a:ext uri="{FF2B5EF4-FFF2-40B4-BE49-F238E27FC236}">
                <a16:creationId xmlns:a16="http://schemas.microsoft.com/office/drawing/2014/main" id="{7E6511CD-5122-485E-4EFE-98FE9DEDB5A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903124905"/>
      </p:ext>
    </p:extLst>
  </p:cSld>
  <p:clrMapOvr>
    <a:masterClrMapping/>
  </p:clrMapOvr>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5120626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7121432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6240022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237884465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5715738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6146502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4549663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36660320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075319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3231508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endParaRPr lang="en-US"/>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pic>
        <p:nvPicPr>
          <p:cNvPr id="9" name="ArcBest Icon">
            <a:extLst>
              <a:ext uri="{FF2B5EF4-FFF2-40B4-BE49-F238E27FC236}">
                <a16:creationId xmlns:a16="http://schemas.microsoft.com/office/drawing/2014/main" id="{B180895A-3DEA-7004-496B-82E0C914BD0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13224474"/>
      </p:ext>
    </p:extLst>
  </p:cSld>
  <p:clrMapOvr>
    <a:masterClrMapping/>
  </p:clrMapOvr>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407302510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286039116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9727451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1995529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076232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20994173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3574756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436096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1133296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3409653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endParaRPr lang="en-US"/>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4" name="ArcBest Icon">
            <a:extLst>
              <a:ext uri="{FF2B5EF4-FFF2-40B4-BE49-F238E27FC236}">
                <a16:creationId xmlns:a16="http://schemas.microsoft.com/office/drawing/2014/main" id="{00B64D9F-0B31-CFF1-3E79-1414C0BA47D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127844498"/>
      </p:ext>
    </p:extLst>
  </p:cSld>
  <p:clrMapOvr>
    <a:masterClrMapping/>
  </p:clrMapOvr>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7725891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5609150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3008319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59673934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19443630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28264658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6828484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5324858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5"/>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5"/>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29701190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120358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pic>
        <p:nvPicPr>
          <p:cNvPr id="10" name="ArcBest Icon">
            <a:extLst>
              <a:ext uri="{FF2B5EF4-FFF2-40B4-BE49-F238E27FC236}">
                <a16:creationId xmlns:a16="http://schemas.microsoft.com/office/drawing/2014/main" id="{4FB9AA36-CD10-ED8E-DBFF-6D28EFD832E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04489618"/>
      </p:ext>
    </p:extLst>
  </p:cSld>
  <p:clrMapOvr>
    <a:masterClrMapping/>
  </p:clrMapOvr>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80311381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3061632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02261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5032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28444829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0959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62577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395247884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76332639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798337644"/>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pic>
        <p:nvPicPr>
          <p:cNvPr id="7" name="ArcBest Icon">
            <a:extLst>
              <a:ext uri="{FF2B5EF4-FFF2-40B4-BE49-F238E27FC236}">
                <a16:creationId xmlns:a16="http://schemas.microsoft.com/office/drawing/2014/main" id="{F03C13AB-0FB9-B76A-1D30-A7590BC7286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587199722"/>
      </p:ext>
    </p:extLst>
  </p:cSld>
  <p:clrMapOvr>
    <a:masterClrMapping/>
  </p:clrMapOvr>
  <p:hf sldNum="0" hdr="0" ftr="0" dt="0"/>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854982135"/>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040053"/>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16"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0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16"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0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632583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11" name="ArcBest Icon">
            <a:extLst>
              <a:ext uri="{FF2B5EF4-FFF2-40B4-BE49-F238E27FC236}">
                <a16:creationId xmlns:a16="http://schemas.microsoft.com/office/drawing/2014/main" id="{A1E4E4CF-2833-917B-FF05-7733B3073B8A}"/>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628313640"/>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endParaRPr lang="en-US"/>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EF31B9F2-4B8F-0CDD-D82C-D196C90AD802}"/>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97130676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endParaRPr lang="en-US"/>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56F96B26-86F5-3687-7F77-0E899E735C6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3746521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er Meeting Title - Light Logo">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6" name="Graphic 5">
            <a:extLst>
              <a:ext uri="{FF2B5EF4-FFF2-40B4-BE49-F238E27FC236}">
                <a16:creationId xmlns:a16="http://schemas.microsoft.com/office/drawing/2014/main" id="{B7FBD23E-1CF9-9C26-AD8A-FAA418BB1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7" name="Graphic 6">
            <a:extLst>
              <a:ext uri="{FF2B5EF4-FFF2-40B4-BE49-F238E27FC236}">
                <a16:creationId xmlns:a16="http://schemas.microsoft.com/office/drawing/2014/main" id="{416A14A2-308A-8C9B-4031-6C3A7DF8D3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pic>
        <p:nvPicPr>
          <p:cNvPr id="5" name="Graphic 4">
            <a:extLst>
              <a:ext uri="{FF2B5EF4-FFF2-40B4-BE49-F238E27FC236}">
                <a16:creationId xmlns:a16="http://schemas.microsoft.com/office/drawing/2014/main" id="{E4741DDB-DB89-717D-EB06-53A80AD71A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824" y="1164190"/>
            <a:ext cx="1987888" cy="372002"/>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3742345" y="1013338"/>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3071261" y="1154480"/>
            <a:ext cx="495234" cy="466576"/>
          </a:xfrm>
          <a:prstGeom prst="rect">
            <a:avLst/>
          </a:prstGeom>
        </p:spPr>
        <p:txBody>
          <a:bodyPr vert="horz" wrap="none" lIns="109728" tIns="54864" rIns="109728" bIns="54864" rtlCol="0" anchor="ctr">
            <a:normAutofit/>
          </a:bodyPr>
          <a:lstStyle/>
          <a:p>
            <a:pPr algn="ctr"/>
            <a:r>
              <a:rPr lang="en-US" sz="2160" b="1"/>
              <a:t>+</a:t>
            </a:r>
          </a:p>
        </p:txBody>
      </p:sp>
    </p:spTree>
    <p:extLst>
      <p:ext uri="{BB962C8B-B14F-4D97-AF65-F5344CB8AC3E}">
        <p14:creationId xmlns:p14="http://schemas.microsoft.com/office/powerpoint/2010/main" val="1064964425"/>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6" name="ArcBest Icon">
            <a:extLst>
              <a:ext uri="{FF2B5EF4-FFF2-40B4-BE49-F238E27FC236}">
                <a16:creationId xmlns:a16="http://schemas.microsoft.com/office/drawing/2014/main" id="{B0D78C9E-E3D9-BC29-9486-B4DC7F845D9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1166586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A81E5AB1-8A54-4066-8B4D-DDE948BD1A76}"/>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308513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endParaRPr lang="en-US"/>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pic>
        <p:nvPicPr>
          <p:cNvPr id="2" name="ArcBest Icon">
            <a:extLst>
              <a:ext uri="{FF2B5EF4-FFF2-40B4-BE49-F238E27FC236}">
                <a16:creationId xmlns:a16="http://schemas.microsoft.com/office/drawing/2014/main" id="{135FF165-ADF3-1F5C-A065-29EC2DA1A4C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99145617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endParaRPr lang="en-US"/>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2" name="ArcBest Icon">
            <a:extLst>
              <a:ext uri="{FF2B5EF4-FFF2-40B4-BE49-F238E27FC236}">
                <a16:creationId xmlns:a16="http://schemas.microsoft.com/office/drawing/2014/main" id="{540FD70A-B1B6-69C1-A87F-DADC81F4BC7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618488697"/>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endParaRPr lang="en-US"/>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3" name="ArcBest Icon">
            <a:extLst>
              <a:ext uri="{FF2B5EF4-FFF2-40B4-BE49-F238E27FC236}">
                <a16:creationId xmlns:a16="http://schemas.microsoft.com/office/drawing/2014/main" id="{EDA54769-8151-6037-7F63-98775C1B931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206536660"/>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pic>
        <p:nvPicPr>
          <p:cNvPr id="2" name="ArcBest Icon">
            <a:extLst>
              <a:ext uri="{FF2B5EF4-FFF2-40B4-BE49-F238E27FC236}">
                <a16:creationId xmlns:a16="http://schemas.microsoft.com/office/drawing/2014/main" id="{8C3CD494-6218-623C-79E7-3E9ABB0255A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3047332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5" name="ArcBest Icon">
            <a:extLst>
              <a:ext uri="{FF2B5EF4-FFF2-40B4-BE49-F238E27FC236}">
                <a16:creationId xmlns:a16="http://schemas.microsoft.com/office/drawing/2014/main" id="{69787639-82D0-F8BC-3CEF-D8D647C41169}"/>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034648985"/>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pic>
        <p:nvPicPr>
          <p:cNvPr id="2" name="ArcBest Icon">
            <a:extLst>
              <a:ext uri="{FF2B5EF4-FFF2-40B4-BE49-F238E27FC236}">
                <a16:creationId xmlns:a16="http://schemas.microsoft.com/office/drawing/2014/main" id="{F7A979E0-13C2-2D3D-3EE6-92524F4A3A2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88183580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endParaRPr lang="en-US"/>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3" name="ArcBest Icon">
            <a:extLst>
              <a:ext uri="{FF2B5EF4-FFF2-40B4-BE49-F238E27FC236}">
                <a16:creationId xmlns:a16="http://schemas.microsoft.com/office/drawing/2014/main" id="{7E63FBDF-14A1-3706-5553-CAE22A18C31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72452810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4F83A45C-A2EB-D714-0CAD-09596CE616F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57110175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er Meeting Title - Light Log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61E418-E92C-F5DE-D833-4579D4FD726E}"/>
              </a:ext>
            </a:extLst>
          </p:cNvPr>
          <p:cNvSpPr/>
          <p:nvPr/>
        </p:nvSpPr>
        <p:spPr>
          <a:xfrm>
            <a:off x="9710" y="-199"/>
            <a:ext cx="6418602" cy="1481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0" name="Graphic 19">
            <a:extLst>
              <a:ext uri="{FF2B5EF4-FFF2-40B4-BE49-F238E27FC236}">
                <a16:creationId xmlns:a16="http://schemas.microsoft.com/office/drawing/2014/main" id="{67BD8DBA-2196-11BE-5E3D-6C46F48531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848923" y="-201"/>
            <a:ext cx="2211400" cy="1481986"/>
          </a:xfrm>
          <a:prstGeom prst="rect">
            <a:avLst/>
          </a:prstGeom>
        </p:spPr>
      </p:pic>
      <p:sp>
        <p:nvSpPr>
          <p:cNvPr id="19" name="Rectangle 18">
            <a:extLst>
              <a:ext uri="{FF2B5EF4-FFF2-40B4-BE49-F238E27FC236}">
                <a16:creationId xmlns:a16="http://schemas.microsoft.com/office/drawing/2014/main" id="{870ABC2E-3498-447E-B20C-5AE6A59F1E76}"/>
              </a:ext>
            </a:extLst>
          </p:cNvPr>
          <p:cNvSpPr/>
          <p:nvPr/>
        </p:nvSpPr>
        <p:spPr>
          <a:xfrm>
            <a:off x="0" y="1"/>
            <a:ext cx="5839212" cy="14164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6" name="Graphic 15">
            <a:extLst>
              <a:ext uri="{FF2B5EF4-FFF2-40B4-BE49-F238E27FC236}">
                <a16:creationId xmlns:a16="http://schemas.microsoft.com/office/drawing/2014/main" id="{39FB2EAB-EE02-D659-70F3-A5AC3F54C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839212" y="0"/>
            <a:ext cx="2113639" cy="1416470"/>
          </a:xfrm>
          <a:prstGeom prst="rect">
            <a:avLst/>
          </a:prstGeom>
        </p:spPr>
      </p:pic>
      <p:grpSp>
        <p:nvGrpSpPr>
          <p:cNvPr id="8" name="Group 7">
            <a:extLst>
              <a:ext uri="{FF2B5EF4-FFF2-40B4-BE49-F238E27FC236}">
                <a16:creationId xmlns:a16="http://schemas.microsoft.com/office/drawing/2014/main" id="{CB86B42C-F454-1969-660C-CC5DDBC45F4E}"/>
              </a:ext>
            </a:extLst>
          </p:cNvPr>
          <p:cNvGrpSpPr/>
          <p:nvPr/>
        </p:nvGrpSpPr>
        <p:grpSpPr>
          <a:xfrm>
            <a:off x="4982558" y="1764029"/>
            <a:ext cx="9647843" cy="6465570"/>
            <a:chOff x="2469487" y="342388"/>
            <a:chExt cx="9722513" cy="6515611"/>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9487" y="342388"/>
              <a:ext cx="9722513" cy="6515611"/>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9150" y="1364669"/>
              <a:ext cx="7122850" cy="5493330"/>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3101" y="3058025"/>
              <a:ext cx="4308899" cy="3799974"/>
            </a:xfrm>
            <a:prstGeom prst="rect">
              <a:avLst/>
            </a:prstGeom>
          </p:spPr>
        </p:pic>
      </p:grpSp>
      <p:pic>
        <p:nvPicPr>
          <p:cNvPr id="5" name="Graphic 4">
            <a:extLst>
              <a:ext uri="{FF2B5EF4-FFF2-40B4-BE49-F238E27FC236}">
                <a16:creationId xmlns:a16="http://schemas.microsoft.com/office/drawing/2014/main" id="{E4741DDB-DB89-717D-EB06-53A80AD71AB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7824" y="513589"/>
            <a:ext cx="1987888" cy="372002"/>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3742345" y="362737"/>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3071261" y="503879"/>
            <a:ext cx="495234" cy="466576"/>
          </a:xfrm>
          <a:prstGeom prst="rect">
            <a:avLst/>
          </a:prstGeom>
        </p:spPr>
        <p:txBody>
          <a:bodyPr vert="horz" wrap="none" lIns="109728" tIns="54864" rIns="109728" bIns="54864" rtlCol="0" anchor="ctr">
            <a:normAutofit/>
          </a:bodyPr>
          <a:lstStyle/>
          <a:p>
            <a:pPr algn="ctr"/>
            <a:r>
              <a:rPr lang="en-US" sz="2160" b="1">
                <a:solidFill>
                  <a:schemeClr val="bg1"/>
                </a:solidFill>
              </a:rPr>
              <a:t>+</a:t>
            </a:r>
          </a:p>
        </p:txBody>
      </p:sp>
    </p:spTree>
    <p:extLst>
      <p:ext uri="{BB962C8B-B14F-4D97-AF65-F5344CB8AC3E}">
        <p14:creationId xmlns:p14="http://schemas.microsoft.com/office/powerpoint/2010/main" val="3792989631"/>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pic>
        <p:nvPicPr>
          <p:cNvPr id="2" name="ArcBest Icon">
            <a:extLst>
              <a:ext uri="{FF2B5EF4-FFF2-40B4-BE49-F238E27FC236}">
                <a16:creationId xmlns:a16="http://schemas.microsoft.com/office/drawing/2014/main" id="{1E784438-AA12-4639-E88D-1B8F659FC50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02123327"/>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B6CD2270-2833-A607-7E8A-E2E5E673A196}"/>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54543790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15903DA0-30A2-9BEA-BB7B-3FFA9880EC3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5659177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524453D0-6FEF-3B80-2183-BBBAC533F1B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01816420"/>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pic>
        <p:nvPicPr>
          <p:cNvPr id="8" name="ArcBest Icon">
            <a:extLst>
              <a:ext uri="{FF2B5EF4-FFF2-40B4-BE49-F238E27FC236}">
                <a16:creationId xmlns:a16="http://schemas.microsoft.com/office/drawing/2014/main" id="{041AD823-C4BC-84B3-2017-A8D39AE4146B}"/>
              </a:ext>
              <a:ext uri="{C183D7F6-B498-43B3-948B-1728B52AA6E4}">
                <adec:decorative xmlns:adec="http://schemas.microsoft.com/office/drawing/2017/decorative" val="1"/>
              </a:ext>
            </a:extLst>
          </p:cNvPr>
          <p:cNvPicPr/>
          <p:nvPr/>
        </p:nvPicPr>
        <p:blipFill>
          <a:blip r:embed="rId26"/>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56808443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43102660"/>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pic>
        <p:nvPicPr>
          <p:cNvPr id="3" name="ArcBest Icon">
            <a:extLst>
              <a:ext uri="{FF2B5EF4-FFF2-40B4-BE49-F238E27FC236}">
                <a16:creationId xmlns:a16="http://schemas.microsoft.com/office/drawing/2014/main" id="{15B6E5B3-2EA1-6FCD-A31C-3B009A36EE7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723813297"/>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6925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ArcBest Icon">
            <a:extLst>
              <a:ext uri="{FF2B5EF4-FFF2-40B4-BE49-F238E27FC236}">
                <a16:creationId xmlns:a16="http://schemas.microsoft.com/office/drawing/2014/main" id="{880BAB8D-DFF9-591B-434F-0FDBD8D318B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6809552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ArcBest Icon">
            <a:extLst>
              <a:ext uri="{FF2B5EF4-FFF2-40B4-BE49-F238E27FC236}">
                <a16:creationId xmlns:a16="http://schemas.microsoft.com/office/drawing/2014/main" id="{D1506B08-A8B6-6DD3-477F-060E316F98E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9158600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pic>
        <p:nvPicPr>
          <p:cNvPr id="2" name="ArcBest Icon">
            <a:extLst>
              <a:ext uri="{FF2B5EF4-FFF2-40B4-BE49-F238E27FC236}">
                <a16:creationId xmlns:a16="http://schemas.microsoft.com/office/drawing/2014/main" id="{C861687D-3249-5157-18F1-5C48469983C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19234447"/>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pic>
        <p:nvPicPr>
          <p:cNvPr id="2" name="ArcBest Icon">
            <a:extLst>
              <a:ext uri="{FF2B5EF4-FFF2-40B4-BE49-F238E27FC236}">
                <a16:creationId xmlns:a16="http://schemas.microsoft.com/office/drawing/2014/main" id="{462678EC-C82F-1522-5249-6000714CF4D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798513399"/>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ArcBest Icon">
            <a:extLst>
              <a:ext uri="{FF2B5EF4-FFF2-40B4-BE49-F238E27FC236}">
                <a16:creationId xmlns:a16="http://schemas.microsoft.com/office/drawing/2014/main" id="{3015E267-F8DA-B289-D856-FB5D6797A94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610906147"/>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ArcBest Icon">
            <a:extLst>
              <a:ext uri="{FF2B5EF4-FFF2-40B4-BE49-F238E27FC236}">
                <a16:creationId xmlns:a16="http://schemas.microsoft.com/office/drawing/2014/main" id="{98358793-BC96-D992-D157-78752292643A}"/>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444930968"/>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1753478636"/>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969860923"/>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41275494"/>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258740605"/>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370024"/>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Tree>
    <p:extLst>
      <p:ext uri="{BB962C8B-B14F-4D97-AF65-F5344CB8AC3E}">
        <p14:creationId xmlns:p14="http://schemas.microsoft.com/office/powerpoint/2010/main" val="4000568346"/>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Truckloa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63633F-7921-D859-E267-4345D79AA9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33275"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0" y="0"/>
            <a:ext cx="11982734"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113657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1044268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8" name="Title 1">
            <a:extLst>
              <a:ext uri="{FF2B5EF4-FFF2-40B4-BE49-F238E27FC236}">
                <a16:creationId xmlns:a16="http://schemas.microsoft.com/office/drawing/2014/main" id="{B9CEB65A-7E65-9B5F-8918-F71494440E3D}"/>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413307287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pic>
        <p:nvPicPr>
          <p:cNvPr id="2" name="ArcBest Icon">
            <a:extLst>
              <a:ext uri="{FF2B5EF4-FFF2-40B4-BE49-F238E27FC236}">
                <a16:creationId xmlns:a16="http://schemas.microsoft.com/office/drawing/2014/main" id="{0B2C97CC-9483-A81F-5A4D-A5692207D21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973534413"/>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Image">
    <p:bg>
      <p:bgPr>
        <a:solidFill>
          <a:schemeClr val="bg1"/>
        </a:solidFill>
        <a:effectLst/>
      </p:bgPr>
    </p:bg>
    <p:spTree>
      <p:nvGrpSpPr>
        <p:cNvPr id="1" name=""/>
        <p:cNvGrpSpPr/>
        <p:nvPr/>
      </p:nvGrpSpPr>
      <p:grpSpPr>
        <a:xfrm>
          <a:off x="0" y="0"/>
          <a:ext cx="0" cy="0"/>
          <a:chOff x="0" y="0"/>
          <a:chExt cx="0" cy="0"/>
        </a:xfrm>
      </p:grpSpPr>
      <p:sp>
        <p:nvSpPr>
          <p:cNvPr id="4" name="Picture Placeholder 18">
            <a:extLst>
              <a:ext uri="{FF2B5EF4-FFF2-40B4-BE49-F238E27FC236}">
                <a16:creationId xmlns:a16="http://schemas.microsoft.com/office/drawing/2014/main" id="{7CD293EE-F018-75F9-5995-99651AFD2739}"/>
              </a:ext>
            </a:extLst>
          </p:cNvPr>
          <p:cNvSpPr>
            <a:spLocks noGrp="1"/>
          </p:cNvSpPr>
          <p:nvPr>
            <p:ph type="pic" sz="quarter" idx="13"/>
          </p:nvPr>
        </p:nvSpPr>
        <p:spPr>
          <a:xfrm>
            <a:off x="5675695" y="563631"/>
            <a:ext cx="8952554" cy="7665968"/>
          </a:xfrm>
          <a:custGeom>
            <a:avLst/>
            <a:gdLst>
              <a:gd name="connsiteX0" fmla="*/ 8952554 w 8952554"/>
              <a:gd name="connsiteY0" fmla="*/ 40 h 7665968"/>
              <a:gd name="connsiteX1" fmla="*/ 8952554 w 8952554"/>
              <a:gd name="connsiteY1" fmla="*/ 7665968 h 7665968"/>
              <a:gd name="connsiteX2" fmla="*/ 0 w 8952554"/>
              <a:gd name="connsiteY2" fmla="*/ 7665968 h 7665968"/>
              <a:gd name="connsiteX3" fmla="*/ 3699775 w 8952554"/>
              <a:gd name="connsiteY3" fmla="*/ 3461524 h 7665968"/>
              <a:gd name="connsiteX4" fmla="*/ 8952554 w 8952554"/>
              <a:gd name="connsiteY4" fmla="*/ 40 h 766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2554" h="7665968">
                <a:moveTo>
                  <a:pt x="8952554" y="40"/>
                </a:moveTo>
                <a:lnTo>
                  <a:pt x="8952554" y="7665968"/>
                </a:lnTo>
                <a:lnTo>
                  <a:pt x="0" y="7665968"/>
                </a:lnTo>
                <a:cubicBezTo>
                  <a:pt x="708960" y="6917151"/>
                  <a:pt x="2094808" y="5441511"/>
                  <a:pt x="3699775" y="3461524"/>
                </a:cubicBezTo>
                <a:cubicBezTo>
                  <a:pt x="5304741" y="1481538"/>
                  <a:pt x="6538655" y="-8822"/>
                  <a:pt x="8952554" y="40"/>
                </a:cubicBezTo>
                <a:close/>
              </a:path>
            </a:pathLst>
          </a:custGeom>
          <a:blipFill dpi="0" rotWithShape="1">
            <a:blip r:embed="rId2"/>
            <a:srcRect/>
            <a:tile tx="-2832100" ty="0" sx="100000" sy="100000" flip="none" algn="b"/>
          </a:blipFill>
        </p:spPr>
        <p:txBody>
          <a:bodyPr wrap="square">
            <a:noAutofit/>
          </a:bodyPr>
          <a:lstStyle>
            <a:lvl1pPr>
              <a:defRPr b="0" i="0">
                <a:latin typeface="+mn-lt"/>
              </a:defRPr>
            </a:lvl1pPr>
          </a:lstStyle>
          <a:p>
            <a:r>
              <a:rPr lang="en-US"/>
              <a:t>Click icon to add picture</a:t>
            </a:r>
          </a:p>
        </p:txBody>
      </p:sp>
      <p:sp>
        <p:nvSpPr>
          <p:cNvPr id="9" name="Slide Number Placeholder 8">
            <a:extLst>
              <a:ext uri="{FF2B5EF4-FFF2-40B4-BE49-F238E27FC236}">
                <a16:creationId xmlns:a16="http://schemas.microsoft.com/office/drawing/2014/main" id="{3423BCBD-7D3C-B3FD-EA5E-97CBA9679DF7}"/>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2" name="Title 1"/>
          <p:cNvSpPr>
            <a:spLocks noGrp="1"/>
          </p:cNvSpPr>
          <p:nvPr>
            <p:ph type="title" hasCustomPrompt="1"/>
          </p:nvPr>
        </p:nvSpPr>
        <p:spPr>
          <a:xfrm>
            <a:off x="603504" y="1081812"/>
            <a:ext cx="8522208" cy="692497"/>
          </a:xfrm>
        </p:spPr>
        <p:txBody>
          <a:bodyPr wrap="square" anchor="t">
            <a:spAutoFit/>
          </a:bodyPr>
          <a:lstStyle>
            <a:lvl1pPr>
              <a:defRPr sz="5000" b="1">
                <a:solidFill>
                  <a:schemeClr val="accent1"/>
                </a:solidFill>
              </a:defRPr>
            </a:lvl1pPr>
          </a:lstStyle>
          <a:p>
            <a:r>
              <a:rPr lang="en-US"/>
              <a:t>Master title style</a:t>
            </a:r>
          </a:p>
        </p:txBody>
      </p:sp>
      <p:sp>
        <p:nvSpPr>
          <p:cNvPr id="5" name="Text Placeholder 4">
            <a:extLst>
              <a:ext uri="{FF2B5EF4-FFF2-40B4-BE49-F238E27FC236}">
                <a16:creationId xmlns:a16="http://schemas.microsoft.com/office/drawing/2014/main" id="{EE4D911D-BA59-4AF8-D2AE-544174215227}"/>
              </a:ext>
            </a:extLst>
          </p:cNvPr>
          <p:cNvSpPr>
            <a:spLocks noGrp="1"/>
          </p:cNvSpPr>
          <p:nvPr>
            <p:ph type="body" sz="quarter" idx="17"/>
          </p:nvPr>
        </p:nvSpPr>
        <p:spPr>
          <a:xfrm>
            <a:off x="603504" y="2145572"/>
            <a:ext cx="8522208" cy="4877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F0F7BBD1-C5F3-2DF3-AEE2-31BCADD720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157431433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rder_TopTitle_2-Column">
    <p:bg>
      <p:bgPr>
        <a:solidFill>
          <a:schemeClr val="bg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06ADEF45-7915-2EF2-70E8-80089CDFC0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2387598"/>
          </a:xfrm>
          <a:prstGeom prst="rect">
            <a:avLst/>
          </a:prstGeom>
        </p:spPr>
      </p:pic>
      <p:sp>
        <p:nvSpPr>
          <p:cNvPr id="12" name="Rectangle 11">
            <a:extLst>
              <a:ext uri="{FF2B5EF4-FFF2-40B4-BE49-F238E27FC236}">
                <a16:creationId xmlns:a16="http://schemas.microsoft.com/office/drawing/2014/main" id="{5DE5F545-D05F-814E-A830-4146FEA58B23}"/>
              </a:ext>
            </a:extLst>
          </p:cNvPr>
          <p:cNvSpPr/>
          <p:nvPr/>
        </p:nvSpPr>
        <p:spPr>
          <a:xfrm>
            <a:off x="306324" y="304800"/>
            <a:ext cx="14017752"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p:nvPr>
        </p:nvSpPr>
        <p:spPr>
          <a:xfrm>
            <a:off x="601352" y="304800"/>
            <a:ext cx="13425544" cy="1384300"/>
          </a:xfrm>
        </p:spPr>
        <p:txBody>
          <a:bodyPr>
            <a:normAutofit/>
          </a:bodyPr>
          <a:lstStyle>
            <a:lvl1pPr algn="ctr">
              <a:defRPr sz="5000" b="1">
                <a:solidFill>
                  <a:schemeClr val="tx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38933E87-1C74-CBAE-0EF9-C5129E8CF798}"/>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10" name="Content Placeholder 12">
            <a:extLst>
              <a:ext uri="{FF2B5EF4-FFF2-40B4-BE49-F238E27FC236}">
                <a16:creationId xmlns:a16="http://schemas.microsoft.com/office/drawing/2014/main" id="{8AF18E5B-1EA6-5B98-FEF3-05DFCF9D343B}"/>
              </a:ext>
            </a:extLst>
          </p:cNvPr>
          <p:cNvSpPr>
            <a:spLocks noGrp="1"/>
          </p:cNvSpPr>
          <p:nvPr>
            <p:ph sz="quarter" idx="10"/>
          </p:nvPr>
        </p:nvSpPr>
        <p:spPr>
          <a:xfrm>
            <a:off x="601352" y="1816418"/>
            <a:ext cx="6412096" cy="5206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2">
            <a:extLst>
              <a:ext uri="{FF2B5EF4-FFF2-40B4-BE49-F238E27FC236}">
                <a16:creationId xmlns:a16="http://schemas.microsoft.com/office/drawing/2014/main" id="{79DFCDDA-DEA4-D000-A669-2D354405CFFC}"/>
              </a:ext>
            </a:extLst>
          </p:cNvPr>
          <p:cNvSpPr>
            <a:spLocks noGrp="1"/>
          </p:cNvSpPr>
          <p:nvPr>
            <p:ph sz="quarter" idx="11"/>
          </p:nvPr>
        </p:nvSpPr>
        <p:spPr>
          <a:xfrm>
            <a:off x="7616952" y="1816418"/>
            <a:ext cx="6412096" cy="5206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BE2CBA24-E8E3-E074-3FF5-E442AFC6D9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52679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go And Title">
    <p:bg>
      <p:bgRef idx="1001">
        <a:schemeClr val="bg2"/>
      </p:bgRef>
    </p:bg>
    <p:spTree>
      <p:nvGrpSpPr>
        <p:cNvPr id="1" name=""/>
        <p:cNvGrpSpPr/>
        <p:nvPr/>
      </p:nvGrpSpPr>
      <p:grpSpPr>
        <a:xfrm>
          <a:off x="0" y="0"/>
          <a:ext cx="0" cy="0"/>
          <a:chOff x="0" y="0"/>
          <a:chExt cx="0" cy="0"/>
        </a:xfrm>
      </p:grpSpPr>
      <p:pic>
        <p:nvPicPr>
          <p:cNvPr id="2" name="Topographic Texture">
            <a:extLst>
              <a:ext uri="{FF2B5EF4-FFF2-40B4-BE49-F238E27FC236}">
                <a16:creationId xmlns:a16="http://schemas.microsoft.com/office/drawing/2014/main" id="{D164821D-29E6-7AE9-32C1-B0861B0EDAB7}"/>
              </a:ext>
            </a:extLst>
          </p:cNvPr>
          <p:cNvPicPr>
            <a:picLocks noChangeAspect="1"/>
          </p:cNvPicPr>
          <p:nvPr userDrawn="1"/>
        </p:nvPicPr>
        <p:blipFill>
          <a:blip r:embed="rId2"/>
          <a:stretch/>
        </p:blipFill>
        <p:spPr>
          <a:xfrm>
            <a:off x="0" y="0"/>
            <a:ext cx="14630400" cy="8229600"/>
          </a:xfrm>
          <a:prstGeom prst="rect">
            <a:avLst/>
          </a:prstGeom>
        </p:spPr>
      </p:pic>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63876" y="2694894"/>
            <a:ext cx="6102647" cy="1145481"/>
          </a:xfrm>
          <a:prstGeom prst="rect">
            <a:avLst/>
          </a:prstGeom>
        </p:spPr>
      </p:pic>
      <p:sp>
        <p:nvSpPr>
          <p:cNvPr id="4" name="Title 7">
            <a:extLst>
              <a:ext uri="{FF2B5EF4-FFF2-40B4-BE49-F238E27FC236}">
                <a16:creationId xmlns:a16="http://schemas.microsoft.com/office/drawing/2014/main" id="{C42C468B-20B9-7775-5FFC-2F3F2EC51D71}"/>
              </a:ext>
            </a:extLst>
          </p:cNvPr>
          <p:cNvSpPr>
            <a:spLocks noGrp="1"/>
          </p:cNvSpPr>
          <p:nvPr>
            <p:ph type="title"/>
          </p:nvPr>
        </p:nvSpPr>
        <p:spPr>
          <a:xfrm>
            <a:off x="3163710" y="4114800"/>
            <a:ext cx="8302977" cy="1590676"/>
          </a:xfrm>
        </p:spPr>
        <p:txBody>
          <a:bodyPr anchor="ctr">
            <a:norm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11048848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63876" y="3542059"/>
            <a:ext cx="6102647" cy="1145481"/>
          </a:xfrm>
          <a:prstGeom prst="rect">
            <a:avLst/>
          </a:prstGeom>
        </p:spPr>
      </p:pic>
    </p:spTree>
    <p:extLst>
      <p:ext uri="{BB962C8B-B14F-4D97-AF65-F5344CB8AC3E}">
        <p14:creationId xmlns:p14="http://schemas.microsoft.com/office/powerpoint/2010/main" val="7210166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pening Title Slide - Dark">
    <p:bg>
      <p:bgRef idx="1001">
        <a:schemeClr val="bg2"/>
      </p:bgRef>
    </p:bg>
    <p:spTree>
      <p:nvGrpSpPr>
        <p:cNvPr id="1" name=""/>
        <p:cNvGrpSpPr/>
        <p:nvPr/>
      </p:nvGrpSpPr>
      <p:grpSpPr>
        <a:xfrm>
          <a:off x="0" y="0"/>
          <a:ext cx="0" cy="0"/>
          <a:chOff x="0" y="0"/>
          <a:chExt cx="0" cy="0"/>
        </a:xfrm>
      </p:grpSpPr>
      <p:pic>
        <p:nvPicPr>
          <p:cNvPr id="2" name="Topographic Texture">
            <a:extLst>
              <a:ext uri="{FF2B5EF4-FFF2-40B4-BE49-F238E27FC236}">
                <a16:creationId xmlns:a16="http://schemas.microsoft.com/office/drawing/2014/main" id="{D164821D-29E6-7AE9-32C1-B0861B0EDAB7}"/>
              </a:ext>
            </a:extLst>
          </p:cNvPr>
          <p:cNvPicPr>
            <a:picLocks noChangeAspect="1"/>
          </p:cNvPicPr>
          <p:nvPr userDrawn="1"/>
        </p:nvPicPr>
        <p:blipFill>
          <a:blip r:embed="rId2"/>
          <a:stretch/>
        </p:blipFill>
        <p:spPr>
          <a:xfrm>
            <a:off x="0" y="0"/>
            <a:ext cx="14630400" cy="8229600"/>
          </a:xfrm>
          <a:prstGeom prst="rect">
            <a:avLst/>
          </a:prstGeom>
        </p:spPr>
      </p:pic>
      <p:sp>
        <p:nvSpPr>
          <p:cNvPr id="58" name="Content Placeholder 57">
            <a:extLst>
              <a:ext uri="{FF2B5EF4-FFF2-40B4-BE49-F238E27FC236}">
                <a16:creationId xmlns:a16="http://schemas.microsoft.com/office/drawing/2014/main" id="{C973CF2C-93FF-5044-931C-D5DFA140DE20}"/>
              </a:ext>
            </a:extLst>
          </p:cNvPr>
          <p:cNvSpPr>
            <a:spLocks noGrp="1"/>
          </p:cNvSpPr>
          <p:nvPr>
            <p:ph sz="quarter" idx="10" hasCustomPrompt="1"/>
          </p:nvPr>
        </p:nvSpPr>
        <p:spPr>
          <a:xfrm>
            <a:off x="1215753" y="6750329"/>
            <a:ext cx="6305509" cy="646112"/>
          </a:xfrm>
          <a:prstGeom prst="rect">
            <a:avLst/>
          </a:prstGeom>
        </p:spPr>
        <p:txBody>
          <a:bodyPr>
            <a:normAutofit/>
          </a:bodyPr>
          <a:lstStyle>
            <a:lvl1pPr marL="0" indent="0">
              <a:buNone/>
              <a:defRPr sz="1800"/>
            </a:lvl1pPr>
            <a:lvl2pPr marL="548640" indent="0">
              <a:buNone/>
              <a:defRPr sz="2000"/>
            </a:lvl2pPr>
          </a:lstStyle>
          <a:p>
            <a:pPr lvl="0"/>
            <a:r>
              <a:rPr lang="en-US"/>
              <a:t>Month Day, Year</a:t>
            </a:r>
          </a:p>
        </p:txBody>
      </p:sp>
      <p:sp>
        <p:nvSpPr>
          <p:cNvPr id="3" name="Subtitle 2"/>
          <p:cNvSpPr>
            <a:spLocks noGrp="1"/>
          </p:cNvSpPr>
          <p:nvPr>
            <p:ph type="subTitle" idx="1"/>
          </p:nvPr>
        </p:nvSpPr>
        <p:spPr>
          <a:xfrm>
            <a:off x="1215743" y="5325288"/>
            <a:ext cx="6305129" cy="419282"/>
          </a:xfrm>
          <a:prstGeom prst="rect">
            <a:avLst/>
          </a:prstGeom>
        </p:spPr>
        <p:txBody>
          <a:bodyPr wrap="square">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a:t>
            </a:r>
          </a:p>
        </p:txBody>
      </p:sp>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16152" y="1229818"/>
            <a:ext cx="1607610" cy="301752"/>
          </a:xfrm>
          <a:prstGeom prst="rect">
            <a:avLst/>
          </a:prstGeom>
        </p:spPr>
      </p:pic>
      <p:sp>
        <p:nvSpPr>
          <p:cNvPr id="8" name="Title 7">
            <a:extLst>
              <a:ext uri="{FF2B5EF4-FFF2-40B4-BE49-F238E27FC236}">
                <a16:creationId xmlns:a16="http://schemas.microsoft.com/office/drawing/2014/main" id="{B2A03CC6-6F34-751F-B0E3-C41D406A5CCC}"/>
              </a:ext>
            </a:extLst>
          </p:cNvPr>
          <p:cNvSpPr>
            <a:spLocks noGrp="1"/>
          </p:cNvSpPr>
          <p:nvPr>
            <p:ph type="title"/>
          </p:nvPr>
        </p:nvSpPr>
        <p:spPr>
          <a:xfrm>
            <a:off x="1215344" y="3450051"/>
            <a:ext cx="6305509" cy="1590676"/>
          </a:xfrm>
        </p:spPr>
        <p:txBody>
          <a:bodyPr anchor="b"/>
          <a:lstStyle/>
          <a:p>
            <a:r>
              <a:rPr lang="en-US"/>
              <a:t>Click to edit Master title style</a:t>
            </a:r>
          </a:p>
        </p:txBody>
      </p:sp>
    </p:spTree>
    <p:extLst>
      <p:ext uri="{BB962C8B-B14F-4D97-AF65-F5344CB8AC3E}">
        <p14:creationId xmlns:p14="http://schemas.microsoft.com/office/powerpoint/2010/main" val="12952586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pening Title Slide - Light">
    <p:bg>
      <p:bgPr>
        <a:solidFill>
          <a:schemeClr val="tx1"/>
        </a:solidFill>
        <a:effectLst/>
      </p:bgPr>
    </p:bg>
    <p:spTree>
      <p:nvGrpSpPr>
        <p:cNvPr id="1" name=""/>
        <p:cNvGrpSpPr/>
        <p:nvPr/>
      </p:nvGrpSpPr>
      <p:grpSpPr>
        <a:xfrm>
          <a:off x="0" y="0"/>
          <a:ext cx="0" cy="0"/>
          <a:chOff x="0" y="0"/>
          <a:chExt cx="0" cy="0"/>
        </a:xfrm>
      </p:grpSpPr>
      <p:sp>
        <p:nvSpPr>
          <p:cNvPr id="58" name="Content Placeholder 57">
            <a:extLst>
              <a:ext uri="{FF2B5EF4-FFF2-40B4-BE49-F238E27FC236}">
                <a16:creationId xmlns:a16="http://schemas.microsoft.com/office/drawing/2014/main" id="{C973CF2C-93FF-5044-931C-D5DFA140DE20}"/>
              </a:ext>
            </a:extLst>
          </p:cNvPr>
          <p:cNvSpPr>
            <a:spLocks noGrp="1"/>
          </p:cNvSpPr>
          <p:nvPr>
            <p:ph sz="quarter" idx="10" hasCustomPrompt="1"/>
          </p:nvPr>
        </p:nvSpPr>
        <p:spPr>
          <a:xfrm>
            <a:off x="1215753" y="6750329"/>
            <a:ext cx="6305509" cy="646112"/>
          </a:xfrm>
          <a:prstGeom prst="rect">
            <a:avLst/>
          </a:prstGeom>
        </p:spPr>
        <p:txBody>
          <a:bodyPr>
            <a:normAutofit/>
          </a:bodyPr>
          <a:lstStyle>
            <a:lvl1pPr marL="0" indent="0">
              <a:buNone/>
              <a:defRPr sz="1800">
                <a:solidFill>
                  <a:schemeClr val="bg1"/>
                </a:solidFill>
              </a:defRPr>
            </a:lvl1pPr>
            <a:lvl2pPr marL="548640" indent="0">
              <a:buNone/>
              <a:defRPr sz="2000"/>
            </a:lvl2pPr>
          </a:lstStyle>
          <a:p>
            <a:pPr lvl="0"/>
            <a:r>
              <a:rPr lang="en-US"/>
              <a:t>Month Day, Year</a:t>
            </a:r>
          </a:p>
        </p:txBody>
      </p:sp>
      <p:sp>
        <p:nvSpPr>
          <p:cNvPr id="3" name="Subtitle 2"/>
          <p:cNvSpPr>
            <a:spLocks noGrp="1"/>
          </p:cNvSpPr>
          <p:nvPr>
            <p:ph type="subTitle" idx="1"/>
          </p:nvPr>
        </p:nvSpPr>
        <p:spPr>
          <a:xfrm>
            <a:off x="1215743" y="5325288"/>
            <a:ext cx="6305129" cy="419282"/>
          </a:xfrm>
          <a:prstGeom prst="rect">
            <a:avLst/>
          </a:prstGeom>
        </p:spPr>
        <p:txBody>
          <a:bodyPr wrap="square">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a:t>
            </a:r>
          </a:p>
        </p:txBody>
      </p:sp>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6152" y="1229818"/>
            <a:ext cx="1607610" cy="301752"/>
          </a:xfrm>
          <a:prstGeom prst="rect">
            <a:avLst/>
          </a:prstGeom>
        </p:spPr>
      </p:pic>
      <p:sp>
        <p:nvSpPr>
          <p:cNvPr id="8" name="Title 7">
            <a:extLst>
              <a:ext uri="{FF2B5EF4-FFF2-40B4-BE49-F238E27FC236}">
                <a16:creationId xmlns:a16="http://schemas.microsoft.com/office/drawing/2014/main" id="{B2A03CC6-6F34-751F-B0E3-C41D406A5CCC}"/>
              </a:ext>
            </a:extLst>
          </p:cNvPr>
          <p:cNvSpPr>
            <a:spLocks noGrp="1"/>
          </p:cNvSpPr>
          <p:nvPr>
            <p:ph type="title"/>
          </p:nvPr>
        </p:nvSpPr>
        <p:spPr>
          <a:xfrm>
            <a:off x="1215344" y="3450051"/>
            <a:ext cx="6305509" cy="1590676"/>
          </a:xfrm>
        </p:spPr>
        <p:txBody>
          <a:bodyPr anchor="b"/>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67603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Managed Solutions">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F30A38-DD7D-5F04-8AD2-10A1DE1FF4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2913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0" y="0"/>
            <a:ext cx="1402259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2675870"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1215224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2" name="Title 1"/>
          <p:cNvSpPr>
            <a:spLocks noGrp="1"/>
          </p:cNvSpPr>
          <p:nvPr>
            <p:ph type="title" hasCustomPrompt="1"/>
          </p:nvPr>
        </p:nvSpPr>
        <p:spPr>
          <a:xfrm>
            <a:off x="499346" y="1081812"/>
            <a:ext cx="8522208" cy="692497"/>
          </a:xfrm>
        </p:spPr>
        <p:txBody>
          <a:bodyPr anchor="t">
            <a:spAutoFit/>
          </a:bodyPr>
          <a:lstStyle>
            <a:lvl1pPr>
              <a:defRPr sz="5000" b="1">
                <a:solidFill>
                  <a:schemeClr val="accent1"/>
                </a:solidFill>
              </a:defRPr>
            </a:lvl1pPr>
          </a:lstStyle>
          <a:p>
            <a:r>
              <a:rPr lang="en-US"/>
              <a:t>Master title style</a:t>
            </a:r>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84302683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International">
    <p:bg>
      <p:bgPr>
        <a:solidFill>
          <a:schemeClr val="bg1"/>
        </a:solidFill>
        <a:effectLst/>
      </p:bgPr>
    </p:bg>
    <p:spTree>
      <p:nvGrpSpPr>
        <p:cNvPr id="1" name=""/>
        <p:cNvGrpSpPr/>
        <p:nvPr/>
      </p:nvGrpSpPr>
      <p:grpSpPr>
        <a:xfrm>
          <a:off x="0" y="0"/>
          <a:ext cx="0" cy="0"/>
          <a:chOff x="0" y="0"/>
          <a:chExt cx="0" cy="0"/>
        </a:xfrm>
      </p:grpSpPr>
      <p:pic>
        <p:nvPicPr>
          <p:cNvPr id="5" name="Picture 4" descr="A large ship in the water&#10;&#10;Description automatically generated with low confidence">
            <a:extLst>
              <a:ext uri="{FF2B5EF4-FFF2-40B4-BE49-F238E27FC236}">
                <a16:creationId xmlns:a16="http://schemas.microsoft.com/office/drawing/2014/main" id="{18B768A5-47E7-6972-CF7D-E8AB24C5BA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0" y="0"/>
            <a:ext cx="1402259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2675870"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1215224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11" name="Title 1">
            <a:extLst>
              <a:ext uri="{FF2B5EF4-FFF2-40B4-BE49-F238E27FC236}">
                <a16:creationId xmlns:a16="http://schemas.microsoft.com/office/drawing/2014/main" id="{D1292441-D389-410E-1A3B-FA3C689F43F1}"/>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415003281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roduct Launch">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BAFD3E09-C5D3-D32B-2063-8FD640CC34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14805727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LTL">
    <p:bg>
      <p:bgPr>
        <a:solidFill>
          <a:schemeClr val="bg1"/>
        </a:solidFill>
        <a:effectLst/>
      </p:bgPr>
    </p:bg>
    <p:spTree>
      <p:nvGrpSpPr>
        <p:cNvPr id="1" name=""/>
        <p:cNvGrpSpPr/>
        <p:nvPr/>
      </p:nvGrpSpPr>
      <p:grpSpPr>
        <a:xfrm>
          <a:off x="0" y="0"/>
          <a:ext cx="0" cy="0"/>
          <a:chOff x="0" y="0"/>
          <a:chExt cx="0" cy="0"/>
        </a:xfrm>
      </p:grpSpPr>
      <p:pic>
        <p:nvPicPr>
          <p:cNvPr id="5" name="Picture 4" descr="A truck parked in front of a building&#10;&#10;Description automatically generated with low confidence">
            <a:extLst>
              <a:ext uri="{FF2B5EF4-FFF2-40B4-BE49-F238E27FC236}">
                <a16:creationId xmlns:a16="http://schemas.microsoft.com/office/drawing/2014/main" id="{72D105DC-6CD8-B8AF-2AB1-B180498138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17553872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pic>
        <p:nvPicPr>
          <p:cNvPr id="2" name="ArcBest Icon">
            <a:extLst>
              <a:ext uri="{FF2B5EF4-FFF2-40B4-BE49-F238E27FC236}">
                <a16:creationId xmlns:a16="http://schemas.microsoft.com/office/drawing/2014/main" id="{B66AC486-DD2C-613F-C1E7-94D3FBBACD5C}"/>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597176985"/>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Retail">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105DC-6CD8-B8AF-2AB1-B180498138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29686"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307552044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Exped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105DC-6CD8-B8AF-2AB1-B180498138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28972"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2439919543"/>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Temperature-Sensitiv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804F2A-D89D-4BF3-44CE-39545AE619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4644048" cy="8229601"/>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3133343535"/>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eft Title">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BAEF50D8-40E8-945E-7D74-7ABF787BAE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10" name="Rectangle 9">
            <a:extLst>
              <a:ext uri="{FF2B5EF4-FFF2-40B4-BE49-F238E27FC236}">
                <a16:creationId xmlns:a16="http://schemas.microsoft.com/office/drawing/2014/main" id="{64CDB739-1449-3648-ABC9-77A1A1CB3114}"/>
              </a:ext>
            </a:extLst>
          </p:cNvPr>
          <p:cNvSpPr/>
          <p:nvPr userDrawn="1"/>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3" name="Content Placeholder 6">
            <a:extLst>
              <a:ext uri="{FF2B5EF4-FFF2-40B4-BE49-F238E27FC236}">
                <a16:creationId xmlns:a16="http://schemas.microsoft.com/office/drawing/2014/main" id="{3455BCE8-8D47-F399-0FEA-153C2456374E}"/>
              </a:ext>
            </a:extLst>
          </p:cNvPr>
          <p:cNvSpPr>
            <a:spLocks noGrp="1"/>
          </p:cNvSpPr>
          <p:nvPr>
            <p:ph sz="quarter" idx="14"/>
          </p:nvPr>
        </p:nvSpPr>
        <p:spPr>
          <a:xfrm>
            <a:off x="5130418" y="603504"/>
            <a:ext cx="8896478" cy="7022592"/>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7C05C11A-5E3B-68E7-3311-A46E8F0D26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20595463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Left Titl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64CDB739-1449-3648-ABC9-77A1A1CB3114}"/>
              </a:ext>
            </a:extLst>
          </p:cNvPr>
          <p:cNvSpPr/>
          <p:nvPr userDrawn="1"/>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Content Placeholder 9">
            <a:extLst>
              <a:ext uri="{FF2B5EF4-FFF2-40B4-BE49-F238E27FC236}">
                <a16:creationId xmlns:a16="http://schemas.microsoft.com/office/drawing/2014/main" id="{38721A5A-144E-79F7-E30B-A8EA78A5EEAD}"/>
              </a:ext>
            </a:extLst>
          </p:cNvPr>
          <p:cNvSpPr txBox="1">
            <a:spLocks/>
          </p:cNvSpPr>
          <p:nvPr userDrawn="1"/>
        </p:nvSpPr>
        <p:spPr>
          <a:xfrm>
            <a:off x="4526913" y="272955"/>
            <a:ext cx="9803235" cy="7710985"/>
          </a:xfrm>
          <a:prstGeom prst="rect">
            <a:avLst/>
          </a:prstGeom>
          <a:solidFill>
            <a:schemeClr val="bg1"/>
          </a:solidFill>
        </p:spPr>
        <p:txBody>
          <a:bodyPr wrap="square" lIns="301752" tIns="246888" rIns="301752" bIns="301752" anchor="t">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Work Sans" pitchFamily="2" charset="77"/>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Work Sans" pitchFamily="2" charset="77"/>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Work Sans" pitchFamily="2" charset="77"/>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Work Sans" pitchFamily="2" charset="77"/>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Work Sans" pitchFamily="2" charset="77"/>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lvl="1" indent="0">
              <a:lnSpc>
                <a:spcPct val="130000"/>
              </a:lnSpc>
              <a:spcBef>
                <a:spcPts val="1200"/>
              </a:spcBef>
              <a:buNone/>
              <a:defRPr/>
            </a:pPr>
            <a:endParaRPr lang="en-US" sz="1800">
              <a:solidFill>
                <a:srgbClr val="003C71"/>
              </a:solidFill>
              <a:latin typeface="Arial" panose="020B0604020202020204" pitchFamily="34" charset="0"/>
            </a:endParaRPr>
          </a:p>
        </p:txBody>
      </p:sp>
      <p:pic>
        <p:nvPicPr>
          <p:cNvPr id="5" name="Topographic Texture">
            <a:extLst>
              <a:ext uri="{FF2B5EF4-FFF2-40B4-BE49-F238E27FC236}">
                <a16:creationId xmlns:a16="http://schemas.microsoft.com/office/drawing/2014/main" id="{BAEF50D8-40E8-945E-7D74-7ABF787BAE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2" name="Title 1"/>
          <p:cNvSpPr>
            <a:spLocks noGrp="1"/>
          </p:cNvSpPr>
          <p:nvPr>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3" name="Content Placeholder 6">
            <a:extLst>
              <a:ext uri="{FF2B5EF4-FFF2-40B4-BE49-F238E27FC236}">
                <a16:creationId xmlns:a16="http://schemas.microsoft.com/office/drawing/2014/main" id="{3455BCE8-8D47-F399-0FEA-153C2456374E}"/>
              </a:ext>
            </a:extLst>
          </p:cNvPr>
          <p:cNvSpPr>
            <a:spLocks noGrp="1"/>
          </p:cNvSpPr>
          <p:nvPr>
            <p:ph sz="quarter" idx="14"/>
          </p:nvPr>
        </p:nvSpPr>
        <p:spPr>
          <a:xfrm>
            <a:off x="5130418" y="603504"/>
            <a:ext cx="8896478" cy="7022592"/>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7C05C11A-5E3B-68E7-3311-A46E8F0D26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3189359873"/>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eft Title 4x3 Grid">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8D003D35-BE92-6A40-93CD-E3111B4322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p:ph type="subTitle" idx="13" hasCustomPrompt="1"/>
          </p:nvPr>
        </p:nvSpPr>
        <p:spPr>
          <a:xfrm>
            <a:off x="603504" y="3917877"/>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userDrawn="1">
            <p:ph type="sldNum" sz="quarter" idx="16"/>
          </p:nvPr>
        </p:nvSpPr>
        <p:spPr/>
        <p:txBody>
          <a:bodyPr/>
          <a:lstStyle/>
          <a:p>
            <a:fld id="{45D03248-4848-7044-88F9-C9D9A721DD3D}" type="slidenum">
              <a:rPr lang="en-US" smtClean="0"/>
              <a:pPr/>
              <a:t>‹#›</a:t>
            </a:fld>
            <a:endParaRPr lang="en-US"/>
          </a:p>
        </p:txBody>
      </p:sp>
      <p:sp>
        <p:nvSpPr>
          <p:cNvPr id="325" name="Rectangle 324">
            <a:extLst>
              <a:ext uri="{FF2B5EF4-FFF2-40B4-BE49-F238E27FC236}">
                <a16:creationId xmlns:a16="http://schemas.microsoft.com/office/drawing/2014/main" id="{6355815A-0851-0FE4-7522-767D3A8CC17E}"/>
              </a:ext>
            </a:extLst>
          </p:cNvPr>
          <p:cNvSpPr>
            <a:spLocks/>
          </p:cNvSpPr>
          <p:nvPr userDrawn="1"/>
        </p:nvSpPr>
        <p:spPr>
          <a:xfrm>
            <a:off x="5140226"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6" name="Rectangle 325">
            <a:extLst>
              <a:ext uri="{FF2B5EF4-FFF2-40B4-BE49-F238E27FC236}">
                <a16:creationId xmlns:a16="http://schemas.microsoft.com/office/drawing/2014/main" id="{79F506AD-7FAA-F153-2B42-B8CB4E9737D4}"/>
              </a:ext>
            </a:extLst>
          </p:cNvPr>
          <p:cNvSpPr>
            <a:spLocks/>
          </p:cNvSpPr>
          <p:nvPr userDrawn="1"/>
        </p:nvSpPr>
        <p:spPr>
          <a:xfrm>
            <a:off x="6288272"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7" name="Rectangle 326">
            <a:extLst>
              <a:ext uri="{FF2B5EF4-FFF2-40B4-BE49-F238E27FC236}">
                <a16:creationId xmlns:a16="http://schemas.microsoft.com/office/drawing/2014/main" id="{75787B2B-08E6-F33B-BF4D-6F7DCDE14B22}"/>
              </a:ext>
            </a:extLst>
          </p:cNvPr>
          <p:cNvSpPr>
            <a:spLocks/>
          </p:cNvSpPr>
          <p:nvPr userDrawn="1"/>
        </p:nvSpPr>
        <p:spPr>
          <a:xfrm>
            <a:off x="7436318"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8" name="Rectangle 327">
            <a:extLst>
              <a:ext uri="{FF2B5EF4-FFF2-40B4-BE49-F238E27FC236}">
                <a16:creationId xmlns:a16="http://schemas.microsoft.com/office/drawing/2014/main" id="{870DE2D2-1137-CF4B-44F1-F22288D15939}"/>
              </a:ext>
            </a:extLst>
          </p:cNvPr>
          <p:cNvSpPr>
            <a:spLocks/>
          </p:cNvSpPr>
          <p:nvPr userDrawn="1"/>
        </p:nvSpPr>
        <p:spPr>
          <a:xfrm>
            <a:off x="8584364"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9" name="Rectangle 328">
            <a:extLst>
              <a:ext uri="{FF2B5EF4-FFF2-40B4-BE49-F238E27FC236}">
                <a16:creationId xmlns:a16="http://schemas.microsoft.com/office/drawing/2014/main" id="{F26FB6F8-78BD-70A9-D1FF-200DE082EABA}"/>
              </a:ext>
            </a:extLst>
          </p:cNvPr>
          <p:cNvSpPr>
            <a:spLocks/>
          </p:cNvSpPr>
          <p:nvPr userDrawn="1"/>
        </p:nvSpPr>
        <p:spPr>
          <a:xfrm>
            <a:off x="9732410"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0" name="Rectangle 329">
            <a:extLst>
              <a:ext uri="{FF2B5EF4-FFF2-40B4-BE49-F238E27FC236}">
                <a16:creationId xmlns:a16="http://schemas.microsoft.com/office/drawing/2014/main" id="{68FA8E17-3822-F516-400E-81B29A35F20C}"/>
              </a:ext>
            </a:extLst>
          </p:cNvPr>
          <p:cNvSpPr>
            <a:spLocks/>
          </p:cNvSpPr>
          <p:nvPr userDrawn="1"/>
        </p:nvSpPr>
        <p:spPr>
          <a:xfrm>
            <a:off x="10880455"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1" name="Rectangle 330">
            <a:extLst>
              <a:ext uri="{FF2B5EF4-FFF2-40B4-BE49-F238E27FC236}">
                <a16:creationId xmlns:a16="http://schemas.microsoft.com/office/drawing/2014/main" id="{E66208DB-F5CA-B66F-C929-F86EA7DC1AD3}"/>
              </a:ext>
            </a:extLst>
          </p:cNvPr>
          <p:cNvSpPr>
            <a:spLocks/>
          </p:cNvSpPr>
          <p:nvPr userDrawn="1"/>
        </p:nvSpPr>
        <p:spPr>
          <a:xfrm>
            <a:off x="12028501"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2" name="Rectangle 331">
            <a:extLst>
              <a:ext uri="{FF2B5EF4-FFF2-40B4-BE49-F238E27FC236}">
                <a16:creationId xmlns:a16="http://schemas.microsoft.com/office/drawing/2014/main" id="{B3F2B032-8A4C-487F-E599-B01061B87CF6}"/>
              </a:ext>
            </a:extLst>
          </p:cNvPr>
          <p:cNvSpPr>
            <a:spLocks/>
          </p:cNvSpPr>
          <p:nvPr userDrawn="1"/>
        </p:nvSpPr>
        <p:spPr>
          <a:xfrm>
            <a:off x="13176548"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3" name="Rectangle 332">
            <a:extLst>
              <a:ext uri="{FF2B5EF4-FFF2-40B4-BE49-F238E27FC236}">
                <a16:creationId xmlns:a16="http://schemas.microsoft.com/office/drawing/2014/main" id="{19D447AD-02F1-BE9A-FB3F-493FDD264719}"/>
              </a:ext>
            </a:extLst>
          </p:cNvPr>
          <p:cNvSpPr>
            <a:spLocks/>
          </p:cNvSpPr>
          <p:nvPr userDrawn="1"/>
        </p:nvSpPr>
        <p:spPr>
          <a:xfrm>
            <a:off x="5140226"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4" name="Rectangle 333">
            <a:extLst>
              <a:ext uri="{FF2B5EF4-FFF2-40B4-BE49-F238E27FC236}">
                <a16:creationId xmlns:a16="http://schemas.microsoft.com/office/drawing/2014/main" id="{EF73C3A2-BC37-0647-C022-57A9FD3B4AAC}"/>
              </a:ext>
            </a:extLst>
          </p:cNvPr>
          <p:cNvSpPr>
            <a:spLocks/>
          </p:cNvSpPr>
          <p:nvPr userDrawn="1"/>
        </p:nvSpPr>
        <p:spPr>
          <a:xfrm>
            <a:off x="6288272"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5" name="Rectangle 334">
            <a:extLst>
              <a:ext uri="{FF2B5EF4-FFF2-40B4-BE49-F238E27FC236}">
                <a16:creationId xmlns:a16="http://schemas.microsoft.com/office/drawing/2014/main" id="{A9D304F2-722D-9B44-CA27-3DDD41FA60DC}"/>
              </a:ext>
            </a:extLst>
          </p:cNvPr>
          <p:cNvSpPr>
            <a:spLocks/>
          </p:cNvSpPr>
          <p:nvPr userDrawn="1"/>
        </p:nvSpPr>
        <p:spPr>
          <a:xfrm>
            <a:off x="7436318"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6" name="Rectangle 335">
            <a:extLst>
              <a:ext uri="{FF2B5EF4-FFF2-40B4-BE49-F238E27FC236}">
                <a16:creationId xmlns:a16="http://schemas.microsoft.com/office/drawing/2014/main" id="{535CDEB7-6C6F-A230-F34A-E43CC600486D}"/>
              </a:ext>
            </a:extLst>
          </p:cNvPr>
          <p:cNvSpPr>
            <a:spLocks/>
          </p:cNvSpPr>
          <p:nvPr userDrawn="1"/>
        </p:nvSpPr>
        <p:spPr>
          <a:xfrm>
            <a:off x="8584364"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7" name="Rectangle 336">
            <a:extLst>
              <a:ext uri="{FF2B5EF4-FFF2-40B4-BE49-F238E27FC236}">
                <a16:creationId xmlns:a16="http://schemas.microsoft.com/office/drawing/2014/main" id="{08D37282-4603-8B60-E3FD-0B260EE1C579}"/>
              </a:ext>
            </a:extLst>
          </p:cNvPr>
          <p:cNvSpPr>
            <a:spLocks/>
          </p:cNvSpPr>
          <p:nvPr userDrawn="1"/>
        </p:nvSpPr>
        <p:spPr>
          <a:xfrm>
            <a:off x="9732410"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8" name="Rectangle 337">
            <a:extLst>
              <a:ext uri="{FF2B5EF4-FFF2-40B4-BE49-F238E27FC236}">
                <a16:creationId xmlns:a16="http://schemas.microsoft.com/office/drawing/2014/main" id="{29A993C1-C87E-EF5A-E92B-21C3DFF58A30}"/>
              </a:ext>
            </a:extLst>
          </p:cNvPr>
          <p:cNvSpPr>
            <a:spLocks/>
          </p:cNvSpPr>
          <p:nvPr userDrawn="1"/>
        </p:nvSpPr>
        <p:spPr>
          <a:xfrm>
            <a:off x="10880455"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9" name="Rectangle 338">
            <a:extLst>
              <a:ext uri="{FF2B5EF4-FFF2-40B4-BE49-F238E27FC236}">
                <a16:creationId xmlns:a16="http://schemas.microsoft.com/office/drawing/2014/main" id="{C539DC92-9875-7E96-A171-7517C824AA74}"/>
              </a:ext>
            </a:extLst>
          </p:cNvPr>
          <p:cNvSpPr>
            <a:spLocks/>
          </p:cNvSpPr>
          <p:nvPr userDrawn="1"/>
        </p:nvSpPr>
        <p:spPr>
          <a:xfrm>
            <a:off x="12028501"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0" name="Rectangle 339">
            <a:extLst>
              <a:ext uri="{FF2B5EF4-FFF2-40B4-BE49-F238E27FC236}">
                <a16:creationId xmlns:a16="http://schemas.microsoft.com/office/drawing/2014/main" id="{396F8BE5-C2BA-5BBF-557E-C326C49D9255}"/>
              </a:ext>
            </a:extLst>
          </p:cNvPr>
          <p:cNvSpPr>
            <a:spLocks/>
          </p:cNvSpPr>
          <p:nvPr userDrawn="1"/>
        </p:nvSpPr>
        <p:spPr>
          <a:xfrm>
            <a:off x="13176548"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1" name="Rectangle 340">
            <a:extLst>
              <a:ext uri="{FF2B5EF4-FFF2-40B4-BE49-F238E27FC236}">
                <a16:creationId xmlns:a16="http://schemas.microsoft.com/office/drawing/2014/main" id="{33AA77A8-3E67-742F-FD40-910F08F8DCE8}"/>
              </a:ext>
            </a:extLst>
          </p:cNvPr>
          <p:cNvSpPr>
            <a:spLocks/>
          </p:cNvSpPr>
          <p:nvPr userDrawn="1"/>
        </p:nvSpPr>
        <p:spPr>
          <a:xfrm>
            <a:off x="5140226"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2" name="Rectangle 341">
            <a:extLst>
              <a:ext uri="{FF2B5EF4-FFF2-40B4-BE49-F238E27FC236}">
                <a16:creationId xmlns:a16="http://schemas.microsoft.com/office/drawing/2014/main" id="{FB45DBE8-618A-4CEF-2FCB-FDA5C6AB3315}"/>
              </a:ext>
            </a:extLst>
          </p:cNvPr>
          <p:cNvSpPr>
            <a:spLocks/>
          </p:cNvSpPr>
          <p:nvPr userDrawn="1"/>
        </p:nvSpPr>
        <p:spPr>
          <a:xfrm>
            <a:off x="6288272"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3" name="Rectangle 342">
            <a:extLst>
              <a:ext uri="{FF2B5EF4-FFF2-40B4-BE49-F238E27FC236}">
                <a16:creationId xmlns:a16="http://schemas.microsoft.com/office/drawing/2014/main" id="{F596B7AA-4B48-551D-C335-00BDCD691AE4}"/>
              </a:ext>
            </a:extLst>
          </p:cNvPr>
          <p:cNvSpPr>
            <a:spLocks/>
          </p:cNvSpPr>
          <p:nvPr userDrawn="1"/>
        </p:nvSpPr>
        <p:spPr>
          <a:xfrm>
            <a:off x="7436318"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4" name="Rectangle 343">
            <a:extLst>
              <a:ext uri="{FF2B5EF4-FFF2-40B4-BE49-F238E27FC236}">
                <a16:creationId xmlns:a16="http://schemas.microsoft.com/office/drawing/2014/main" id="{073C7AC6-955B-BDE8-B390-A0BC4265405D}"/>
              </a:ext>
            </a:extLst>
          </p:cNvPr>
          <p:cNvSpPr>
            <a:spLocks/>
          </p:cNvSpPr>
          <p:nvPr userDrawn="1"/>
        </p:nvSpPr>
        <p:spPr>
          <a:xfrm>
            <a:off x="8584364"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5" name="Rectangle 344">
            <a:extLst>
              <a:ext uri="{FF2B5EF4-FFF2-40B4-BE49-F238E27FC236}">
                <a16:creationId xmlns:a16="http://schemas.microsoft.com/office/drawing/2014/main" id="{AFD9FA18-902C-6C9D-03B5-8DDD45595C20}"/>
              </a:ext>
            </a:extLst>
          </p:cNvPr>
          <p:cNvSpPr>
            <a:spLocks/>
          </p:cNvSpPr>
          <p:nvPr userDrawn="1"/>
        </p:nvSpPr>
        <p:spPr>
          <a:xfrm>
            <a:off x="9732410"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6" name="Rectangle 345">
            <a:extLst>
              <a:ext uri="{FF2B5EF4-FFF2-40B4-BE49-F238E27FC236}">
                <a16:creationId xmlns:a16="http://schemas.microsoft.com/office/drawing/2014/main" id="{9A472B35-A178-862C-990D-B2AC5F777722}"/>
              </a:ext>
            </a:extLst>
          </p:cNvPr>
          <p:cNvSpPr>
            <a:spLocks/>
          </p:cNvSpPr>
          <p:nvPr userDrawn="1"/>
        </p:nvSpPr>
        <p:spPr>
          <a:xfrm>
            <a:off x="10880455"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7" name="Rectangle 346">
            <a:extLst>
              <a:ext uri="{FF2B5EF4-FFF2-40B4-BE49-F238E27FC236}">
                <a16:creationId xmlns:a16="http://schemas.microsoft.com/office/drawing/2014/main" id="{65157E03-4460-A78B-7651-B422D2ACB949}"/>
              </a:ext>
            </a:extLst>
          </p:cNvPr>
          <p:cNvSpPr>
            <a:spLocks/>
          </p:cNvSpPr>
          <p:nvPr userDrawn="1"/>
        </p:nvSpPr>
        <p:spPr>
          <a:xfrm>
            <a:off x="12028501"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8" name="Rectangle 347">
            <a:extLst>
              <a:ext uri="{FF2B5EF4-FFF2-40B4-BE49-F238E27FC236}">
                <a16:creationId xmlns:a16="http://schemas.microsoft.com/office/drawing/2014/main" id="{AC62F400-D045-405D-A9F9-A621FA4E494C}"/>
              </a:ext>
            </a:extLst>
          </p:cNvPr>
          <p:cNvSpPr>
            <a:spLocks/>
          </p:cNvSpPr>
          <p:nvPr userDrawn="1"/>
        </p:nvSpPr>
        <p:spPr>
          <a:xfrm>
            <a:off x="13176548"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9" name="Rectangle 348">
            <a:extLst>
              <a:ext uri="{FF2B5EF4-FFF2-40B4-BE49-F238E27FC236}">
                <a16:creationId xmlns:a16="http://schemas.microsoft.com/office/drawing/2014/main" id="{7CE39600-BB66-FE1C-DCB8-D8A47345A861}"/>
              </a:ext>
            </a:extLst>
          </p:cNvPr>
          <p:cNvSpPr>
            <a:spLocks/>
          </p:cNvSpPr>
          <p:nvPr userDrawn="1"/>
        </p:nvSpPr>
        <p:spPr>
          <a:xfrm>
            <a:off x="5140226"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0" name="Rectangle 349">
            <a:extLst>
              <a:ext uri="{FF2B5EF4-FFF2-40B4-BE49-F238E27FC236}">
                <a16:creationId xmlns:a16="http://schemas.microsoft.com/office/drawing/2014/main" id="{E14DFCD7-FC49-785C-1FEF-AEAA5064D7B5}"/>
              </a:ext>
            </a:extLst>
          </p:cNvPr>
          <p:cNvSpPr>
            <a:spLocks/>
          </p:cNvSpPr>
          <p:nvPr userDrawn="1"/>
        </p:nvSpPr>
        <p:spPr>
          <a:xfrm>
            <a:off x="6288272"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1" name="Rectangle 350">
            <a:extLst>
              <a:ext uri="{FF2B5EF4-FFF2-40B4-BE49-F238E27FC236}">
                <a16:creationId xmlns:a16="http://schemas.microsoft.com/office/drawing/2014/main" id="{16683ED0-B80B-9769-52C5-616644AE4130}"/>
              </a:ext>
            </a:extLst>
          </p:cNvPr>
          <p:cNvSpPr>
            <a:spLocks/>
          </p:cNvSpPr>
          <p:nvPr userDrawn="1"/>
        </p:nvSpPr>
        <p:spPr>
          <a:xfrm>
            <a:off x="7436318"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2" name="Rectangle 351">
            <a:extLst>
              <a:ext uri="{FF2B5EF4-FFF2-40B4-BE49-F238E27FC236}">
                <a16:creationId xmlns:a16="http://schemas.microsoft.com/office/drawing/2014/main" id="{B92BBDFF-1503-EF64-3337-4AFDDAD7ACBF}"/>
              </a:ext>
            </a:extLst>
          </p:cNvPr>
          <p:cNvSpPr>
            <a:spLocks/>
          </p:cNvSpPr>
          <p:nvPr userDrawn="1"/>
        </p:nvSpPr>
        <p:spPr>
          <a:xfrm>
            <a:off x="8584364"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3" name="Rectangle 352">
            <a:extLst>
              <a:ext uri="{FF2B5EF4-FFF2-40B4-BE49-F238E27FC236}">
                <a16:creationId xmlns:a16="http://schemas.microsoft.com/office/drawing/2014/main" id="{A78984EE-49B8-F1CE-E2EA-18FD4F903CBE}"/>
              </a:ext>
            </a:extLst>
          </p:cNvPr>
          <p:cNvSpPr>
            <a:spLocks/>
          </p:cNvSpPr>
          <p:nvPr userDrawn="1"/>
        </p:nvSpPr>
        <p:spPr>
          <a:xfrm>
            <a:off x="9732410"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4" name="Rectangle 353">
            <a:extLst>
              <a:ext uri="{FF2B5EF4-FFF2-40B4-BE49-F238E27FC236}">
                <a16:creationId xmlns:a16="http://schemas.microsoft.com/office/drawing/2014/main" id="{901EAFBA-4A9C-31FC-BBBD-FEE8B4E8E7D6}"/>
              </a:ext>
            </a:extLst>
          </p:cNvPr>
          <p:cNvSpPr>
            <a:spLocks/>
          </p:cNvSpPr>
          <p:nvPr userDrawn="1"/>
        </p:nvSpPr>
        <p:spPr>
          <a:xfrm>
            <a:off x="10880455"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5" name="Rectangle 354">
            <a:extLst>
              <a:ext uri="{FF2B5EF4-FFF2-40B4-BE49-F238E27FC236}">
                <a16:creationId xmlns:a16="http://schemas.microsoft.com/office/drawing/2014/main" id="{72AD3FDF-0B81-E892-0BE6-32BAAD8BA1D0}"/>
              </a:ext>
            </a:extLst>
          </p:cNvPr>
          <p:cNvSpPr>
            <a:spLocks/>
          </p:cNvSpPr>
          <p:nvPr userDrawn="1"/>
        </p:nvSpPr>
        <p:spPr>
          <a:xfrm>
            <a:off x="12028501"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6" name="Rectangle 355">
            <a:extLst>
              <a:ext uri="{FF2B5EF4-FFF2-40B4-BE49-F238E27FC236}">
                <a16:creationId xmlns:a16="http://schemas.microsoft.com/office/drawing/2014/main" id="{EB324597-6F21-385F-B3EE-618AA9988CB5}"/>
              </a:ext>
            </a:extLst>
          </p:cNvPr>
          <p:cNvSpPr>
            <a:spLocks/>
          </p:cNvSpPr>
          <p:nvPr userDrawn="1"/>
        </p:nvSpPr>
        <p:spPr>
          <a:xfrm>
            <a:off x="13176548"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7" name="Rectangle 356">
            <a:extLst>
              <a:ext uri="{FF2B5EF4-FFF2-40B4-BE49-F238E27FC236}">
                <a16:creationId xmlns:a16="http://schemas.microsoft.com/office/drawing/2014/main" id="{9E1DBFAF-C3C3-C385-79A9-0F9C85B8BCB5}"/>
              </a:ext>
            </a:extLst>
          </p:cNvPr>
          <p:cNvSpPr>
            <a:spLocks/>
          </p:cNvSpPr>
          <p:nvPr userDrawn="1"/>
        </p:nvSpPr>
        <p:spPr>
          <a:xfrm>
            <a:off x="5140226"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8" name="Rectangle 357">
            <a:extLst>
              <a:ext uri="{FF2B5EF4-FFF2-40B4-BE49-F238E27FC236}">
                <a16:creationId xmlns:a16="http://schemas.microsoft.com/office/drawing/2014/main" id="{55926591-EC21-128B-240D-A1142D25CF5E}"/>
              </a:ext>
            </a:extLst>
          </p:cNvPr>
          <p:cNvSpPr>
            <a:spLocks/>
          </p:cNvSpPr>
          <p:nvPr userDrawn="1"/>
        </p:nvSpPr>
        <p:spPr>
          <a:xfrm>
            <a:off x="6288272"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9" name="Rectangle 358">
            <a:extLst>
              <a:ext uri="{FF2B5EF4-FFF2-40B4-BE49-F238E27FC236}">
                <a16:creationId xmlns:a16="http://schemas.microsoft.com/office/drawing/2014/main" id="{EC1F60E1-31D3-0A56-0CFC-734C5E806538}"/>
              </a:ext>
            </a:extLst>
          </p:cNvPr>
          <p:cNvSpPr>
            <a:spLocks/>
          </p:cNvSpPr>
          <p:nvPr userDrawn="1"/>
        </p:nvSpPr>
        <p:spPr>
          <a:xfrm>
            <a:off x="7436318"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0" name="Rectangle 359">
            <a:extLst>
              <a:ext uri="{FF2B5EF4-FFF2-40B4-BE49-F238E27FC236}">
                <a16:creationId xmlns:a16="http://schemas.microsoft.com/office/drawing/2014/main" id="{93DAA50C-5449-9341-7C99-0669CBFFAF73}"/>
              </a:ext>
            </a:extLst>
          </p:cNvPr>
          <p:cNvSpPr>
            <a:spLocks/>
          </p:cNvSpPr>
          <p:nvPr userDrawn="1"/>
        </p:nvSpPr>
        <p:spPr>
          <a:xfrm>
            <a:off x="8584364"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1" name="Rectangle 360">
            <a:extLst>
              <a:ext uri="{FF2B5EF4-FFF2-40B4-BE49-F238E27FC236}">
                <a16:creationId xmlns:a16="http://schemas.microsoft.com/office/drawing/2014/main" id="{5A2DE737-EED2-213E-3C59-0A9A3855D1A5}"/>
              </a:ext>
            </a:extLst>
          </p:cNvPr>
          <p:cNvSpPr>
            <a:spLocks/>
          </p:cNvSpPr>
          <p:nvPr userDrawn="1"/>
        </p:nvSpPr>
        <p:spPr>
          <a:xfrm>
            <a:off x="9732410"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2" name="Rectangle 361">
            <a:extLst>
              <a:ext uri="{FF2B5EF4-FFF2-40B4-BE49-F238E27FC236}">
                <a16:creationId xmlns:a16="http://schemas.microsoft.com/office/drawing/2014/main" id="{0550AD51-70C3-69E1-D73F-A9FF3C7379EC}"/>
              </a:ext>
            </a:extLst>
          </p:cNvPr>
          <p:cNvSpPr>
            <a:spLocks/>
          </p:cNvSpPr>
          <p:nvPr userDrawn="1"/>
        </p:nvSpPr>
        <p:spPr>
          <a:xfrm>
            <a:off x="10880455"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3" name="Rectangle 362">
            <a:extLst>
              <a:ext uri="{FF2B5EF4-FFF2-40B4-BE49-F238E27FC236}">
                <a16:creationId xmlns:a16="http://schemas.microsoft.com/office/drawing/2014/main" id="{742D46C1-78AA-5094-FD68-595EAB733E49}"/>
              </a:ext>
            </a:extLst>
          </p:cNvPr>
          <p:cNvSpPr>
            <a:spLocks/>
          </p:cNvSpPr>
          <p:nvPr userDrawn="1"/>
        </p:nvSpPr>
        <p:spPr>
          <a:xfrm>
            <a:off x="12028501"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4" name="Rectangle 363">
            <a:extLst>
              <a:ext uri="{FF2B5EF4-FFF2-40B4-BE49-F238E27FC236}">
                <a16:creationId xmlns:a16="http://schemas.microsoft.com/office/drawing/2014/main" id="{E247CC47-CE47-498C-163C-300C54E15A15}"/>
              </a:ext>
            </a:extLst>
          </p:cNvPr>
          <p:cNvSpPr>
            <a:spLocks/>
          </p:cNvSpPr>
          <p:nvPr userDrawn="1"/>
        </p:nvSpPr>
        <p:spPr>
          <a:xfrm>
            <a:off x="13176548"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5" name="Rectangle 364">
            <a:extLst>
              <a:ext uri="{FF2B5EF4-FFF2-40B4-BE49-F238E27FC236}">
                <a16:creationId xmlns:a16="http://schemas.microsoft.com/office/drawing/2014/main" id="{029B542B-0023-FBDD-6CD9-F5F07E11CF77}"/>
              </a:ext>
            </a:extLst>
          </p:cNvPr>
          <p:cNvSpPr>
            <a:spLocks/>
          </p:cNvSpPr>
          <p:nvPr userDrawn="1"/>
        </p:nvSpPr>
        <p:spPr>
          <a:xfrm>
            <a:off x="5140226"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6" name="Rectangle 365">
            <a:extLst>
              <a:ext uri="{FF2B5EF4-FFF2-40B4-BE49-F238E27FC236}">
                <a16:creationId xmlns:a16="http://schemas.microsoft.com/office/drawing/2014/main" id="{A2E36E03-CDF1-D3DC-BB5B-9D0472A63A32}"/>
              </a:ext>
            </a:extLst>
          </p:cNvPr>
          <p:cNvSpPr>
            <a:spLocks/>
          </p:cNvSpPr>
          <p:nvPr userDrawn="1"/>
        </p:nvSpPr>
        <p:spPr>
          <a:xfrm>
            <a:off x="6288272"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7" name="Rectangle 366">
            <a:extLst>
              <a:ext uri="{FF2B5EF4-FFF2-40B4-BE49-F238E27FC236}">
                <a16:creationId xmlns:a16="http://schemas.microsoft.com/office/drawing/2014/main" id="{91F5EA0D-AB78-9DA8-74F7-20D4B09EE78E}"/>
              </a:ext>
            </a:extLst>
          </p:cNvPr>
          <p:cNvSpPr>
            <a:spLocks/>
          </p:cNvSpPr>
          <p:nvPr userDrawn="1"/>
        </p:nvSpPr>
        <p:spPr>
          <a:xfrm>
            <a:off x="7436318"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8" name="Rectangle 367">
            <a:extLst>
              <a:ext uri="{FF2B5EF4-FFF2-40B4-BE49-F238E27FC236}">
                <a16:creationId xmlns:a16="http://schemas.microsoft.com/office/drawing/2014/main" id="{D1DC26AF-C85D-47E0-E563-C6C597692CEE}"/>
              </a:ext>
            </a:extLst>
          </p:cNvPr>
          <p:cNvSpPr>
            <a:spLocks/>
          </p:cNvSpPr>
          <p:nvPr userDrawn="1"/>
        </p:nvSpPr>
        <p:spPr>
          <a:xfrm>
            <a:off x="8584364"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9" name="Rectangle 368">
            <a:extLst>
              <a:ext uri="{FF2B5EF4-FFF2-40B4-BE49-F238E27FC236}">
                <a16:creationId xmlns:a16="http://schemas.microsoft.com/office/drawing/2014/main" id="{BA30FD04-A943-73DF-8B45-7CBFDE8C38BF}"/>
              </a:ext>
            </a:extLst>
          </p:cNvPr>
          <p:cNvSpPr>
            <a:spLocks/>
          </p:cNvSpPr>
          <p:nvPr userDrawn="1"/>
        </p:nvSpPr>
        <p:spPr>
          <a:xfrm>
            <a:off x="9732410"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0" name="Rectangle 369">
            <a:extLst>
              <a:ext uri="{FF2B5EF4-FFF2-40B4-BE49-F238E27FC236}">
                <a16:creationId xmlns:a16="http://schemas.microsoft.com/office/drawing/2014/main" id="{93B32E9B-3518-4968-672B-8DB369C9FC9F}"/>
              </a:ext>
            </a:extLst>
          </p:cNvPr>
          <p:cNvSpPr>
            <a:spLocks/>
          </p:cNvSpPr>
          <p:nvPr userDrawn="1"/>
        </p:nvSpPr>
        <p:spPr>
          <a:xfrm>
            <a:off x="10880455"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1" name="Rectangle 370">
            <a:extLst>
              <a:ext uri="{FF2B5EF4-FFF2-40B4-BE49-F238E27FC236}">
                <a16:creationId xmlns:a16="http://schemas.microsoft.com/office/drawing/2014/main" id="{179EC718-6BCC-E984-4F23-7E46CDAB4684}"/>
              </a:ext>
            </a:extLst>
          </p:cNvPr>
          <p:cNvSpPr>
            <a:spLocks/>
          </p:cNvSpPr>
          <p:nvPr userDrawn="1"/>
        </p:nvSpPr>
        <p:spPr>
          <a:xfrm>
            <a:off x="12028501"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2" name="Rectangle 371">
            <a:extLst>
              <a:ext uri="{FF2B5EF4-FFF2-40B4-BE49-F238E27FC236}">
                <a16:creationId xmlns:a16="http://schemas.microsoft.com/office/drawing/2014/main" id="{160FA445-69D9-DF2B-CE10-305AA89114F3}"/>
              </a:ext>
            </a:extLst>
          </p:cNvPr>
          <p:cNvSpPr>
            <a:spLocks/>
          </p:cNvSpPr>
          <p:nvPr userDrawn="1"/>
        </p:nvSpPr>
        <p:spPr>
          <a:xfrm>
            <a:off x="13176548"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7" name="Content Placeholder 69">
            <a:extLst>
              <a:ext uri="{FF2B5EF4-FFF2-40B4-BE49-F238E27FC236}">
                <a16:creationId xmlns:a16="http://schemas.microsoft.com/office/drawing/2014/main" id="{876A2FC9-976F-0E35-CC67-DA61ACB728E1}"/>
              </a:ext>
            </a:extLst>
          </p:cNvPr>
          <p:cNvSpPr>
            <a:spLocks noGrp="1"/>
          </p:cNvSpPr>
          <p:nvPr>
            <p:ph sz="quarter" idx="18"/>
          </p:nvPr>
        </p:nvSpPr>
        <p:spPr>
          <a:xfrm>
            <a:off x="5140227"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78" name="Content Placeholder 69">
            <a:extLst>
              <a:ext uri="{FF2B5EF4-FFF2-40B4-BE49-F238E27FC236}">
                <a16:creationId xmlns:a16="http://schemas.microsoft.com/office/drawing/2014/main" id="{E81CFB79-AED1-10E8-074A-A69AEF41FEA7}"/>
              </a:ext>
            </a:extLst>
          </p:cNvPr>
          <p:cNvSpPr>
            <a:spLocks noGrp="1"/>
          </p:cNvSpPr>
          <p:nvPr>
            <p:ph sz="quarter" idx="19"/>
          </p:nvPr>
        </p:nvSpPr>
        <p:spPr>
          <a:xfrm>
            <a:off x="7436319"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79" name="Content Placeholder 69">
            <a:extLst>
              <a:ext uri="{FF2B5EF4-FFF2-40B4-BE49-F238E27FC236}">
                <a16:creationId xmlns:a16="http://schemas.microsoft.com/office/drawing/2014/main" id="{41C0A5A9-1487-62A4-D2CD-98A33498209F}"/>
              </a:ext>
            </a:extLst>
          </p:cNvPr>
          <p:cNvSpPr>
            <a:spLocks noGrp="1"/>
          </p:cNvSpPr>
          <p:nvPr>
            <p:ph sz="quarter" idx="20"/>
          </p:nvPr>
        </p:nvSpPr>
        <p:spPr>
          <a:xfrm>
            <a:off x="9732411"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0" name="Content Placeholder 69">
            <a:extLst>
              <a:ext uri="{FF2B5EF4-FFF2-40B4-BE49-F238E27FC236}">
                <a16:creationId xmlns:a16="http://schemas.microsoft.com/office/drawing/2014/main" id="{F87D07E2-82A6-03D7-95E2-89B9964DC596}"/>
              </a:ext>
            </a:extLst>
          </p:cNvPr>
          <p:cNvSpPr>
            <a:spLocks noGrp="1"/>
          </p:cNvSpPr>
          <p:nvPr>
            <p:ph sz="quarter" idx="21"/>
          </p:nvPr>
        </p:nvSpPr>
        <p:spPr>
          <a:xfrm>
            <a:off x="12028503"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1" name="Content Placeholder 69">
            <a:extLst>
              <a:ext uri="{FF2B5EF4-FFF2-40B4-BE49-F238E27FC236}">
                <a16:creationId xmlns:a16="http://schemas.microsoft.com/office/drawing/2014/main" id="{41C82BA7-D965-33C3-83F0-9781F9931148}"/>
              </a:ext>
            </a:extLst>
          </p:cNvPr>
          <p:cNvSpPr>
            <a:spLocks noGrp="1"/>
          </p:cNvSpPr>
          <p:nvPr>
            <p:ph sz="quarter" idx="22"/>
          </p:nvPr>
        </p:nvSpPr>
        <p:spPr>
          <a:xfrm>
            <a:off x="5140227"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2" name="Content Placeholder 69">
            <a:extLst>
              <a:ext uri="{FF2B5EF4-FFF2-40B4-BE49-F238E27FC236}">
                <a16:creationId xmlns:a16="http://schemas.microsoft.com/office/drawing/2014/main" id="{674CA21F-C6D3-5D1D-846A-536ED1F5FEA1}"/>
              </a:ext>
            </a:extLst>
          </p:cNvPr>
          <p:cNvSpPr>
            <a:spLocks noGrp="1"/>
          </p:cNvSpPr>
          <p:nvPr>
            <p:ph sz="quarter" idx="23"/>
          </p:nvPr>
        </p:nvSpPr>
        <p:spPr>
          <a:xfrm>
            <a:off x="7436319"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3" name="Content Placeholder 69">
            <a:extLst>
              <a:ext uri="{FF2B5EF4-FFF2-40B4-BE49-F238E27FC236}">
                <a16:creationId xmlns:a16="http://schemas.microsoft.com/office/drawing/2014/main" id="{F6A25FA8-99D1-D500-39D5-9DE650370BED}"/>
              </a:ext>
            </a:extLst>
          </p:cNvPr>
          <p:cNvSpPr>
            <a:spLocks noGrp="1"/>
          </p:cNvSpPr>
          <p:nvPr>
            <p:ph sz="quarter" idx="24"/>
          </p:nvPr>
        </p:nvSpPr>
        <p:spPr>
          <a:xfrm>
            <a:off x="9732411"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4" name="Content Placeholder 69">
            <a:extLst>
              <a:ext uri="{FF2B5EF4-FFF2-40B4-BE49-F238E27FC236}">
                <a16:creationId xmlns:a16="http://schemas.microsoft.com/office/drawing/2014/main" id="{2058B115-F932-E79A-998E-F9A56C1369A7}"/>
              </a:ext>
            </a:extLst>
          </p:cNvPr>
          <p:cNvSpPr>
            <a:spLocks noGrp="1"/>
          </p:cNvSpPr>
          <p:nvPr>
            <p:ph sz="quarter" idx="25"/>
          </p:nvPr>
        </p:nvSpPr>
        <p:spPr>
          <a:xfrm>
            <a:off x="12028503"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5" name="Content Placeholder 69">
            <a:extLst>
              <a:ext uri="{FF2B5EF4-FFF2-40B4-BE49-F238E27FC236}">
                <a16:creationId xmlns:a16="http://schemas.microsoft.com/office/drawing/2014/main" id="{6CA68713-30EB-4DCF-F20E-EF976CB32557}"/>
              </a:ext>
            </a:extLst>
          </p:cNvPr>
          <p:cNvSpPr>
            <a:spLocks noGrp="1"/>
          </p:cNvSpPr>
          <p:nvPr>
            <p:ph sz="quarter" idx="26"/>
          </p:nvPr>
        </p:nvSpPr>
        <p:spPr>
          <a:xfrm>
            <a:off x="5140227"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6" name="Content Placeholder 69">
            <a:extLst>
              <a:ext uri="{FF2B5EF4-FFF2-40B4-BE49-F238E27FC236}">
                <a16:creationId xmlns:a16="http://schemas.microsoft.com/office/drawing/2014/main" id="{D9D70EDD-570C-480A-570E-13F76C278FD2}"/>
              </a:ext>
            </a:extLst>
          </p:cNvPr>
          <p:cNvSpPr>
            <a:spLocks noGrp="1"/>
          </p:cNvSpPr>
          <p:nvPr>
            <p:ph sz="quarter" idx="27"/>
          </p:nvPr>
        </p:nvSpPr>
        <p:spPr>
          <a:xfrm>
            <a:off x="7436319"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7" name="Content Placeholder 69">
            <a:extLst>
              <a:ext uri="{FF2B5EF4-FFF2-40B4-BE49-F238E27FC236}">
                <a16:creationId xmlns:a16="http://schemas.microsoft.com/office/drawing/2014/main" id="{9BF903D5-5D5B-6F76-9BB7-18F89B492996}"/>
              </a:ext>
            </a:extLst>
          </p:cNvPr>
          <p:cNvSpPr>
            <a:spLocks noGrp="1"/>
          </p:cNvSpPr>
          <p:nvPr>
            <p:ph sz="quarter" idx="28"/>
          </p:nvPr>
        </p:nvSpPr>
        <p:spPr>
          <a:xfrm>
            <a:off x="9732411"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8" name="Content Placeholder 69">
            <a:extLst>
              <a:ext uri="{FF2B5EF4-FFF2-40B4-BE49-F238E27FC236}">
                <a16:creationId xmlns:a16="http://schemas.microsoft.com/office/drawing/2014/main" id="{2AD61F6B-937B-1A0C-1C8C-52C01DEDD52D}"/>
              </a:ext>
            </a:extLst>
          </p:cNvPr>
          <p:cNvSpPr>
            <a:spLocks noGrp="1"/>
          </p:cNvSpPr>
          <p:nvPr>
            <p:ph sz="quarter" idx="29"/>
          </p:nvPr>
        </p:nvSpPr>
        <p:spPr>
          <a:xfrm>
            <a:off x="12028503"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3" name="ArcBest Logo" descr="A picture containing text, clock&#10;&#10;Description automatically generated">
            <a:extLst>
              <a:ext uri="{FF2B5EF4-FFF2-40B4-BE49-F238E27FC236}">
                <a16:creationId xmlns:a16="http://schemas.microsoft.com/office/drawing/2014/main" id="{A7F09F8E-4738-5625-17E4-F1D8C001DF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13730629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eft Title 3x2 Grid">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F6A427D4-7FB7-6F30-ADA6-8ADCD6017A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userDrawn="1">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userDrawn="1">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userDrawn="1">
            <p:ph type="sldNum" sz="quarter" idx="16"/>
          </p:nvPr>
        </p:nvSpPr>
        <p:spPr/>
        <p:txBody>
          <a:bodyPr/>
          <a:lstStyle/>
          <a:p>
            <a:fld id="{45D03248-4848-7044-88F9-C9D9A721DD3D}" type="slidenum">
              <a:rPr lang="en-US" smtClean="0"/>
              <a:pPr/>
              <a:t>‹#›</a:t>
            </a:fld>
            <a:endParaRPr lang="en-US"/>
          </a:p>
        </p:txBody>
      </p:sp>
      <p:sp>
        <p:nvSpPr>
          <p:cNvPr id="53" name="Rectangle 52">
            <a:extLst>
              <a:ext uri="{FF2B5EF4-FFF2-40B4-BE49-F238E27FC236}">
                <a16:creationId xmlns:a16="http://schemas.microsoft.com/office/drawing/2014/main" id="{0CFC5C51-2035-0135-AB0E-DEDED55DDEE3}"/>
              </a:ext>
            </a:extLst>
          </p:cNvPr>
          <p:cNvSpPr>
            <a:spLocks/>
          </p:cNvSpPr>
          <p:nvPr userDrawn="1"/>
        </p:nvSpPr>
        <p:spPr>
          <a:xfrm>
            <a:off x="5140226"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extLst>
              <a:ext uri="{FF2B5EF4-FFF2-40B4-BE49-F238E27FC236}">
                <a16:creationId xmlns:a16="http://schemas.microsoft.com/office/drawing/2014/main" id="{A97E9A4C-5764-03F9-2362-88BC7B70409E}"/>
              </a:ext>
            </a:extLst>
          </p:cNvPr>
          <p:cNvSpPr>
            <a:spLocks/>
          </p:cNvSpPr>
          <p:nvPr userDrawn="1"/>
        </p:nvSpPr>
        <p:spPr>
          <a:xfrm>
            <a:off x="6670954"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Rectangle 54">
            <a:extLst>
              <a:ext uri="{FF2B5EF4-FFF2-40B4-BE49-F238E27FC236}">
                <a16:creationId xmlns:a16="http://schemas.microsoft.com/office/drawing/2014/main" id="{EF7CD3C3-A93D-DD95-622B-B23DA6D899DD}"/>
              </a:ext>
            </a:extLst>
          </p:cNvPr>
          <p:cNvSpPr>
            <a:spLocks/>
          </p:cNvSpPr>
          <p:nvPr userDrawn="1"/>
        </p:nvSpPr>
        <p:spPr>
          <a:xfrm>
            <a:off x="8201682"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6" name="Rectangle 55">
            <a:extLst>
              <a:ext uri="{FF2B5EF4-FFF2-40B4-BE49-F238E27FC236}">
                <a16:creationId xmlns:a16="http://schemas.microsoft.com/office/drawing/2014/main" id="{B6A33D2C-A99F-17ED-0F8B-631172D58BC1}"/>
              </a:ext>
            </a:extLst>
          </p:cNvPr>
          <p:cNvSpPr>
            <a:spLocks/>
          </p:cNvSpPr>
          <p:nvPr userDrawn="1"/>
        </p:nvSpPr>
        <p:spPr>
          <a:xfrm>
            <a:off x="9732411"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7" name="Rectangle 56">
            <a:extLst>
              <a:ext uri="{FF2B5EF4-FFF2-40B4-BE49-F238E27FC236}">
                <a16:creationId xmlns:a16="http://schemas.microsoft.com/office/drawing/2014/main" id="{28FD1C64-F344-BFE1-020C-71486A2B172E}"/>
              </a:ext>
            </a:extLst>
          </p:cNvPr>
          <p:cNvSpPr>
            <a:spLocks/>
          </p:cNvSpPr>
          <p:nvPr userDrawn="1"/>
        </p:nvSpPr>
        <p:spPr>
          <a:xfrm>
            <a:off x="11263138"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3" name="Rectangle 62">
            <a:extLst>
              <a:ext uri="{FF2B5EF4-FFF2-40B4-BE49-F238E27FC236}">
                <a16:creationId xmlns:a16="http://schemas.microsoft.com/office/drawing/2014/main" id="{1D072C04-7D83-8FD4-8010-867CD3EDE9A3}"/>
              </a:ext>
            </a:extLst>
          </p:cNvPr>
          <p:cNvSpPr>
            <a:spLocks/>
          </p:cNvSpPr>
          <p:nvPr userDrawn="1"/>
        </p:nvSpPr>
        <p:spPr>
          <a:xfrm>
            <a:off x="12793866"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7" name="Rectangle 66">
            <a:extLst>
              <a:ext uri="{FF2B5EF4-FFF2-40B4-BE49-F238E27FC236}">
                <a16:creationId xmlns:a16="http://schemas.microsoft.com/office/drawing/2014/main" id="{D1CD32CD-1995-6512-2B6F-4E8625EA78D8}"/>
              </a:ext>
            </a:extLst>
          </p:cNvPr>
          <p:cNvSpPr>
            <a:spLocks/>
          </p:cNvSpPr>
          <p:nvPr userDrawn="1"/>
        </p:nvSpPr>
        <p:spPr>
          <a:xfrm>
            <a:off x="5140226"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8" name="Rectangle 67">
            <a:extLst>
              <a:ext uri="{FF2B5EF4-FFF2-40B4-BE49-F238E27FC236}">
                <a16:creationId xmlns:a16="http://schemas.microsoft.com/office/drawing/2014/main" id="{9BDFF2EA-2638-0CC6-CB1B-51451BB2852A}"/>
              </a:ext>
            </a:extLst>
          </p:cNvPr>
          <p:cNvSpPr>
            <a:spLocks/>
          </p:cNvSpPr>
          <p:nvPr userDrawn="1"/>
        </p:nvSpPr>
        <p:spPr>
          <a:xfrm>
            <a:off x="6670954"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9" name="Rectangle 68">
            <a:extLst>
              <a:ext uri="{FF2B5EF4-FFF2-40B4-BE49-F238E27FC236}">
                <a16:creationId xmlns:a16="http://schemas.microsoft.com/office/drawing/2014/main" id="{F86E5343-4DE0-F387-3DD6-1C29BC01987C}"/>
              </a:ext>
            </a:extLst>
          </p:cNvPr>
          <p:cNvSpPr>
            <a:spLocks/>
          </p:cNvSpPr>
          <p:nvPr userDrawn="1"/>
        </p:nvSpPr>
        <p:spPr>
          <a:xfrm>
            <a:off x="8201682"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0" name="Rectangle 69">
            <a:extLst>
              <a:ext uri="{FF2B5EF4-FFF2-40B4-BE49-F238E27FC236}">
                <a16:creationId xmlns:a16="http://schemas.microsoft.com/office/drawing/2014/main" id="{EC8C08AB-68DA-35BC-A97C-448B5EBEFCC6}"/>
              </a:ext>
            </a:extLst>
          </p:cNvPr>
          <p:cNvSpPr>
            <a:spLocks/>
          </p:cNvSpPr>
          <p:nvPr userDrawn="1"/>
        </p:nvSpPr>
        <p:spPr>
          <a:xfrm>
            <a:off x="9732411"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1" name="Rectangle 70">
            <a:extLst>
              <a:ext uri="{FF2B5EF4-FFF2-40B4-BE49-F238E27FC236}">
                <a16:creationId xmlns:a16="http://schemas.microsoft.com/office/drawing/2014/main" id="{09B9023B-CB21-300E-07E5-B47DC1627C3F}"/>
              </a:ext>
            </a:extLst>
          </p:cNvPr>
          <p:cNvSpPr>
            <a:spLocks/>
          </p:cNvSpPr>
          <p:nvPr userDrawn="1"/>
        </p:nvSpPr>
        <p:spPr>
          <a:xfrm>
            <a:off x="11263138"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3" name="Rectangle 92">
            <a:extLst>
              <a:ext uri="{FF2B5EF4-FFF2-40B4-BE49-F238E27FC236}">
                <a16:creationId xmlns:a16="http://schemas.microsoft.com/office/drawing/2014/main" id="{B8C4553E-873E-A268-E280-381AF4731B5F}"/>
              </a:ext>
            </a:extLst>
          </p:cNvPr>
          <p:cNvSpPr>
            <a:spLocks/>
          </p:cNvSpPr>
          <p:nvPr userDrawn="1"/>
        </p:nvSpPr>
        <p:spPr>
          <a:xfrm>
            <a:off x="12793866"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4" name="Rectangle 93">
            <a:extLst>
              <a:ext uri="{FF2B5EF4-FFF2-40B4-BE49-F238E27FC236}">
                <a16:creationId xmlns:a16="http://schemas.microsoft.com/office/drawing/2014/main" id="{AFEF2C5D-0D99-EAE8-7FF4-BD5B1417F1E9}"/>
              </a:ext>
            </a:extLst>
          </p:cNvPr>
          <p:cNvSpPr>
            <a:spLocks/>
          </p:cNvSpPr>
          <p:nvPr userDrawn="1"/>
        </p:nvSpPr>
        <p:spPr>
          <a:xfrm>
            <a:off x="5140226"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5" name="Rectangle 94">
            <a:extLst>
              <a:ext uri="{FF2B5EF4-FFF2-40B4-BE49-F238E27FC236}">
                <a16:creationId xmlns:a16="http://schemas.microsoft.com/office/drawing/2014/main" id="{643EEE0D-6F42-9895-9FAB-DC3DDC8D3E45}"/>
              </a:ext>
            </a:extLst>
          </p:cNvPr>
          <p:cNvSpPr>
            <a:spLocks/>
          </p:cNvSpPr>
          <p:nvPr userDrawn="1"/>
        </p:nvSpPr>
        <p:spPr>
          <a:xfrm>
            <a:off x="6670954"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6" name="Rectangle 95">
            <a:extLst>
              <a:ext uri="{FF2B5EF4-FFF2-40B4-BE49-F238E27FC236}">
                <a16:creationId xmlns:a16="http://schemas.microsoft.com/office/drawing/2014/main" id="{9D1CD863-8058-0C86-C913-5BC81DE9ECD2}"/>
              </a:ext>
            </a:extLst>
          </p:cNvPr>
          <p:cNvSpPr>
            <a:spLocks/>
          </p:cNvSpPr>
          <p:nvPr userDrawn="1"/>
        </p:nvSpPr>
        <p:spPr>
          <a:xfrm>
            <a:off x="8201682"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7" name="Rectangle 96">
            <a:extLst>
              <a:ext uri="{FF2B5EF4-FFF2-40B4-BE49-F238E27FC236}">
                <a16:creationId xmlns:a16="http://schemas.microsoft.com/office/drawing/2014/main" id="{3CAB21AB-1066-53E6-A875-77C22783C0F8}"/>
              </a:ext>
            </a:extLst>
          </p:cNvPr>
          <p:cNvSpPr>
            <a:spLocks/>
          </p:cNvSpPr>
          <p:nvPr userDrawn="1"/>
        </p:nvSpPr>
        <p:spPr>
          <a:xfrm>
            <a:off x="9732411"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8" name="Rectangle 97">
            <a:extLst>
              <a:ext uri="{FF2B5EF4-FFF2-40B4-BE49-F238E27FC236}">
                <a16:creationId xmlns:a16="http://schemas.microsoft.com/office/drawing/2014/main" id="{BC18CD2B-2C22-BB42-EA43-2E09633802C6}"/>
              </a:ext>
            </a:extLst>
          </p:cNvPr>
          <p:cNvSpPr>
            <a:spLocks/>
          </p:cNvSpPr>
          <p:nvPr userDrawn="1"/>
        </p:nvSpPr>
        <p:spPr>
          <a:xfrm>
            <a:off x="11263138"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9" name="Rectangle 98">
            <a:extLst>
              <a:ext uri="{FF2B5EF4-FFF2-40B4-BE49-F238E27FC236}">
                <a16:creationId xmlns:a16="http://schemas.microsoft.com/office/drawing/2014/main" id="{4CEDCB87-4D0F-1EDC-1E7A-11FE2ED78C3A}"/>
              </a:ext>
            </a:extLst>
          </p:cNvPr>
          <p:cNvSpPr>
            <a:spLocks/>
          </p:cNvSpPr>
          <p:nvPr userDrawn="1"/>
        </p:nvSpPr>
        <p:spPr>
          <a:xfrm>
            <a:off x="12793866"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0" name="Rectangle 99">
            <a:extLst>
              <a:ext uri="{FF2B5EF4-FFF2-40B4-BE49-F238E27FC236}">
                <a16:creationId xmlns:a16="http://schemas.microsoft.com/office/drawing/2014/main" id="{4DDCD687-9AC3-8F26-AAF4-5977676B03C5}"/>
              </a:ext>
            </a:extLst>
          </p:cNvPr>
          <p:cNvSpPr>
            <a:spLocks/>
          </p:cNvSpPr>
          <p:nvPr userDrawn="1"/>
        </p:nvSpPr>
        <p:spPr>
          <a:xfrm>
            <a:off x="5140226"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1" name="Rectangle 100">
            <a:extLst>
              <a:ext uri="{FF2B5EF4-FFF2-40B4-BE49-F238E27FC236}">
                <a16:creationId xmlns:a16="http://schemas.microsoft.com/office/drawing/2014/main" id="{D718BA4F-0780-409E-2B58-4C9BA575C33B}"/>
              </a:ext>
            </a:extLst>
          </p:cNvPr>
          <p:cNvSpPr>
            <a:spLocks/>
          </p:cNvSpPr>
          <p:nvPr userDrawn="1"/>
        </p:nvSpPr>
        <p:spPr>
          <a:xfrm>
            <a:off x="6670954"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2" name="Rectangle 101">
            <a:extLst>
              <a:ext uri="{FF2B5EF4-FFF2-40B4-BE49-F238E27FC236}">
                <a16:creationId xmlns:a16="http://schemas.microsoft.com/office/drawing/2014/main" id="{A334D1D2-AF7F-7A54-880E-D60FD27AEA35}"/>
              </a:ext>
            </a:extLst>
          </p:cNvPr>
          <p:cNvSpPr>
            <a:spLocks/>
          </p:cNvSpPr>
          <p:nvPr userDrawn="1"/>
        </p:nvSpPr>
        <p:spPr>
          <a:xfrm>
            <a:off x="8201682"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3" name="Rectangle 102">
            <a:extLst>
              <a:ext uri="{FF2B5EF4-FFF2-40B4-BE49-F238E27FC236}">
                <a16:creationId xmlns:a16="http://schemas.microsoft.com/office/drawing/2014/main" id="{2D7B59C1-86C4-0B00-FAEB-BF13F056E5A4}"/>
              </a:ext>
            </a:extLst>
          </p:cNvPr>
          <p:cNvSpPr>
            <a:spLocks/>
          </p:cNvSpPr>
          <p:nvPr userDrawn="1"/>
        </p:nvSpPr>
        <p:spPr>
          <a:xfrm>
            <a:off x="9732411"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4" name="Rectangle 103">
            <a:extLst>
              <a:ext uri="{FF2B5EF4-FFF2-40B4-BE49-F238E27FC236}">
                <a16:creationId xmlns:a16="http://schemas.microsoft.com/office/drawing/2014/main" id="{93C45CC0-60DB-6AF9-AB55-09B9FB690B19}"/>
              </a:ext>
            </a:extLst>
          </p:cNvPr>
          <p:cNvSpPr>
            <a:spLocks/>
          </p:cNvSpPr>
          <p:nvPr userDrawn="1"/>
        </p:nvSpPr>
        <p:spPr>
          <a:xfrm>
            <a:off x="11263138"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5" name="Rectangle 104">
            <a:extLst>
              <a:ext uri="{FF2B5EF4-FFF2-40B4-BE49-F238E27FC236}">
                <a16:creationId xmlns:a16="http://schemas.microsoft.com/office/drawing/2014/main" id="{60B9628F-5DDF-73D6-799D-CCB019CA4208}"/>
              </a:ext>
            </a:extLst>
          </p:cNvPr>
          <p:cNvSpPr>
            <a:spLocks/>
          </p:cNvSpPr>
          <p:nvPr userDrawn="1"/>
        </p:nvSpPr>
        <p:spPr>
          <a:xfrm>
            <a:off x="12793866"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2" name="Content Placeholder 69">
            <a:extLst>
              <a:ext uri="{FF2B5EF4-FFF2-40B4-BE49-F238E27FC236}">
                <a16:creationId xmlns:a16="http://schemas.microsoft.com/office/drawing/2014/main" id="{0B96E309-228F-1E08-3FCE-853B038A6595}"/>
              </a:ext>
            </a:extLst>
          </p:cNvPr>
          <p:cNvSpPr>
            <a:spLocks noGrp="1"/>
          </p:cNvSpPr>
          <p:nvPr>
            <p:ph sz="quarter" idx="18"/>
          </p:nvPr>
        </p:nvSpPr>
        <p:spPr>
          <a:xfrm>
            <a:off x="5140226" y="603504"/>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3" name="Content Placeholder 69">
            <a:extLst>
              <a:ext uri="{FF2B5EF4-FFF2-40B4-BE49-F238E27FC236}">
                <a16:creationId xmlns:a16="http://schemas.microsoft.com/office/drawing/2014/main" id="{3F645191-9A35-0A42-6642-37F3C851CA0C}"/>
              </a:ext>
            </a:extLst>
          </p:cNvPr>
          <p:cNvSpPr>
            <a:spLocks noGrp="1"/>
          </p:cNvSpPr>
          <p:nvPr>
            <p:ph sz="quarter" idx="19"/>
          </p:nvPr>
        </p:nvSpPr>
        <p:spPr>
          <a:xfrm>
            <a:off x="8201682" y="603504"/>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4" name="Content Placeholder 69">
            <a:extLst>
              <a:ext uri="{FF2B5EF4-FFF2-40B4-BE49-F238E27FC236}">
                <a16:creationId xmlns:a16="http://schemas.microsoft.com/office/drawing/2014/main" id="{32AC6E76-5424-4B9A-D15C-194AC20ADE59}"/>
              </a:ext>
            </a:extLst>
          </p:cNvPr>
          <p:cNvSpPr>
            <a:spLocks noGrp="1"/>
          </p:cNvSpPr>
          <p:nvPr>
            <p:ph sz="quarter" idx="20"/>
          </p:nvPr>
        </p:nvSpPr>
        <p:spPr>
          <a:xfrm>
            <a:off x="11263138" y="603504"/>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5" name="Content Placeholder 69">
            <a:extLst>
              <a:ext uri="{FF2B5EF4-FFF2-40B4-BE49-F238E27FC236}">
                <a16:creationId xmlns:a16="http://schemas.microsoft.com/office/drawing/2014/main" id="{50B942A7-0911-FE20-1793-EE05FA6FFFE6}"/>
              </a:ext>
            </a:extLst>
          </p:cNvPr>
          <p:cNvSpPr>
            <a:spLocks noGrp="1"/>
          </p:cNvSpPr>
          <p:nvPr>
            <p:ph sz="quarter" idx="21"/>
          </p:nvPr>
        </p:nvSpPr>
        <p:spPr>
          <a:xfrm>
            <a:off x="5140226" y="4265676"/>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6" name="Content Placeholder 69">
            <a:extLst>
              <a:ext uri="{FF2B5EF4-FFF2-40B4-BE49-F238E27FC236}">
                <a16:creationId xmlns:a16="http://schemas.microsoft.com/office/drawing/2014/main" id="{AD56CBAA-D6CD-F4CC-7ADC-13B6B1F388CB}"/>
              </a:ext>
            </a:extLst>
          </p:cNvPr>
          <p:cNvSpPr>
            <a:spLocks noGrp="1"/>
          </p:cNvSpPr>
          <p:nvPr>
            <p:ph sz="quarter" idx="22"/>
          </p:nvPr>
        </p:nvSpPr>
        <p:spPr>
          <a:xfrm>
            <a:off x="8201682" y="4265676"/>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7" name="Content Placeholder 69">
            <a:extLst>
              <a:ext uri="{FF2B5EF4-FFF2-40B4-BE49-F238E27FC236}">
                <a16:creationId xmlns:a16="http://schemas.microsoft.com/office/drawing/2014/main" id="{BEECD253-5DEA-FF0A-90D1-EBB03B83EEF9}"/>
              </a:ext>
            </a:extLst>
          </p:cNvPr>
          <p:cNvSpPr>
            <a:spLocks noGrp="1"/>
          </p:cNvSpPr>
          <p:nvPr>
            <p:ph sz="quarter" idx="23"/>
          </p:nvPr>
        </p:nvSpPr>
        <p:spPr>
          <a:xfrm>
            <a:off x="11263138" y="4265676"/>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3" name="ArcBest Logo" descr="A picture containing text, clock&#10;&#10;Description automatically generated">
            <a:extLst>
              <a:ext uri="{FF2B5EF4-FFF2-40B4-BE49-F238E27FC236}">
                <a16:creationId xmlns:a16="http://schemas.microsoft.com/office/drawing/2014/main" id="{D4AB7EBD-2B8F-D1DC-AFD9-10DB3D274B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343314126"/>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eft Title 6x5 Grid">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D339FC10-FBF3-2036-A4E4-5971A5667F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userDrawn="1">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userDrawn="1">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userDrawn="1">
            <p:ph type="sldNum" sz="quarter" idx="16"/>
          </p:nvPr>
        </p:nvSpPr>
        <p:spPr/>
        <p:txBody>
          <a:bodyPr/>
          <a:lstStyle/>
          <a:p>
            <a:fld id="{45D03248-4848-7044-88F9-C9D9A721DD3D}" type="slidenum">
              <a:rPr lang="en-US" smtClean="0"/>
              <a:pPr/>
              <a:t>‹#›</a:t>
            </a:fld>
            <a:endParaRPr lang="en-US"/>
          </a:p>
        </p:txBody>
      </p:sp>
      <p:sp>
        <p:nvSpPr>
          <p:cNvPr id="26" name="Rectangle 25">
            <a:extLst>
              <a:ext uri="{FF2B5EF4-FFF2-40B4-BE49-F238E27FC236}">
                <a16:creationId xmlns:a16="http://schemas.microsoft.com/office/drawing/2014/main" id="{21F0E9F6-5E0C-DDF4-853A-4DAE8D4D830E}"/>
              </a:ext>
            </a:extLst>
          </p:cNvPr>
          <p:cNvSpPr>
            <a:spLocks/>
          </p:cNvSpPr>
          <p:nvPr userDrawn="1"/>
        </p:nvSpPr>
        <p:spPr>
          <a:xfrm>
            <a:off x="5140226"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extLst>
              <a:ext uri="{FF2B5EF4-FFF2-40B4-BE49-F238E27FC236}">
                <a16:creationId xmlns:a16="http://schemas.microsoft.com/office/drawing/2014/main" id="{6EC98AAD-C490-C486-9644-1F59A9DE035E}"/>
              </a:ext>
            </a:extLst>
          </p:cNvPr>
          <p:cNvSpPr>
            <a:spLocks/>
          </p:cNvSpPr>
          <p:nvPr userDrawn="1"/>
        </p:nvSpPr>
        <p:spPr>
          <a:xfrm>
            <a:off x="6670954"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extLst>
              <a:ext uri="{FF2B5EF4-FFF2-40B4-BE49-F238E27FC236}">
                <a16:creationId xmlns:a16="http://schemas.microsoft.com/office/drawing/2014/main" id="{910BA110-9B50-249D-B8ED-314321608014}"/>
              </a:ext>
            </a:extLst>
          </p:cNvPr>
          <p:cNvSpPr>
            <a:spLocks/>
          </p:cNvSpPr>
          <p:nvPr userDrawn="1"/>
        </p:nvSpPr>
        <p:spPr>
          <a:xfrm>
            <a:off x="8201682"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1C471BE9-6E31-EBB9-699E-8F42373A5ADC}"/>
              </a:ext>
            </a:extLst>
          </p:cNvPr>
          <p:cNvSpPr>
            <a:spLocks/>
          </p:cNvSpPr>
          <p:nvPr userDrawn="1"/>
        </p:nvSpPr>
        <p:spPr>
          <a:xfrm>
            <a:off x="9732411"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4B0E3E6-590A-C4E3-257A-31570621EDA7}"/>
              </a:ext>
            </a:extLst>
          </p:cNvPr>
          <p:cNvSpPr>
            <a:spLocks/>
          </p:cNvSpPr>
          <p:nvPr userDrawn="1"/>
        </p:nvSpPr>
        <p:spPr>
          <a:xfrm>
            <a:off x="11263138"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extLst>
              <a:ext uri="{FF2B5EF4-FFF2-40B4-BE49-F238E27FC236}">
                <a16:creationId xmlns:a16="http://schemas.microsoft.com/office/drawing/2014/main" id="{09CA42FE-32CA-112D-C83F-8E818D637CDE}"/>
              </a:ext>
            </a:extLst>
          </p:cNvPr>
          <p:cNvSpPr>
            <a:spLocks/>
          </p:cNvSpPr>
          <p:nvPr userDrawn="1"/>
        </p:nvSpPr>
        <p:spPr>
          <a:xfrm>
            <a:off x="12793866"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9CD1DF08-7B5C-D567-74ED-980BD36EB3AB}"/>
              </a:ext>
            </a:extLst>
          </p:cNvPr>
          <p:cNvSpPr>
            <a:spLocks/>
          </p:cNvSpPr>
          <p:nvPr userDrawn="1"/>
        </p:nvSpPr>
        <p:spPr>
          <a:xfrm>
            <a:off x="5140226"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DB4AE3EA-A628-5B96-8963-6FC2CFF91265}"/>
              </a:ext>
            </a:extLst>
          </p:cNvPr>
          <p:cNvSpPr>
            <a:spLocks/>
          </p:cNvSpPr>
          <p:nvPr userDrawn="1"/>
        </p:nvSpPr>
        <p:spPr>
          <a:xfrm>
            <a:off x="6670954"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54AA9137-F402-C2F1-F27C-3FA743D262C0}"/>
              </a:ext>
            </a:extLst>
          </p:cNvPr>
          <p:cNvSpPr>
            <a:spLocks/>
          </p:cNvSpPr>
          <p:nvPr userDrawn="1"/>
        </p:nvSpPr>
        <p:spPr>
          <a:xfrm>
            <a:off x="8201682"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extLst>
              <a:ext uri="{FF2B5EF4-FFF2-40B4-BE49-F238E27FC236}">
                <a16:creationId xmlns:a16="http://schemas.microsoft.com/office/drawing/2014/main" id="{B04DEAB6-E9A0-050A-1D6A-DBAF402BAD09}"/>
              </a:ext>
            </a:extLst>
          </p:cNvPr>
          <p:cNvSpPr>
            <a:spLocks/>
          </p:cNvSpPr>
          <p:nvPr userDrawn="1"/>
        </p:nvSpPr>
        <p:spPr>
          <a:xfrm>
            <a:off x="9732411"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CA8FF180-6D87-FA18-B882-FB4A5D6472FF}"/>
              </a:ext>
            </a:extLst>
          </p:cNvPr>
          <p:cNvSpPr>
            <a:spLocks/>
          </p:cNvSpPr>
          <p:nvPr userDrawn="1"/>
        </p:nvSpPr>
        <p:spPr>
          <a:xfrm>
            <a:off x="11263138"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2C014A75-C86E-AABE-950C-21BECB6B2C80}"/>
              </a:ext>
            </a:extLst>
          </p:cNvPr>
          <p:cNvSpPr>
            <a:spLocks/>
          </p:cNvSpPr>
          <p:nvPr userDrawn="1"/>
        </p:nvSpPr>
        <p:spPr>
          <a:xfrm>
            <a:off x="12793866"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5F3FCA10-0C5A-2600-9069-81D097BB3BC4}"/>
              </a:ext>
            </a:extLst>
          </p:cNvPr>
          <p:cNvSpPr>
            <a:spLocks/>
          </p:cNvSpPr>
          <p:nvPr userDrawn="1"/>
        </p:nvSpPr>
        <p:spPr>
          <a:xfrm>
            <a:off x="5140226"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05257649-3429-66CF-FB19-87EAAEE32D4B}"/>
              </a:ext>
            </a:extLst>
          </p:cNvPr>
          <p:cNvSpPr>
            <a:spLocks/>
          </p:cNvSpPr>
          <p:nvPr userDrawn="1"/>
        </p:nvSpPr>
        <p:spPr>
          <a:xfrm>
            <a:off x="6670954"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0307D731-9CB9-B539-6A4A-B2A96E0CBF15}"/>
              </a:ext>
            </a:extLst>
          </p:cNvPr>
          <p:cNvSpPr>
            <a:spLocks/>
          </p:cNvSpPr>
          <p:nvPr userDrawn="1"/>
        </p:nvSpPr>
        <p:spPr>
          <a:xfrm>
            <a:off x="8201682"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802D2A9E-479B-61B6-56FC-E0DB766D7C45}"/>
              </a:ext>
            </a:extLst>
          </p:cNvPr>
          <p:cNvSpPr>
            <a:spLocks/>
          </p:cNvSpPr>
          <p:nvPr userDrawn="1"/>
        </p:nvSpPr>
        <p:spPr>
          <a:xfrm>
            <a:off x="9732411"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extLst>
              <a:ext uri="{FF2B5EF4-FFF2-40B4-BE49-F238E27FC236}">
                <a16:creationId xmlns:a16="http://schemas.microsoft.com/office/drawing/2014/main" id="{5221CEE0-1255-4A9F-B0A4-903355775834}"/>
              </a:ext>
            </a:extLst>
          </p:cNvPr>
          <p:cNvSpPr>
            <a:spLocks/>
          </p:cNvSpPr>
          <p:nvPr userDrawn="1"/>
        </p:nvSpPr>
        <p:spPr>
          <a:xfrm>
            <a:off x="11263138"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extLst>
              <a:ext uri="{FF2B5EF4-FFF2-40B4-BE49-F238E27FC236}">
                <a16:creationId xmlns:a16="http://schemas.microsoft.com/office/drawing/2014/main" id="{BC77BC39-FA02-C0D3-4817-5EBE97EB58AE}"/>
              </a:ext>
            </a:extLst>
          </p:cNvPr>
          <p:cNvSpPr>
            <a:spLocks/>
          </p:cNvSpPr>
          <p:nvPr userDrawn="1"/>
        </p:nvSpPr>
        <p:spPr>
          <a:xfrm>
            <a:off x="12793866"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extLst>
              <a:ext uri="{FF2B5EF4-FFF2-40B4-BE49-F238E27FC236}">
                <a16:creationId xmlns:a16="http://schemas.microsoft.com/office/drawing/2014/main" id="{9B23EFDF-209B-7351-BA33-8097639E0576}"/>
              </a:ext>
            </a:extLst>
          </p:cNvPr>
          <p:cNvSpPr>
            <a:spLocks/>
          </p:cNvSpPr>
          <p:nvPr userDrawn="1"/>
        </p:nvSpPr>
        <p:spPr>
          <a:xfrm>
            <a:off x="5140226"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extLst>
              <a:ext uri="{FF2B5EF4-FFF2-40B4-BE49-F238E27FC236}">
                <a16:creationId xmlns:a16="http://schemas.microsoft.com/office/drawing/2014/main" id="{9DFA093D-B775-0F3C-9E3E-A4A3BAAE31E9}"/>
              </a:ext>
            </a:extLst>
          </p:cNvPr>
          <p:cNvSpPr>
            <a:spLocks/>
          </p:cNvSpPr>
          <p:nvPr userDrawn="1"/>
        </p:nvSpPr>
        <p:spPr>
          <a:xfrm>
            <a:off x="6670954"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extLst>
              <a:ext uri="{FF2B5EF4-FFF2-40B4-BE49-F238E27FC236}">
                <a16:creationId xmlns:a16="http://schemas.microsoft.com/office/drawing/2014/main" id="{C9EBE9A6-73D6-48BB-724F-46914D4B8F97}"/>
              </a:ext>
            </a:extLst>
          </p:cNvPr>
          <p:cNvSpPr>
            <a:spLocks/>
          </p:cNvSpPr>
          <p:nvPr userDrawn="1"/>
        </p:nvSpPr>
        <p:spPr>
          <a:xfrm>
            <a:off x="8201682"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extLst>
              <a:ext uri="{FF2B5EF4-FFF2-40B4-BE49-F238E27FC236}">
                <a16:creationId xmlns:a16="http://schemas.microsoft.com/office/drawing/2014/main" id="{F6863F9C-A28B-A30B-EAE7-890F305D2491}"/>
              </a:ext>
            </a:extLst>
          </p:cNvPr>
          <p:cNvSpPr>
            <a:spLocks/>
          </p:cNvSpPr>
          <p:nvPr userDrawn="1"/>
        </p:nvSpPr>
        <p:spPr>
          <a:xfrm>
            <a:off x="9732411"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extLst>
              <a:ext uri="{FF2B5EF4-FFF2-40B4-BE49-F238E27FC236}">
                <a16:creationId xmlns:a16="http://schemas.microsoft.com/office/drawing/2014/main" id="{155089BB-69BB-F535-2E42-0C622B7FDEEF}"/>
              </a:ext>
            </a:extLst>
          </p:cNvPr>
          <p:cNvSpPr>
            <a:spLocks/>
          </p:cNvSpPr>
          <p:nvPr userDrawn="1"/>
        </p:nvSpPr>
        <p:spPr>
          <a:xfrm>
            <a:off x="11263138"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extLst>
              <a:ext uri="{FF2B5EF4-FFF2-40B4-BE49-F238E27FC236}">
                <a16:creationId xmlns:a16="http://schemas.microsoft.com/office/drawing/2014/main" id="{499112A6-3907-794A-7F8D-24ED703CAB05}"/>
              </a:ext>
            </a:extLst>
          </p:cNvPr>
          <p:cNvSpPr>
            <a:spLocks/>
          </p:cNvSpPr>
          <p:nvPr userDrawn="1"/>
        </p:nvSpPr>
        <p:spPr>
          <a:xfrm>
            <a:off x="12793866"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extLst>
              <a:ext uri="{FF2B5EF4-FFF2-40B4-BE49-F238E27FC236}">
                <a16:creationId xmlns:a16="http://schemas.microsoft.com/office/drawing/2014/main" id="{70A7FD89-E701-69D7-F791-114D10411C46}"/>
              </a:ext>
            </a:extLst>
          </p:cNvPr>
          <p:cNvSpPr>
            <a:spLocks/>
          </p:cNvSpPr>
          <p:nvPr userDrawn="1"/>
        </p:nvSpPr>
        <p:spPr>
          <a:xfrm>
            <a:off x="5140226"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extLst>
              <a:ext uri="{FF2B5EF4-FFF2-40B4-BE49-F238E27FC236}">
                <a16:creationId xmlns:a16="http://schemas.microsoft.com/office/drawing/2014/main" id="{10BA7D6D-16BE-AC55-DE6B-B96A0CE7DE3D}"/>
              </a:ext>
            </a:extLst>
          </p:cNvPr>
          <p:cNvSpPr>
            <a:spLocks/>
          </p:cNvSpPr>
          <p:nvPr userDrawn="1"/>
        </p:nvSpPr>
        <p:spPr>
          <a:xfrm>
            <a:off x="6670954"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extLst>
              <a:ext uri="{FF2B5EF4-FFF2-40B4-BE49-F238E27FC236}">
                <a16:creationId xmlns:a16="http://schemas.microsoft.com/office/drawing/2014/main" id="{FB787D16-0190-F74D-21ED-3BC9553EDCE1}"/>
              </a:ext>
            </a:extLst>
          </p:cNvPr>
          <p:cNvSpPr>
            <a:spLocks/>
          </p:cNvSpPr>
          <p:nvPr userDrawn="1"/>
        </p:nvSpPr>
        <p:spPr>
          <a:xfrm>
            <a:off x="8201682"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8" name="Rectangle 57">
            <a:extLst>
              <a:ext uri="{FF2B5EF4-FFF2-40B4-BE49-F238E27FC236}">
                <a16:creationId xmlns:a16="http://schemas.microsoft.com/office/drawing/2014/main" id="{F959A055-C7EC-B221-D0BA-9AE47292640C}"/>
              </a:ext>
            </a:extLst>
          </p:cNvPr>
          <p:cNvSpPr>
            <a:spLocks/>
          </p:cNvSpPr>
          <p:nvPr userDrawn="1"/>
        </p:nvSpPr>
        <p:spPr>
          <a:xfrm>
            <a:off x="9732411"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9" name="Rectangle 58">
            <a:extLst>
              <a:ext uri="{FF2B5EF4-FFF2-40B4-BE49-F238E27FC236}">
                <a16:creationId xmlns:a16="http://schemas.microsoft.com/office/drawing/2014/main" id="{BADF140B-5AEC-B4CE-7AD1-FA1F984F23DA}"/>
              </a:ext>
            </a:extLst>
          </p:cNvPr>
          <p:cNvSpPr>
            <a:spLocks/>
          </p:cNvSpPr>
          <p:nvPr userDrawn="1"/>
        </p:nvSpPr>
        <p:spPr>
          <a:xfrm>
            <a:off x="11263138"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0" name="Rectangle 59">
            <a:extLst>
              <a:ext uri="{FF2B5EF4-FFF2-40B4-BE49-F238E27FC236}">
                <a16:creationId xmlns:a16="http://schemas.microsoft.com/office/drawing/2014/main" id="{27C15570-2FE5-6BC6-1FBA-B35A3169486F}"/>
              </a:ext>
            </a:extLst>
          </p:cNvPr>
          <p:cNvSpPr>
            <a:spLocks/>
          </p:cNvSpPr>
          <p:nvPr userDrawn="1"/>
        </p:nvSpPr>
        <p:spPr>
          <a:xfrm>
            <a:off x="12793866"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0" name="Content Placeholder 69">
            <a:extLst>
              <a:ext uri="{FF2B5EF4-FFF2-40B4-BE49-F238E27FC236}">
                <a16:creationId xmlns:a16="http://schemas.microsoft.com/office/drawing/2014/main" id="{A486F64F-A555-F2B9-56EC-8EB257C38398}"/>
              </a:ext>
            </a:extLst>
          </p:cNvPr>
          <p:cNvSpPr>
            <a:spLocks noGrp="1"/>
          </p:cNvSpPr>
          <p:nvPr>
            <p:ph sz="quarter" idx="19"/>
          </p:nvPr>
        </p:nvSpPr>
        <p:spPr>
          <a:xfrm>
            <a:off x="5140226" y="603504"/>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1" name="Content Placeholder 69">
            <a:extLst>
              <a:ext uri="{FF2B5EF4-FFF2-40B4-BE49-F238E27FC236}">
                <a16:creationId xmlns:a16="http://schemas.microsoft.com/office/drawing/2014/main" id="{1F48DC33-B6A5-6B78-0C1A-CD0C7FBC601F}"/>
              </a:ext>
            </a:extLst>
          </p:cNvPr>
          <p:cNvSpPr>
            <a:spLocks noGrp="1"/>
          </p:cNvSpPr>
          <p:nvPr>
            <p:ph sz="quarter" idx="20"/>
          </p:nvPr>
        </p:nvSpPr>
        <p:spPr>
          <a:xfrm>
            <a:off x="9732411" y="603504"/>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2" name="Content Placeholder 69">
            <a:extLst>
              <a:ext uri="{FF2B5EF4-FFF2-40B4-BE49-F238E27FC236}">
                <a16:creationId xmlns:a16="http://schemas.microsoft.com/office/drawing/2014/main" id="{380D90B3-90C8-003B-75D4-95D2A5DA6FA5}"/>
              </a:ext>
            </a:extLst>
          </p:cNvPr>
          <p:cNvSpPr>
            <a:spLocks noGrp="1"/>
          </p:cNvSpPr>
          <p:nvPr>
            <p:ph sz="quarter" idx="21"/>
          </p:nvPr>
        </p:nvSpPr>
        <p:spPr>
          <a:xfrm>
            <a:off x="5140226" y="2068373"/>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3" name="Content Placeholder 69">
            <a:extLst>
              <a:ext uri="{FF2B5EF4-FFF2-40B4-BE49-F238E27FC236}">
                <a16:creationId xmlns:a16="http://schemas.microsoft.com/office/drawing/2014/main" id="{45F214EB-92BD-0D81-81DB-B9E112CD571D}"/>
              </a:ext>
            </a:extLst>
          </p:cNvPr>
          <p:cNvSpPr>
            <a:spLocks noGrp="1"/>
          </p:cNvSpPr>
          <p:nvPr>
            <p:ph sz="quarter" idx="22"/>
          </p:nvPr>
        </p:nvSpPr>
        <p:spPr>
          <a:xfrm>
            <a:off x="9732411" y="2068373"/>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4" name="Content Placeholder 69">
            <a:extLst>
              <a:ext uri="{FF2B5EF4-FFF2-40B4-BE49-F238E27FC236}">
                <a16:creationId xmlns:a16="http://schemas.microsoft.com/office/drawing/2014/main" id="{12DA97D1-4685-13B2-3914-A9BF852323B1}"/>
              </a:ext>
            </a:extLst>
          </p:cNvPr>
          <p:cNvSpPr>
            <a:spLocks noGrp="1"/>
          </p:cNvSpPr>
          <p:nvPr>
            <p:ph sz="quarter" idx="23"/>
          </p:nvPr>
        </p:nvSpPr>
        <p:spPr>
          <a:xfrm>
            <a:off x="5140226" y="3533242"/>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5" name="Content Placeholder 69">
            <a:extLst>
              <a:ext uri="{FF2B5EF4-FFF2-40B4-BE49-F238E27FC236}">
                <a16:creationId xmlns:a16="http://schemas.microsoft.com/office/drawing/2014/main" id="{AA2045CF-0D71-0009-78AE-12169C17679C}"/>
              </a:ext>
            </a:extLst>
          </p:cNvPr>
          <p:cNvSpPr>
            <a:spLocks noGrp="1"/>
          </p:cNvSpPr>
          <p:nvPr>
            <p:ph sz="quarter" idx="24"/>
          </p:nvPr>
        </p:nvSpPr>
        <p:spPr>
          <a:xfrm>
            <a:off x="9732411" y="3533242"/>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6" name="Content Placeholder 69">
            <a:extLst>
              <a:ext uri="{FF2B5EF4-FFF2-40B4-BE49-F238E27FC236}">
                <a16:creationId xmlns:a16="http://schemas.microsoft.com/office/drawing/2014/main" id="{2468C870-17F5-6394-6308-84A0F733F6B4}"/>
              </a:ext>
            </a:extLst>
          </p:cNvPr>
          <p:cNvSpPr>
            <a:spLocks noGrp="1"/>
          </p:cNvSpPr>
          <p:nvPr>
            <p:ph sz="quarter" idx="25"/>
          </p:nvPr>
        </p:nvSpPr>
        <p:spPr>
          <a:xfrm>
            <a:off x="5140226" y="4998111"/>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7" name="Content Placeholder 69">
            <a:extLst>
              <a:ext uri="{FF2B5EF4-FFF2-40B4-BE49-F238E27FC236}">
                <a16:creationId xmlns:a16="http://schemas.microsoft.com/office/drawing/2014/main" id="{72D34595-C2EA-9354-CAC1-78D63EC0950D}"/>
              </a:ext>
            </a:extLst>
          </p:cNvPr>
          <p:cNvSpPr>
            <a:spLocks noGrp="1"/>
          </p:cNvSpPr>
          <p:nvPr>
            <p:ph sz="quarter" idx="26"/>
          </p:nvPr>
        </p:nvSpPr>
        <p:spPr>
          <a:xfrm>
            <a:off x="9732411" y="4998111"/>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8" name="Content Placeholder 69">
            <a:extLst>
              <a:ext uri="{FF2B5EF4-FFF2-40B4-BE49-F238E27FC236}">
                <a16:creationId xmlns:a16="http://schemas.microsoft.com/office/drawing/2014/main" id="{9EEBC6D1-D5EC-3FBF-72CC-262AB2D8674F}"/>
              </a:ext>
            </a:extLst>
          </p:cNvPr>
          <p:cNvSpPr>
            <a:spLocks noGrp="1"/>
          </p:cNvSpPr>
          <p:nvPr>
            <p:ph sz="quarter" idx="27"/>
          </p:nvPr>
        </p:nvSpPr>
        <p:spPr>
          <a:xfrm>
            <a:off x="5140226" y="6462980"/>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9" name="Content Placeholder 69">
            <a:extLst>
              <a:ext uri="{FF2B5EF4-FFF2-40B4-BE49-F238E27FC236}">
                <a16:creationId xmlns:a16="http://schemas.microsoft.com/office/drawing/2014/main" id="{7069E2B1-C5F1-1F01-B172-BF689F61A64E}"/>
              </a:ext>
            </a:extLst>
          </p:cNvPr>
          <p:cNvSpPr>
            <a:spLocks noGrp="1"/>
          </p:cNvSpPr>
          <p:nvPr>
            <p:ph sz="quarter" idx="28"/>
          </p:nvPr>
        </p:nvSpPr>
        <p:spPr>
          <a:xfrm>
            <a:off x="9732411" y="6462980"/>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3" name="ArcBest Logo" descr="A picture containing text, clock&#10;&#10;Description automatically generated">
            <a:extLst>
              <a:ext uri="{FF2B5EF4-FFF2-40B4-BE49-F238E27FC236}">
                <a16:creationId xmlns:a16="http://schemas.microsoft.com/office/drawing/2014/main" id="{8C3AFE15-397E-30E8-DE50-F3D68F091F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388954521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ft Sidebar Narrow">
    <p:bg>
      <p:bgPr>
        <a:solidFill>
          <a:schemeClr val="tx2"/>
        </a:solidFill>
        <a:effectLst/>
      </p:bgPr>
    </p:bg>
    <p:spTree>
      <p:nvGrpSpPr>
        <p:cNvPr id="1" name=""/>
        <p:cNvGrpSpPr/>
        <p:nvPr/>
      </p:nvGrpSpPr>
      <p:grpSpPr>
        <a:xfrm>
          <a:off x="0" y="0"/>
          <a:ext cx="0" cy="0"/>
          <a:chOff x="0" y="0"/>
          <a:chExt cx="0" cy="0"/>
        </a:xfrm>
      </p:grpSpPr>
      <p:pic>
        <p:nvPicPr>
          <p:cNvPr id="4" name="Topographic Texture">
            <a:extLst>
              <a:ext uri="{FF2B5EF4-FFF2-40B4-BE49-F238E27FC236}">
                <a16:creationId xmlns:a16="http://schemas.microsoft.com/office/drawing/2014/main" id="{909C10C5-2594-D82E-3F2C-827E041E3E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964274" cy="8229600"/>
          </a:xfrm>
          <a:prstGeom prst="rect">
            <a:avLst/>
          </a:prstGeom>
        </p:spPr>
      </p:pic>
      <p:sp>
        <p:nvSpPr>
          <p:cNvPr id="7" name="Rectangle 6">
            <a:extLst>
              <a:ext uri="{FF2B5EF4-FFF2-40B4-BE49-F238E27FC236}">
                <a16:creationId xmlns:a16="http://schemas.microsoft.com/office/drawing/2014/main" id="{00E233B6-D30B-BF00-9759-260A8E855DC1}"/>
              </a:ext>
            </a:extLst>
          </p:cNvPr>
          <p:cNvSpPr/>
          <p:nvPr userDrawn="1"/>
        </p:nvSpPr>
        <p:spPr>
          <a:xfrm>
            <a:off x="2964274" y="1"/>
            <a:ext cx="11666126"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Slide Number Placeholder 7">
            <a:extLst>
              <a:ext uri="{FF2B5EF4-FFF2-40B4-BE49-F238E27FC236}">
                <a16:creationId xmlns:a16="http://schemas.microsoft.com/office/drawing/2014/main" id="{A81639EA-7304-D4E1-42C9-701DF90B3761}"/>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9" name="Content Placeholder 6">
            <a:extLst>
              <a:ext uri="{FF2B5EF4-FFF2-40B4-BE49-F238E27FC236}">
                <a16:creationId xmlns:a16="http://schemas.microsoft.com/office/drawing/2014/main" id="{6C82A855-EBA4-12C1-7D6C-9F4F57D0C82C}"/>
              </a:ext>
            </a:extLst>
          </p:cNvPr>
          <p:cNvSpPr>
            <a:spLocks noGrp="1"/>
          </p:cNvSpPr>
          <p:nvPr>
            <p:ph sz="quarter" idx="14"/>
          </p:nvPr>
        </p:nvSpPr>
        <p:spPr>
          <a:xfrm>
            <a:off x="3567778" y="603504"/>
            <a:ext cx="10459118" cy="7022592"/>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ArcBest Logo" descr="A picture containing text, clock&#10;&#10;Description automatically generated">
            <a:extLst>
              <a:ext uri="{FF2B5EF4-FFF2-40B4-BE49-F238E27FC236}">
                <a16:creationId xmlns:a16="http://schemas.microsoft.com/office/drawing/2014/main" id="{0F0F572C-9E73-5BC9-8BC3-0916641D0F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18131894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op Title_2-Column">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EAACEEAE-662E-7110-F581-40E5F2B513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1881633"/>
          </a:xfrm>
          <a:prstGeom prst="rect">
            <a:avLst/>
          </a:prstGeom>
        </p:spPr>
      </p:pic>
      <p:sp>
        <p:nvSpPr>
          <p:cNvPr id="16" name="Rectangle 15">
            <a:extLst>
              <a:ext uri="{FF2B5EF4-FFF2-40B4-BE49-F238E27FC236}">
                <a16:creationId xmlns:a16="http://schemas.microsoft.com/office/drawing/2014/main" id="{81F37794-4AF2-764F-3F9E-871E83E1FB28}"/>
              </a:ext>
            </a:extLst>
          </p:cNvPr>
          <p:cNvSpPr>
            <a:spLocks/>
          </p:cNvSpPr>
          <p:nvPr userDrawn="1"/>
        </p:nvSpPr>
        <p:spPr>
          <a:xfrm>
            <a:off x="0" y="1881633"/>
            <a:ext cx="14630400" cy="112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i="0">
              <a:latin typeface="Arial" panose="020B0604020202020204" pitchFamily="34" charset="0"/>
            </a:endParaRPr>
          </a:p>
        </p:txBody>
      </p:sp>
      <p:sp>
        <p:nvSpPr>
          <p:cNvPr id="10" name="Slide Number Placeholder 9">
            <a:extLst>
              <a:ext uri="{FF2B5EF4-FFF2-40B4-BE49-F238E27FC236}">
                <a16:creationId xmlns:a16="http://schemas.microsoft.com/office/drawing/2014/main" id="{9C6C890B-D75B-81CF-D0E5-D41C2C6B53E9}"/>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2" name="Title 1"/>
          <p:cNvSpPr>
            <a:spLocks noGrp="1"/>
          </p:cNvSpPr>
          <p:nvPr>
            <p:ph type="title"/>
          </p:nvPr>
        </p:nvSpPr>
        <p:spPr>
          <a:xfrm>
            <a:off x="601352" y="536872"/>
            <a:ext cx="13425544" cy="859832"/>
          </a:xfrm>
        </p:spPr>
        <p:txBody>
          <a:bodyPr>
            <a:normAutofit/>
          </a:bodyPr>
          <a:lstStyle>
            <a:lvl1pPr algn="ctr">
              <a:defRPr sz="5000" b="1">
                <a:solidFill>
                  <a:schemeClr val="bg1"/>
                </a:solidFill>
              </a:defRPr>
            </a:lvl1pPr>
          </a:lstStyle>
          <a:p>
            <a:r>
              <a:rPr lang="en-US"/>
              <a:t>Click to edit Master title style</a:t>
            </a:r>
          </a:p>
        </p:txBody>
      </p:sp>
      <p:sp>
        <p:nvSpPr>
          <p:cNvPr id="12" name="Content Placeholder 12">
            <a:extLst>
              <a:ext uri="{FF2B5EF4-FFF2-40B4-BE49-F238E27FC236}">
                <a16:creationId xmlns:a16="http://schemas.microsoft.com/office/drawing/2014/main" id="{29E0ED50-8152-9382-275D-416C0A58CEE0}"/>
              </a:ext>
            </a:extLst>
          </p:cNvPr>
          <p:cNvSpPr>
            <a:spLocks noGrp="1"/>
          </p:cNvSpPr>
          <p:nvPr>
            <p:ph sz="quarter" idx="10"/>
          </p:nvPr>
        </p:nvSpPr>
        <p:spPr>
          <a:xfrm>
            <a:off x="601352" y="2556128"/>
            <a:ext cx="6412096" cy="44664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F441F26D-9263-DFAF-C7BC-737D53F5D741}"/>
              </a:ext>
            </a:extLst>
          </p:cNvPr>
          <p:cNvSpPr>
            <a:spLocks noGrp="1"/>
          </p:cNvSpPr>
          <p:nvPr>
            <p:ph sz="quarter" idx="11"/>
          </p:nvPr>
        </p:nvSpPr>
        <p:spPr>
          <a:xfrm>
            <a:off x="7616952" y="2556128"/>
            <a:ext cx="6412096" cy="44664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D3D770C9-F2C7-5E62-BB82-9FDF906F79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77198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pic>
        <p:nvPicPr>
          <p:cNvPr id="6" name="ArcBest Icon">
            <a:extLst>
              <a:ext uri="{FF2B5EF4-FFF2-40B4-BE49-F238E27FC236}">
                <a16:creationId xmlns:a16="http://schemas.microsoft.com/office/drawing/2014/main" id="{1BFA41DC-6674-655C-FC5E-E00D9F2D21D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861611099"/>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pTitle Narrow_2-Column">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F9EB609E-0C3D-D68E-A625-DD5DE50CB7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4630400" cy="1214278"/>
          </a:xfrm>
          <a:prstGeom prst="rect">
            <a:avLst/>
          </a:prstGeom>
        </p:spPr>
      </p:pic>
      <p:sp>
        <p:nvSpPr>
          <p:cNvPr id="12" name="Rectangle 11">
            <a:extLst>
              <a:ext uri="{FF2B5EF4-FFF2-40B4-BE49-F238E27FC236}">
                <a16:creationId xmlns:a16="http://schemas.microsoft.com/office/drawing/2014/main" id="{2E127EF8-B167-A732-B7A9-6745AC6B5E7E}"/>
              </a:ext>
            </a:extLst>
          </p:cNvPr>
          <p:cNvSpPr/>
          <p:nvPr userDrawn="1"/>
        </p:nvSpPr>
        <p:spPr>
          <a:xfrm>
            <a:off x="0" y="1215836"/>
            <a:ext cx="14630400" cy="7013764"/>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hasCustomPrompt="1"/>
          </p:nvPr>
        </p:nvSpPr>
        <p:spPr>
          <a:xfrm>
            <a:off x="601352" y="242926"/>
            <a:ext cx="13425544" cy="720460"/>
          </a:xfrm>
        </p:spPr>
        <p:txBody>
          <a:bodyPr lIns="0" tIns="91440" rIns="0" bIns="0">
            <a:normAutofit/>
          </a:bodyPr>
          <a:lstStyle>
            <a:lvl1pPr algn="ctr">
              <a:defRPr sz="2500" b="1" spc="300">
                <a:solidFill>
                  <a:schemeClr val="bg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2F326377-948A-362F-9742-5551905CB8F5}"/>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10" name="Content Placeholder 12">
            <a:extLst>
              <a:ext uri="{FF2B5EF4-FFF2-40B4-BE49-F238E27FC236}">
                <a16:creationId xmlns:a16="http://schemas.microsoft.com/office/drawing/2014/main" id="{44DDEABF-F4F0-0DAC-8920-DD3C8272E8EF}"/>
              </a:ext>
            </a:extLst>
          </p:cNvPr>
          <p:cNvSpPr>
            <a:spLocks noGrp="1"/>
          </p:cNvSpPr>
          <p:nvPr>
            <p:ph sz="quarter" idx="10"/>
          </p:nvPr>
        </p:nvSpPr>
        <p:spPr>
          <a:xfrm>
            <a:off x="601352" y="1817783"/>
            <a:ext cx="6412096" cy="5204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2">
            <a:extLst>
              <a:ext uri="{FF2B5EF4-FFF2-40B4-BE49-F238E27FC236}">
                <a16:creationId xmlns:a16="http://schemas.microsoft.com/office/drawing/2014/main" id="{47E04C1D-B32A-0E22-D1FE-1C34436D064F}"/>
              </a:ext>
            </a:extLst>
          </p:cNvPr>
          <p:cNvSpPr>
            <a:spLocks noGrp="1"/>
          </p:cNvSpPr>
          <p:nvPr>
            <p:ph sz="quarter" idx="11"/>
          </p:nvPr>
        </p:nvSpPr>
        <p:spPr>
          <a:xfrm>
            <a:off x="7616952" y="1817783"/>
            <a:ext cx="6412096" cy="5204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779336E2-577C-0763-7549-532C2165D1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3660241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order_TopTitle_8x4 Grid">
    <p:bg>
      <p:bgPr>
        <a:solidFill>
          <a:schemeClr val="bg2"/>
        </a:solidFill>
        <a:effectLst/>
      </p:bgPr>
    </p:bg>
    <p:spTree>
      <p:nvGrpSpPr>
        <p:cNvPr id="1" name=""/>
        <p:cNvGrpSpPr/>
        <p:nvPr/>
      </p:nvGrpSpPr>
      <p:grpSpPr>
        <a:xfrm>
          <a:off x="0" y="0"/>
          <a:ext cx="0" cy="0"/>
          <a:chOff x="0" y="0"/>
          <a:chExt cx="0" cy="0"/>
        </a:xfrm>
      </p:grpSpPr>
      <p:pic>
        <p:nvPicPr>
          <p:cNvPr id="3" name="Topographic Texture">
            <a:extLst>
              <a:ext uri="{FF2B5EF4-FFF2-40B4-BE49-F238E27FC236}">
                <a16:creationId xmlns:a16="http://schemas.microsoft.com/office/drawing/2014/main" id="{7AABFA73-2FF6-FEED-1AB2-DD75BA7DEE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2387598"/>
          </a:xfrm>
          <a:prstGeom prst="rect">
            <a:avLst/>
          </a:prstGeom>
        </p:spPr>
      </p:pic>
      <p:sp>
        <p:nvSpPr>
          <p:cNvPr id="12" name="Rectangle 11">
            <a:extLst>
              <a:ext uri="{FF2B5EF4-FFF2-40B4-BE49-F238E27FC236}">
                <a16:creationId xmlns:a16="http://schemas.microsoft.com/office/drawing/2014/main" id="{5DE5F545-D05F-814E-A830-4146FEA58B23}"/>
              </a:ext>
            </a:extLst>
          </p:cNvPr>
          <p:cNvSpPr/>
          <p:nvPr/>
        </p:nvSpPr>
        <p:spPr>
          <a:xfrm>
            <a:off x="306324" y="304800"/>
            <a:ext cx="14017752"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p:nvPr>
        </p:nvSpPr>
        <p:spPr>
          <a:xfrm>
            <a:off x="601352" y="304800"/>
            <a:ext cx="13425544" cy="1288239"/>
          </a:xfrm>
        </p:spPr>
        <p:txBody>
          <a:bodyPr>
            <a:normAutofit/>
          </a:bodyPr>
          <a:lstStyle>
            <a:lvl1pPr algn="ctr">
              <a:defRPr sz="5000" b="1">
                <a:solidFill>
                  <a:schemeClr val="tx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38933E87-1C74-CBAE-0EF9-C5129E8CF798}"/>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5" name="Rectangle 4">
            <a:extLst>
              <a:ext uri="{FF2B5EF4-FFF2-40B4-BE49-F238E27FC236}">
                <a16:creationId xmlns:a16="http://schemas.microsoft.com/office/drawing/2014/main" id="{B40BE8A2-09BC-3F05-E098-93ED68D37374}"/>
              </a:ext>
            </a:extLst>
          </p:cNvPr>
          <p:cNvSpPr>
            <a:spLocks/>
          </p:cNvSpPr>
          <p:nvPr userDrawn="1"/>
        </p:nvSpPr>
        <p:spPr>
          <a:xfrm>
            <a:off x="12595143"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Rectangle 5">
            <a:extLst>
              <a:ext uri="{FF2B5EF4-FFF2-40B4-BE49-F238E27FC236}">
                <a16:creationId xmlns:a16="http://schemas.microsoft.com/office/drawing/2014/main" id="{60FA2C7D-CEE6-B6B5-C439-5884556BABCD}"/>
              </a:ext>
            </a:extLst>
          </p:cNvPr>
          <p:cNvSpPr>
            <a:spLocks/>
          </p:cNvSpPr>
          <p:nvPr userDrawn="1"/>
        </p:nvSpPr>
        <p:spPr>
          <a:xfrm>
            <a:off x="108821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Rectangle 6">
            <a:extLst>
              <a:ext uri="{FF2B5EF4-FFF2-40B4-BE49-F238E27FC236}">
                <a16:creationId xmlns:a16="http://schemas.microsoft.com/office/drawing/2014/main" id="{C523EDC9-5988-5DE2-4A62-02EA386AB3F0}"/>
              </a:ext>
            </a:extLst>
          </p:cNvPr>
          <p:cNvSpPr>
            <a:spLocks/>
          </p:cNvSpPr>
          <p:nvPr userDrawn="1"/>
        </p:nvSpPr>
        <p:spPr>
          <a:xfrm>
            <a:off x="12595143"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8BB78A33-CA62-0A12-A769-9BA0D4E04266}"/>
              </a:ext>
            </a:extLst>
          </p:cNvPr>
          <p:cNvSpPr>
            <a:spLocks/>
          </p:cNvSpPr>
          <p:nvPr userDrawn="1"/>
        </p:nvSpPr>
        <p:spPr>
          <a:xfrm>
            <a:off x="108821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Rectangle 13">
            <a:extLst>
              <a:ext uri="{FF2B5EF4-FFF2-40B4-BE49-F238E27FC236}">
                <a16:creationId xmlns:a16="http://schemas.microsoft.com/office/drawing/2014/main" id="{B8C1B209-FA6B-2781-3F97-ADD4D2FE0BDA}"/>
              </a:ext>
            </a:extLst>
          </p:cNvPr>
          <p:cNvSpPr>
            <a:spLocks/>
          </p:cNvSpPr>
          <p:nvPr userDrawn="1"/>
        </p:nvSpPr>
        <p:spPr>
          <a:xfrm>
            <a:off x="12595143"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Rectangle 15">
            <a:extLst>
              <a:ext uri="{FF2B5EF4-FFF2-40B4-BE49-F238E27FC236}">
                <a16:creationId xmlns:a16="http://schemas.microsoft.com/office/drawing/2014/main" id="{143FC70F-C271-B5BA-BD23-10847E22791C}"/>
              </a:ext>
            </a:extLst>
          </p:cNvPr>
          <p:cNvSpPr>
            <a:spLocks/>
          </p:cNvSpPr>
          <p:nvPr userDrawn="1"/>
        </p:nvSpPr>
        <p:spPr>
          <a:xfrm>
            <a:off x="12595143"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a:extLst>
              <a:ext uri="{FF2B5EF4-FFF2-40B4-BE49-F238E27FC236}">
                <a16:creationId xmlns:a16="http://schemas.microsoft.com/office/drawing/2014/main" id="{23C45D92-DD74-3AE9-E923-89E72D62BA9E}"/>
              </a:ext>
            </a:extLst>
          </p:cNvPr>
          <p:cNvSpPr>
            <a:spLocks/>
          </p:cNvSpPr>
          <p:nvPr userDrawn="1"/>
        </p:nvSpPr>
        <p:spPr>
          <a:xfrm>
            <a:off x="108821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9DB32410-E3F5-23BE-563F-C72A200D8D4C}"/>
              </a:ext>
            </a:extLst>
          </p:cNvPr>
          <p:cNvSpPr>
            <a:spLocks/>
          </p:cNvSpPr>
          <p:nvPr userDrawn="1"/>
        </p:nvSpPr>
        <p:spPr>
          <a:xfrm>
            <a:off x="74562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9" name="Rectangle 18">
            <a:extLst>
              <a:ext uri="{FF2B5EF4-FFF2-40B4-BE49-F238E27FC236}">
                <a16:creationId xmlns:a16="http://schemas.microsoft.com/office/drawing/2014/main" id="{06B3BB4A-FD1D-B13A-F9FF-2B8400341C5C}"/>
              </a:ext>
            </a:extLst>
          </p:cNvPr>
          <p:cNvSpPr>
            <a:spLocks/>
          </p:cNvSpPr>
          <p:nvPr userDrawn="1"/>
        </p:nvSpPr>
        <p:spPr>
          <a:xfrm>
            <a:off x="74562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Rectangle 19">
            <a:extLst>
              <a:ext uri="{FF2B5EF4-FFF2-40B4-BE49-F238E27FC236}">
                <a16:creationId xmlns:a16="http://schemas.microsoft.com/office/drawing/2014/main" id="{00EDE7C1-616A-93BE-5127-A2DC1CCE46BF}"/>
              </a:ext>
            </a:extLst>
          </p:cNvPr>
          <p:cNvSpPr>
            <a:spLocks/>
          </p:cNvSpPr>
          <p:nvPr userDrawn="1"/>
        </p:nvSpPr>
        <p:spPr>
          <a:xfrm>
            <a:off x="916924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extLst>
              <a:ext uri="{FF2B5EF4-FFF2-40B4-BE49-F238E27FC236}">
                <a16:creationId xmlns:a16="http://schemas.microsoft.com/office/drawing/2014/main" id="{3151A539-B20B-2DFF-A039-C093B3F5E400}"/>
              </a:ext>
            </a:extLst>
          </p:cNvPr>
          <p:cNvSpPr>
            <a:spLocks/>
          </p:cNvSpPr>
          <p:nvPr userDrawn="1"/>
        </p:nvSpPr>
        <p:spPr>
          <a:xfrm>
            <a:off x="74562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extLst>
              <a:ext uri="{FF2B5EF4-FFF2-40B4-BE49-F238E27FC236}">
                <a16:creationId xmlns:a16="http://schemas.microsoft.com/office/drawing/2014/main" id="{CEA0624C-B2EB-FA8E-2D4A-A236657179F5}"/>
              </a:ext>
            </a:extLst>
          </p:cNvPr>
          <p:cNvSpPr>
            <a:spLocks/>
          </p:cNvSpPr>
          <p:nvPr userDrawn="1"/>
        </p:nvSpPr>
        <p:spPr>
          <a:xfrm>
            <a:off x="916924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extLst>
              <a:ext uri="{FF2B5EF4-FFF2-40B4-BE49-F238E27FC236}">
                <a16:creationId xmlns:a16="http://schemas.microsoft.com/office/drawing/2014/main" id="{B7B2C07B-C2AE-4D74-BEC3-3387DFAE574E}"/>
              </a:ext>
            </a:extLst>
          </p:cNvPr>
          <p:cNvSpPr>
            <a:spLocks/>
          </p:cNvSpPr>
          <p:nvPr userDrawn="1"/>
        </p:nvSpPr>
        <p:spPr>
          <a:xfrm>
            <a:off x="74562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extLst>
              <a:ext uri="{FF2B5EF4-FFF2-40B4-BE49-F238E27FC236}">
                <a16:creationId xmlns:a16="http://schemas.microsoft.com/office/drawing/2014/main" id="{A0FE1E3F-8BC2-0221-7C8B-086C10D3571B}"/>
              </a:ext>
            </a:extLst>
          </p:cNvPr>
          <p:cNvSpPr>
            <a:spLocks/>
          </p:cNvSpPr>
          <p:nvPr userDrawn="1"/>
        </p:nvSpPr>
        <p:spPr>
          <a:xfrm>
            <a:off x="40303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a:extLst>
              <a:ext uri="{FF2B5EF4-FFF2-40B4-BE49-F238E27FC236}">
                <a16:creationId xmlns:a16="http://schemas.microsoft.com/office/drawing/2014/main" id="{CBF53444-EEA3-DE1C-94C4-12CDEA721534}"/>
              </a:ext>
            </a:extLst>
          </p:cNvPr>
          <p:cNvSpPr>
            <a:spLocks/>
          </p:cNvSpPr>
          <p:nvPr userDrawn="1"/>
        </p:nvSpPr>
        <p:spPr>
          <a:xfrm>
            <a:off x="574334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extLst>
              <a:ext uri="{FF2B5EF4-FFF2-40B4-BE49-F238E27FC236}">
                <a16:creationId xmlns:a16="http://schemas.microsoft.com/office/drawing/2014/main" id="{C8A00FB7-5D70-3560-403B-BF17F57105DF}"/>
              </a:ext>
            </a:extLst>
          </p:cNvPr>
          <p:cNvSpPr>
            <a:spLocks/>
          </p:cNvSpPr>
          <p:nvPr userDrawn="1"/>
        </p:nvSpPr>
        <p:spPr>
          <a:xfrm>
            <a:off x="40303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extLst>
              <a:ext uri="{FF2B5EF4-FFF2-40B4-BE49-F238E27FC236}">
                <a16:creationId xmlns:a16="http://schemas.microsoft.com/office/drawing/2014/main" id="{2B3F397D-1D01-AA8C-C876-7B4F5995BF69}"/>
              </a:ext>
            </a:extLst>
          </p:cNvPr>
          <p:cNvSpPr>
            <a:spLocks/>
          </p:cNvSpPr>
          <p:nvPr userDrawn="1"/>
        </p:nvSpPr>
        <p:spPr>
          <a:xfrm>
            <a:off x="231744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extLst>
              <a:ext uri="{FF2B5EF4-FFF2-40B4-BE49-F238E27FC236}">
                <a16:creationId xmlns:a16="http://schemas.microsoft.com/office/drawing/2014/main" id="{F6940F88-DC84-B8C5-43AF-D9B3EA34163A}"/>
              </a:ext>
            </a:extLst>
          </p:cNvPr>
          <p:cNvSpPr>
            <a:spLocks/>
          </p:cNvSpPr>
          <p:nvPr userDrawn="1"/>
        </p:nvSpPr>
        <p:spPr>
          <a:xfrm>
            <a:off x="231744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CD156E65-FBEF-F814-7083-E8C74CA0E997}"/>
              </a:ext>
            </a:extLst>
          </p:cNvPr>
          <p:cNvSpPr>
            <a:spLocks/>
          </p:cNvSpPr>
          <p:nvPr userDrawn="1"/>
        </p:nvSpPr>
        <p:spPr>
          <a:xfrm>
            <a:off x="231744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91AB82BC-F9F8-C4DE-E947-246FB84E3A46}"/>
              </a:ext>
            </a:extLst>
          </p:cNvPr>
          <p:cNvSpPr>
            <a:spLocks/>
          </p:cNvSpPr>
          <p:nvPr userDrawn="1"/>
        </p:nvSpPr>
        <p:spPr>
          <a:xfrm>
            <a:off x="6044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extLst>
              <a:ext uri="{FF2B5EF4-FFF2-40B4-BE49-F238E27FC236}">
                <a16:creationId xmlns:a16="http://schemas.microsoft.com/office/drawing/2014/main" id="{A422339C-32F1-6554-C3E6-6F196235BBC5}"/>
              </a:ext>
            </a:extLst>
          </p:cNvPr>
          <p:cNvSpPr>
            <a:spLocks/>
          </p:cNvSpPr>
          <p:nvPr userDrawn="1"/>
        </p:nvSpPr>
        <p:spPr>
          <a:xfrm>
            <a:off x="6044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129DEEE8-30FA-7DC4-AB9B-51585900329B}"/>
              </a:ext>
            </a:extLst>
          </p:cNvPr>
          <p:cNvSpPr>
            <a:spLocks/>
          </p:cNvSpPr>
          <p:nvPr userDrawn="1"/>
        </p:nvSpPr>
        <p:spPr>
          <a:xfrm>
            <a:off x="574334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5B242C9D-D5C9-F030-F4E1-93149C601982}"/>
              </a:ext>
            </a:extLst>
          </p:cNvPr>
          <p:cNvSpPr>
            <a:spLocks/>
          </p:cNvSpPr>
          <p:nvPr userDrawn="1"/>
        </p:nvSpPr>
        <p:spPr>
          <a:xfrm>
            <a:off x="6044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2217957C-307D-AC5A-76E2-FCCDF70C1DCE}"/>
              </a:ext>
            </a:extLst>
          </p:cNvPr>
          <p:cNvSpPr>
            <a:spLocks/>
          </p:cNvSpPr>
          <p:nvPr userDrawn="1"/>
        </p:nvSpPr>
        <p:spPr>
          <a:xfrm>
            <a:off x="6044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extLst>
              <a:ext uri="{FF2B5EF4-FFF2-40B4-BE49-F238E27FC236}">
                <a16:creationId xmlns:a16="http://schemas.microsoft.com/office/drawing/2014/main" id="{73271F59-AB57-4013-9E91-B3158DC4E77C}"/>
              </a:ext>
            </a:extLst>
          </p:cNvPr>
          <p:cNvSpPr>
            <a:spLocks/>
          </p:cNvSpPr>
          <p:nvPr userDrawn="1"/>
        </p:nvSpPr>
        <p:spPr>
          <a:xfrm>
            <a:off x="231744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F0CA2909-5022-64D1-355B-F2FBC7758264}"/>
              </a:ext>
            </a:extLst>
          </p:cNvPr>
          <p:cNvSpPr>
            <a:spLocks/>
          </p:cNvSpPr>
          <p:nvPr userDrawn="1"/>
        </p:nvSpPr>
        <p:spPr>
          <a:xfrm>
            <a:off x="916924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13EC220E-1D43-5F02-3EF7-402303FF29E0}"/>
              </a:ext>
            </a:extLst>
          </p:cNvPr>
          <p:cNvSpPr>
            <a:spLocks/>
          </p:cNvSpPr>
          <p:nvPr userDrawn="1"/>
        </p:nvSpPr>
        <p:spPr>
          <a:xfrm>
            <a:off x="40303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05DD04F7-C891-221E-2E49-A63D5EEA6FA6}"/>
              </a:ext>
            </a:extLst>
          </p:cNvPr>
          <p:cNvSpPr>
            <a:spLocks/>
          </p:cNvSpPr>
          <p:nvPr userDrawn="1"/>
        </p:nvSpPr>
        <p:spPr>
          <a:xfrm>
            <a:off x="574334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0A717B3B-1C9A-A382-A525-CFE6944C3181}"/>
              </a:ext>
            </a:extLst>
          </p:cNvPr>
          <p:cNvSpPr>
            <a:spLocks/>
          </p:cNvSpPr>
          <p:nvPr userDrawn="1"/>
        </p:nvSpPr>
        <p:spPr>
          <a:xfrm>
            <a:off x="5743347"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156E1494-0744-42D1-882F-D9F569FD2A2A}"/>
              </a:ext>
            </a:extLst>
          </p:cNvPr>
          <p:cNvSpPr>
            <a:spLocks/>
          </p:cNvSpPr>
          <p:nvPr userDrawn="1"/>
        </p:nvSpPr>
        <p:spPr>
          <a:xfrm>
            <a:off x="40303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18A28C0B-2877-52C6-BA43-61E1D9152835}"/>
              </a:ext>
            </a:extLst>
          </p:cNvPr>
          <p:cNvSpPr>
            <a:spLocks/>
          </p:cNvSpPr>
          <p:nvPr userDrawn="1"/>
        </p:nvSpPr>
        <p:spPr>
          <a:xfrm>
            <a:off x="9169247"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extLst>
              <a:ext uri="{FF2B5EF4-FFF2-40B4-BE49-F238E27FC236}">
                <a16:creationId xmlns:a16="http://schemas.microsoft.com/office/drawing/2014/main" id="{00D0E8E7-77F4-B52E-B6A2-08CD27CD6B1E}"/>
              </a:ext>
            </a:extLst>
          </p:cNvPr>
          <p:cNvSpPr>
            <a:spLocks/>
          </p:cNvSpPr>
          <p:nvPr userDrawn="1"/>
        </p:nvSpPr>
        <p:spPr>
          <a:xfrm>
            <a:off x="108821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Content Placeholder 69">
            <a:extLst>
              <a:ext uri="{FF2B5EF4-FFF2-40B4-BE49-F238E27FC236}">
                <a16:creationId xmlns:a16="http://schemas.microsoft.com/office/drawing/2014/main" id="{954E10F7-1C4B-A76F-B776-DD6AE98B3E0A}"/>
              </a:ext>
            </a:extLst>
          </p:cNvPr>
          <p:cNvSpPr>
            <a:spLocks noGrp="1"/>
          </p:cNvSpPr>
          <p:nvPr>
            <p:ph sz="quarter" idx="17"/>
          </p:nvPr>
        </p:nvSpPr>
        <p:spPr>
          <a:xfrm>
            <a:off x="599200" y="1593038"/>
            <a:ext cx="3152064"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5" name="Content Placeholder 69">
            <a:extLst>
              <a:ext uri="{FF2B5EF4-FFF2-40B4-BE49-F238E27FC236}">
                <a16:creationId xmlns:a16="http://schemas.microsoft.com/office/drawing/2014/main" id="{5FBD749E-2267-4B76-67A6-462144BEC186}"/>
              </a:ext>
            </a:extLst>
          </p:cNvPr>
          <p:cNvSpPr>
            <a:spLocks noGrp="1"/>
          </p:cNvSpPr>
          <p:nvPr>
            <p:ph sz="quarter" idx="19"/>
          </p:nvPr>
        </p:nvSpPr>
        <p:spPr>
          <a:xfrm>
            <a:off x="4030396" y="1593038"/>
            <a:ext cx="3119575"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6" name="Content Placeholder 69">
            <a:extLst>
              <a:ext uri="{FF2B5EF4-FFF2-40B4-BE49-F238E27FC236}">
                <a16:creationId xmlns:a16="http://schemas.microsoft.com/office/drawing/2014/main" id="{F7AC0E74-4558-9D23-F1DC-F6F953DF4C61}"/>
              </a:ext>
            </a:extLst>
          </p:cNvPr>
          <p:cNvSpPr>
            <a:spLocks noGrp="1"/>
          </p:cNvSpPr>
          <p:nvPr>
            <p:ph sz="quarter" idx="20"/>
          </p:nvPr>
        </p:nvSpPr>
        <p:spPr>
          <a:xfrm>
            <a:off x="7456295" y="1593038"/>
            <a:ext cx="1430675"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7" name="Content Placeholder 69">
            <a:extLst>
              <a:ext uri="{FF2B5EF4-FFF2-40B4-BE49-F238E27FC236}">
                <a16:creationId xmlns:a16="http://schemas.microsoft.com/office/drawing/2014/main" id="{9DA1723B-47C5-BCF9-09BD-9C01A69322C1}"/>
              </a:ext>
            </a:extLst>
          </p:cNvPr>
          <p:cNvSpPr>
            <a:spLocks noGrp="1"/>
          </p:cNvSpPr>
          <p:nvPr>
            <p:ph sz="quarter" idx="21"/>
          </p:nvPr>
        </p:nvSpPr>
        <p:spPr>
          <a:xfrm>
            <a:off x="599200" y="3176741"/>
            <a:ext cx="3152064" cy="2863862"/>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9" name="Content Placeholder 69">
            <a:extLst>
              <a:ext uri="{FF2B5EF4-FFF2-40B4-BE49-F238E27FC236}">
                <a16:creationId xmlns:a16="http://schemas.microsoft.com/office/drawing/2014/main" id="{F55980C6-CAE2-1548-A2FF-71F8844D6687}"/>
              </a:ext>
            </a:extLst>
          </p:cNvPr>
          <p:cNvSpPr>
            <a:spLocks noGrp="1"/>
          </p:cNvSpPr>
          <p:nvPr>
            <p:ph sz="quarter" idx="23"/>
          </p:nvPr>
        </p:nvSpPr>
        <p:spPr>
          <a:xfrm>
            <a:off x="4030396" y="3176740"/>
            <a:ext cx="1430675" cy="2863863"/>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0" name="Content Placeholder 69">
            <a:extLst>
              <a:ext uri="{FF2B5EF4-FFF2-40B4-BE49-F238E27FC236}">
                <a16:creationId xmlns:a16="http://schemas.microsoft.com/office/drawing/2014/main" id="{B737FE99-8EEF-46BB-D808-BE7B04257529}"/>
              </a:ext>
            </a:extLst>
          </p:cNvPr>
          <p:cNvSpPr>
            <a:spLocks noGrp="1"/>
          </p:cNvSpPr>
          <p:nvPr>
            <p:ph sz="quarter" idx="24"/>
          </p:nvPr>
        </p:nvSpPr>
        <p:spPr>
          <a:xfrm>
            <a:off x="5743346" y="3176741"/>
            <a:ext cx="3143624"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4" name="Content Placeholder 69">
            <a:extLst>
              <a:ext uri="{FF2B5EF4-FFF2-40B4-BE49-F238E27FC236}">
                <a16:creationId xmlns:a16="http://schemas.microsoft.com/office/drawing/2014/main" id="{BEE466DA-6AE3-2CEC-0579-9B0D2EC5A52B}"/>
              </a:ext>
            </a:extLst>
          </p:cNvPr>
          <p:cNvSpPr>
            <a:spLocks noGrp="1"/>
          </p:cNvSpPr>
          <p:nvPr>
            <p:ph sz="quarter" idx="28"/>
          </p:nvPr>
        </p:nvSpPr>
        <p:spPr>
          <a:xfrm>
            <a:off x="5743346" y="4760444"/>
            <a:ext cx="4864639" cy="2863862"/>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5" name="Content Placeholder 69">
            <a:extLst>
              <a:ext uri="{FF2B5EF4-FFF2-40B4-BE49-F238E27FC236}">
                <a16:creationId xmlns:a16="http://schemas.microsoft.com/office/drawing/2014/main" id="{0A662F02-C807-96C0-8B3F-C1F6D7EF5380}"/>
              </a:ext>
            </a:extLst>
          </p:cNvPr>
          <p:cNvSpPr>
            <a:spLocks noGrp="1"/>
          </p:cNvSpPr>
          <p:nvPr>
            <p:ph sz="quarter" idx="29"/>
          </p:nvPr>
        </p:nvSpPr>
        <p:spPr>
          <a:xfrm>
            <a:off x="599200" y="6344146"/>
            <a:ext cx="1430675"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6" name="Content Placeholder 69">
            <a:extLst>
              <a:ext uri="{FF2B5EF4-FFF2-40B4-BE49-F238E27FC236}">
                <a16:creationId xmlns:a16="http://schemas.microsoft.com/office/drawing/2014/main" id="{86C0AD7D-1C63-4910-9553-F670089AE0B0}"/>
              </a:ext>
            </a:extLst>
          </p:cNvPr>
          <p:cNvSpPr>
            <a:spLocks noGrp="1"/>
          </p:cNvSpPr>
          <p:nvPr>
            <p:ph sz="quarter" idx="30"/>
          </p:nvPr>
        </p:nvSpPr>
        <p:spPr>
          <a:xfrm>
            <a:off x="2317446" y="6344146"/>
            <a:ext cx="3143624"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8" name="Content Placeholder 69">
            <a:extLst>
              <a:ext uri="{FF2B5EF4-FFF2-40B4-BE49-F238E27FC236}">
                <a16:creationId xmlns:a16="http://schemas.microsoft.com/office/drawing/2014/main" id="{1AF9C741-1A21-3A05-C73D-0C887DFA1CE4}"/>
              </a:ext>
            </a:extLst>
          </p:cNvPr>
          <p:cNvSpPr>
            <a:spLocks noGrp="1"/>
          </p:cNvSpPr>
          <p:nvPr>
            <p:ph sz="quarter" idx="32"/>
          </p:nvPr>
        </p:nvSpPr>
        <p:spPr>
          <a:xfrm>
            <a:off x="10906244" y="4758654"/>
            <a:ext cx="3119573" cy="2865652"/>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0" name="Content Placeholder 69">
            <a:extLst>
              <a:ext uri="{FF2B5EF4-FFF2-40B4-BE49-F238E27FC236}">
                <a16:creationId xmlns:a16="http://schemas.microsoft.com/office/drawing/2014/main" id="{815C4A46-2D71-9A3F-414B-9DE071D53D3E}"/>
              </a:ext>
            </a:extLst>
          </p:cNvPr>
          <p:cNvSpPr>
            <a:spLocks noGrp="1"/>
          </p:cNvSpPr>
          <p:nvPr>
            <p:ph sz="quarter" idx="33"/>
          </p:nvPr>
        </p:nvSpPr>
        <p:spPr>
          <a:xfrm>
            <a:off x="9169243" y="3176741"/>
            <a:ext cx="4856576"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1" name="Content Placeholder 69">
            <a:extLst>
              <a:ext uri="{FF2B5EF4-FFF2-40B4-BE49-F238E27FC236}">
                <a16:creationId xmlns:a16="http://schemas.microsoft.com/office/drawing/2014/main" id="{8D92CB35-7DD3-B3B3-3E73-4B6E3FAA867C}"/>
              </a:ext>
            </a:extLst>
          </p:cNvPr>
          <p:cNvSpPr>
            <a:spLocks noGrp="1"/>
          </p:cNvSpPr>
          <p:nvPr>
            <p:ph sz="quarter" idx="34"/>
          </p:nvPr>
        </p:nvSpPr>
        <p:spPr>
          <a:xfrm>
            <a:off x="9169243" y="1593039"/>
            <a:ext cx="4856576"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Tree>
    <p:extLst>
      <p:ext uri="{BB962C8B-B14F-4D97-AF65-F5344CB8AC3E}">
        <p14:creationId xmlns:p14="http://schemas.microsoft.com/office/powerpoint/2010/main" val="23222960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rder_LeftTitle_1 Column">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E5F545-D05F-814E-A830-4146FEA58B23}"/>
              </a:ext>
            </a:extLst>
          </p:cNvPr>
          <p:cNvSpPr/>
          <p:nvPr/>
        </p:nvSpPr>
        <p:spPr>
          <a:xfrm>
            <a:off x="324104" y="304800"/>
            <a:ext cx="13988796"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4" name="Topographic Texture">
            <a:extLst>
              <a:ext uri="{FF2B5EF4-FFF2-40B4-BE49-F238E27FC236}">
                <a16:creationId xmlns:a16="http://schemas.microsoft.com/office/drawing/2014/main" id="{A1812740-3245-9EBA-B4DE-3B7255BDE4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102" y="304800"/>
            <a:ext cx="4939073" cy="7924800"/>
          </a:xfrm>
          <a:prstGeom prst="rect">
            <a:avLst/>
          </a:prstGeom>
        </p:spPr>
      </p:pic>
      <p:sp>
        <p:nvSpPr>
          <p:cNvPr id="7" name="Slide Number Placeholder 6">
            <a:extLst>
              <a:ext uri="{FF2B5EF4-FFF2-40B4-BE49-F238E27FC236}">
                <a16:creationId xmlns:a16="http://schemas.microsoft.com/office/drawing/2014/main" id="{B784622C-3983-CA74-87FC-F166411A1867}"/>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4" name="Title 1">
            <a:extLst>
              <a:ext uri="{FF2B5EF4-FFF2-40B4-BE49-F238E27FC236}">
                <a16:creationId xmlns:a16="http://schemas.microsoft.com/office/drawing/2014/main" id="{D66BC711-8736-8549-8D8A-C53781C097F6}"/>
              </a:ext>
            </a:extLst>
          </p:cNvPr>
          <p:cNvSpPr>
            <a:spLocks noGrp="1"/>
          </p:cNvSpPr>
          <p:nvPr>
            <p:ph type="title" hasCustomPrompt="1"/>
          </p:nvPr>
        </p:nvSpPr>
        <p:spPr>
          <a:xfrm>
            <a:off x="603503" y="2157321"/>
            <a:ext cx="4382835" cy="1384995"/>
          </a:xfrm>
        </p:spPr>
        <p:txBody>
          <a:bodyPr anchor="b" anchorCtr="0">
            <a:spAutoFit/>
          </a:bodyPr>
          <a:lstStyle>
            <a:lvl1pPr>
              <a:defRPr sz="5000" b="1">
                <a:solidFill>
                  <a:schemeClr val="bg1"/>
                </a:solidFill>
              </a:defRPr>
            </a:lvl1pPr>
          </a:lstStyle>
          <a:p>
            <a:r>
              <a:rPr lang="en-US"/>
              <a:t>Master title style</a:t>
            </a:r>
          </a:p>
        </p:txBody>
      </p:sp>
      <p:sp>
        <p:nvSpPr>
          <p:cNvPr id="15" name="Subtitle 2">
            <a:extLst>
              <a:ext uri="{FF2B5EF4-FFF2-40B4-BE49-F238E27FC236}">
                <a16:creationId xmlns:a16="http://schemas.microsoft.com/office/drawing/2014/main" id="{8A2BBA43-09F4-9B4C-975E-3606F0D808F9}"/>
              </a:ext>
            </a:extLst>
          </p:cNvPr>
          <p:cNvSpPr>
            <a:spLocks noGrp="1"/>
          </p:cNvSpPr>
          <p:nvPr>
            <p:ph type="subTitle" idx="13" hasCustomPrompt="1"/>
          </p:nvPr>
        </p:nvSpPr>
        <p:spPr>
          <a:xfrm>
            <a:off x="603503" y="3936065"/>
            <a:ext cx="4382835"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10" name="Content Placeholder 6">
            <a:extLst>
              <a:ext uri="{FF2B5EF4-FFF2-40B4-BE49-F238E27FC236}">
                <a16:creationId xmlns:a16="http://schemas.microsoft.com/office/drawing/2014/main" id="{A5BFC41B-4942-1E44-6B4A-B7EF6FBE5A56}"/>
              </a:ext>
            </a:extLst>
          </p:cNvPr>
          <p:cNvSpPr>
            <a:spLocks noGrp="1"/>
          </p:cNvSpPr>
          <p:nvPr>
            <p:ph sz="quarter" idx="14"/>
          </p:nvPr>
        </p:nvSpPr>
        <p:spPr>
          <a:xfrm>
            <a:off x="5866680" y="905256"/>
            <a:ext cx="7842716" cy="6720840"/>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ArcBest Logo" descr="A picture containing text, clock&#10;&#10;Description automatically generated">
            <a:extLst>
              <a:ext uri="{FF2B5EF4-FFF2-40B4-BE49-F238E27FC236}">
                <a16:creationId xmlns:a16="http://schemas.microsoft.com/office/drawing/2014/main" id="{3011A539-2F2A-E680-511E-DE4E289C595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653368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rder_LeftTitle_8x6 Gri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E5F545-D05F-814E-A830-4146FEA58B23}"/>
              </a:ext>
            </a:extLst>
          </p:cNvPr>
          <p:cNvSpPr/>
          <p:nvPr/>
        </p:nvSpPr>
        <p:spPr>
          <a:xfrm>
            <a:off x="324104" y="304800"/>
            <a:ext cx="13988796"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7" name="Topographic Texture">
            <a:extLst>
              <a:ext uri="{FF2B5EF4-FFF2-40B4-BE49-F238E27FC236}">
                <a16:creationId xmlns:a16="http://schemas.microsoft.com/office/drawing/2014/main" id="{75051A68-BF5D-73DA-9321-DADB838EE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102" y="304800"/>
            <a:ext cx="4939073" cy="7924800"/>
          </a:xfrm>
          <a:prstGeom prst="rect">
            <a:avLst/>
          </a:prstGeom>
        </p:spPr>
      </p:pic>
      <p:sp>
        <p:nvSpPr>
          <p:cNvPr id="7" name="Slide Number Placeholder 6">
            <a:extLst>
              <a:ext uri="{FF2B5EF4-FFF2-40B4-BE49-F238E27FC236}">
                <a16:creationId xmlns:a16="http://schemas.microsoft.com/office/drawing/2014/main" id="{B784622C-3983-CA74-87FC-F166411A1867}"/>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4" name="Title 1">
            <a:extLst>
              <a:ext uri="{FF2B5EF4-FFF2-40B4-BE49-F238E27FC236}">
                <a16:creationId xmlns:a16="http://schemas.microsoft.com/office/drawing/2014/main" id="{D66BC711-8736-8549-8D8A-C53781C097F6}"/>
              </a:ext>
            </a:extLst>
          </p:cNvPr>
          <p:cNvSpPr>
            <a:spLocks noGrp="1"/>
          </p:cNvSpPr>
          <p:nvPr>
            <p:ph type="title" hasCustomPrompt="1"/>
          </p:nvPr>
        </p:nvSpPr>
        <p:spPr>
          <a:xfrm>
            <a:off x="603503" y="2156662"/>
            <a:ext cx="4382835" cy="1384995"/>
          </a:xfrm>
        </p:spPr>
        <p:txBody>
          <a:bodyPr anchor="b" anchorCtr="0">
            <a:spAutoFit/>
          </a:bodyPr>
          <a:lstStyle>
            <a:lvl1pPr>
              <a:defRPr sz="5000" b="1">
                <a:solidFill>
                  <a:schemeClr val="bg1"/>
                </a:solidFill>
              </a:defRPr>
            </a:lvl1pPr>
          </a:lstStyle>
          <a:p>
            <a:r>
              <a:rPr lang="en-US"/>
              <a:t>Master title style</a:t>
            </a:r>
          </a:p>
        </p:txBody>
      </p:sp>
      <p:sp>
        <p:nvSpPr>
          <p:cNvPr id="15" name="Subtitle 2">
            <a:extLst>
              <a:ext uri="{FF2B5EF4-FFF2-40B4-BE49-F238E27FC236}">
                <a16:creationId xmlns:a16="http://schemas.microsoft.com/office/drawing/2014/main" id="{8A2BBA43-09F4-9B4C-975E-3606F0D808F9}"/>
              </a:ext>
            </a:extLst>
          </p:cNvPr>
          <p:cNvSpPr>
            <a:spLocks noGrp="1"/>
          </p:cNvSpPr>
          <p:nvPr>
            <p:ph type="subTitle" idx="13" hasCustomPrompt="1"/>
          </p:nvPr>
        </p:nvSpPr>
        <p:spPr>
          <a:xfrm>
            <a:off x="603503" y="3936724"/>
            <a:ext cx="4382835"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2" name="Rectangle 1">
            <a:extLst>
              <a:ext uri="{FF2B5EF4-FFF2-40B4-BE49-F238E27FC236}">
                <a16:creationId xmlns:a16="http://schemas.microsoft.com/office/drawing/2014/main" id="{E2665518-ABD0-9CBC-A12B-8E363A283567}"/>
              </a:ext>
            </a:extLst>
          </p:cNvPr>
          <p:cNvSpPr>
            <a:spLocks noChangeAspect="1"/>
          </p:cNvSpPr>
          <p:nvPr userDrawn="1"/>
        </p:nvSpPr>
        <p:spPr>
          <a:xfrm>
            <a:off x="13229283"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Rectangle 3">
            <a:extLst>
              <a:ext uri="{FF2B5EF4-FFF2-40B4-BE49-F238E27FC236}">
                <a16:creationId xmlns:a16="http://schemas.microsoft.com/office/drawing/2014/main" id="{C9DE3F01-C636-5BF7-FB77-AC077C5926DF}"/>
              </a:ext>
            </a:extLst>
          </p:cNvPr>
          <p:cNvSpPr>
            <a:spLocks noChangeAspect="1"/>
          </p:cNvSpPr>
          <p:nvPr userDrawn="1"/>
        </p:nvSpPr>
        <p:spPr>
          <a:xfrm>
            <a:off x="13229283"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Rectangle 4">
            <a:extLst>
              <a:ext uri="{FF2B5EF4-FFF2-40B4-BE49-F238E27FC236}">
                <a16:creationId xmlns:a16="http://schemas.microsoft.com/office/drawing/2014/main" id="{C46F1AD4-0DD3-3004-F915-B4E531E87F9A}"/>
              </a:ext>
            </a:extLst>
          </p:cNvPr>
          <p:cNvSpPr>
            <a:spLocks noChangeAspect="1"/>
          </p:cNvSpPr>
          <p:nvPr userDrawn="1"/>
        </p:nvSpPr>
        <p:spPr>
          <a:xfrm>
            <a:off x="13229283"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Rectangle 5">
            <a:extLst>
              <a:ext uri="{FF2B5EF4-FFF2-40B4-BE49-F238E27FC236}">
                <a16:creationId xmlns:a16="http://schemas.microsoft.com/office/drawing/2014/main" id="{73882C10-8BCE-E37F-FEFC-BD93BB52748A}"/>
              </a:ext>
            </a:extLst>
          </p:cNvPr>
          <p:cNvSpPr>
            <a:spLocks noChangeAspect="1"/>
          </p:cNvSpPr>
          <p:nvPr userDrawn="1"/>
        </p:nvSpPr>
        <p:spPr>
          <a:xfrm>
            <a:off x="13229283"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Rectangle 7">
            <a:extLst>
              <a:ext uri="{FF2B5EF4-FFF2-40B4-BE49-F238E27FC236}">
                <a16:creationId xmlns:a16="http://schemas.microsoft.com/office/drawing/2014/main" id="{64EA7E4C-B299-DD4A-64B5-97EE11B3F5C2}"/>
              </a:ext>
            </a:extLst>
          </p:cNvPr>
          <p:cNvSpPr>
            <a:spLocks noChangeAspect="1"/>
          </p:cNvSpPr>
          <p:nvPr userDrawn="1"/>
        </p:nvSpPr>
        <p:spPr>
          <a:xfrm>
            <a:off x="13229283"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extLst>
              <a:ext uri="{FF2B5EF4-FFF2-40B4-BE49-F238E27FC236}">
                <a16:creationId xmlns:a16="http://schemas.microsoft.com/office/drawing/2014/main" id="{D01454D2-AB27-C6A5-F961-CAECD0632EEE}"/>
              </a:ext>
            </a:extLst>
          </p:cNvPr>
          <p:cNvSpPr>
            <a:spLocks noChangeAspect="1"/>
          </p:cNvSpPr>
          <p:nvPr userDrawn="1"/>
        </p:nvSpPr>
        <p:spPr>
          <a:xfrm>
            <a:off x="13229283"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extLst>
              <a:ext uri="{FF2B5EF4-FFF2-40B4-BE49-F238E27FC236}">
                <a16:creationId xmlns:a16="http://schemas.microsoft.com/office/drawing/2014/main" id="{7D0C420E-0D5B-172F-4CCC-01DC01B0CD76}"/>
              </a:ext>
            </a:extLst>
          </p:cNvPr>
          <p:cNvSpPr>
            <a:spLocks noChangeAspect="1"/>
          </p:cNvSpPr>
          <p:nvPr userDrawn="1"/>
        </p:nvSpPr>
        <p:spPr>
          <a:xfrm>
            <a:off x="12134220"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5D9959E9-8718-F81E-7CB6-FD7BB624E521}"/>
              </a:ext>
            </a:extLst>
          </p:cNvPr>
          <p:cNvSpPr>
            <a:spLocks noChangeAspect="1"/>
          </p:cNvSpPr>
          <p:nvPr userDrawn="1"/>
        </p:nvSpPr>
        <p:spPr>
          <a:xfrm>
            <a:off x="12134220"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Rectangle 15">
            <a:extLst>
              <a:ext uri="{FF2B5EF4-FFF2-40B4-BE49-F238E27FC236}">
                <a16:creationId xmlns:a16="http://schemas.microsoft.com/office/drawing/2014/main" id="{376251A9-D01A-77FB-7180-5FC1CA201B42}"/>
              </a:ext>
            </a:extLst>
          </p:cNvPr>
          <p:cNvSpPr>
            <a:spLocks noChangeAspect="1"/>
          </p:cNvSpPr>
          <p:nvPr userDrawn="1"/>
        </p:nvSpPr>
        <p:spPr>
          <a:xfrm>
            <a:off x="12134220"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CE7CBF6A-5768-E992-473E-A2BB36D9761B}"/>
              </a:ext>
            </a:extLst>
          </p:cNvPr>
          <p:cNvSpPr>
            <a:spLocks noChangeAspect="1"/>
          </p:cNvSpPr>
          <p:nvPr userDrawn="1"/>
        </p:nvSpPr>
        <p:spPr>
          <a:xfrm>
            <a:off x="12134220"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9" name="Rectangle 18">
            <a:extLst>
              <a:ext uri="{FF2B5EF4-FFF2-40B4-BE49-F238E27FC236}">
                <a16:creationId xmlns:a16="http://schemas.microsoft.com/office/drawing/2014/main" id="{16D33C3B-805E-5A1C-D95A-4254625EB91B}"/>
              </a:ext>
            </a:extLst>
          </p:cNvPr>
          <p:cNvSpPr>
            <a:spLocks noChangeAspect="1"/>
          </p:cNvSpPr>
          <p:nvPr userDrawn="1"/>
        </p:nvSpPr>
        <p:spPr>
          <a:xfrm>
            <a:off x="12134220"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Rectangle 19">
            <a:extLst>
              <a:ext uri="{FF2B5EF4-FFF2-40B4-BE49-F238E27FC236}">
                <a16:creationId xmlns:a16="http://schemas.microsoft.com/office/drawing/2014/main" id="{12FA47EC-6D82-B9A6-3DFD-5499B2404F06}"/>
              </a:ext>
            </a:extLst>
          </p:cNvPr>
          <p:cNvSpPr>
            <a:spLocks noChangeAspect="1"/>
          </p:cNvSpPr>
          <p:nvPr userDrawn="1"/>
        </p:nvSpPr>
        <p:spPr>
          <a:xfrm>
            <a:off x="12134220"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extLst>
              <a:ext uri="{FF2B5EF4-FFF2-40B4-BE49-F238E27FC236}">
                <a16:creationId xmlns:a16="http://schemas.microsoft.com/office/drawing/2014/main" id="{251B9DFD-857D-0E73-44FC-992FD1D369BE}"/>
              </a:ext>
            </a:extLst>
          </p:cNvPr>
          <p:cNvSpPr>
            <a:spLocks noChangeAspect="1"/>
          </p:cNvSpPr>
          <p:nvPr userDrawn="1"/>
        </p:nvSpPr>
        <p:spPr>
          <a:xfrm>
            <a:off x="11039159"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extLst>
              <a:ext uri="{FF2B5EF4-FFF2-40B4-BE49-F238E27FC236}">
                <a16:creationId xmlns:a16="http://schemas.microsoft.com/office/drawing/2014/main" id="{93F7D7AE-1A86-E455-6240-C4E2A9B8D6AF}"/>
              </a:ext>
            </a:extLst>
          </p:cNvPr>
          <p:cNvSpPr>
            <a:spLocks noChangeAspect="1"/>
          </p:cNvSpPr>
          <p:nvPr userDrawn="1"/>
        </p:nvSpPr>
        <p:spPr>
          <a:xfrm>
            <a:off x="11039159"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extLst>
              <a:ext uri="{FF2B5EF4-FFF2-40B4-BE49-F238E27FC236}">
                <a16:creationId xmlns:a16="http://schemas.microsoft.com/office/drawing/2014/main" id="{79220F45-210D-A3E8-86A7-4079376EF253}"/>
              </a:ext>
            </a:extLst>
          </p:cNvPr>
          <p:cNvSpPr>
            <a:spLocks noChangeAspect="1"/>
          </p:cNvSpPr>
          <p:nvPr userDrawn="1"/>
        </p:nvSpPr>
        <p:spPr>
          <a:xfrm>
            <a:off x="11039159"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extLst>
              <a:ext uri="{FF2B5EF4-FFF2-40B4-BE49-F238E27FC236}">
                <a16:creationId xmlns:a16="http://schemas.microsoft.com/office/drawing/2014/main" id="{2F46CEF1-38D9-1163-799D-AA8D6F9B1A92}"/>
              </a:ext>
            </a:extLst>
          </p:cNvPr>
          <p:cNvSpPr>
            <a:spLocks noChangeAspect="1"/>
          </p:cNvSpPr>
          <p:nvPr userDrawn="1"/>
        </p:nvSpPr>
        <p:spPr>
          <a:xfrm>
            <a:off x="11039159"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a:extLst>
              <a:ext uri="{FF2B5EF4-FFF2-40B4-BE49-F238E27FC236}">
                <a16:creationId xmlns:a16="http://schemas.microsoft.com/office/drawing/2014/main" id="{9AE20231-AD37-8131-1A4E-20C84CA73677}"/>
              </a:ext>
            </a:extLst>
          </p:cNvPr>
          <p:cNvSpPr>
            <a:spLocks noChangeAspect="1"/>
          </p:cNvSpPr>
          <p:nvPr userDrawn="1"/>
        </p:nvSpPr>
        <p:spPr>
          <a:xfrm>
            <a:off x="9944098"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extLst>
              <a:ext uri="{FF2B5EF4-FFF2-40B4-BE49-F238E27FC236}">
                <a16:creationId xmlns:a16="http://schemas.microsoft.com/office/drawing/2014/main" id="{72621E71-01A3-C0B3-BA07-91D9F320B995}"/>
              </a:ext>
            </a:extLst>
          </p:cNvPr>
          <p:cNvSpPr>
            <a:spLocks noChangeAspect="1"/>
          </p:cNvSpPr>
          <p:nvPr userDrawn="1"/>
        </p:nvSpPr>
        <p:spPr>
          <a:xfrm>
            <a:off x="9944098"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extLst>
              <a:ext uri="{FF2B5EF4-FFF2-40B4-BE49-F238E27FC236}">
                <a16:creationId xmlns:a16="http://schemas.microsoft.com/office/drawing/2014/main" id="{63D6A657-77D8-532E-E004-7258C137A704}"/>
              </a:ext>
            </a:extLst>
          </p:cNvPr>
          <p:cNvSpPr>
            <a:spLocks noChangeAspect="1"/>
          </p:cNvSpPr>
          <p:nvPr userDrawn="1"/>
        </p:nvSpPr>
        <p:spPr>
          <a:xfrm>
            <a:off x="9944098"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extLst>
              <a:ext uri="{FF2B5EF4-FFF2-40B4-BE49-F238E27FC236}">
                <a16:creationId xmlns:a16="http://schemas.microsoft.com/office/drawing/2014/main" id="{0499286B-7BB4-2788-ED97-75F59A1FD8BA}"/>
              </a:ext>
            </a:extLst>
          </p:cNvPr>
          <p:cNvSpPr>
            <a:spLocks noChangeAspect="1"/>
          </p:cNvSpPr>
          <p:nvPr userDrawn="1"/>
        </p:nvSpPr>
        <p:spPr>
          <a:xfrm>
            <a:off x="9944098"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A0E8246B-C014-488A-AD47-2595ECDD745A}"/>
              </a:ext>
            </a:extLst>
          </p:cNvPr>
          <p:cNvSpPr>
            <a:spLocks noChangeAspect="1"/>
          </p:cNvSpPr>
          <p:nvPr userDrawn="1"/>
        </p:nvSpPr>
        <p:spPr>
          <a:xfrm>
            <a:off x="11039159"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8A65CDCF-2B1A-59FD-23DD-71B9A1CF65B4}"/>
              </a:ext>
            </a:extLst>
          </p:cNvPr>
          <p:cNvSpPr>
            <a:spLocks noChangeAspect="1"/>
          </p:cNvSpPr>
          <p:nvPr userDrawn="1"/>
        </p:nvSpPr>
        <p:spPr>
          <a:xfrm>
            <a:off x="11039159"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extLst>
              <a:ext uri="{FF2B5EF4-FFF2-40B4-BE49-F238E27FC236}">
                <a16:creationId xmlns:a16="http://schemas.microsoft.com/office/drawing/2014/main" id="{769819BA-59CD-BD89-B983-864BB6F64CAB}"/>
              </a:ext>
            </a:extLst>
          </p:cNvPr>
          <p:cNvSpPr>
            <a:spLocks noChangeAspect="1"/>
          </p:cNvSpPr>
          <p:nvPr userDrawn="1"/>
        </p:nvSpPr>
        <p:spPr>
          <a:xfrm>
            <a:off x="9944098"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C187394B-06EC-430E-8450-435629078209}"/>
              </a:ext>
            </a:extLst>
          </p:cNvPr>
          <p:cNvSpPr>
            <a:spLocks noChangeAspect="1"/>
          </p:cNvSpPr>
          <p:nvPr userDrawn="1"/>
        </p:nvSpPr>
        <p:spPr>
          <a:xfrm>
            <a:off x="9944098"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4311E956-D52A-14F5-D4D5-DE5D3107CAAA}"/>
              </a:ext>
            </a:extLst>
          </p:cNvPr>
          <p:cNvSpPr>
            <a:spLocks noChangeAspect="1"/>
          </p:cNvSpPr>
          <p:nvPr userDrawn="1"/>
        </p:nvSpPr>
        <p:spPr>
          <a:xfrm>
            <a:off x="8849037"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419303A4-A75D-7D2D-40A0-1BE2A2019694}"/>
              </a:ext>
            </a:extLst>
          </p:cNvPr>
          <p:cNvSpPr>
            <a:spLocks noChangeAspect="1"/>
          </p:cNvSpPr>
          <p:nvPr userDrawn="1"/>
        </p:nvSpPr>
        <p:spPr>
          <a:xfrm>
            <a:off x="8849037"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extLst>
              <a:ext uri="{FF2B5EF4-FFF2-40B4-BE49-F238E27FC236}">
                <a16:creationId xmlns:a16="http://schemas.microsoft.com/office/drawing/2014/main" id="{6F059AEC-0F78-6B5B-4A87-EC3A10DD5E81}"/>
              </a:ext>
            </a:extLst>
          </p:cNvPr>
          <p:cNvSpPr>
            <a:spLocks noChangeAspect="1"/>
          </p:cNvSpPr>
          <p:nvPr userDrawn="1"/>
        </p:nvSpPr>
        <p:spPr>
          <a:xfrm>
            <a:off x="8849037"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8E89E456-9ECE-AD4D-92C5-5AFE1883114C}"/>
              </a:ext>
            </a:extLst>
          </p:cNvPr>
          <p:cNvSpPr>
            <a:spLocks noChangeAspect="1"/>
          </p:cNvSpPr>
          <p:nvPr userDrawn="1"/>
        </p:nvSpPr>
        <p:spPr>
          <a:xfrm>
            <a:off x="8849037"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C47746E2-FF4C-E3A8-2EE9-82430B939917}"/>
              </a:ext>
            </a:extLst>
          </p:cNvPr>
          <p:cNvSpPr>
            <a:spLocks noChangeAspect="1"/>
          </p:cNvSpPr>
          <p:nvPr userDrawn="1"/>
        </p:nvSpPr>
        <p:spPr>
          <a:xfrm>
            <a:off x="8849037"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082EC431-0D8F-553B-23E4-15BE639C57E7}"/>
              </a:ext>
            </a:extLst>
          </p:cNvPr>
          <p:cNvSpPr>
            <a:spLocks noChangeAspect="1"/>
          </p:cNvSpPr>
          <p:nvPr userDrawn="1"/>
        </p:nvSpPr>
        <p:spPr>
          <a:xfrm>
            <a:off x="8849037"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C13D94D2-CB5D-6B2A-26C6-8929CA6790B6}"/>
              </a:ext>
            </a:extLst>
          </p:cNvPr>
          <p:cNvSpPr>
            <a:spLocks noChangeAspect="1"/>
          </p:cNvSpPr>
          <p:nvPr userDrawn="1"/>
        </p:nvSpPr>
        <p:spPr>
          <a:xfrm>
            <a:off x="7753976"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85BA1DA7-8036-D614-1541-57238A795B87}"/>
              </a:ext>
            </a:extLst>
          </p:cNvPr>
          <p:cNvSpPr>
            <a:spLocks noChangeAspect="1"/>
          </p:cNvSpPr>
          <p:nvPr userDrawn="1"/>
        </p:nvSpPr>
        <p:spPr>
          <a:xfrm>
            <a:off x="7753976"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20A6947E-461E-17B5-6F54-D84314F19B81}"/>
              </a:ext>
            </a:extLst>
          </p:cNvPr>
          <p:cNvSpPr>
            <a:spLocks noChangeAspect="1"/>
          </p:cNvSpPr>
          <p:nvPr userDrawn="1"/>
        </p:nvSpPr>
        <p:spPr>
          <a:xfrm>
            <a:off x="7753976"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extLst>
              <a:ext uri="{FF2B5EF4-FFF2-40B4-BE49-F238E27FC236}">
                <a16:creationId xmlns:a16="http://schemas.microsoft.com/office/drawing/2014/main" id="{E9613EEC-FAFB-2319-D295-03A74AE214BB}"/>
              </a:ext>
            </a:extLst>
          </p:cNvPr>
          <p:cNvSpPr>
            <a:spLocks noChangeAspect="1"/>
          </p:cNvSpPr>
          <p:nvPr userDrawn="1"/>
        </p:nvSpPr>
        <p:spPr>
          <a:xfrm>
            <a:off x="7753976"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extLst>
              <a:ext uri="{FF2B5EF4-FFF2-40B4-BE49-F238E27FC236}">
                <a16:creationId xmlns:a16="http://schemas.microsoft.com/office/drawing/2014/main" id="{A2AEB640-C075-EF1B-C6C0-0B6D8EE74D9A}"/>
              </a:ext>
            </a:extLst>
          </p:cNvPr>
          <p:cNvSpPr>
            <a:spLocks noChangeAspect="1"/>
          </p:cNvSpPr>
          <p:nvPr userDrawn="1"/>
        </p:nvSpPr>
        <p:spPr>
          <a:xfrm>
            <a:off x="7753976"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extLst>
              <a:ext uri="{FF2B5EF4-FFF2-40B4-BE49-F238E27FC236}">
                <a16:creationId xmlns:a16="http://schemas.microsoft.com/office/drawing/2014/main" id="{5DE27740-2A74-F1EC-2148-173259045232}"/>
              </a:ext>
            </a:extLst>
          </p:cNvPr>
          <p:cNvSpPr>
            <a:spLocks noChangeAspect="1"/>
          </p:cNvSpPr>
          <p:nvPr userDrawn="1"/>
        </p:nvSpPr>
        <p:spPr>
          <a:xfrm>
            <a:off x="7753976"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extLst>
              <a:ext uri="{FF2B5EF4-FFF2-40B4-BE49-F238E27FC236}">
                <a16:creationId xmlns:a16="http://schemas.microsoft.com/office/drawing/2014/main" id="{B19D8656-A721-9044-3060-3DE6A0C140C5}"/>
              </a:ext>
            </a:extLst>
          </p:cNvPr>
          <p:cNvSpPr>
            <a:spLocks noChangeAspect="1"/>
          </p:cNvSpPr>
          <p:nvPr userDrawn="1"/>
        </p:nvSpPr>
        <p:spPr>
          <a:xfrm>
            <a:off x="6658915"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extLst>
              <a:ext uri="{FF2B5EF4-FFF2-40B4-BE49-F238E27FC236}">
                <a16:creationId xmlns:a16="http://schemas.microsoft.com/office/drawing/2014/main" id="{9A3B06B2-835C-F9AD-38E8-A95F60E13A4F}"/>
              </a:ext>
            </a:extLst>
          </p:cNvPr>
          <p:cNvSpPr>
            <a:spLocks noChangeAspect="1"/>
          </p:cNvSpPr>
          <p:nvPr userDrawn="1"/>
        </p:nvSpPr>
        <p:spPr>
          <a:xfrm>
            <a:off x="6658915"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extLst>
              <a:ext uri="{FF2B5EF4-FFF2-40B4-BE49-F238E27FC236}">
                <a16:creationId xmlns:a16="http://schemas.microsoft.com/office/drawing/2014/main" id="{C0C40823-58AE-4631-3870-C2513F00C969}"/>
              </a:ext>
            </a:extLst>
          </p:cNvPr>
          <p:cNvSpPr>
            <a:spLocks noChangeAspect="1"/>
          </p:cNvSpPr>
          <p:nvPr userDrawn="1"/>
        </p:nvSpPr>
        <p:spPr>
          <a:xfrm>
            <a:off x="6658915"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extLst>
              <a:ext uri="{FF2B5EF4-FFF2-40B4-BE49-F238E27FC236}">
                <a16:creationId xmlns:a16="http://schemas.microsoft.com/office/drawing/2014/main" id="{ADFA8EC9-4960-E440-E6D4-E980F1487D63}"/>
              </a:ext>
            </a:extLst>
          </p:cNvPr>
          <p:cNvSpPr>
            <a:spLocks noChangeAspect="1"/>
          </p:cNvSpPr>
          <p:nvPr userDrawn="1"/>
        </p:nvSpPr>
        <p:spPr>
          <a:xfrm>
            <a:off x="6658915"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extLst>
              <a:ext uri="{FF2B5EF4-FFF2-40B4-BE49-F238E27FC236}">
                <a16:creationId xmlns:a16="http://schemas.microsoft.com/office/drawing/2014/main" id="{449F38F5-1440-E2FB-F086-F382382E21A7}"/>
              </a:ext>
            </a:extLst>
          </p:cNvPr>
          <p:cNvSpPr>
            <a:spLocks noChangeAspect="1"/>
          </p:cNvSpPr>
          <p:nvPr userDrawn="1"/>
        </p:nvSpPr>
        <p:spPr>
          <a:xfrm>
            <a:off x="5563854"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extLst>
              <a:ext uri="{FF2B5EF4-FFF2-40B4-BE49-F238E27FC236}">
                <a16:creationId xmlns:a16="http://schemas.microsoft.com/office/drawing/2014/main" id="{447692A5-BB29-DBEA-7E9A-C907AFC17237}"/>
              </a:ext>
            </a:extLst>
          </p:cNvPr>
          <p:cNvSpPr>
            <a:spLocks noChangeAspect="1"/>
          </p:cNvSpPr>
          <p:nvPr userDrawn="1"/>
        </p:nvSpPr>
        <p:spPr>
          <a:xfrm>
            <a:off x="5563854"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extLst>
              <a:ext uri="{FF2B5EF4-FFF2-40B4-BE49-F238E27FC236}">
                <a16:creationId xmlns:a16="http://schemas.microsoft.com/office/drawing/2014/main" id="{68AF3BCF-6016-D4EE-2087-570B808454C0}"/>
              </a:ext>
            </a:extLst>
          </p:cNvPr>
          <p:cNvSpPr>
            <a:spLocks noChangeAspect="1"/>
          </p:cNvSpPr>
          <p:nvPr userDrawn="1"/>
        </p:nvSpPr>
        <p:spPr>
          <a:xfrm>
            <a:off x="6658915"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extLst>
              <a:ext uri="{FF2B5EF4-FFF2-40B4-BE49-F238E27FC236}">
                <a16:creationId xmlns:a16="http://schemas.microsoft.com/office/drawing/2014/main" id="{056DA4E9-D7E2-BAB4-DFDC-AD1633AC5919}"/>
              </a:ext>
            </a:extLst>
          </p:cNvPr>
          <p:cNvSpPr>
            <a:spLocks noChangeAspect="1"/>
          </p:cNvSpPr>
          <p:nvPr userDrawn="1"/>
        </p:nvSpPr>
        <p:spPr>
          <a:xfrm>
            <a:off x="6658915"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extLst>
              <a:ext uri="{FF2B5EF4-FFF2-40B4-BE49-F238E27FC236}">
                <a16:creationId xmlns:a16="http://schemas.microsoft.com/office/drawing/2014/main" id="{36E7A01F-3AD0-1622-3583-8120ABAC47C5}"/>
              </a:ext>
            </a:extLst>
          </p:cNvPr>
          <p:cNvSpPr>
            <a:spLocks noChangeAspect="1"/>
          </p:cNvSpPr>
          <p:nvPr userDrawn="1"/>
        </p:nvSpPr>
        <p:spPr>
          <a:xfrm>
            <a:off x="5563854"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extLst>
              <a:ext uri="{FF2B5EF4-FFF2-40B4-BE49-F238E27FC236}">
                <a16:creationId xmlns:a16="http://schemas.microsoft.com/office/drawing/2014/main" id="{CEAE7C8A-92F3-79A2-04F3-C12F6554A673}"/>
              </a:ext>
            </a:extLst>
          </p:cNvPr>
          <p:cNvSpPr>
            <a:spLocks noChangeAspect="1"/>
          </p:cNvSpPr>
          <p:nvPr userDrawn="1"/>
        </p:nvSpPr>
        <p:spPr>
          <a:xfrm>
            <a:off x="5563854"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Rectangle 54">
            <a:extLst>
              <a:ext uri="{FF2B5EF4-FFF2-40B4-BE49-F238E27FC236}">
                <a16:creationId xmlns:a16="http://schemas.microsoft.com/office/drawing/2014/main" id="{16A7C6A4-C189-A8C7-5B0F-2E6DCC534908}"/>
              </a:ext>
            </a:extLst>
          </p:cNvPr>
          <p:cNvSpPr>
            <a:spLocks noChangeAspect="1"/>
          </p:cNvSpPr>
          <p:nvPr userDrawn="1"/>
        </p:nvSpPr>
        <p:spPr>
          <a:xfrm>
            <a:off x="5563854"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6" name="Rectangle 55">
            <a:extLst>
              <a:ext uri="{FF2B5EF4-FFF2-40B4-BE49-F238E27FC236}">
                <a16:creationId xmlns:a16="http://schemas.microsoft.com/office/drawing/2014/main" id="{37B2A933-35BC-AF19-4C9A-792DAD5E9E55}"/>
              </a:ext>
            </a:extLst>
          </p:cNvPr>
          <p:cNvSpPr>
            <a:spLocks noChangeAspect="1"/>
          </p:cNvSpPr>
          <p:nvPr userDrawn="1"/>
        </p:nvSpPr>
        <p:spPr>
          <a:xfrm>
            <a:off x="5563854"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0" name="Content Placeholder 69">
            <a:extLst>
              <a:ext uri="{FF2B5EF4-FFF2-40B4-BE49-F238E27FC236}">
                <a16:creationId xmlns:a16="http://schemas.microsoft.com/office/drawing/2014/main" id="{4AE8F90C-ED2D-0445-71BB-FB08B9A3A58B}"/>
              </a:ext>
            </a:extLst>
          </p:cNvPr>
          <p:cNvSpPr>
            <a:spLocks noGrp="1"/>
          </p:cNvSpPr>
          <p:nvPr>
            <p:ph sz="quarter" idx="17"/>
          </p:nvPr>
        </p:nvSpPr>
        <p:spPr>
          <a:xfrm>
            <a:off x="5563854"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3" name="Content Placeholder 69">
            <a:extLst>
              <a:ext uri="{FF2B5EF4-FFF2-40B4-BE49-F238E27FC236}">
                <a16:creationId xmlns:a16="http://schemas.microsoft.com/office/drawing/2014/main" id="{A8D29936-3A4C-970D-698D-96D311CBD0EF}"/>
              </a:ext>
            </a:extLst>
          </p:cNvPr>
          <p:cNvSpPr>
            <a:spLocks noGrp="1"/>
          </p:cNvSpPr>
          <p:nvPr>
            <p:ph sz="quarter" idx="18"/>
          </p:nvPr>
        </p:nvSpPr>
        <p:spPr>
          <a:xfrm>
            <a:off x="7753974"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4" name="Content Placeholder 69">
            <a:extLst>
              <a:ext uri="{FF2B5EF4-FFF2-40B4-BE49-F238E27FC236}">
                <a16:creationId xmlns:a16="http://schemas.microsoft.com/office/drawing/2014/main" id="{5962266F-3173-6C75-254D-676EC5F669EB}"/>
              </a:ext>
            </a:extLst>
          </p:cNvPr>
          <p:cNvSpPr>
            <a:spLocks noGrp="1"/>
          </p:cNvSpPr>
          <p:nvPr>
            <p:ph sz="quarter" idx="19"/>
          </p:nvPr>
        </p:nvSpPr>
        <p:spPr>
          <a:xfrm>
            <a:off x="9944096"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5" name="Content Placeholder 69">
            <a:extLst>
              <a:ext uri="{FF2B5EF4-FFF2-40B4-BE49-F238E27FC236}">
                <a16:creationId xmlns:a16="http://schemas.microsoft.com/office/drawing/2014/main" id="{51343C53-66BE-1E35-EE61-B47A945B80F3}"/>
              </a:ext>
            </a:extLst>
          </p:cNvPr>
          <p:cNvSpPr>
            <a:spLocks noGrp="1"/>
          </p:cNvSpPr>
          <p:nvPr>
            <p:ph sz="quarter" idx="20"/>
          </p:nvPr>
        </p:nvSpPr>
        <p:spPr>
          <a:xfrm>
            <a:off x="12134220"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6" name="Content Placeholder 69">
            <a:extLst>
              <a:ext uri="{FF2B5EF4-FFF2-40B4-BE49-F238E27FC236}">
                <a16:creationId xmlns:a16="http://schemas.microsoft.com/office/drawing/2014/main" id="{09C3DEAF-B336-A22B-A63B-A434FF00C986}"/>
              </a:ext>
            </a:extLst>
          </p:cNvPr>
          <p:cNvSpPr>
            <a:spLocks noGrp="1"/>
          </p:cNvSpPr>
          <p:nvPr>
            <p:ph sz="quarter" idx="21"/>
          </p:nvPr>
        </p:nvSpPr>
        <p:spPr>
          <a:xfrm>
            <a:off x="5563854"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7" name="Content Placeholder 69">
            <a:extLst>
              <a:ext uri="{FF2B5EF4-FFF2-40B4-BE49-F238E27FC236}">
                <a16:creationId xmlns:a16="http://schemas.microsoft.com/office/drawing/2014/main" id="{40A4AF1D-66B6-E0CC-47F9-BB31E3A826EB}"/>
              </a:ext>
            </a:extLst>
          </p:cNvPr>
          <p:cNvSpPr>
            <a:spLocks noGrp="1"/>
          </p:cNvSpPr>
          <p:nvPr>
            <p:ph sz="quarter" idx="22"/>
          </p:nvPr>
        </p:nvSpPr>
        <p:spPr>
          <a:xfrm>
            <a:off x="7753974"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8" name="Content Placeholder 69">
            <a:extLst>
              <a:ext uri="{FF2B5EF4-FFF2-40B4-BE49-F238E27FC236}">
                <a16:creationId xmlns:a16="http://schemas.microsoft.com/office/drawing/2014/main" id="{916FE096-D196-9184-85FE-B9A601CD60A5}"/>
              </a:ext>
            </a:extLst>
          </p:cNvPr>
          <p:cNvSpPr>
            <a:spLocks noGrp="1"/>
          </p:cNvSpPr>
          <p:nvPr>
            <p:ph sz="quarter" idx="23"/>
          </p:nvPr>
        </p:nvSpPr>
        <p:spPr>
          <a:xfrm>
            <a:off x="9944096"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9" name="Content Placeholder 69">
            <a:extLst>
              <a:ext uri="{FF2B5EF4-FFF2-40B4-BE49-F238E27FC236}">
                <a16:creationId xmlns:a16="http://schemas.microsoft.com/office/drawing/2014/main" id="{D329F89F-690B-1F0B-E124-B7E591A38270}"/>
              </a:ext>
            </a:extLst>
          </p:cNvPr>
          <p:cNvSpPr>
            <a:spLocks noGrp="1"/>
          </p:cNvSpPr>
          <p:nvPr>
            <p:ph sz="quarter" idx="24"/>
          </p:nvPr>
        </p:nvSpPr>
        <p:spPr>
          <a:xfrm>
            <a:off x="12134220"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0" name="Content Placeholder 69">
            <a:extLst>
              <a:ext uri="{FF2B5EF4-FFF2-40B4-BE49-F238E27FC236}">
                <a16:creationId xmlns:a16="http://schemas.microsoft.com/office/drawing/2014/main" id="{16223CCB-48C5-B269-00A7-199E4A5DCEBF}"/>
              </a:ext>
            </a:extLst>
          </p:cNvPr>
          <p:cNvSpPr>
            <a:spLocks noGrp="1"/>
          </p:cNvSpPr>
          <p:nvPr>
            <p:ph sz="quarter" idx="25"/>
          </p:nvPr>
        </p:nvSpPr>
        <p:spPr>
          <a:xfrm>
            <a:off x="5563854"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1" name="Content Placeholder 69">
            <a:extLst>
              <a:ext uri="{FF2B5EF4-FFF2-40B4-BE49-F238E27FC236}">
                <a16:creationId xmlns:a16="http://schemas.microsoft.com/office/drawing/2014/main" id="{FA369DA2-4E64-C3C0-CC79-08D6784EAAB3}"/>
              </a:ext>
            </a:extLst>
          </p:cNvPr>
          <p:cNvSpPr>
            <a:spLocks noGrp="1"/>
          </p:cNvSpPr>
          <p:nvPr>
            <p:ph sz="quarter" idx="26"/>
          </p:nvPr>
        </p:nvSpPr>
        <p:spPr>
          <a:xfrm>
            <a:off x="7753974"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2" name="Content Placeholder 69">
            <a:extLst>
              <a:ext uri="{FF2B5EF4-FFF2-40B4-BE49-F238E27FC236}">
                <a16:creationId xmlns:a16="http://schemas.microsoft.com/office/drawing/2014/main" id="{4EEFA959-AFDA-7C12-8B46-660BC19AEE10}"/>
              </a:ext>
            </a:extLst>
          </p:cNvPr>
          <p:cNvSpPr>
            <a:spLocks noGrp="1"/>
          </p:cNvSpPr>
          <p:nvPr>
            <p:ph sz="quarter" idx="27"/>
          </p:nvPr>
        </p:nvSpPr>
        <p:spPr>
          <a:xfrm>
            <a:off x="9944096"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3" name="Content Placeholder 69">
            <a:extLst>
              <a:ext uri="{FF2B5EF4-FFF2-40B4-BE49-F238E27FC236}">
                <a16:creationId xmlns:a16="http://schemas.microsoft.com/office/drawing/2014/main" id="{20FAA23D-48A2-24EE-55A3-CF275CD617D8}"/>
              </a:ext>
            </a:extLst>
          </p:cNvPr>
          <p:cNvSpPr>
            <a:spLocks noGrp="1"/>
          </p:cNvSpPr>
          <p:nvPr>
            <p:ph sz="quarter" idx="28"/>
          </p:nvPr>
        </p:nvSpPr>
        <p:spPr>
          <a:xfrm>
            <a:off x="12134220"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57" name="ArcBest Logo" descr="A picture containing text, clock&#10;&#10;Description automatically generated">
            <a:extLst>
              <a:ext uri="{FF2B5EF4-FFF2-40B4-BE49-F238E27FC236}">
                <a16:creationId xmlns:a16="http://schemas.microsoft.com/office/drawing/2014/main" id="{DD3DE017-0489-55E1-1526-57315E77F9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023225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arket Outloo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4" y="1081812"/>
            <a:ext cx="8522208" cy="692497"/>
          </a:xfrm>
        </p:spPr>
        <p:txBody>
          <a:bodyPr wrap="square" anchor="t">
            <a:spAutoFit/>
          </a:bodyPr>
          <a:lstStyle>
            <a:lvl1pPr>
              <a:defRPr sz="5000" b="1">
                <a:solidFill>
                  <a:schemeClr val="accent1"/>
                </a:solidFill>
              </a:defRPr>
            </a:lvl1pPr>
          </a:lstStyle>
          <a:p>
            <a:r>
              <a:rPr lang="en-US"/>
              <a:t>___ Market Outlook</a:t>
            </a:r>
          </a:p>
        </p:txBody>
      </p:sp>
      <p:sp>
        <p:nvSpPr>
          <p:cNvPr id="5" name="Text Placeholder 4">
            <a:extLst>
              <a:ext uri="{FF2B5EF4-FFF2-40B4-BE49-F238E27FC236}">
                <a16:creationId xmlns:a16="http://schemas.microsoft.com/office/drawing/2014/main" id="{EE4D911D-BA59-4AF8-D2AE-544174215227}"/>
              </a:ext>
            </a:extLst>
          </p:cNvPr>
          <p:cNvSpPr>
            <a:spLocks noGrp="1"/>
          </p:cNvSpPr>
          <p:nvPr>
            <p:ph type="body" sz="quarter" idx="17"/>
          </p:nvPr>
        </p:nvSpPr>
        <p:spPr>
          <a:xfrm>
            <a:off x="603504" y="2145572"/>
            <a:ext cx="6711696" cy="4877020"/>
          </a:xfrm>
        </p:spPr>
        <p:txBody>
          <a:bodyPr/>
          <a:lstStyle>
            <a:lvl1pPr marL="285750" indent="-285750">
              <a:buClr>
                <a:schemeClr val="accent1"/>
              </a:buClr>
              <a:buFont typeface="Wingdings" panose="05000000000000000000" pitchFamily="2" charset="2"/>
              <a:buChar char="§"/>
              <a:defRPr/>
            </a:lvl1pPr>
          </a:lstStyle>
          <a:p>
            <a:pPr lvl="0"/>
            <a:endParaRPr lang="en-US"/>
          </a:p>
        </p:txBody>
      </p:sp>
      <p:pic>
        <p:nvPicPr>
          <p:cNvPr id="6" name="Picture 5" descr="A white logo with a white background&#10;&#10;AI-generated content may be incorrect.">
            <a:extLst>
              <a:ext uri="{FF2B5EF4-FFF2-40B4-BE49-F238E27FC236}">
                <a16:creationId xmlns:a16="http://schemas.microsoft.com/office/drawing/2014/main" id="{150CE551-B169-7462-F50C-0A82430CC4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839860"/>
            <a:ext cx="7772400" cy="6606540"/>
          </a:xfrm>
          <a:prstGeom prst="rect">
            <a:avLst/>
          </a:prstGeom>
        </p:spPr>
      </p:pic>
      <p:sp>
        <p:nvSpPr>
          <p:cNvPr id="9" name="Slide Number Placeholder 8">
            <a:extLst>
              <a:ext uri="{FF2B5EF4-FFF2-40B4-BE49-F238E27FC236}">
                <a16:creationId xmlns:a16="http://schemas.microsoft.com/office/drawing/2014/main" id="{3423BCBD-7D3C-B3FD-EA5E-97CBA9679DF7}"/>
              </a:ext>
            </a:extLst>
          </p:cNvPr>
          <p:cNvSpPr>
            <a:spLocks noGrp="1"/>
          </p:cNvSpPr>
          <p:nvPr>
            <p:ph type="sldNum" sz="quarter" idx="16"/>
          </p:nvPr>
        </p:nvSpPr>
        <p:spPr/>
        <p:txBody>
          <a:bodyPr/>
          <a:lstStyle/>
          <a:p>
            <a:fld id="{45D03248-4848-7044-88F9-C9D9A721DD3D}" type="slidenum">
              <a:rPr lang="en-US" smtClean="0"/>
              <a:pPr/>
              <a:t>‹#›</a:t>
            </a:fld>
            <a:endParaRPr lang="en-US"/>
          </a:p>
        </p:txBody>
      </p:sp>
      <p:pic>
        <p:nvPicPr>
          <p:cNvPr id="7" name="Picture 6" descr="A logo with a black background&#10;&#10;AI-generated content may be incorrect.">
            <a:extLst>
              <a:ext uri="{FF2B5EF4-FFF2-40B4-BE49-F238E27FC236}">
                <a16:creationId xmlns:a16="http://schemas.microsoft.com/office/drawing/2014/main" id="{7EC49271-AA09-D722-6324-61B8D1AF52D7}"/>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93499" y="6923486"/>
            <a:ext cx="2162983" cy="1102697"/>
          </a:xfrm>
          <a:prstGeom prst="rect">
            <a:avLst/>
          </a:prstGeom>
        </p:spPr>
      </p:pic>
    </p:spTree>
    <p:extLst>
      <p:ext uri="{BB962C8B-B14F-4D97-AF65-F5344CB8AC3E}">
        <p14:creationId xmlns:p14="http://schemas.microsoft.com/office/powerpoint/2010/main" val="60131247"/>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0729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pic>
        <p:nvPicPr>
          <p:cNvPr id="4" name="Graphic 3">
            <a:extLst>
              <a:ext uri="{FF2B5EF4-FFF2-40B4-BE49-F238E27FC236}">
                <a16:creationId xmlns:a16="http://schemas.microsoft.com/office/drawing/2014/main" id="{9423D1DA-1648-276C-436B-3ADA086FAE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871" y="1161190"/>
            <a:ext cx="3481084" cy="458036"/>
          </a:xfrm>
          <a:prstGeom prst="rect">
            <a:avLst/>
          </a:prstGeom>
        </p:spPr>
      </p:pic>
      <p:sp>
        <p:nvSpPr>
          <p:cNvPr id="5" name="Rectangle 4">
            <a:extLst>
              <a:ext uri="{FF2B5EF4-FFF2-40B4-BE49-F238E27FC236}">
                <a16:creationId xmlns:a16="http://schemas.microsoft.com/office/drawing/2014/main" id="{456158BB-1162-F73C-4C83-6A99057F188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558639316"/>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F77BC8-A41C-A114-D6F8-7A2EAB29E018}"/>
              </a:ext>
            </a:extLst>
          </p:cNvPr>
          <p:cNvGrpSpPr/>
          <p:nvPr/>
        </p:nvGrpSpPr>
        <p:grpSpPr>
          <a:xfrm>
            <a:off x="6921432" y="3063378"/>
            <a:ext cx="7708969" cy="5166221"/>
            <a:chOff x="2469487" y="342388"/>
            <a:chExt cx="9722513" cy="6515611"/>
          </a:xfrm>
        </p:grpSpPr>
        <p:pic>
          <p:nvPicPr>
            <p:cNvPr id="4" name="Graphic 3">
              <a:extLst>
                <a:ext uri="{FF2B5EF4-FFF2-40B4-BE49-F238E27FC236}">
                  <a16:creationId xmlns:a16="http://schemas.microsoft.com/office/drawing/2014/main" id="{FDFE0D61-CA75-337D-0847-D16507A0AB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9487" y="342388"/>
              <a:ext cx="9722513" cy="6515611"/>
            </a:xfrm>
            <a:prstGeom prst="rect">
              <a:avLst/>
            </a:prstGeom>
          </p:spPr>
        </p:pic>
        <p:pic>
          <p:nvPicPr>
            <p:cNvPr id="5" name="Graphic 4">
              <a:extLst>
                <a:ext uri="{FF2B5EF4-FFF2-40B4-BE49-F238E27FC236}">
                  <a16:creationId xmlns:a16="http://schemas.microsoft.com/office/drawing/2014/main" id="{A6B4BC08-B9C1-1306-44C3-E14C0EC73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9150" y="1364669"/>
              <a:ext cx="7122850" cy="5493330"/>
            </a:xfrm>
            <a:prstGeom prst="rect">
              <a:avLst/>
            </a:prstGeom>
          </p:spPr>
        </p:pic>
        <p:pic>
          <p:nvPicPr>
            <p:cNvPr id="7" name="Graphic 6">
              <a:extLst>
                <a:ext uri="{FF2B5EF4-FFF2-40B4-BE49-F238E27FC236}">
                  <a16:creationId xmlns:a16="http://schemas.microsoft.com/office/drawing/2014/main" id="{77497B58-EBCC-2176-7078-37113C4803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3101" y="3058025"/>
              <a:ext cx="4308899" cy="3799974"/>
            </a:xfrm>
            <a:prstGeom prst="rect">
              <a:avLst/>
            </a:prstGeom>
          </p:spPr>
        </p:pic>
      </p:grpSp>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3552126656"/>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ustomer Meeting Title - Light Logo">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1859DA2-FA49-ED8F-165D-6CC1D1947E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871" y="1161190"/>
            <a:ext cx="3481084" cy="458036"/>
          </a:xfrm>
          <a:prstGeom prst="rect">
            <a:avLst/>
          </a:prstGeom>
        </p:spPr>
      </p:pic>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3385" y="410866"/>
            <a:ext cx="11667016" cy="7818733"/>
          </a:xfrm>
          <a:prstGeom prst="rect">
            <a:avLst/>
          </a:prstGeom>
        </p:spPr>
      </p:pic>
      <p:pic>
        <p:nvPicPr>
          <p:cNvPr id="6" name="Graphic 5">
            <a:extLst>
              <a:ext uri="{FF2B5EF4-FFF2-40B4-BE49-F238E27FC236}">
                <a16:creationId xmlns:a16="http://schemas.microsoft.com/office/drawing/2014/main" id="{B7FBD23E-1CF9-9C26-AD8A-FAA418BB1F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2980" y="1637603"/>
            <a:ext cx="8547420" cy="6591996"/>
          </a:xfrm>
          <a:prstGeom prst="rect">
            <a:avLst/>
          </a:prstGeom>
        </p:spPr>
      </p:pic>
      <p:pic>
        <p:nvPicPr>
          <p:cNvPr id="7" name="Graphic 6">
            <a:extLst>
              <a:ext uri="{FF2B5EF4-FFF2-40B4-BE49-F238E27FC236}">
                <a16:creationId xmlns:a16="http://schemas.microsoft.com/office/drawing/2014/main" id="{416A14A2-308A-8C9B-4031-6C3A7DF8D3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9722" y="3669630"/>
            <a:ext cx="5170679" cy="4559969"/>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2980" y="1637603"/>
            <a:ext cx="8547420" cy="6591996"/>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9722" y="3669630"/>
            <a:ext cx="5170679" cy="4559969"/>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5193733" y="1013338"/>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522649" y="1154480"/>
            <a:ext cx="495234" cy="466576"/>
          </a:xfrm>
          <a:prstGeom prst="rect">
            <a:avLst/>
          </a:prstGeom>
        </p:spPr>
        <p:txBody>
          <a:bodyPr vert="horz" wrap="none" lIns="109728" tIns="54864" rIns="109728" bIns="54864" rtlCol="0" anchor="ctr">
            <a:normAutofit/>
          </a:bodyPr>
          <a:lstStyle/>
          <a:p>
            <a:pPr algn="ctr"/>
            <a:r>
              <a:rPr lang="en-US" sz="2160" b="1"/>
              <a:t>+</a:t>
            </a:r>
          </a:p>
        </p:txBody>
      </p:sp>
    </p:spTree>
    <p:extLst>
      <p:ext uri="{BB962C8B-B14F-4D97-AF65-F5344CB8AC3E}">
        <p14:creationId xmlns:p14="http://schemas.microsoft.com/office/powerpoint/2010/main" val="1630597791"/>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Customer Meeting Title - Light Log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61E418-E92C-F5DE-D833-4579D4FD726E}"/>
              </a:ext>
            </a:extLst>
          </p:cNvPr>
          <p:cNvSpPr/>
          <p:nvPr/>
        </p:nvSpPr>
        <p:spPr>
          <a:xfrm>
            <a:off x="9709" y="-199"/>
            <a:ext cx="7145273" cy="1481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0" name="Graphic 19">
            <a:extLst>
              <a:ext uri="{FF2B5EF4-FFF2-40B4-BE49-F238E27FC236}">
                <a16:creationId xmlns:a16="http://schemas.microsoft.com/office/drawing/2014/main" id="{67BD8DBA-2196-11BE-5E3D-6C46F48531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154982" y="-199"/>
            <a:ext cx="2211400" cy="1481986"/>
          </a:xfrm>
          <a:prstGeom prst="rect">
            <a:avLst/>
          </a:prstGeom>
        </p:spPr>
      </p:pic>
      <p:sp>
        <p:nvSpPr>
          <p:cNvPr id="19" name="Rectangle 18">
            <a:extLst>
              <a:ext uri="{FF2B5EF4-FFF2-40B4-BE49-F238E27FC236}">
                <a16:creationId xmlns:a16="http://schemas.microsoft.com/office/drawing/2014/main" id="{870ABC2E-3498-447E-B20C-5AE6A59F1E76}"/>
              </a:ext>
            </a:extLst>
          </p:cNvPr>
          <p:cNvSpPr/>
          <p:nvPr/>
        </p:nvSpPr>
        <p:spPr>
          <a:xfrm>
            <a:off x="-1" y="1"/>
            <a:ext cx="7145272" cy="14164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6" name="Graphic 15">
            <a:extLst>
              <a:ext uri="{FF2B5EF4-FFF2-40B4-BE49-F238E27FC236}">
                <a16:creationId xmlns:a16="http://schemas.microsoft.com/office/drawing/2014/main" id="{39FB2EAB-EE02-D659-70F3-A5AC3F54C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145272" y="1"/>
            <a:ext cx="2113639" cy="1416470"/>
          </a:xfrm>
          <a:prstGeom prst="rect">
            <a:avLst/>
          </a:prstGeom>
        </p:spPr>
      </p:pic>
      <p:grpSp>
        <p:nvGrpSpPr>
          <p:cNvPr id="8" name="Group 7">
            <a:extLst>
              <a:ext uri="{FF2B5EF4-FFF2-40B4-BE49-F238E27FC236}">
                <a16:creationId xmlns:a16="http://schemas.microsoft.com/office/drawing/2014/main" id="{CB86B42C-F454-1969-660C-CC5DDBC45F4E}"/>
              </a:ext>
            </a:extLst>
          </p:cNvPr>
          <p:cNvGrpSpPr/>
          <p:nvPr/>
        </p:nvGrpSpPr>
        <p:grpSpPr>
          <a:xfrm>
            <a:off x="4982558" y="1764029"/>
            <a:ext cx="9647843" cy="6465570"/>
            <a:chOff x="2469487" y="342388"/>
            <a:chExt cx="9722513" cy="6515611"/>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9487" y="342388"/>
              <a:ext cx="9722513" cy="6515611"/>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9150" y="1364669"/>
              <a:ext cx="7122850" cy="5493330"/>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3101" y="3058025"/>
              <a:ext cx="4308899" cy="3799974"/>
            </a:xfrm>
            <a:prstGeom prst="rect">
              <a:avLst/>
            </a:prstGeom>
          </p:spPr>
        </p:pic>
      </p:grpSp>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5191695" y="362737"/>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520612" y="503879"/>
            <a:ext cx="495234" cy="466576"/>
          </a:xfrm>
          <a:prstGeom prst="rect">
            <a:avLst/>
          </a:prstGeom>
        </p:spPr>
        <p:txBody>
          <a:bodyPr vert="horz" wrap="none" lIns="109728" tIns="54864" rIns="109728" bIns="54864" rtlCol="0" anchor="ctr">
            <a:normAutofit/>
          </a:bodyPr>
          <a:lstStyle/>
          <a:p>
            <a:pPr algn="ctr"/>
            <a:r>
              <a:rPr lang="en-US" sz="2160" b="1">
                <a:solidFill>
                  <a:schemeClr val="bg1"/>
                </a:solidFill>
              </a:rPr>
              <a:t>+</a:t>
            </a:r>
          </a:p>
        </p:txBody>
      </p:sp>
      <p:pic>
        <p:nvPicPr>
          <p:cNvPr id="4" name="Graphic 3">
            <a:extLst>
              <a:ext uri="{FF2B5EF4-FFF2-40B4-BE49-F238E27FC236}">
                <a16:creationId xmlns:a16="http://schemas.microsoft.com/office/drawing/2014/main" id="{9AA5AADE-AAAE-8A51-512D-8645CBEDC9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9871" y="448275"/>
            <a:ext cx="3481084" cy="458036"/>
          </a:xfrm>
          <a:prstGeom prst="rect">
            <a:avLst/>
          </a:prstGeom>
        </p:spPr>
      </p:pic>
    </p:spTree>
    <p:extLst>
      <p:ext uri="{BB962C8B-B14F-4D97-AF65-F5344CB8AC3E}">
        <p14:creationId xmlns:p14="http://schemas.microsoft.com/office/powerpoint/2010/main" val="1657114762"/>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7" Type="http://schemas.openxmlformats.org/officeDocument/2006/relationships/slideLayout" Target="../slideLayouts/slideLayout101.xml"/><Relationship Id="rId71" Type="http://schemas.openxmlformats.org/officeDocument/2006/relationships/image" Target="../media/image2.svg"/><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5" Type="http://schemas.openxmlformats.org/officeDocument/2006/relationships/slideLayout" Target="../slideLayouts/slideLayout99.xml"/><Relationship Id="rId61" Type="http://schemas.openxmlformats.org/officeDocument/2006/relationships/slideLayout" Target="../slideLayouts/slideLayout155.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69" Type="http://schemas.openxmlformats.org/officeDocument/2006/relationships/theme" Target="../theme/theme2.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72" Type="http://schemas.openxmlformats.org/officeDocument/2006/relationships/image" Target="../media/image3.emf"/><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70" Type="http://schemas.openxmlformats.org/officeDocument/2006/relationships/image" Target="../media/image1.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 Id="rId34" Type="http://schemas.openxmlformats.org/officeDocument/2006/relationships/slideLayout" Target="../slideLayouts/slideLayout128.xml"/><Relationship Id="rId50" Type="http://schemas.openxmlformats.org/officeDocument/2006/relationships/slideLayout" Target="../slideLayouts/slideLayout144.xml"/><Relationship Id="rId55" Type="http://schemas.openxmlformats.org/officeDocument/2006/relationships/slideLayout" Target="../slideLayouts/slideLayout14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88.xml"/><Relationship Id="rId21" Type="http://schemas.openxmlformats.org/officeDocument/2006/relationships/slideLayout" Target="../slideLayouts/slideLayout183.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63" Type="http://schemas.openxmlformats.org/officeDocument/2006/relationships/slideLayout" Target="../slideLayouts/slideLayout225.xml"/><Relationship Id="rId68" Type="http://schemas.openxmlformats.org/officeDocument/2006/relationships/slideLayout" Target="../slideLayouts/slideLayout230.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9" Type="http://schemas.openxmlformats.org/officeDocument/2006/relationships/slideLayout" Target="../slideLayouts/slideLayout191.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3" Type="http://schemas.openxmlformats.org/officeDocument/2006/relationships/slideLayout" Target="../slideLayouts/slideLayout215.xml"/><Relationship Id="rId58" Type="http://schemas.openxmlformats.org/officeDocument/2006/relationships/slideLayout" Target="../slideLayouts/slideLayout220.xml"/><Relationship Id="rId66" Type="http://schemas.openxmlformats.org/officeDocument/2006/relationships/slideLayout" Target="../slideLayouts/slideLayout228.xml"/><Relationship Id="rId5" Type="http://schemas.openxmlformats.org/officeDocument/2006/relationships/slideLayout" Target="../slideLayouts/slideLayout167.xml"/><Relationship Id="rId61" Type="http://schemas.openxmlformats.org/officeDocument/2006/relationships/slideLayout" Target="../slideLayouts/slideLayout223.xml"/><Relationship Id="rId19" Type="http://schemas.openxmlformats.org/officeDocument/2006/relationships/slideLayout" Target="../slideLayouts/slideLayout18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56" Type="http://schemas.openxmlformats.org/officeDocument/2006/relationships/slideLayout" Target="../slideLayouts/slideLayout218.xml"/><Relationship Id="rId64" Type="http://schemas.openxmlformats.org/officeDocument/2006/relationships/slideLayout" Target="../slideLayouts/slideLayout226.xml"/><Relationship Id="rId69" Type="http://schemas.openxmlformats.org/officeDocument/2006/relationships/theme" Target="../theme/theme3.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72" Type="http://schemas.openxmlformats.org/officeDocument/2006/relationships/image" Target="../media/image75.png"/><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59" Type="http://schemas.openxmlformats.org/officeDocument/2006/relationships/slideLayout" Target="../slideLayouts/slideLayout221.xml"/><Relationship Id="rId67" Type="http://schemas.openxmlformats.org/officeDocument/2006/relationships/slideLayout" Target="../slideLayouts/slideLayout229.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54" Type="http://schemas.openxmlformats.org/officeDocument/2006/relationships/slideLayout" Target="../slideLayouts/slideLayout216.xml"/><Relationship Id="rId62" Type="http://schemas.openxmlformats.org/officeDocument/2006/relationships/slideLayout" Target="../slideLayouts/slideLayout224.xml"/><Relationship Id="rId70" Type="http://schemas.openxmlformats.org/officeDocument/2006/relationships/image" Target="../media/image1.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57" Type="http://schemas.openxmlformats.org/officeDocument/2006/relationships/slideLayout" Target="../slideLayouts/slideLayout219.xml"/><Relationship Id="rId10" Type="http://schemas.openxmlformats.org/officeDocument/2006/relationships/slideLayout" Target="../slideLayouts/slideLayout172.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slideLayout" Target="../slideLayouts/slideLayout222.xml"/><Relationship Id="rId65" Type="http://schemas.openxmlformats.org/officeDocument/2006/relationships/slideLayout" Target="../slideLayouts/slideLayout227.xml"/><Relationship Id="rId73" Type="http://schemas.openxmlformats.org/officeDocument/2006/relationships/image" Target="../media/image76.sv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9" Type="http://schemas.openxmlformats.org/officeDocument/2006/relationships/slideLayout" Target="../slideLayouts/slideLayout201.xml"/><Relationship Id="rId34" Type="http://schemas.openxmlformats.org/officeDocument/2006/relationships/slideLayout" Target="../slideLayouts/slideLayout196.xml"/><Relationship Id="rId50" Type="http://schemas.openxmlformats.org/officeDocument/2006/relationships/slideLayout" Target="../slideLayouts/slideLayout212.xml"/><Relationship Id="rId55" Type="http://schemas.openxmlformats.org/officeDocument/2006/relationships/slideLayout" Target="../slideLayouts/slideLayout217.xml"/><Relationship Id="rId7" Type="http://schemas.openxmlformats.org/officeDocument/2006/relationships/slideLayout" Target="../slideLayouts/slideLayout169.xml"/><Relationship Id="rId71"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56.xml"/><Relationship Id="rId21" Type="http://schemas.openxmlformats.org/officeDocument/2006/relationships/slideLayout" Target="../slideLayouts/slideLayout251.xml"/><Relationship Id="rId42" Type="http://schemas.openxmlformats.org/officeDocument/2006/relationships/slideLayout" Target="../slideLayouts/slideLayout272.xml"/><Relationship Id="rId47" Type="http://schemas.openxmlformats.org/officeDocument/2006/relationships/slideLayout" Target="../slideLayouts/slideLayout277.xml"/><Relationship Id="rId63" Type="http://schemas.openxmlformats.org/officeDocument/2006/relationships/slideLayout" Target="../slideLayouts/slideLayout293.xml"/><Relationship Id="rId68" Type="http://schemas.openxmlformats.org/officeDocument/2006/relationships/image" Target="../media/image1.png"/><Relationship Id="rId7" Type="http://schemas.openxmlformats.org/officeDocument/2006/relationships/slideLayout" Target="../slideLayouts/slideLayout23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9" Type="http://schemas.openxmlformats.org/officeDocument/2006/relationships/slideLayout" Target="../slideLayouts/slideLayout259.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slideLayout" Target="../slideLayouts/slideLayout262.xml"/><Relationship Id="rId37" Type="http://schemas.openxmlformats.org/officeDocument/2006/relationships/slideLayout" Target="../slideLayouts/slideLayout267.xml"/><Relationship Id="rId40" Type="http://schemas.openxmlformats.org/officeDocument/2006/relationships/slideLayout" Target="../slideLayouts/slideLayout270.xml"/><Relationship Id="rId45" Type="http://schemas.openxmlformats.org/officeDocument/2006/relationships/slideLayout" Target="../slideLayouts/slideLayout275.xml"/><Relationship Id="rId53" Type="http://schemas.openxmlformats.org/officeDocument/2006/relationships/slideLayout" Target="../slideLayouts/slideLayout283.xml"/><Relationship Id="rId58" Type="http://schemas.openxmlformats.org/officeDocument/2006/relationships/slideLayout" Target="../slideLayouts/slideLayout288.xml"/><Relationship Id="rId66" Type="http://schemas.openxmlformats.org/officeDocument/2006/relationships/slideLayout" Target="../slideLayouts/slideLayout296.xml"/><Relationship Id="rId5" Type="http://schemas.openxmlformats.org/officeDocument/2006/relationships/slideLayout" Target="../slideLayouts/slideLayout235.xml"/><Relationship Id="rId61" Type="http://schemas.openxmlformats.org/officeDocument/2006/relationships/slideLayout" Target="../slideLayouts/slideLayout291.xml"/><Relationship Id="rId19" Type="http://schemas.openxmlformats.org/officeDocument/2006/relationships/slideLayout" Target="../slideLayouts/slideLayout24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35" Type="http://schemas.openxmlformats.org/officeDocument/2006/relationships/slideLayout" Target="../slideLayouts/slideLayout265.xml"/><Relationship Id="rId43" Type="http://schemas.openxmlformats.org/officeDocument/2006/relationships/slideLayout" Target="../slideLayouts/slideLayout273.xml"/><Relationship Id="rId48" Type="http://schemas.openxmlformats.org/officeDocument/2006/relationships/slideLayout" Target="../slideLayouts/slideLayout278.xml"/><Relationship Id="rId56" Type="http://schemas.openxmlformats.org/officeDocument/2006/relationships/slideLayout" Target="../slideLayouts/slideLayout286.xml"/><Relationship Id="rId64" Type="http://schemas.openxmlformats.org/officeDocument/2006/relationships/slideLayout" Target="../slideLayouts/slideLayout294.xml"/><Relationship Id="rId69" Type="http://schemas.openxmlformats.org/officeDocument/2006/relationships/image" Target="../media/image2.svg"/><Relationship Id="rId8" Type="http://schemas.openxmlformats.org/officeDocument/2006/relationships/slideLayout" Target="../slideLayouts/slideLayout238.xml"/><Relationship Id="rId51" Type="http://schemas.openxmlformats.org/officeDocument/2006/relationships/slideLayout" Target="../slideLayouts/slideLayout281.xml"/><Relationship Id="rId3" Type="http://schemas.openxmlformats.org/officeDocument/2006/relationships/slideLayout" Target="../slideLayouts/slideLayout233.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slideLayout" Target="../slideLayouts/slideLayout263.xml"/><Relationship Id="rId38" Type="http://schemas.openxmlformats.org/officeDocument/2006/relationships/slideLayout" Target="../slideLayouts/slideLayout268.xml"/><Relationship Id="rId46" Type="http://schemas.openxmlformats.org/officeDocument/2006/relationships/slideLayout" Target="../slideLayouts/slideLayout276.xml"/><Relationship Id="rId59" Type="http://schemas.openxmlformats.org/officeDocument/2006/relationships/slideLayout" Target="../slideLayouts/slideLayout289.xml"/><Relationship Id="rId67" Type="http://schemas.openxmlformats.org/officeDocument/2006/relationships/theme" Target="../theme/theme4.xml"/><Relationship Id="rId20" Type="http://schemas.openxmlformats.org/officeDocument/2006/relationships/slideLayout" Target="../slideLayouts/slideLayout250.xml"/><Relationship Id="rId41" Type="http://schemas.openxmlformats.org/officeDocument/2006/relationships/slideLayout" Target="../slideLayouts/slideLayout271.xml"/><Relationship Id="rId54" Type="http://schemas.openxmlformats.org/officeDocument/2006/relationships/slideLayout" Target="../slideLayouts/slideLayout284.xml"/><Relationship Id="rId62" Type="http://schemas.openxmlformats.org/officeDocument/2006/relationships/slideLayout" Target="../slideLayouts/slideLayout292.xml"/><Relationship Id="rId70" Type="http://schemas.openxmlformats.org/officeDocument/2006/relationships/image" Target="../media/image83.emf"/><Relationship Id="rId1" Type="http://schemas.openxmlformats.org/officeDocument/2006/relationships/slideLayout" Target="../slideLayouts/slideLayout231.xml"/><Relationship Id="rId6" Type="http://schemas.openxmlformats.org/officeDocument/2006/relationships/slideLayout" Target="../slideLayouts/slideLayout236.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slideLayout" Target="../slideLayouts/slideLayout266.xml"/><Relationship Id="rId49" Type="http://schemas.openxmlformats.org/officeDocument/2006/relationships/slideLayout" Target="../slideLayouts/slideLayout279.xml"/><Relationship Id="rId57" Type="http://schemas.openxmlformats.org/officeDocument/2006/relationships/slideLayout" Target="../slideLayouts/slideLayout287.xml"/><Relationship Id="rId10" Type="http://schemas.openxmlformats.org/officeDocument/2006/relationships/slideLayout" Target="../slideLayouts/slideLayout240.xml"/><Relationship Id="rId31" Type="http://schemas.openxmlformats.org/officeDocument/2006/relationships/slideLayout" Target="../slideLayouts/slideLayout261.xml"/><Relationship Id="rId44" Type="http://schemas.openxmlformats.org/officeDocument/2006/relationships/slideLayout" Target="../slideLayouts/slideLayout274.xml"/><Relationship Id="rId52" Type="http://schemas.openxmlformats.org/officeDocument/2006/relationships/slideLayout" Target="../slideLayouts/slideLayout282.xml"/><Relationship Id="rId60" Type="http://schemas.openxmlformats.org/officeDocument/2006/relationships/slideLayout" Target="../slideLayouts/slideLayout290.xml"/><Relationship Id="rId65" Type="http://schemas.openxmlformats.org/officeDocument/2006/relationships/slideLayout" Target="../slideLayouts/slideLayout295.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9" Type="http://schemas.openxmlformats.org/officeDocument/2006/relationships/slideLayout" Target="../slideLayouts/slideLayout269.xml"/><Relationship Id="rId34" Type="http://schemas.openxmlformats.org/officeDocument/2006/relationships/slideLayout" Target="../slideLayouts/slideLayout264.xml"/><Relationship Id="rId50" Type="http://schemas.openxmlformats.org/officeDocument/2006/relationships/slideLayout" Target="../slideLayouts/slideLayout280.xml"/><Relationship Id="rId55" Type="http://schemas.openxmlformats.org/officeDocument/2006/relationships/slideLayout" Target="../slideLayouts/slideLayout285.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22.xml"/><Relationship Id="rId21" Type="http://schemas.openxmlformats.org/officeDocument/2006/relationships/slideLayout" Target="../slideLayouts/slideLayout317.xml"/><Relationship Id="rId42" Type="http://schemas.openxmlformats.org/officeDocument/2006/relationships/slideLayout" Target="../slideLayouts/slideLayout338.xml"/><Relationship Id="rId47" Type="http://schemas.openxmlformats.org/officeDocument/2006/relationships/slideLayout" Target="../slideLayouts/slideLayout343.xml"/><Relationship Id="rId63" Type="http://schemas.openxmlformats.org/officeDocument/2006/relationships/slideLayout" Target="../slideLayouts/slideLayout359.xml"/><Relationship Id="rId68" Type="http://schemas.openxmlformats.org/officeDocument/2006/relationships/image" Target="../media/image91.png"/><Relationship Id="rId7" Type="http://schemas.openxmlformats.org/officeDocument/2006/relationships/slideLayout" Target="../slideLayouts/slideLayout303.xml"/><Relationship Id="rId71" Type="http://schemas.openxmlformats.org/officeDocument/2006/relationships/image" Target="../media/image94.svg"/><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9" Type="http://schemas.openxmlformats.org/officeDocument/2006/relationships/slideLayout" Target="../slideLayouts/slideLayout325.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slideLayout" Target="../slideLayouts/slideLayout328.xml"/><Relationship Id="rId37" Type="http://schemas.openxmlformats.org/officeDocument/2006/relationships/slideLayout" Target="../slideLayouts/slideLayout333.xml"/><Relationship Id="rId40" Type="http://schemas.openxmlformats.org/officeDocument/2006/relationships/slideLayout" Target="../slideLayouts/slideLayout336.xml"/><Relationship Id="rId45" Type="http://schemas.openxmlformats.org/officeDocument/2006/relationships/slideLayout" Target="../slideLayouts/slideLayout341.xml"/><Relationship Id="rId53" Type="http://schemas.openxmlformats.org/officeDocument/2006/relationships/slideLayout" Target="../slideLayouts/slideLayout349.xml"/><Relationship Id="rId58" Type="http://schemas.openxmlformats.org/officeDocument/2006/relationships/slideLayout" Target="../slideLayouts/slideLayout354.xml"/><Relationship Id="rId66" Type="http://schemas.openxmlformats.org/officeDocument/2006/relationships/slideLayout" Target="../slideLayouts/slideLayout362.xml"/><Relationship Id="rId5" Type="http://schemas.openxmlformats.org/officeDocument/2006/relationships/slideLayout" Target="../slideLayouts/slideLayout301.xml"/><Relationship Id="rId61" Type="http://schemas.openxmlformats.org/officeDocument/2006/relationships/slideLayout" Target="../slideLayouts/slideLayout357.xml"/><Relationship Id="rId19" Type="http://schemas.openxmlformats.org/officeDocument/2006/relationships/slideLayout" Target="../slideLayouts/slideLayout31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35" Type="http://schemas.openxmlformats.org/officeDocument/2006/relationships/slideLayout" Target="../slideLayouts/slideLayout331.xml"/><Relationship Id="rId43" Type="http://schemas.openxmlformats.org/officeDocument/2006/relationships/slideLayout" Target="../slideLayouts/slideLayout339.xml"/><Relationship Id="rId48" Type="http://schemas.openxmlformats.org/officeDocument/2006/relationships/slideLayout" Target="../slideLayouts/slideLayout344.xml"/><Relationship Id="rId56" Type="http://schemas.openxmlformats.org/officeDocument/2006/relationships/slideLayout" Target="../slideLayouts/slideLayout352.xml"/><Relationship Id="rId64" Type="http://schemas.openxmlformats.org/officeDocument/2006/relationships/slideLayout" Target="../slideLayouts/slideLayout360.xml"/><Relationship Id="rId69" Type="http://schemas.openxmlformats.org/officeDocument/2006/relationships/image" Target="../media/image92.svg"/><Relationship Id="rId8" Type="http://schemas.openxmlformats.org/officeDocument/2006/relationships/slideLayout" Target="../slideLayouts/slideLayout304.xml"/><Relationship Id="rId51" Type="http://schemas.openxmlformats.org/officeDocument/2006/relationships/slideLayout" Target="../slideLayouts/slideLayout347.xml"/><Relationship Id="rId3" Type="http://schemas.openxmlformats.org/officeDocument/2006/relationships/slideLayout" Target="../slideLayouts/slideLayout299.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slideLayout" Target="../slideLayouts/slideLayout329.xml"/><Relationship Id="rId38" Type="http://schemas.openxmlformats.org/officeDocument/2006/relationships/slideLayout" Target="../slideLayouts/slideLayout334.xml"/><Relationship Id="rId46" Type="http://schemas.openxmlformats.org/officeDocument/2006/relationships/slideLayout" Target="../slideLayouts/slideLayout342.xml"/><Relationship Id="rId59" Type="http://schemas.openxmlformats.org/officeDocument/2006/relationships/slideLayout" Target="../slideLayouts/slideLayout355.xml"/><Relationship Id="rId67" Type="http://schemas.openxmlformats.org/officeDocument/2006/relationships/theme" Target="../theme/theme5.xml"/><Relationship Id="rId20" Type="http://schemas.openxmlformats.org/officeDocument/2006/relationships/slideLayout" Target="../slideLayouts/slideLayout316.xml"/><Relationship Id="rId41" Type="http://schemas.openxmlformats.org/officeDocument/2006/relationships/slideLayout" Target="../slideLayouts/slideLayout337.xml"/><Relationship Id="rId54" Type="http://schemas.openxmlformats.org/officeDocument/2006/relationships/slideLayout" Target="../slideLayouts/slideLayout350.xml"/><Relationship Id="rId62" Type="http://schemas.openxmlformats.org/officeDocument/2006/relationships/slideLayout" Target="../slideLayouts/slideLayout358.xml"/><Relationship Id="rId70" Type="http://schemas.openxmlformats.org/officeDocument/2006/relationships/image" Target="../media/image93.png"/><Relationship Id="rId1" Type="http://schemas.openxmlformats.org/officeDocument/2006/relationships/slideLayout" Target="../slideLayouts/slideLayout297.xml"/><Relationship Id="rId6" Type="http://schemas.openxmlformats.org/officeDocument/2006/relationships/slideLayout" Target="../slideLayouts/slideLayout302.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36" Type="http://schemas.openxmlformats.org/officeDocument/2006/relationships/slideLayout" Target="../slideLayouts/slideLayout332.xml"/><Relationship Id="rId49" Type="http://schemas.openxmlformats.org/officeDocument/2006/relationships/slideLayout" Target="../slideLayouts/slideLayout345.xml"/><Relationship Id="rId57" Type="http://schemas.openxmlformats.org/officeDocument/2006/relationships/slideLayout" Target="../slideLayouts/slideLayout353.xml"/><Relationship Id="rId10" Type="http://schemas.openxmlformats.org/officeDocument/2006/relationships/slideLayout" Target="../slideLayouts/slideLayout306.xml"/><Relationship Id="rId31" Type="http://schemas.openxmlformats.org/officeDocument/2006/relationships/slideLayout" Target="../slideLayouts/slideLayout327.xml"/><Relationship Id="rId44" Type="http://schemas.openxmlformats.org/officeDocument/2006/relationships/slideLayout" Target="../slideLayouts/slideLayout340.xml"/><Relationship Id="rId52" Type="http://schemas.openxmlformats.org/officeDocument/2006/relationships/slideLayout" Target="../slideLayouts/slideLayout348.xml"/><Relationship Id="rId60" Type="http://schemas.openxmlformats.org/officeDocument/2006/relationships/slideLayout" Target="../slideLayouts/slideLayout356.xml"/><Relationship Id="rId65" Type="http://schemas.openxmlformats.org/officeDocument/2006/relationships/slideLayout" Target="../slideLayouts/slideLayout361.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39" Type="http://schemas.openxmlformats.org/officeDocument/2006/relationships/slideLayout" Target="../slideLayouts/slideLayout335.xml"/><Relationship Id="rId34" Type="http://schemas.openxmlformats.org/officeDocument/2006/relationships/slideLayout" Target="../slideLayouts/slideLayout330.xml"/><Relationship Id="rId50" Type="http://schemas.openxmlformats.org/officeDocument/2006/relationships/slideLayout" Target="../slideLayouts/slideLayout346.xml"/><Relationship Id="rId55" Type="http://schemas.openxmlformats.org/officeDocument/2006/relationships/slideLayout" Target="../slideLayouts/slideLayout3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45D03248-4848-7044-88F9-C9D9A721DD3D}"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endParaRPr lang="en-US"/>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D8818F1-62BB-2857-E69D-1787B952B7C0}"/>
              </a:ext>
            </a:extLst>
          </p:cNvPr>
          <p:cNvSpPr txBox="1"/>
          <p:nvPr/>
        </p:nvSpPr>
        <p:spPr>
          <a:xfrm>
            <a:off x="827315" y="-209005"/>
            <a:ext cx="0" cy="0"/>
          </a:xfrm>
          <a:prstGeom prst="rect">
            <a:avLst/>
          </a:prstGeom>
        </p:spPr>
        <p:txBody>
          <a:bodyPr vert="horz" wrap="none" lIns="109728" tIns="54864" rIns="109728" bIns="54864" rtlCol="0" anchor="ctr">
            <a:normAutofit fontScale="25000" lnSpcReduction="20000"/>
          </a:bodyPr>
          <a:lstStyle/>
          <a:p>
            <a:pPr algn="l"/>
            <a:endParaRPr lang="en-US" sz="2160"/>
          </a:p>
        </p:txBody>
      </p:sp>
    </p:spTree>
    <p:extLst>
      <p:ext uri="{BB962C8B-B14F-4D97-AF65-F5344CB8AC3E}">
        <p14:creationId xmlns:p14="http://schemas.microsoft.com/office/powerpoint/2010/main" val="76299736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866" r:id="rId38"/>
    <p:sldLayoutId id="2147483867" r:id="rId39"/>
    <p:sldLayoutId id="2147483868" r:id="rId40"/>
    <p:sldLayoutId id="2147483869" r:id="rId41"/>
    <p:sldLayoutId id="2147483870" r:id="rId42"/>
    <p:sldLayoutId id="2147483871" r:id="rId43"/>
    <p:sldLayoutId id="2147483872" r:id="rId44"/>
    <p:sldLayoutId id="2147483873" r:id="rId45"/>
    <p:sldLayoutId id="2147483874" r:id="rId46"/>
    <p:sldLayoutId id="2147483875" r:id="rId47"/>
    <p:sldLayoutId id="2147483876" r:id="rId48"/>
    <p:sldLayoutId id="2147483877" r:id="rId49"/>
    <p:sldLayoutId id="2147483878" r:id="rId50"/>
    <p:sldLayoutId id="2147483879" r:id="rId51"/>
    <p:sldLayoutId id="2147483880" r:id="rId52"/>
    <p:sldLayoutId id="2147483881" r:id="rId53"/>
    <p:sldLayoutId id="2147483882" r:id="rId54"/>
    <p:sldLayoutId id="2147483883" r:id="rId55"/>
    <p:sldLayoutId id="2147483884" r:id="rId56"/>
    <p:sldLayoutId id="2147483885" r:id="rId57"/>
    <p:sldLayoutId id="2147483886" r:id="rId58"/>
    <p:sldLayoutId id="2147483887" r:id="rId59"/>
    <p:sldLayoutId id="2147483888" r:id="rId60"/>
    <p:sldLayoutId id="2147483889" r:id="rId61"/>
    <p:sldLayoutId id="2147483890" r:id="rId62"/>
    <p:sldLayoutId id="2147483891" r:id="rId63"/>
    <p:sldLayoutId id="2147483892" r:id="rId64"/>
    <p:sldLayoutId id="2147483893" r:id="rId65"/>
    <p:sldLayoutId id="2147483894" r:id="rId66"/>
    <p:sldLayoutId id="2147483895" r:id="rId67"/>
    <p:sldLayoutId id="2147483896" r:id="rId68"/>
    <p:sldLayoutId id="2147483897" r:id="rId69"/>
    <p:sldLayoutId id="2147483898" r:id="rId70"/>
    <p:sldLayoutId id="2147483899" r:id="rId71"/>
    <p:sldLayoutId id="2147483825" r:id="rId72"/>
    <p:sldLayoutId id="2147483826" r:id="rId73"/>
    <p:sldLayoutId id="2147483824" r:id="rId74"/>
    <p:sldLayoutId id="2147483813" r:id="rId75"/>
    <p:sldLayoutId id="2147483780" r:id="rId76"/>
    <p:sldLayoutId id="2147483815" r:id="rId77"/>
    <p:sldLayoutId id="2147483817" r:id="rId78"/>
    <p:sldLayoutId id="2147483818" r:id="rId79"/>
    <p:sldLayoutId id="2147483819" r:id="rId80"/>
    <p:sldLayoutId id="2147483820" r:id="rId81"/>
    <p:sldLayoutId id="2147483814" r:id="rId82"/>
    <p:sldLayoutId id="2147483795" r:id="rId83"/>
    <p:sldLayoutId id="2147483821" r:id="rId84"/>
    <p:sldLayoutId id="2147483807" r:id="rId85"/>
    <p:sldLayoutId id="2147483809" r:id="rId86"/>
    <p:sldLayoutId id="2147483810" r:id="rId87"/>
    <p:sldLayoutId id="2147483796" r:id="rId88"/>
    <p:sldLayoutId id="2147483797" r:id="rId89"/>
    <p:sldLayoutId id="2147483799" r:id="rId90"/>
    <p:sldLayoutId id="2147483808" r:id="rId91"/>
    <p:sldLayoutId id="2147483802" r:id="rId92"/>
    <p:sldLayoutId id="2147483806" r:id="rId93"/>
    <p:sldLayoutId id="2147483827" r:id="rId94"/>
  </p:sldLayoutIdLst>
  <p:hf sldNum="0" hdr="0" ft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Icon">
            <a:extLst>
              <a:ext uri="{FF2B5EF4-FFF2-40B4-BE49-F238E27FC236}">
                <a16:creationId xmlns:a16="http://schemas.microsoft.com/office/drawing/2014/main" id="{FCC01FB1-5585-D765-C34B-62E79498820B}"/>
              </a:ext>
              <a:ext uri="{C183D7F6-B498-43B3-948B-1728B52AA6E4}">
                <adec:decorative xmlns:adec="http://schemas.microsoft.com/office/drawing/2017/decorative" val="1"/>
              </a:ext>
            </a:extLst>
          </p:cNvPr>
          <p:cNvPicPr/>
          <p:nvPr/>
        </p:nvPicPr>
        <p:blipFill>
          <a:blip r:embed="rId7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30697292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 id="2147483930" r:id="rId30"/>
    <p:sldLayoutId id="2147483931" r:id="rId31"/>
    <p:sldLayoutId id="2147483932" r:id="rId32"/>
    <p:sldLayoutId id="2147483933" r:id="rId33"/>
    <p:sldLayoutId id="2147483934" r:id="rId34"/>
    <p:sldLayoutId id="2147483935" r:id="rId35"/>
    <p:sldLayoutId id="2147483936" r:id="rId36"/>
    <p:sldLayoutId id="2147483937" r:id="rId37"/>
    <p:sldLayoutId id="2147483938" r:id="rId38"/>
    <p:sldLayoutId id="2147483939" r:id="rId39"/>
    <p:sldLayoutId id="2147483940" r:id="rId40"/>
    <p:sldLayoutId id="2147483941" r:id="rId41"/>
    <p:sldLayoutId id="2147483942" r:id="rId42"/>
    <p:sldLayoutId id="2147483943" r:id="rId43"/>
    <p:sldLayoutId id="2147483944" r:id="rId44"/>
    <p:sldLayoutId id="2147483945" r:id="rId45"/>
    <p:sldLayoutId id="2147483946" r:id="rId46"/>
    <p:sldLayoutId id="2147483947" r:id="rId47"/>
    <p:sldLayoutId id="2147483948" r:id="rId48"/>
    <p:sldLayoutId id="2147483949" r:id="rId49"/>
    <p:sldLayoutId id="2147483950" r:id="rId50"/>
    <p:sldLayoutId id="2147483951" r:id="rId51"/>
    <p:sldLayoutId id="2147483952" r:id="rId52"/>
    <p:sldLayoutId id="2147483953" r:id="rId53"/>
    <p:sldLayoutId id="2147483954" r:id="rId54"/>
    <p:sldLayoutId id="2147483955" r:id="rId55"/>
    <p:sldLayoutId id="2147483956" r:id="rId56"/>
    <p:sldLayoutId id="2147483957" r:id="rId57"/>
    <p:sldLayoutId id="2147483958" r:id="rId58"/>
    <p:sldLayoutId id="2147483959" r:id="rId59"/>
    <p:sldLayoutId id="2147483960" r:id="rId60"/>
    <p:sldLayoutId id="2147483961" r:id="rId61"/>
    <p:sldLayoutId id="2147483962" r:id="rId62"/>
    <p:sldLayoutId id="2147483963" r:id="rId63"/>
    <p:sldLayoutId id="2147483964" r:id="rId64"/>
    <p:sldLayoutId id="2147483965" r:id="rId65"/>
    <p:sldLayoutId id="2147483966" r:id="rId66"/>
    <p:sldLayoutId id="2147483967" r:id="rId67"/>
    <p:sldLayoutId id="2147483968" r:id="rId68"/>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181943D8-ED85-60D0-C146-B50E438D9F20}"/>
              </a:ext>
            </a:extLst>
          </p:cNvPr>
          <p:cNvPicPr>
            <a:picLocks noChangeAspect="1"/>
          </p:cNvPicPr>
          <p:nvPr/>
        </p:nvPicPr>
        <p:blipFill>
          <a:blip r:embed="rId72">
            <a:extLst>
              <a:ext uri="{96DAC541-7B7A-43D3-8B79-37D633B846F1}">
                <asvg:svgBlip xmlns:asvg="http://schemas.microsoft.com/office/drawing/2016/SVG/main" r:embed="rId73"/>
              </a:ext>
            </a:extLst>
          </a:blip>
          <a:srcRect r="-46" b="-86"/>
          <a:stretch>
            <a:fillRect/>
          </a:stretch>
        </p:blipFill>
        <p:spPr>
          <a:xfrm>
            <a:off x="228864" y="7695214"/>
            <a:ext cx="414485" cy="312942"/>
          </a:xfrm>
          <a:prstGeom prst="rect">
            <a:avLst/>
          </a:prstGeom>
        </p:spPr>
      </p:pic>
    </p:spTree>
    <p:extLst>
      <p:ext uri="{BB962C8B-B14F-4D97-AF65-F5344CB8AC3E}">
        <p14:creationId xmlns:p14="http://schemas.microsoft.com/office/powerpoint/2010/main" val="28460715"/>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 id="2147484007" r:id="rId38"/>
    <p:sldLayoutId id="2147484008" r:id="rId39"/>
    <p:sldLayoutId id="2147484009" r:id="rId40"/>
    <p:sldLayoutId id="2147484010" r:id="rId41"/>
    <p:sldLayoutId id="2147484011" r:id="rId42"/>
    <p:sldLayoutId id="2147484012" r:id="rId43"/>
    <p:sldLayoutId id="2147484013" r:id="rId44"/>
    <p:sldLayoutId id="2147484014" r:id="rId45"/>
    <p:sldLayoutId id="2147484015" r:id="rId46"/>
    <p:sldLayoutId id="2147484016" r:id="rId47"/>
    <p:sldLayoutId id="2147484017" r:id="rId48"/>
    <p:sldLayoutId id="2147484018" r:id="rId49"/>
    <p:sldLayoutId id="2147484019" r:id="rId50"/>
    <p:sldLayoutId id="2147484020" r:id="rId51"/>
    <p:sldLayoutId id="2147484021" r:id="rId52"/>
    <p:sldLayoutId id="2147484022" r:id="rId53"/>
    <p:sldLayoutId id="2147484023" r:id="rId54"/>
    <p:sldLayoutId id="2147484024" r:id="rId55"/>
    <p:sldLayoutId id="2147484025" r:id="rId56"/>
    <p:sldLayoutId id="2147484026" r:id="rId57"/>
    <p:sldLayoutId id="2147484027" r:id="rId58"/>
    <p:sldLayoutId id="2147484028" r:id="rId59"/>
    <p:sldLayoutId id="2147484029" r:id="rId60"/>
    <p:sldLayoutId id="2147484030" r:id="rId61"/>
    <p:sldLayoutId id="2147484031" r:id="rId62"/>
    <p:sldLayoutId id="2147484032" r:id="rId63"/>
    <p:sldLayoutId id="2147484033" r:id="rId64"/>
    <p:sldLayoutId id="2147484034" r:id="rId65"/>
    <p:sldLayoutId id="2147484035" r:id="rId66"/>
    <p:sldLayoutId id="2147484036" r:id="rId67"/>
    <p:sldLayoutId id="2147484037" r:id="rId68"/>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092FFC3-AAD9-5F6A-58CD-1074334F90AC}"/>
              </a:ext>
            </a:extLst>
          </p:cNvPr>
          <p:cNvPicPr>
            <a:picLocks noChangeAspect="1"/>
          </p:cNvPicPr>
          <p:nvPr/>
        </p:nvPicPr>
        <p:blipFill>
          <a:blip r:embed="rId70"/>
          <a:stretch>
            <a:fillRect/>
          </a:stretch>
        </p:blipFill>
        <p:spPr>
          <a:xfrm>
            <a:off x="356837" y="7697128"/>
            <a:ext cx="286512" cy="292740"/>
          </a:xfrm>
          <a:prstGeom prst="rect">
            <a:avLst/>
          </a:prstGeom>
        </p:spPr>
      </p:pic>
    </p:spTree>
    <p:extLst>
      <p:ext uri="{BB962C8B-B14F-4D97-AF65-F5344CB8AC3E}">
        <p14:creationId xmlns:p14="http://schemas.microsoft.com/office/powerpoint/2010/main" val="2365645047"/>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6" r:id="rId28"/>
    <p:sldLayoutId id="2147484067" r:id="rId29"/>
    <p:sldLayoutId id="2147484068" r:id="rId30"/>
    <p:sldLayoutId id="2147484069" r:id="rId31"/>
    <p:sldLayoutId id="2147484070" r:id="rId32"/>
    <p:sldLayoutId id="2147484071" r:id="rId33"/>
    <p:sldLayoutId id="2147484072" r:id="rId34"/>
    <p:sldLayoutId id="2147484073" r:id="rId35"/>
    <p:sldLayoutId id="2147484074" r:id="rId36"/>
    <p:sldLayoutId id="2147484075" r:id="rId37"/>
    <p:sldLayoutId id="2147484076" r:id="rId38"/>
    <p:sldLayoutId id="2147484077" r:id="rId39"/>
    <p:sldLayoutId id="2147484078" r:id="rId40"/>
    <p:sldLayoutId id="2147484079" r:id="rId41"/>
    <p:sldLayoutId id="2147484080" r:id="rId42"/>
    <p:sldLayoutId id="2147484081" r:id="rId43"/>
    <p:sldLayoutId id="2147484082" r:id="rId44"/>
    <p:sldLayoutId id="2147484083" r:id="rId45"/>
    <p:sldLayoutId id="2147484084" r:id="rId46"/>
    <p:sldLayoutId id="2147484085" r:id="rId47"/>
    <p:sldLayoutId id="2147484086" r:id="rId48"/>
    <p:sldLayoutId id="2147484087" r:id="rId49"/>
    <p:sldLayoutId id="2147484088" r:id="rId50"/>
    <p:sldLayoutId id="2147484089" r:id="rId51"/>
    <p:sldLayoutId id="2147484090" r:id="rId52"/>
    <p:sldLayoutId id="2147484091" r:id="rId53"/>
    <p:sldLayoutId id="2147484092" r:id="rId54"/>
    <p:sldLayoutId id="2147484093" r:id="rId55"/>
    <p:sldLayoutId id="2147484094" r:id="rId56"/>
    <p:sldLayoutId id="2147484095" r:id="rId57"/>
    <p:sldLayoutId id="2147484096" r:id="rId58"/>
    <p:sldLayoutId id="2147484097" r:id="rId59"/>
    <p:sldLayoutId id="2147484098" r:id="rId60"/>
    <p:sldLayoutId id="2147484099" r:id="rId61"/>
    <p:sldLayoutId id="2147484100" r:id="rId62"/>
    <p:sldLayoutId id="2147484101" r:id="rId63"/>
    <p:sldLayoutId id="2147484102" r:id="rId64"/>
    <p:sldLayoutId id="2147484103" r:id="rId65"/>
    <p:sldLayoutId id="2147484104" r:id="rId66"/>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63024D-3E0F-59A4-C7EE-E8C12012AED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4630" y="-1"/>
            <a:ext cx="14615770" cy="8237845"/>
          </a:xfrm>
          <a:prstGeom prst="rect">
            <a:avLst/>
          </a:prstGeom>
        </p:spPr>
      </p:pic>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51F6E36B-FB34-B127-67F4-0AC6F82A1B62}"/>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346880" y="7731606"/>
            <a:ext cx="250564" cy="246317"/>
          </a:xfrm>
          <a:prstGeom prst="rect">
            <a:avLst/>
          </a:prstGeom>
        </p:spPr>
      </p:pic>
    </p:spTree>
    <p:extLst>
      <p:ext uri="{BB962C8B-B14F-4D97-AF65-F5344CB8AC3E}">
        <p14:creationId xmlns:p14="http://schemas.microsoft.com/office/powerpoint/2010/main" val="2007876112"/>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 id="2147484124" r:id="rId19"/>
    <p:sldLayoutId id="2147484125" r:id="rId20"/>
    <p:sldLayoutId id="2147484126" r:id="rId21"/>
    <p:sldLayoutId id="2147484127" r:id="rId22"/>
    <p:sldLayoutId id="2147484128" r:id="rId23"/>
    <p:sldLayoutId id="2147484129" r:id="rId24"/>
    <p:sldLayoutId id="2147484130" r:id="rId25"/>
    <p:sldLayoutId id="2147484131" r:id="rId26"/>
    <p:sldLayoutId id="2147484132" r:id="rId27"/>
    <p:sldLayoutId id="2147484133" r:id="rId28"/>
    <p:sldLayoutId id="2147484134" r:id="rId29"/>
    <p:sldLayoutId id="2147484135" r:id="rId30"/>
    <p:sldLayoutId id="2147484136" r:id="rId31"/>
    <p:sldLayoutId id="2147484137" r:id="rId32"/>
    <p:sldLayoutId id="2147484138" r:id="rId33"/>
    <p:sldLayoutId id="2147484139" r:id="rId34"/>
    <p:sldLayoutId id="2147484140" r:id="rId35"/>
    <p:sldLayoutId id="2147484141" r:id="rId36"/>
    <p:sldLayoutId id="2147484142" r:id="rId37"/>
    <p:sldLayoutId id="2147484143" r:id="rId38"/>
    <p:sldLayoutId id="2147484144" r:id="rId39"/>
    <p:sldLayoutId id="2147484145" r:id="rId40"/>
    <p:sldLayoutId id="2147484146" r:id="rId41"/>
    <p:sldLayoutId id="2147484147" r:id="rId42"/>
    <p:sldLayoutId id="2147484148" r:id="rId43"/>
    <p:sldLayoutId id="2147484149" r:id="rId44"/>
    <p:sldLayoutId id="2147484150" r:id="rId45"/>
    <p:sldLayoutId id="2147484151" r:id="rId46"/>
    <p:sldLayoutId id="2147484152" r:id="rId47"/>
    <p:sldLayoutId id="2147484153" r:id="rId48"/>
    <p:sldLayoutId id="2147484154" r:id="rId49"/>
    <p:sldLayoutId id="2147484155" r:id="rId50"/>
    <p:sldLayoutId id="2147484156" r:id="rId51"/>
    <p:sldLayoutId id="2147484157" r:id="rId52"/>
    <p:sldLayoutId id="2147484158" r:id="rId53"/>
    <p:sldLayoutId id="2147484159" r:id="rId54"/>
    <p:sldLayoutId id="2147484160" r:id="rId55"/>
    <p:sldLayoutId id="2147484161" r:id="rId56"/>
    <p:sldLayoutId id="2147484162" r:id="rId57"/>
    <p:sldLayoutId id="2147484163" r:id="rId58"/>
    <p:sldLayoutId id="2147484164" r:id="rId59"/>
    <p:sldLayoutId id="2147484165" r:id="rId60"/>
    <p:sldLayoutId id="2147484166" r:id="rId61"/>
    <p:sldLayoutId id="2147484167" r:id="rId62"/>
    <p:sldLayoutId id="2147484168" r:id="rId63"/>
    <p:sldLayoutId id="2147484169" r:id="rId64"/>
    <p:sldLayoutId id="2147484170" r:id="rId65"/>
    <p:sldLayoutId id="2147484171" r:id="rId66"/>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in/jason-miller-32110325/"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eia.gov/outlooks/steo/" TargetMode="External"/><Relationship Id="rId5" Type="http://schemas.openxmlformats.org/officeDocument/2006/relationships/hyperlink" Target="https://www.linkedin.com/posts/ken-adamo-8481611a_the-trucking-rate-mirage-has-reappeared-activity-7438204112321650689-vsnF/?utm_source=share&amp;utm_medium=member_desktop&amp;rcm=ACoAAAcUz84BnQK2z34Aqd_7fe3An4KabP_74Cg" TargetMode="External"/><Relationship Id="rId4" Type="http://schemas.openxmlformats.org/officeDocument/2006/relationships/hyperlink" Target="https://truckingresearch.org/about-atri/atri-research/operational-costs-of-trucki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5FC9-4626-242B-A1A5-4ACA91FBF914}"/>
              </a:ext>
            </a:extLst>
          </p:cNvPr>
          <p:cNvSpPr>
            <a:spLocks noGrp="1"/>
          </p:cNvSpPr>
          <p:nvPr>
            <p:ph type="ctrTitle"/>
          </p:nvPr>
        </p:nvSpPr>
        <p:spPr>
          <a:xfrm>
            <a:off x="731520" y="2794260"/>
            <a:ext cx="10972800" cy="2641079"/>
          </a:xfrm>
        </p:spPr>
        <p:txBody>
          <a:bodyPr>
            <a:normAutofit/>
          </a:bodyPr>
          <a:lstStyle/>
          <a:p>
            <a:pPr algn="l"/>
            <a:r>
              <a:rPr lang="en-US" spc="600" dirty="0"/>
              <a:t>MARCH TRUCKLOAD MARKET INSIGHTS</a:t>
            </a:r>
            <a:br>
              <a:rPr lang="en-US" spc="600" dirty="0"/>
            </a:br>
            <a:endParaRPr lang="en-US" spc="600" dirty="0"/>
          </a:p>
        </p:txBody>
      </p:sp>
      <p:sp>
        <p:nvSpPr>
          <p:cNvPr id="8" name="Subtitle 7">
            <a:extLst>
              <a:ext uri="{FF2B5EF4-FFF2-40B4-BE49-F238E27FC236}">
                <a16:creationId xmlns:a16="http://schemas.microsoft.com/office/drawing/2014/main" id="{E2E270D1-25FF-84AE-4FCB-4DD3ADC951E9}"/>
              </a:ext>
            </a:extLst>
          </p:cNvPr>
          <p:cNvSpPr>
            <a:spLocks noGrp="1"/>
          </p:cNvSpPr>
          <p:nvPr>
            <p:ph type="subTitle" idx="1"/>
          </p:nvPr>
        </p:nvSpPr>
        <p:spPr>
          <a:xfrm>
            <a:off x="731520" y="5170375"/>
            <a:ext cx="10972800" cy="1392554"/>
          </a:xfrm>
        </p:spPr>
        <p:txBody>
          <a:bodyPr>
            <a:normAutofit/>
          </a:bodyPr>
          <a:lstStyle/>
          <a:p>
            <a:r>
              <a:rPr lang="en-US" sz="1800" dirty="0"/>
              <a:t>Compiled by </a:t>
            </a:r>
            <a:r>
              <a:rPr lang="en-US" sz="1800" dirty="0" err="1"/>
              <a:t>MoLo</a:t>
            </a:r>
            <a:r>
              <a:rPr lang="en-US" sz="1800" dirty="0"/>
              <a:t> Yield </a:t>
            </a:r>
          </a:p>
          <a:p>
            <a:r>
              <a:rPr lang="en-US" sz="1800" dirty="0"/>
              <a:t>3.31.26</a:t>
            </a:r>
          </a:p>
        </p:txBody>
      </p:sp>
    </p:spTree>
    <p:extLst>
      <p:ext uri="{BB962C8B-B14F-4D97-AF65-F5344CB8AC3E}">
        <p14:creationId xmlns:p14="http://schemas.microsoft.com/office/powerpoint/2010/main" val="24354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B26B-0FC8-A2A3-4310-52C7C8399EE3}"/>
              </a:ext>
            </a:extLst>
          </p:cNvPr>
          <p:cNvSpPr>
            <a:spLocks noGrp="1"/>
          </p:cNvSpPr>
          <p:nvPr>
            <p:ph type="title"/>
          </p:nvPr>
        </p:nvSpPr>
        <p:spPr/>
        <p:txBody>
          <a:bodyPr/>
          <a:lstStyle/>
          <a:p>
            <a:r>
              <a:rPr lang="en-US" sz="3200" dirty="0"/>
              <a:t>NEAR-TERM OUTLOOK</a:t>
            </a:r>
            <a:r>
              <a:rPr lang="en-US" sz="1800" dirty="0"/>
              <a:t>(Q2 2026)</a:t>
            </a:r>
            <a:endParaRPr lang="en-US" dirty="0"/>
          </a:p>
        </p:txBody>
      </p:sp>
      <p:sp>
        <p:nvSpPr>
          <p:cNvPr id="3" name="Text Placeholder 2">
            <a:extLst>
              <a:ext uri="{FF2B5EF4-FFF2-40B4-BE49-F238E27FC236}">
                <a16:creationId xmlns:a16="http://schemas.microsoft.com/office/drawing/2014/main" id="{2140E9B2-8C63-234B-C6EF-6E4C952B9073}"/>
              </a:ext>
            </a:extLst>
          </p:cNvPr>
          <p:cNvSpPr>
            <a:spLocks noGrp="1"/>
          </p:cNvSpPr>
          <p:nvPr>
            <p:ph type="body" idx="1"/>
          </p:nvPr>
        </p:nvSpPr>
        <p:spPr/>
        <p:txBody>
          <a:bodyPr/>
          <a:lstStyle/>
          <a:p>
            <a:pPr algn="ctr"/>
            <a:r>
              <a:rPr lang="en-US" dirty="0"/>
              <a:t>FREIGHT TRENDS</a:t>
            </a:r>
          </a:p>
        </p:txBody>
      </p:sp>
      <p:sp>
        <p:nvSpPr>
          <p:cNvPr id="4" name="Text Placeholder 3">
            <a:extLst>
              <a:ext uri="{FF2B5EF4-FFF2-40B4-BE49-F238E27FC236}">
                <a16:creationId xmlns:a16="http://schemas.microsoft.com/office/drawing/2014/main" id="{DA1C2925-C212-AF67-E488-4D77B8EADB6D}"/>
              </a:ext>
            </a:extLst>
          </p:cNvPr>
          <p:cNvSpPr>
            <a:spLocks noGrp="1"/>
          </p:cNvSpPr>
          <p:nvPr>
            <p:ph type="body" sz="quarter" idx="12"/>
          </p:nvPr>
        </p:nvSpPr>
        <p:spPr/>
        <p:txBody>
          <a:bodyPr vert="horz" lIns="91440" tIns="45720" rIns="91440" bIns="45720" rtlCol="0" anchor="t">
            <a:noAutofit/>
          </a:bodyPr>
          <a:lstStyle/>
          <a:p>
            <a:pPr marL="136525" indent="-127000"/>
            <a:r>
              <a:rPr lang="en-US" sz="1800" dirty="0"/>
              <a:t>Southern markets should experience a traditional produce season beginning in April as both refrigerated and van capacity tighten.</a:t>
            </a:r>
            <a:endParaRPr lang="en-US" sz="1650" dirty="0"/>
          </a:p>
          <a:p>
            <a:pPr marL="136525" indent="-127000"/>
            <a:r>
              <a:rPr lang="en-US" sz="1800" dirty="0"/>
              <a:t>Tariff policy impacts are expected to persist, despite the Supreme Court overturning IEEPA tariffs.</a:t>
            </a:r>
          </a:p>
          <a:p>
            <a:pPr marL="136525" indent="-127000"/>
            <a:r>
              <a:rPr lang="en-US" sz="1800" dirty="0"/>
              <a:t>Housing starts remain soft; manufacturing expanded for the second consecutive month. </a:t>
            </a:r>
            <a:endParaRPr lang="en-US" sz="1650" dirty="0"/>
          </a:p>
        </p:txBody>
      </p:sp>
      <p:sp>
        <p:nvSpPr>
          <p:cNvPr id="5" name="Text Placeholder 4">
            <a:extLst>
              <a:ext uri="{FF2B5EF4-FFF2-40B4-BE49-F238E27FC236}">
                <a16:creationId xmlns:a16="http://schemas.microsoft.com/office/drawing/2014/main" id="{0D851FC9-4674-B325-7E13-1F6EB4C1C5A6}"/>
              </a:ext>
            </a:extLst>
          </p:cNvPr>
          <p:cNvSpPr>
            <a:spLocks noGrp="1"/>
          </p:cNvSpPr>
          <p:nvPr>
            <p:ph type="body" idx="19"/>
          </p:nvPr>
        </p:nvSpPr>
        <p:spPr>
          <a:xfrm>
            <a:off x="5366039" y="2194560"/>
            <a:ext cx="4152534" cy="365760"/>
          </a:xfrm>
        </p:spPr>
        <p:txBody>
          <a:bodyPr/>
          <a:lstStyle/>
          <a:p>
            <a:pPr algn="ctr"/>
            <a:r>
              <a:rPr lang="en-US" sz="1650" dirty="0"/>
              <a:t>CDL POLICY UNCERTAINTY</a:t>
            </a:r>
          </a:p>
        </p:txBody>
      </p:sp>
      <p:sp>
        <p:nvSpPr>
          <p:cNvPr id="6" name="Text Placeholder 5">
            <a:extLst>
              <a:ext uri="{FF2B5EF4-FFF2-40B4-BE49-F238E27FC236}">
                <a16:creationId xmlns:a16="http://schemas.microsoft.com/office/drawing/2014/main" id="{054E4D24-3971-3BC3-8F22-298B428A227B}"/>
              </a:ext>
            </a:extLst>
          </p:cNvPr>
          <p:cNvSpPr>
            <a:spLocks noGrp="1"/>
          </p:cNvSpPr>
          <p:nvPr>
            <p:ph type="body" sz="quarter" idx="20"/>
          </p:nvPr>
        </p:nvSpPr>
        <p:spPr/>
        <p:txBody>
          <a:bodyPr vert="horz" lIns="91440" tIns="45720" rIns="91440" bIns="45720" rtlCol="0" anchor="t">
            <a:noAutofit/>
          </a:bodyPr>
          <a:lstStyle/>
          <a:p>
            <a:pPr marL="136525" indent="-127000"/>
            <a:r>
              <a:rPr lang="en-US" sz="1800" dirty="0"/>
              <a:t>Enforcement of language-proficiency and non-domiciled CDL rules could accelerate as Congress debates Delilah’s Law. </a:t>
            </a:r>
          </a:p>
          <a:p>
            <a:pPr marL="136525" indent="-127000"/>
            <a:r>
              <a:rPr lang="en-US" sz="1800" dirty="0">
                <a:cs typeface="Arial"/>
              </a:rPr>
              <a:t>Carriers continue to face cost headwinds with wages, equipment costs, and insurance premiums rising sharply since 2022. A sustained spike in fuel costs could force more carriers out of the market in the coming months. </a:t>
            </a:r>
          </a:p>
        </p:txBody>
      </p:sp>
      <p:sp>
        <p:nvSpPr>
          <p:cNvPr id="7" name="Text Placeholder 6">
            <a:extLst>
              <a:ext uri="{FF2B5EF4-FFF2-40B4-BE49-F238E27FC236}">
                <a16:creationId xmlns:a16="http://schemas.microsoft.com/office/drawing/2014/main" id="{592E0C97-DF32-B111-F5AC-07B4E754F75A}"/>
              </a:ext>
            </a:extLst>
          </p:cNvPr>
          <p:cNvSpPr>
            <a:spLocks noGrp="1"/>
          </p:cNvSpPr>
          <p:nvPr>
            <p:ph type="body" idx="21"/>
          </p:nvPr>
        </p:nvSpPr>
        <p:spPr/>
        <p:txBody>
          <a:bodyPr/>
          <a:lstStyle/>
          <a:p>
            <a:pPr algn="ctr"/>
            <a:r>
              <a:rPr lang="en-US" dirty="0"/>
              <a:t>SPOT PRICING MARKET</a:t>
            </a:r>
          </a:p>
        </p:txBody>
      </p:sp>
      <p:sp>
        <p:nvSpPr>
          <p:cNvPr id="8" name="Text Placeholder 7">
            <a:extLst>
              <a:ext uri="{FF2B5EF4-FFF2-40B4-BE49-F238E27FC236}">
                <a16:creationId xmlns:a16="http://schemas.microsoft.com/office/drawing/2014/main" id="{88D65C91-8D6B-1E20-5F61-058CCDCB1A7F}"/>
              </a:ext>
            </a:extLst>
          </p:cNvPr>
          <p:cNvSpPr>
            <a:spLocks noGrp="1"/>
          </p:cNvSpPr>
          <p:nvPr>
            <p:ph type="body" sz="quarter" idx="22"/>
          </p:nvPr>
        </p:nvSpPr>
        <p:spPr/>
        <p:txBody>
          <a:bodyPr/>
          <a:lstStyle/>
          <a:p>
            <a:r>
              <a:rPr lang="en-US" sz="1800" dirty="0"/>
              <a:t>Tender rejections expected to begin rising in May as the market approaches International </a:t>
            </a:r>
            <a:r>
              <a:rPr lang="en-US" sz="1800" dirty="0" err="1"/>
              <a:t>Roadcheck</a:t>
            </a:r>
            <a:r>
              <a:rPr lang="en-US" sz="1800" dirty="0"/>
              <a:t>, Memorial Day and the end of Q2.</a:t>
            </a:r>
          </a:p>
          <a:p>
            <a:r>
              <a:rPr lang="en-US" sz="1800" dirty="0"/>
              <a:t>Transit delays, increased spot pricing and reduced capacity are expected during International </a:t>
            </a:r>
            <a:r>
              <a:rPr lang="en-US" sz="1800" dirty="0" err="1"/>
              <a:t>Roadcheck</a:t>
            </a:r>
            <a:r>
              <a:rPr lang="en-US" sz="1800" dirty="0"/>
              <a:t>, scheduled for May 12-14.</a:t>
            </a:r>
          </a:p>
          <a:p>
            <a:r>
              <a:rPr lang="en-US" sz="1800" dirty="0"/>
              <a:t>Spot pricing is increasing as fuel costs rise. Current On-Highway Diesel Fuel Prices climbed 38.6% in March and are now 51.4% higher than the comparable report from 2025. </a:t>
            </a:r>
          </a:p>
        </p:txBody>
      </p:sp>
    </p:spTree>
    <p:extLst>
      <p:ext uri="{BB962C8B-B14F-4D97-AF65-F5344CB8AC3E}">
        <p14:creationId xmlns:p14="http://schemas.microsoft.com/office/powerpoint/2010/main" val="387809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1151E-76B5-DF91-9C1D-0E5DA3643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032A3-23D3-1C03-CA28-7B6DB03836F9}"/>
              </a:ext>
            </a:extLst>
          </p:cNvPr>
          <p:cNvSpPr>
            <a:spLocks noGrp="1"/>
          </p:cNvSpPr>
          <p:nvPr>
            <p:ph type="title"/>
          </p:nvPr>
        </p:nvSpPr>
        <p:spPr>
          <a:xfrm>
            <a:off x="457200" y="1051557"/>
            <a:ext cx="13716000" cy="746761"/>
          </a:xfrm>
        </p:spPr>
        <p:txBody>
          <a:bodyPr>
            <a:normAutofit fontScale="90000"/>
          </a:bodyPr>
          <a:lstStyle/>
          <a:p>
            <a:r>
              <a:rPr lang="en-US" sz="4400" dirty="0"/>
              <a:t>ADDITIONAL INFORMATION &amp; SUGGESTED LINKS</a:t>
            </a:r>
            <a:br>
              <a:rPr lang="en-US" sz="4400" dirty="0"/>
            </a:br>
            <a:endParaRPr lang="en-US" sz="4400" dirty="0"/>
          </a:p>
        </p:txBody>
      </p:sp>
      <p:sp>
        <p:nvSpPr>
          <p:cNvPr id="7" name="Text Placeholder 6">
            <a:extLst>
              <a:ext uri="{FF2B5EF4-FFF2-40B4-BE49-F238E27FC236}">
                <a16:creationId xmlns:a16="http://schemas.microsoft.com/office/drawing/2014/main" id="{BC23C446-C874-E963-4438-5B125A056794}"/>
              </a:ext>
            </a:extLst>
          </p:cNvPr>
          <p:cNvSpPr>
            <a:spLocks noGrp="1"/>
          </p:cNvSpPr>
          <p:nvPr>
            <p:ph idx="1"/>
          </p:nvPr>
        </p:nvSpPr>
        <p:spPr/>
        <p:txBody>
          <a:bodyPr>
            <a:normAutofit/>
          </a:bodyPr>
          <a:lstStyle/>
          <a:p>
            <a:pPr marL="0" indent="0">
              <a:buNone/>
            </a:pPr>
            <a:r>
              <a:rPr lang="en-US" sz="1500" b="1" dirty="0"/>
              <a:t>Jason Miller – Eli Broad Endowed Professor of Supply Chain Management – Michigan State University</a:t>
            </a:r>
          </a:p>
          <a:p>
            <a:r>
              <a:rPr lang="en-US" sz="1500" dirty="0">
                <a:hlinkClick r:id="rId3"/>
              </a:rPr>
              <a:t>https://www.linkedin.com/in/jason-miller-32110325/</a:t>
            </a:r>
            <a:endParaRPr lang="en-US" sz="1500" dirty="0"/>
          </a:p>
          <a:p>
            <a:pPr marL="0" indent="0">
              <a:buNone/>
            </a:pPr>
            <a:r>
              <a:rPr lang="en-US" sz="1500" b="1" dirty="0"/>
              <a:t>Operational Costs of Trucking – American Transportation Research Institute</a:t>
            </a:r>
          </a:p>
          <a:p>
            <a:r>
              <a:rPr lang="en-US" sz="1500" dirty="0">
                <a:hlinkClick r:id="rId4"/>
              </a:rPr>
              <a:t>https://truckingresearch.org/about-atri/atri-research/operational-costs-of-trucking/</a:t>
            </a:r>
            <a:endParaRPr lang="en-US" sz="1500" dirty="0"/>
          </a:p>
          <a:p>
            <a:pPr marL="0" indent="0">
              <a:buNone/>
            </a:pPr>
            <a:r>
              <a:rPr lang="en-US" sz="1500" b="1" dirty="0"/>
              <a:t>Ken Adamo – DAT Chief of Analytics fuel impact commentary</a:t>
            </a:r>
          </a:p>
          <a:p>
            <a:r>
              <a:rPr lang="en-US" sz="1500" dirty="0">
                <a:hlinkClick r:id="rId5"/>
              </a:rPr>
              <a:t>https://www.linkedin.com/posts/ken-adamo-8481611a_the-trucking-rate-mirage-has-reappeared-activity-7438204112321650689-vsnF/?utm_source=share&amp;utm_medium=member_desktop&amp;rcm=ACoAAAcUz84BnQK2z34Aqd_7fe3An4KabP_74Cg</a:t>
            </a:r>
            <a:endParaRPr lang="en-US" sz="1500" dirty="0"/>
          </a:p>
          <a:p>
            <a:pPr marL="0" indent="0">
              <a:buNone/>
            </a:pPr>
            <a:r>
              <a:rPr lang="en-US" sz="1500" b="1" dirty="0"/>
              <a:t>US Energy Information Administration Short-Term Energy Outlook</a:t>
            </a:r>
          </a:p>
          <a:p>
            <a:r>
              <a:rPr lang="en-US" sz="1500" dirty="0">
                <a:hlinkClick r:id="rId6"/>
              </a:rPr>
              <a:t>https://www.eia.gov/outlooks/steo/</a:t>
            </a:r>
            <a:endParaRPr lang="en-US" sz="1500" dirty="0"/>
          </a:p>
          <a:p>
            <a:pPr marL="0" indent="0">
              <a:buNone/>
            </a:pPr>
            <a:r>
              <a:rPr lang="en-US" sz="1500" b="1" dirty="0"/>
              <a:t>Upcoming Key Dates Impacting Capacity and Volumes</a:t>
            </a:r>
          </a:p>
          <a:p>
            <a:r>
              <a:rPr lang="en-US" sz="1500" dirty="0"/>
              <a:t>Good Friday and Easter Sunday		Apr 3, 5</a:t>
            </a:r>
          </a:p>
          <a:p>
            <a:r>
              <a:rPr lang="en-US" sz="1500" dirty="0"/>
              <a:t>Central CA and Southern AZ Produce	Mid Apr</a:t>
            </a:r>
          </a:p>
          <a:p>
            <a:r>
              <a:rPr lang="en-US" sz="1500" dirty="0"/>
              <a:t>FL and South GA Produce		Mid Apr</a:t>
            </a:r>
          </a:p>
          <a:p>
            <a:r>
              <a:rPr lang="en-US" sz="1500" dirty="0"/>
              <a:t>International </a:t>
            </a:r>
            <a:r>
              <a:rPr lang="en-US" sz="1500" dirty="0" err="1"/>
              <a:t>Roadcheck</a:t>
            </a:r>
            <a:r>
              <a:rPr lang="en-US" sz="1500" dirty="0"/>
              <a:t>		May 12-14</a:t>
            </a:r>
          </a:p>
        </p:txBody>
      </p:sp>
    </p:spTree>
    <p:extLst>
      <p:ext uri="{BB962C8B-B14F-4D97-AF65-F5344CB8AC3E}">
        <p14:creationId xmlns:p14="http://schemas.microsoft.com/office/powerpoint/2010/main" val="36321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6BC3-8457-297A-340A-23ECF59CAF53}"/>
            </a:ext>
          </a:extLst>
        </p:cNvPr>
        <p:cNvGrpSpPr/>
        <p:nvPr/>
      </p:nvGrpSpPr>
      <p:grpSpPr>
        <a:xfrm>
          <a:off x="0" y="0"/>
          <a:ext cx="0" cy="0"/>
          <a:chOff x="0" y="0"/>
          <a:chExt cx="0" cy="0"/>
        </a:xfrm>
      </p:grpSpPr>
      <p:sp>
        <p:nvSpPr>
          <p:cNvPr id="18" name="Text Placeholder 17">
            <a:extLst>
              <a:ext uri="{FF2B5EF4-FFF2-40B4-BE49-F238E27FC236}">
                <a16:creationId xmlns:a16="http://schemas.microsoft.com/office/drawing/2014/main" id="{88A64005-DB03-6D9B-BC1A-27F426E62D89}"/>
              </a:ext>
            </a:extLst>
          </p:cNvPr>
          <p:cNvSpPr>
            <a:spLocks noGrp="1"/>
          </p:cNvSpPr>
          <p:nvPr>
            <p:ph type="body" idx="21"/>
          </p:nvPr>
        </p:nvSpPr>
        <p:spPr>
          <a:xfrm>
            <a:off x="981013" y="7074273"/>
            <a:ext cx="7635240" cy="624600"/>
          </a:xfrm>
        </p:spPr>
        <p:txBody>
          <a:bodyPr>
            <a:normAutofit/>
          </a:bodyPr>
          <a:lstStyle/>
          <a:p>
            <a:r>
              <a:rPr lang="en-US" sz="1400" dirty="0">
                <a:latin typeface="+mn-lt"/>
              </a:rPr>
              <a:t>Data within this index includes all domestic freight modes and is derived from 36 million invoices and $36B in spend processed by Cass annually. </a:t>
            </a:r>
          </a:p>
        </p:txBody>
      </p:sp>
      <p:sp>
        <p:nvSpPr>
          <p:cNvPr id="5" name="Title 4">
            <a:extLst>
              <a:ext uri="{FF2B5EF4-FFF2-40B4-BE49-F238E27FC236}">
                <a16:creationId xmlns:a16="http://schemas.microsoft.com/office/drawing/2014/main" id="{40789E7C-ABB5-076D-59FB-519D0D6AD681}"/>
              </a:ext>
            </a:extLst>
          </p:cNvPr>
          <p:cNvSpPr>
            <a:spLocks noGrp="1"/>
          </p:cNvSpPr>
          <p:nvPr>
            <p:ph type="title"/>
          </p:nvPr>
        </p:nvSpPr>
        <p:spPr/>
        <p:txBody>
          <a:bodyPr>
            <a:normAutofit/>
          </a:bodyPr>
          <a:lstStyle/>
          <a:p>
            <a:r>
              <a:rPr lang="en-US" sz="4000" dirty="0"/>
              <a:t>NATIONAL TENDER VOLUMES</a:t>
            </a:r>
          </a:p>
        </p:txBody>
      </p:sp>
      <p:sp>
        <p:nvSpPr>
          <p:cNvPr id="9" name="Text Placeholder 8">
            <a:extLst>
              <a:ext uri="{FF2B5EF4-FFF2-40B4-BE49-F238E27FC236}">
                <a16:creationId xmlns:a16="http://schemas.microsoft.com/office/drawing/2014/main" id="{395CC08F-DB3D-F23F-402E-F7279355C931}"/>
              </a:ext>
            </a:extLst>
          </p:cNvPr>
          <p:cNvSpPr>
            <a:spLocks noGrp="1"/>
          </p:cNvSpPr>
          <p:nvPr>
            <p:ph type="body" idx="14"/>
          </p:nvPr>
        </p:nvSpPr>
        <p:spPr>
          <a:xfrm>
            <a:off x="9571374" y="1943069"/>
            <a:ext cx="4601825" cy="365760"/>
          </a:xfrm>
        </p:spPr>
        <p:txBody>
          <a:bodyPr/>
          <a:lstStyle/>
          <a:p>
            <a:pPr algn="ctr"/>
            <a:r>
              <a:rPr lang="en-US" sz="2000" dirty="0"/>
              <a:t>CASS FREIGHT INDEX</a:t>
            </a:r>
          </a:p>
        </p:txBody>
      </p:sp>
      <p:sp>
        <p:nvSpPr>
          <p:cNvPr id="7" name="Content Placeholder 6">
            <a:extLst>
              <a:ext uri="{FF2B5EF4-FFF2-40B4-BE49-F238E27FC236}">
                <a16:creationId xmlns:a16="http://schemas.microsoft.com/office/drawing/2014/main" id="{86E9EA19-EA42-FC16-9BF8-934BCC7898EC}"/>
              </a:ext>
            </a:extLst>
          </p:cNvPr>
          <p:cNvSpPr>
            <a:spLocks noGrp="1"/>
          </p:cNvSpPr>
          <p:nvPr>
            <p:ph type="body" sz="quarter" idx="15"/>
          </p:nvPr>
        </p:nvSpPr>
        <p:spPr>
          <a:xfrm>
            <a:off x="9571374" y="2562749"/>
            <a:ext cx="4601825" cy="3032507"/>
          </a:xfrm>
        </p:spPr>
        <p:txBody>
          <a:bodyPr vert="horz" lIns="0" tIns="0" rIns="0" bIns="0" rtlCol="0" anchor="t">
            <a:normAutofit/>
          </a:bodyPr>
          <a:lstStyle/>
          <a:p>
            <a:pPr marL="8890"/>
            <a:r>
              <a:rPr lang="en-US" sz="1800" dirty="0"/>
              <a:t>The shipments component of the Cass Freight Index fell 7.1% </a:t>
            </a:r>
            <a:r>
              <a:rPr lang="en-US" sz="1800"/>
              <a:t>YoY </a:t>
            </a:r>
            <a:r>
              <a:rPr lang="en-US" sz="1800" dirty="0"/>
              <a:t>but rose 10.4% </a:t>
            </a:r>
            <a:r>
              <a:rPr lang="en-US" sz="1800"/>
              <a:t>MoM </a:t>
            </a:r>
            <a:r>
              <a:rPr lang="en-US" sz="1800" dirty="0"/>
              <a:t>in February. </a:t>
            </a:r>
            <a:endParaRPr lang="en-US"/>
          </a:p>
          <a:p>
            <a:pPr marL="8890"/>
            <a:r>
              <a:rPr lang="en-US" sz="1800" dirty="0"/>
              <a:t>In seasonally adjusted (SA) terms, shipments rose 4.3% </a:t>
            </a:r>
            <a:r>
              <a:rPr lang="en-US" sz="1800"/>
              <a:t>MoM</a:t>
            </a:r>
            <a:r>
              <a:rPr lang="en-US" sz="1800" dirty="0"/>
              <a:t>, recovering much of the weather disruptions of the past two months.</a:t>
            </a:r>
            <a:endParaRPr lang="en-US" sz="1800"/>
          </a:p>
          <a:p>
            <a:pPr marL="8890"/>
            <a:r>
              <a:rPr lang="en-US" sz="1800" dirty="0"/>
              <a:t>The normal seasonal trend would put the shipments component of the Cass Freight Index down 5% </a:t>
            </a:r>
            <a:r>
              <a:rPr lang="en-US" sz="1800"/>
              <a:t>YoY</a:t>
            </a:r>
            <a:r>
              <a:rPr lang="en-US" sz="1800" dirty="0"/>
              <a:t> in March.</a:t>
            </a:r>
            <a:endParaRPr lang="en-US" sz="1800"/>
          </a:p>
        </p:txBody>
      </p:sp>
      <p:pic>
        <p:nvPicPr>
          <p:cNvPr id="2" name="Picture 1">
            <a:extLst>
              <a:ext uri="{FF2B5EF4-FFF2-40B4-BE49-F238E27FC236}">
                <a16:creationId xmlns:a16="http://schemas.microsoft.com/office/drawing/2014/main" id="{C365D8D3-5D4D-A68D-DFBF-8B5272F17DCD}"/>
              </a:ext>
            </a:extLst>
          </p:cNvPr>
          <p:cNvPicPr>
            <a:picLocks noChangeAspect="1"/>
          </p:cNvPicPr>
          <p:nvPr/>
        </p:nvPicPr>
        <p:blipFill>
          <a:blip r:embed="rId2"/>
          <a:stretch>
            <a:fillRect/>
          </a:stretch>
        </p:blipFill>
        <p:spPr>
          <a:xfrm>
            <a:off x="894165" y="2125949"/>
            <a:ext cx="7635240" cy="4901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1314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07E5-0CDC-7DAB-2960-97CC87C8D616}"/>
              </a:ext>
            </a:extLst>
          </p:cNvPr>
          <p:cNvSpPr>
            <a:spLocks noGrp="1"/>
          </p:cNvSpPr>
          <p:nvPr>
            <p:ph type="title" idx="4294967295"/>
          </p:nvPr>
        </p:nvSpPr>
        <p:spPr>
          <a:xfrm>
            <a:off x="402771" y="598855"/>
            <a:ext cx="13425488" cy="783051"/>
          </a:xfrm>
        </p:spPr>
        <p:txBody>
          <a:bodyPr>
            <a:normAutofit/>
          </a:bodyPr>
          <a:lstStyle/>
          <a:p>
            <a:r>
              <a:rPr lang="en-US" sz="4000" dirty="0"/>
              <a:t>DIESEL FUEL PRICES</a:t>
            </a:r>
          </a:p>
        </p:txBody>
      </p:sp>
      <p:sp>
        <p:nvSpPr>
          <p:cNvPr id="4" name="Content Placeholder 3">
            <a:extLst>
              <a:ext uri="{FF2B5EF4-FFF2-40B4-BE49-F238E27FC236}">
                <a16:creationId xmlns:a16="http://schemas.microsoft.com/office/drawing/2014/main" id="{00DABABA-3863-A6D0-E51A-48B280FFA1E9}"/>
              </a:ext>
            </a:extLst>
          </p:cNvPr>
          <p:cNvSpPr>
            <a:spLocks noGrp="1"/>
          </p:cNvSpPr>
          <p:nvPr>
            <p:ph sz="quarter" idx="4294967295"/>
          </p:nvPr>
        </p:nvSpPr>
        <p:spPr>
          <a:xfrm>
            <a:off x="8550729" y="2379536"/>
            <a:ext cx="5676900" cy="5527675"/>
          </a:xfrm>
        </p:spPr>
        <p:txBody>
          <a:bodyPr vert="horz" lIns="0" tIns="0" rIns="0" bIns="0" rtlCol="0" anchor="t">
            <a:normAutofit fontScale="92500" lnSpcReduction="10000"/>
          </a:bodyPr>
          <a:lstStyle/>
          <a:p>
            <a:pPr marL="136525" indent="-127000"/>
            <a:r>
              <a:rPr lang="en-US" sz="1800" dirty="0">
                <a:cs typeface="Arial"/>
              </a:rPr>
              <a:t>Current On-Highway Diesel Fuel Prices as reported by the US Energy Information Administration are 51.4% higher than the corresponding report in 2025. This increase in fuel prices equates to approximately $0.36/mile YoY spot cost impact. </a:t>
            </a:r>
            <a:endParaRPr lang="en-US" dirty="0"/>
          </a:p>
          <a:p>
            <a:r>
              <a:rPr lang="en-US" sz="1800" dirty="0"/>
              <a:t>The Brent crude oil spot price rose sharply following the onset of military action in the Middle East. Brent settled at $94 per barrel (b) on March 9, up about 50% from the beginning of the year and the highest since September 2023. Crude oil prices rose as petroleum shipments through the Strait of Hormuz fell, and some Middle East oil production has been shut in.</a:t>
            </a:r>
          </a:p>
          <a:p>
            <a:r>
              <a:rPr lang="en-US" sz="1800" dirty="0"/>
              <a:t>The EIA forecasts the Brent crude oil price will remain above $95/b over the next two months, before falling below $80/b in the third quarter of 2026 and around $70/b by the end of the year. Prices are expected to average $64/b in 2027. This price forecast is highly dependent on the EIA’s modeled assumptions of both the duration of conflict in the Middle East and resulting outages in oil production.</a:t>
            </a:r>
          </a:p>
          <a:p>
            <a:endParaRPr lang="en-US" dirty="0"/>
          </a:p>
        </p:txBody>
      </p:sp>
      <p:graphicFrame>
        <p:nvGraphicFramePr>
          <p:cNvPr id="3" name="Chart 2">
            <a:extLst>
              <a:ext uri="{FF2B5EF4-FFF2-40B4-BE49-F238E27FC236}">
                <a16:creationId xmlns:a16="http://schemas.microsoft.com/office/drawing/2014/main" id="{2F1782A4-5446-7651-9354-9785A1F6DBBF}"/>
              </a:ext>
            </a:extLst>
          </p:cNvPr>
          <p:cNvGraphicFramePr>
            <a:graphicFrameLocks/>
          </p:cNvGraphicFramePr>
          <p:nvPr>
            <p:extLst>
              <p:ext uri="{D42A27DB-BD31-4B8C-83A1-F6EECF244321}">
                <p14:modId xmlns:p14="http://schemas.microsoft.com/office/powerpoint/2010/main" val="1380093762"/>
              </p:ext>
            </p:extLst>
          </p:nvPr>
        </p:nvGraphicFramePr>
        <p:xfrm>
          <a:off x="402771" y="2274912"/>
          <a:ext cx="7768001" cy="4996744"/>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3">
            <a:extLst>
              <a:ext uri="{FF2B5EF4-FFF2-40B4-BE49-F238E27FC236}">
                <a16:creationId xmlns:a16="http://schemas.microsoft.com/office/drawing/2014/main" id="{051F6B6F-7434-ABB6-B095-711C36BAAE2A}"/>
              </a:ext>
            </a:extLst>
          </p:cNvPr>
          <p:cNvSpPr txBox="1">
            <a:spLocks/>
          </p:cNvSpPr>
          <p:nvPr/>
        </p:nvSpPr>
        <p:spPr>
          <a:xfrm>
            <a:off x="2756398" y="7271656"/>
            <a:ext cx="3060746" cy="337256"/>
          </a:xfrm>
          <a:prstGeom prst="rect">
            <a:avLst/>
          </a:prstGeom>
        </p:spPr>
        <p:txBody>
          <a:bodyPr vert="horz" lIns="91440" tIns="45720" rIns="91440" bIns="45720" rtlCol="0" anchor="ctr">
            <a:normAutofit/>
          </a:bodyPr>
          <a:lstStyle>
            <a:defPPr>
              <a:defRPr lang="en-US"/>
            </a:defPPr>
            <a:lvl1pPr marL="0" algn="r" defTabSz="914363" rtl="0" eaLnBrk="1" latinLnBrk="0" hangingPunct="1">
              <a:defRPr sz="1260" kern="1200">
                <a:solidFill>
                  <a:schemeClr val="tx1"/>
                </a:solidFill>
                <a:latin typeface="+mj-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r>
              <a:rPr lang="en-US"/>
              <a:t>Source: U.S. Department of Energy</a:t>
            </a:r>
            <a:endParaRPr lang="en-US" dirty="0"/>
          </a:p>
        </p:txBody>
      </p:sp>
    </p:spTree>
    <p:extLst>
      <p:ext uri="{BB962C8B-B14F-4D97-AF65-F5344CB8AC3E}">
        <p14:creationId xmlns:p14="http://schemas.microsoft.com/office/powerpoint/2010/main" val="2330127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828E-96C0-16EA-D649-340613A6189E}"/>
              </a:ext>
            </a:extLst>
          </p:cNvPr>
          <p:cNvSpPr>
            <a:spLocks noGrp="1"/>
          </p:cNvSpPr>
          <p:nvPr>
            <p:ph type="title" idx="4294967295"/>
          </p:nvPr>
        </p:nvSpPr>
        <p:spPr>
          <a:xfrm>
            <a:off x="0" y="-1618"/>
            <a:ext cx="14630400" cy="1384300"/>
          </a:xfrm>
        </p:spPr>
        <p:txBody>
          <a:bodyPr>
            <a:normAutofit/>
          </a:bodyPr>
          <a:lstStyle/>
          <a:p>
            <a:r>
              <a:rPr lang="en-US" sz="4000"/>
              <a:t>FREIGHT REJECTIONS</a:t>
            </a:r>
            <a:endParaRPr lang="en-US" sz="4000" dirty="0"/>
          </a:p>
        </p:txBody>
      </p:sp>
      <p:sp>
        <p:nvSpPr>
          <p:cNvPr id="4" name="Content Placeholder 3">
            <a:extLst>
              <a:ext uri="{FF2B5EF4-FFF2-40B4-BE49-F238E27FC236}">
                <a16:creationId xmlns:a16="http://schemas.microsoft.com/office/drawing/2014/main" id="{75464A04-1273-7609-70B5-875A51A60047}"/>
              </a:ext>
            </a:extLst>
          </p:cNvPr>
          <p:cNvSpPr>
            <a:spLocks noGrp="1"/>
          </p:cNvSpPr>
          <p:nvPr>
            <p:ph sz="quarter" idx="4294967295"/>
          </p:nvPr>
        </p:nvSpPr>
        <p:spPr>
          <a:xfrm>
            <a:off x="10812218" y="2329512"/>
            <a:ext cx="3495675" cy="5614988"/>
          </a:xfrm>
        </p:spPr>
        <p:txBody>
          <a:bodyPr vert="horz" lIns="0" tIns="0" rIns="0" bIns="0" rtlCol="0" anchor="t">
            <a:normAutofit/>
          </a:bodyPr>
          <a:lstStyle/>
          <a:p>
            <a:r>
              <a:rPr lang="en-US" sz="1800" dirty="0"/>
              <a:t>The current national tender rejection rate is 14.6%.</a:t>
            </a:r>
          </a:p>
          <a:p>
            <a:pPr marL="136525" indent="-127000"/>
            <a:r>
              <a:rPr lang="en-US" sz="1800" dirty="0"/>
              <a:t>Rejection rates are up over the 2024 and 2025 reports of 3.8% and 5.4%, respectively.</a:t>
            </a:r>
          </a:p>
          <a:p>
            <a:pPr marL="136525" indent="-127000"/>
            <a:r>
              <a:rPr lang="en-US" sz="1800" dirty="0"/>
              <a:t>Supply-side pressure is driving increased rejections. </a:t>
            </a:r>
          </a:p>
          <a:p>
            <a:pPr marL="136525" indent="-127000"/>
            <a:r>
              <a:rPr lang="en-US" sz="1800" dirty="0"/>
              <a:t>Rejection rates in the 6%-8% range indicate a more balanced market. </a:t>
            </a:r>
          </a:p>
        </p:txBody>
      </p:sp>
      <p:sp>
        <p:nvSpPr>
          <p:cNvPr id="7" name="TextBox 6">
            <a:extLst>
              <a:ext uri="{FF2B5EF4-FFF2-40B4-BE49-F238E27FC236}">
                <a16:creationId xmlns:a16="http://schemas.microsoft.com/office/drawing/2014/main" id="{795E418C-9630-52A8-C8E9-BB4058EC5C28}"/>
              </a:ext>
            </a:extLst>
          </p:cNvPr>
          <p:cNvSpPr txBox="1"/>
          <p:nvPr/>
        </p:nvSpPr>
        <p:spPr>
          <a:xfrm>
            <a:off x="1008883" y="6129346"/>
            <a:ext cx="8864322" cy="369332"/>
          </a:xfrm>
          <a:prstGeom prst="rect">
            <a:avLst/>
          </a:prstGeom>
          <a:noFill/>
        </p:spPr>
        <p:txBody>
          <a:bodyPr wrap="square" rtlCol="0">
            <a:spAutoFit/>
          </a:bodyPr>
          <a:lstStyle/>
          <a:p>
            <a:r>
              <a:rPr lang="en-US" b="1"/>
              <a:t>Source: </a:t>
            </a:r>
            <a:r>
              <a:rPr lang="en-US" b="1" err="1"/>
              <a:t>FreightWaves</a:t>
            </a:r>
            <a:r>
              <a:rPr lang="en-US" b="1"/>
              <a:t>/SONAR Outbound Tender Volume Index – Symbol OTRI  </a:t>
            </a:r>
          </a:p>
        </p:txBody>
      </p:sp>
      <p:pic>
        <p:nvPicPr>
          <p:cNvPr id="5" name="Picture 4">
            <a:extLst>
              <a:ext uri="{FF2B5EF4-FFF2-40B4-BE49-F238E27FC236}">
                <a16:creationId xmlns:a16="http://schemas.microsoft.com/office/drawing/2014/main" id="{9914CCF2-860F-BD92-C0B5-8FFB77EF3899}"/>
              </a:ext>
            </a:extLst>
          </p:cNvPr>
          <p:cNvPicPr>
            <a:picLocks noChangeAspect="1"/>
          </p:cNvPicPr>
          <p:nvPr/>
        </p:nvPicPr>
        <p:blipFill>
          <a:blip r:embed="rId2"/>
          <a:stretch>
            <a:fillRect/>
          </a:stretch>
        </p:blipFill>
        <p:spPr>
          <a:xfrm>
            <a:off x="454709" y="2219997"/>
            <a:ext cx="10026156" cy="3439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0437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9D07-CDE1-5093-F1C4-9F9EEADB88C5}"/>
              </a:ext>
            </a:extLst>
          </p:cNvPr>
          <p:cNvSpPr>
            <a:spLocks noGrp="1"/>
          </p:cNvSpPr>
          <p:nvPr>
            <p:ph type="title"/>
          </p:nvPr>
        </p:nvSpPr>
        <p:spPr/>
        <p:txBody>
          <a:bodyPr/>
          <a:lstStyle/>
          <a:p>
            <a:r>
              <a:rPr lang="en-US" dirty="0"/>
              <a:t>CAPACITY CONDITIONS</a:t>
            </a:r>
          </a:p>
        </p:txBody>
      </p:sp>
      <p:sp>
        <p:nvSpPr>
          <p:cNvPr id="3" name="Text Placeholder 2">
            <a:extLst>
              <a:ext uri="{FF2B5EF4-FFF2-40B4-BE49-F238E27FC236}">
                <a16:creationId xmlns:a16="http://schemas.microsoft.com/office/drawing/2014/main" id="{4BC8BCA7-032A-48EB-E8AD-B6163B26F55F}"/>
              </a:ext>
            </a:extLst>
          </p:cNvPr>
          <p:cNvSpPr>
            <a:spLocks noGrp="1"/>
          </p:cNvSpPr>
          <p:nvPr>
            <p:ph type="body" sz="quarter" idx="15"/>
          </p:nvPr>
        </p:nvSpPr>
        <p:spPr>
          <a:xfrm>
            <a:off x="9223027" y="1920804"/>
            <a:ext cx="4950173" cy="6210825"/>
          </a:xfrm>
        </p:spPr>
        <p:txBody>
          <a:bodyPr vert="horz" lIns="91440" tIns="45720" rIns="91440" bIns="45720" rtlCol="0" anchor="t">
            <a:noAutofit/>
          </a:bodyPr>
          <a:lstStyle/>
          <a:p>
            <a:r>
              <a:rPr lang="en-US" sz="1400" dirty="0"/>
              <a:t>FMCSA projects the exit of 194,000 non-domiciled CDL holders over the upcoming years.</a:t>
            </a:r>
          </a:p>
          <a:p>
            <a:r>
              <a:rPr lang="en-US" sz="1400" dirty="0"/>
              <a:t>The rapid growth of non-domiciled CDL drivers from 2020-2024 with lower associated labor costs prolonged the 2022-2025 freight recession.</a:t>
            </a:r>
          </a:p>
          <a:p>
            <a:r>
              <a:rPr lang="en-US" sz="1400" dirty="0"/>
              <a:t>FMCSA’s final rule could extend non-domiciled driver attrition to up to five years; however, action from Congress on Delilah’s Law could shrink this timeline to 12 months.</a:t>
            </a:r>
          </a:p>
          <a:p>
            <a:r>
              <a:rPr lang="en-US" sz="1400" dirty="0"/>
              <a:t>While it is estimated that 30,000 – 40,000 non-domiciled drivers are leaving the market monthly, this alone does not explain overall tightening capacity conditions.</a:t>
            </a:r>
          </a:p>
          <a:p>
            <a:r>
              <a:rPr lang="en-US" sz="1400" dirty="0"/>
              <a:t>Analysis conducted by Pickett Research utilizing ATRI’s operational cost research indicates the truckload market is in its eleventh consecutive quarter of unprofitability as compared to the spot market.</a:t>
            </a:r>
          </a:p>
          <a:p>
            <a:r>
              <a:rPr lang="en-US" sz="1400" dirty="0"/>
              <a:t>Carrier costs continue rising—wages, equipment, and insurance remain elevated compared to 2022. A sustained spike in fuel costs could force more carriers out of the market in the coming months.</a:t>
            </a:r>
            <a:endParaRPr lang="en-US" sz="1400" b="1" dirty="0"/>
          </a:p>
          <a:p>
            <a:endParaRPr lang="en-US" sz="1440" dirty="0"/>
          </a:p>
        </p:txBody>
      </p:sp>
      <p:pic>
        <p:nvPicPr>
          <p:cNvPr id="6" name="Picture 5">
            <a:extLst>
              <a:ext uri="{FF2B5EF4-FFF2-40B4-BE49-F238E27FC236}">
                <a16:creationId xmlns:a16="http://schemas.microsoft.com/office/drawing/2014/main" id="{336414C7-CD46-7392-AF1D-D973C476B444}"/>
              </a:ext>
            </a:extLst>
          </p:cNvPr>
          <p:cNvPicPr>
            <a:picLocks noChangeAspect="1"/>
          </p:cNvPicPr>
          <p:nvPr/>
        </p:nvPicPr>
        <p:blipFill>
          <a:blip r:embed="rId2"/>
          <a:stretch>
            <a:fillRect/>
          </a:stretch>
        </p:blipFill>
        <p:spPr>
          <a:xfrm>
            <a:off x="709391" y="2058431"/>
            <a:ext cx="8068397" cy="5126531"/>
          </a:xfrm>
          <a:prstGeom prst="rect">
            <a:avLst/>
          </a:prstGeom>
        </p:spPr>
      </p:pic>
    </p:spTree>
    <p:extLst>
      <p:ext uri="{BB962C8B-B14F-4D97-AF65-F5344CB8AC3E}">
        <p14:creationId xmlns:p14="http://schemas.microsoft.com/office/powerpoint/2010/main" val="36783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95BA793-1E5B-F868-F482-165EC64F4EA4}"/>
              </a:ext>
            </a:extLst>
          </p:cNvPr>
          <p:cNvSpPr>
            <a:spLocks noGrp="1"/>
          </p:cNvSpPr>
          <p:nvPr>
            <p:ph type="body" idx="21"/>
          </p:nvPr>
        </p:nvSpPr>
        <p:spPr/>
        <p:txBody>
          <a:bodyPr/>
          <a:lstStyle/>
          <a:p>
            <a:r>
              <a:rPr lang="en-US" dirty="0"/>
              <a:t>FRED</a:t>
            </a:r>
          </a:p>
        </p:txBody>
      </p:sp>
      <p:sp>
        <p:nvSpPr>
          <p:cNvPr id="15" name="Title 14">
            <a:extLst>
              <a:ext uri="{FF2B5EF4-FFF2-40B4-BE49-F238E27FC236}">
                <a16:creationId xmlns:a16="http://schemas.microsoft.com/office/drawing/2014/main" id="{9D190F9D-B285-C075-E3EA-64374ACA1126}"/>
              </a:ext>
            </a:extLst>
          </p:cNvPr>
          <p:cNvSpPr>
            <a:spLocks noGrp="1"/>
          </p:cNvSpPr>
          <p:nvPr>
            <p:ph type="title"/>
          </p:nvPr>
        </p:nvSpPr>
        <p:spPr>
          <a:xfrm>
            <a:off x="457200" y="441960"/>
            <a:ext cx="13716000" cy="632861"/>
          </a:xfrm>
        </p:spPr>
        <p:txBody>
          <a:bodyPr/>
          <a:lstStyle/>
          <a:p>
            <a:r>
              <a:rPr lang="en-US" dirty="0"/>
              <a:t>INVENTORY</a:t>
            </a:r>
          </a:p>
        </p:txBody>
      </p:sp>
      <p:sp>
        <p:nvSpPr>
          <p:cNvPr id="16" name="Text Placeholder 15">
            <a:extLst>
              <a:ext uri="{FF2B5EF4-FFF2-40B4-BE49-F238E27FC236}">
                <a16:creationId xmlns:a16="http://schemas.microsoft.com/office/drawing/2014/main" id="{9763FCB0-DA3F-BD23-A1D6-9B05E11E2A5A}"/>
              </a:ext>
            </a:extLst>
          </p:cNvPr>
          <p:cNvSpPr>
            <a:spLocks noGrp="1"/>
          </p:cNvSpPr>
          <p:nvPr>
            <p:ph type="body" idx="14"/>
          </p:nvPr>
        </p:nvSpPr>
        <p:spPr>
          <a:xfrm>
            <a:off x="9571375" y="2760617"/>
            <a:ext cx="4895739" cy="365760"/>
          </a:xfrm>
        </p:spPr>
        <p:txBody>
          <a:bodyPr/>
          <a:lstStyle/>
          <a:p>
            <a:r>
              <a:rPr lang="en-US" sz="2000" dirty="0"/>
              <a:t>RETAILERS: INVENTORIES TO SALES RATIO</a:t>
            </a:r>
          </a:p>
        </p:txBody>
      </p:sp>
      <p:sp>
        <p:nvSpPr>
          <p:cNvPr id="17" name="Text Placeholder 16">
            <a:extLst>
              <a:ext uri="{FF2B5EF4-FFF2-40B4-BE49-F238E27FC236}">
                <a16:creationId xmlns:a16="http://schemas.microsoft.com/office/drawing/2014/main" id="{CF97A226-625E-F3BC-6A4D-7F7A6B2A26E3}"/>
              </a:ext>
            </a:extLst>
          </p:cNvPr>
          <p:cNvSpPr>
            <a:spLocks noGrp="1"/>
          </p:cNvSpPr>
          <p:nvPr>
            <p:ph type="body" sz="quarter" idx="15"/>
          </p:nvPr>
        </p:nvSpPr>
        <p:spPr>
          <a:xfrm>
            <a:off x="9571375" y="3391849"/>
            <a:ext cx="4601825" cy="953530"/>
          </a:xfrm>
        </p:spPr>
        <p:txBody>
          <a:bodyPr/>
          <a:lstStyle/>
          <a:p>
            <a:pPr marL="295273" indent="-285750">
              <a:buFont typeface="Arial" panose="020B0604020202020204" pitchFamily="34" charset="0"/>
              <a:buChar char="•"/>
            </a:pPr>
            <a:r>
              <a:rPr lang="en-US" sz="1800" dirty="0"/>
              <a:t>December inventory to sales remained at 1.28. </a:t>
            </a:r>
          </a:p>
          <a:p>
            <a:pPr marL="295273" indent="-285750">
              <a:buFont typeface="Arial" panose="020B0604020202020204" pitchFamily="34" charset="0"/>
              <a:buChar char="•"/>
            </a:pPr>
            <a:r>
              <a:rPr lang="en-US" sz="1800" dirty="0"/>
              <a:t>Current inventory levels remain within the estimated optimal range. </a:t>
            </a:r>
          </a:p>
          <a:p>
            <a:pPr marL="295273" indent="-285750">
              <a:buFont typeface="Arial" panose="020B0604020202020204" pitchFamily="34" charset="0"/>
              <a:buChar char="•"/>
            </a:pPr>
            <a:r>
              <a:rPr lang="en-US" sz="1800" dirty="0"/>
              <a:t>Retailers appear to be operating a “just in time” inventory strategy. </a:t>
            </a:r>
          </a:p>
        </p:txBody>
      </p:sp>
      <p:pic>
        <p:nvPicPr>
          <p:cNvPr id="2" name="Picture 1">
            <a:extLst>
              <a:ext uri="{FF2B5EF4-FFF2-40B4-BE49-F238E27FC236}">
                <a16:creationId xmlns:a16="http://schemas.microsoft.com/office/drawing/2014/main" id="{BB747230-A36D-DE67-2015-B00C9EA58EF9}"/>
              </a:ext>
            </a:extLst>
          </p:cNvPr>
          <p:cNvPicPr>
            <a:picLocks noChangeAspect="1"/>
          </p:cNvPicPr>
          <p:nvPr/>
        </p:nvPicPr>
        <p:blipFill>
          <a:blip r:embed="rId2"/>
          <a:stretch>
            <a:fillRect/>
          </a:stretch>
        </p:blipFill>
        <p:spPr>
          <a:xfrm>
            <a:off x="710606" y="2042556"/>
            <a:ext cx="8081711" cy="3292776"/>
          </a:xfrm>
          <a:prstGeom prst="rect">
            <a:avLst/>
          </a:prstGeom>
        </p:spPr>
      </p:pic>
    </p:spTree>
    <p:extLst>
      <p:ext uri="{BB962C8B-B14F-4D97-AF65-F5344CB8AC3E}">
        <p14:creationId xmlns:p14="http://schemas.microsoft.com/office/powerpoint/2010/main" val="324224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1CC3-A7ED-27A1-5C76-7E594E286B11}"/>
              </a:ext>
            </a:extLst>
          </p:cNvPr>
          <p:cNvSpPr>
            <a:spLocks noGrp="1"/>
          </p:cNvSpPr>
          <p:nvPr>
            <p:ph type="title" idx="4294967295"/>
          </p:nvPr>
        </p:nvSpPr>
        <p:spPr>
          <a:xfrm>
            <a:off x="602456" y="316686"/>
            <a:ext cx="13425488" cy="701988"/>
          </a:xfrm>
        </p:spPr>
        <p:txBody>
          <a:bodyPr>
            <a:normAutofit/>
          </a:bodyPr>
          <a:lstStyle/>
          <a:p>
            <a:r>
              <a:rPr lang="en-US" sz="4000" dirty="0"/>
              <a:t>MANUFACTURING</a:t>
            </a:r>
          </a:p>
        </p:txBody>
      </p:sp>
      <p:sp>
        <p:nvSpPr>
          <p:cNvPr id="4" name="Content Placeholder 3">
            <a:extLst>
              <a:ext uri="{FF2B5EF4-FFF2-40B4-BE49-F238E27FC236}">
                <a16:creationId xmlns:a16="http://schemas.microsoft.com/office/drawing/2014/main" id="{FE47E01C-3169-F1C8-BB14-6FBBBE03A113}"/>
              </a:ext>
            </a:extLst>
          </p:cNvPr>
          <p:cNvSpPr>
            <a:spLocks noGrp="1"/>
          </p:cNvSpPr>
          <p:nvPr>
            <p:ph sz="quarter" idx="4294967295"/>
          </p:nvPr>
        </p:nvSpPr>
        <p:spPr>
          <a:xfrm>
            <a:off x="9427020" y="2064283"/>
            <a:ext cx="4843462" cy="5207000"/>
          </a:xfrm>
        </p:spPr>
        <p:txBody>
          <a:bodyPr vert="horz" lIns="0" tIns="0" rIns="0" bIns="0" rtlCol="0" anchor="t">
            <a:normAutofit/>
          </a:bodyPr>
          <a:lstStyle/>
          <a:p>
            <a:pPr marL="0" indent="0">
              <a:buNone/>
            </a:pPr>
            <a:r>
              <a:rPr lang="en-US" b="1" dirty="0">
                <a:cs typeface="Arial"/>
              </a:rPr>
              <a:t>Purchasing Managers’ Index</a:t>
            </a:r>
          </a:p>
          <a:p>
            <a:r>
              <a:rPr lang="en-US" sz="1800" dirty="0"/>
              <a:t>Measure of the prevailing direction of economic trends in manufacturing.</a:t>
            </a:r>
          </a:p>
          <a:p>
            <a:r>
              <a:rPr lang="en-US" sz="1800" dirty="0"/>
              <a:t>Manufacturing expanded in February for the second month following ten consecutive months of contraction. </a:t>
            </a:r>
          </a:p>
          <a:p>
            <a:r>
              <a:rPr lang="en-US" sz="1800" dirty="0"/>
              <a:t>The New Orders Index expanded for the first time since August, with a reading of 55.8%, down 1.3 percentage points over January.</a:t>
            </a:r>
          </a:p>
          <a:p>
            <a:r>
              <a:rPr lang="en-US" sz="1800" dirty="0"/>
              <a:t>Survey respondents continue to cite tariff impacts, cost increases, high interest rates and general economic uncertainty as factors driving decision-making.</a:t>
            </a:r>
          </a:p>
        </p:txBody>
      </p:sp>
      <p:pic>
        <p:nvPicPr>
          <p:cNvPr id="5" name="Picture 4">
            <a:extLst>
              <a:ext uri="{FF2B5EF4-FFF2-40B4-BE49-F238E27FC236}">
                <a16:creationId xmlns:a16="http://schemas.microsoft.com/office/drawing/2014/main" id="{A88370B0-7D83-9742-45D5-DEF0D1A0D4F6}"/>
              </a:ext>
            </a:extLst>
          </p:cNvPr>
          <p:cNvPicPr>
            <a:picLocks noChangeAspect="1"/>
          </p:cNvPicPr>
          <p:nvPr/>
        </p:nvPicPr>
        <p:blipFill>
          <a:blip r:embed="rId2"/>
          <a:stretch>
            <a:fillRect/>
          </a:stretch>
        </p:blipFill>
        <p:spPr>
          <a:xfrm>
            <a:off x="248812" y="2301029"/>
            <a:ext cx="8884262" cy="4561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9364779"/>
      </p:ext>
    </p:extLst>
  </p:cSld>
  <p:clrMapOvr>
    <a:masterClrMapping/>
  </p:clrMapOvr>
</p:sld>
</file>

<file path=ppt/theme/theme1.xml><?xml version="1.0" encoding="utf-8"?>
<a:theme xmlns:a="http://schemas.openxmlformats.org/drawingml/2006/main" name="ArcBest 2026 Theme">
  <a:themeElements>
    <a:clrScheme name="ArcBest Dark">
      <a:dk1>
        <a:srgbClr val="FFFFFF"/>
      </a:dk1>
      <a:lt1>
        <a:srgbClr val="0E4069"/>
      </a:lt1>
      <a:dk2>
        <a:srgbClr val="C8E8E2"/>
      </a:dk2>
      <a:lt2>
        <a:srgbClr val="0E4069"/>
      </a:lt2>
      <a:accent1>
        <a:srgbClr val="3FBCA1"/>
      </a:accent1>
      <a:accent2>
        <a:srgbClr val="2B73BB"/>
      </a:accent2>
      <a:accent3>
        <a:srgbClr val="00B7FF"/>
      </a:accent3>
      <a:accent4>
        <a:srgbClr val="8E59AB"/>
      </a:accent4>
      <a:accent5>
        <a:srgbClr val="D59C0B"/>
      </a:accent5>
      <a:accent6>
        <a:srgbClr val="AA183B"/>
      </a:accent6>
      <a:hlink>
        <a:srgbClr val="3CAF96"/>
      </a:hlink>
      <a:folHlink>
        <a:srgbClr val="3CAF96"/>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ArcBest 2026 Theme" id="{6291F9DB-2035-6147-93B0-9FAC06F2A060}" vid="{E2122360-3B39-7C45-B64A-53CC2CC7CF54}"/>
    </a:ext>
  </a:extLst>
</a:theme>
</file>

<file path=ppt/theme/theme2.xml><?xml version="1.0" encoding="utf-8"?>
<a:theme xmlns:a="http://schemas.openxmlformats.org/drawingml/2006/main" name="ABF 2026 Theme">
  <a:themeElements>
    <a:clrScheme name="ABF Dark - 2026">
      <a:dk1>
        <a:srgbClr val="FEFFFF"/>
      </a:dk1>
      <a:lt1>
        <a:srgbClr val="1F4F3A"/>
      </a:lt1>
      <a:dk2>
        <a:srgbClr val="F2F2F2"/>
      </a:dk2>
      <a:lt2>
        <a:srgbClr val="285248"/>
      </a:lt2>
      <a:accent1>
        <a:srgbClr val="D6B735"/>
      </a:accent1>
      <a:accent2>
        <a:srgbClr val="396EA3"/>
      </a:accent2>
      <a:accent3>
        <a:srgbClr val="00A896"/>
      </a:accent3>
      <a:accent4>
        <a:srgbClr val="79416F"/>
      </a:accent4>
      <a:accent5>
        <a:srgbClr val="00A2D7"/>
      </a:accent5>
      <a:accent6>
        <a:srgbClr val="A33851"/>
      </a:accent6>
      <a:hlink>
        <a:srgbClr val="D4AA00"/>
      </a:hlink>
      <a:folHlink>
        <a:srgbClr val="3CAF96"/>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3DEE7626-B973-134B-B25B-3E16CC411F86}"/>
    </a:ext>
  </a:extLst>
</a:theme>
</file>

<file path=ppt/theme/theme3.xml><?xml version="1.0" encoding="utf-8"?>
<a:theme xmlns:a="http://schemas.openxmlformats.org/drawingml/2006/main" name="MoLo 2026 Theme">
  <a:themeElements>
    <a:clrScheme name="MoLo 2026 - Dark">
      <a:dk1>
        <a:srgbClr val="FFFFFF"/>
      </a:dk1>
      <a:lt1>
        <a:srgbClr val="2F2747"/>
      </a:lt1>
      <a:dk2>
        <a:srgbClr val="F2F2F2"/>
      </a:dk2>
      <a:lt2>
        <a:srgbClr val="212F3E"/>
      </a:lt2>
      <a:accent1>
        <a:srgbClr val="9967E6"/>
      </a:accent1>
      <a:accent2>
        <a:srgbClr val="A755C2"/>
      </a:accent2>
      <a:accent3>
        <a:srgbClr val="2C82B7"/>
      </a:accent3>
      <a:accent4>
        <a:srgbClr val="49B268"/>
      </a:accent4>
      <a:accent5>
        <a:srgbClr val="A755C2"/>
      </a:accent5>
      <a:accent6>
        <a:srgbClr val="B41A61"/>
      </a:accent6>
      <a:hlink>
        <a:srgbClr val="B51A61"/>
      </a:hlink>
      <a:folHlink>
        <a:srgbClr val="DC1E74"/>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CFFCD5FD-D92D-B644-8EA3-0929A0B3897E}"/>
    </a:ext>
  </a:extLst>
</a:theme>
</file>

<file path=ppt/theme/theme4.xml><?xml version="1.0" encoding="utf-8"?>
<a:theme xmlns:a="http://schemas.openxmlformats.org/drawingml/2006/main" name="Panther 2026 Theme">
  <a:themeElements>
    <a:clrScheme name="Panther 2026 - Dark">
      <a:dk1>
        <a:srgbClr val="FFFFFF"/>
      </a:dk1>
      <a:lt1>
        <a:srgbClr val="2C2A26"/>
      </a:lt1>
      <a:dk2>
        <a:srgbClr val="F2F2F2"/>
      </a:dk2>
      <a:lt2>
        <a:srgbClr val="545759"/>
      </a:lt2>
      <a:accent1>
        <a:srgbClr val="BE974E"/>
      </a:accent1>
      <a:accent2>
        <a:srgbClr val="00B7FE"/>
      </a:accent2>
      <a:accent3>
        <a:srgbClr val="00A896"/>
      </a:accent3>
      <a:accent4>
        <a:srgbClr val="8E59AB"/>
      </a:accent4>
      <a:accent5>
        <a:srgbClr val="D59C0B"/>
      </a:accent5>
      <a:accent6>
        <a:srgbClr val="AA183B"/>
      </a:accent6>
      <a:hlink>
        <a:srgbClr val="3CAF96"/>
      </a:hlink>
      <a:folHlink>
        <a:srgbClr val="3CAF96"/>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EF40CE89-498F-144D-A2B3-BC620D5E8B3D}"/>
    </a:ext>
  </a:extLst>
</a:theme>
</file>

<file path=ppt/theme/theme5.xml><?xml version="1.0" encoding="utf-8"?>
<a:theme xmlns:a="http://schemas.openxmlformats.org/drawingml/2006/main" name="U-Pack 2026 Theme">
  <a:themeElements>
    <a:clrScheme name="U-Pack 2026 - Dark">
      <a:dk1>
        <a:srgbClr val="FFFFFF"/>
      </a:dk1>
      <a:lt1>
        <a:srgbClr val="283644"/>
      </a:lt1>
      <a:dk2>
        <a:srgbClr val="F2F2F2"/>
      </a:dk2>
      <a:lt2>
        <a:srgbClr val="212F3E"/>
      </a:lt2>
      <a:accent1>
        <a:srgbClr val="83BA22"/>
      </a:accent1>
      <a:accent2>
        <a:srgbClr val="B51A61"/>
      </a:accent2>
      <a:accent3>
        <a:srgbClr val="00B7FE"/>
      </a:accent3>
      <a:accent4>
        <a:srgbClr val="024069"/>
      </a:accent4>
      <a:accent5>
        <a:srgbClr val="B287A3"/>
      </a:accent5>
      <a:accent6>
        <a:srgbClr val="B41A61"/>
      </a:accent6>
      <a:hlink>
        <a:srgbClr val="B51A61"/>
      </a:hlink>
      <a:folHlink>
        <a:srgbClr val="DC1E74"/>
      </a:folHlink>
    </a:clrScheme>
    <a:fontScheme name="U-Pack">
      <a:majorFont>
        <a:latin typeface="Poppins SemiBold"/>
        <a:ea typeface=""/>
        <a:cs typeface=""/>
      </a:majorFont>
      <a:minorFont>
        <a:latin typeface="Poppi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E9AAEBE9-D68D-E74E-8C07-0D8A3E2539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192042A-4946-CE48-A61E-FFE340EDA370}">
  <we:reference id="wa200001889" version="1.0.42.0" store="en-US" storeType="OMEX"/>
  <we:alternateReferences>
    <we:reference id="wa200001889" version="1.0.42.0" store="WA20000188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e916413-4cf8-4a98-ba62-b42b659ac8cb" xsi:nil="true"/>
    <lcf76f155ced4ddcb4097134ff3c332f xmlns="2d70b927-457c-439e-8d4f-748b57372cb2">
      <Terms xmlns="http://schemas.microsoft.com/office/infopath/2007/PartnerControls"/>
    </lcf76f155ced4ddcb4097134ff3c332f>
    <SharedWithUsers xmlns="7e916413-4cf8-4a98-ba62-b42b659ac8cb">
      <UserInfo>
        <DisplayName>Kay Clay</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CFDD76545A8B49AD46047EEE0FBDDA" ma:contentTypeVersion="15" ma:contentTypeDescription="Create a new document." ma:contentTypeScope="" ma:versionID="1679499d4311f78f4880bb6c0e03a41a">
  <xsd:schema xmlns:xsd="http://www.w3.org/2001/XMLSchema" xmlns:xs="http://www.w3.org/2001/XMLSchema" xmlns:p="http://schemas.microsoft.com/office/2006/metadata/properties" xmlns:ns2="2d70b927-457c-439e-8d4f-748b57372cb2" xmlns:ns3="7e916413-4cf8-4a98-ba62-b42b659ac8cb" targetNamespace="http://schemas.microsoft.com/office/2006/metadata/properties" ma:root="true" ma:fieldsID="0cab15d5d5bd778e22770f84ae473c9d" ns2:_="" ns3:_="">
    <xsd:import namespace="2d70b927-457c-439e-8d4f-748b57372cb2"/>
    <xsd:import namespace="7e916413-4cf8-4a98-ba62-b42b659ac8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0b927-457c-439e-8d4f-748b57372c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376218-3262-4370-8655-8eb135655c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916413-4cf8-4a98-ba62-b42b659ac8c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9977521-0c3d-42ae-bc6f-9edc44ee32fa}" ma:internalName="TaxCatchAll" ma:showField="CatchAllData" ma:web="7e916413-4cf8-4a98-ba62-b42b659ac8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9BA496-943E-4941-B703-82A16C0662BE}">
  <ds:schemaRefs>
    <ds:schemaRef ds:uri="2d70b927-457c-439e-8d4f-748b57372cb2"/>
    <ds:schemaRef ds:uri="7e916413-4cf8-4a98-ba62-b42b659ac8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C02594-67BE-4200-9EE9-2E4163C15651}">
  <ds:schemaRefs>
    <ds:schemaRef ds:uri="2d70b927-457c-439e-8d4f-748b57372cb2"/>
    <ds:schemaRef ds:uri="7e916413-4cf8-4a98-ba62-b42b659ac8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941E31D-5A62-4CAE-90C0-8776E04EEB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ArcBest Default 2026</Template>
  <TotalTime>7178</TotalTime>
  <Words>1026</Words>
  <Application>Microsoft Office PowerPoint</Application>
  <PresentationFormat>Custom</PresentationFormat>
  <Paragraphs>70</Paragraphs>
  <Slides>9</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9</vt:i4>
      </vt:variant>
    </vt:vector>
  </HeadingPairs>
  <TitlesOfParts>
    <vt:vector size="21" baseType="lpstr">
      <vt:lpstr>Arial</vt:lpstr>
      <vt:lpstr>Poppins</vt:lpstr>
      <vt:lpstr>Poppins SemiBold</vt:lpstr>
      <vt:lpstr>Wingdings</vt:lpstr>
      <vt:lpstr>Work Sans</vt:lpstr>
      <vt:lpstr>Work Sans Medium</vt:lpstr>
      <vt:lpstr>Work Sans SemiBold</vt:lpstr>
      <vt:lpstr>ArcBest 2026 Theme</vt:lpstr>
      <vt:lpstr>ABF 2026 Theme</vt:lpstr>
      <vt:lpstr>MoLo 2026 Theme</vt:lpstr>
      <vt:lpstr>Panther 2026 Theme</vt:lpstr>
      <vt:lpstr>U-Pack 2026 Theme</vt:lpstr>
      <vt:lpstr>MARCH TRUCKLOAD MARKET INSIGHTS </vt:lpstr>
      <vt:lpstr>NEAR-TERM OUTLOOK(Q2 2026)</vt:lpstr>
      <vt:lpstr>ADDITIONAL INFORMATION &amp; SUGGESTED LINKS </vt:lpstr>
      <vt:lpstr>NATIONAL TENDER VOLUMES</vt:lpstr>
      <vt:lpstr>DIESEL FUEL PRICES</vt:lpstr>
      <vt:lpstr>FREIGHT REJECTIONS</vt:lpstr>
      <vt:lpstr>CAPACITY CONDITIONS</vt:lpstr>
      <vt:lpstr>INVENTORY</vt:lpstr>
      <vt:lpstr>MANUFACTURING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Devin Kuhl</dc:creator>
  <cp:keywords/>
  <dc:description/>
  <cp:lastModifiedBy>Hayley Hyslop</cp:lastModifiedBy>
  <cp:revision>1</cp:revision>
  <cp:lastPrinted>2022-03-03T22:20:36Z</cp:lastPrinted>
  <dcterms:created xsi:type="dcterms:W3CDTF">2022-01-08T18:33:33Z</dcterms:created>
  <dcterms:modified xsi:type="dcterms:W3CDTF">2026-04-01T17:44:52Z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0x01010044CFDD76545A8B49AD46047EEE0FBDDA</vt:lpwstr>
  </property>
  <property fmtid="{D5CDD505-2E9C-101B-9397-08002B2CF9AE}" pid="3" name="MediaServiceImageTags">
    <vt:lpwstr/>
  </property>
</Properties>
</file>