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2.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3.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4.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 id="2147483900" r:id="rId5"/>
    <p:sldMasterId id="2147483969" r:id="rId6"/>
    <p:sldMasterId id="2147484038" r:id="rId7"/>
    <p:sldMasterId id="2147484105" r:id="rId8"/>
  </p:sldMasterIdLst>
  <p:notesMasterIdLst>
    <p:notesMasterId r:id="rId19"/>
  </p:notesMasterIdLst>
  <p:sldIdLst>
    <p:sldId id="3628" r:id="rId9"/>
    <p:sldId id="3644" r:id="rId10"/>
    <p:sldId id="3643" r:id="rId11"/>
    <p:sldId id="3639" r:id="rId12"/>
    <p:sldId id="3640" r:id="rId13"/>
    <p:sldId id="3634" r:id="rId14"/>
    <p:sldId id="3632" r:id="rId15"/>
    <p:sldId id="3641" r:id="rId16"/>
    <p:sldId id="3642" r:id="rId17"/>
    <p:sldId id="3637" r:id="rId18"/>
  </p:sldIdLst>
  <p:sldSz cx="14630400" cy="8229600"/>
  <p:notesSz cx="7315200" cy="96012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B23540F-1B77-AD65-B3B9-ABBE31B0DEAB}" name="Steven Barker" initials="SB" userId="S::sbarker@arcb.com::5078f2e2-0538-483c-ab8d-ea8e765126bc" providerId="AD"/>
  <p188:author id="{22508E57-6425-E020-CCC9-0327FA21535B}" name="Lori Brooks" initials="LB" userId="S::loribrooks@arcb.com::9c275014-9ab8-4aff-ba0e-a86a8b9859b3" providerId="AD"/>
  <p188:author id="{1D8AD56F-CB77-3635-84AC-D774461EEB87}" name="Devin Kuhl" initials="DK" userId="S::gdekuhl@arcb.com::96d48a26-bcd3-4a52-996c-465b19d5bb34" providerId="AD"/>
  <p188:author id="{7E4FE1A7-EFF3-839A-B112-22DF190BD0D2}" name="Jennifer Brown" initials="JB" userId="S::jenniferbrown@arcb.com::e23cf33c-4398-4978-ac84-e2ac8969264b" providerId="AD"/>
  <p188:author id="{D0E257EB-B29C-9396-E277-5FBFB03C7753}" name="Devin Kuhl" initials="DK" userId="S::dkuhl@arcb.com::96d48a26-bcd3-4a52-996c-465b19d5bb3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rrie Owenby" initials="CO" lastIdx="1" clrIdx="0">
    <p:extLst>
      <p:ext uri="{19B8F6BF-5375-455C-9EA6-DF929625EA0E}">
        <p15:presenceInfo xmlns:p15="http://schemas.microsoft.com/office/powerpoint/2012/main" userId="S::GCOWENB@arcb.com::cafb6f28-53bb-4fab-8e07-1dfb2d43f84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A754B0"/>
    <a:srgbClr val="0E4069"/>
    <a:srgbClr val="E0F2EE"/>
    <a:srgbClr val="5C84C2"/>
    <a:srgbClr val="ACC7F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36DA2E-5DEB-438F-A5E5-E6363B968C35}" v="57" dt="2026-02-03T17:45:46.741"/>
    <p1510:client id="{A4A0AF2B-5918-EAB0-4E4A-109C62ED0EB3}" v="36" dt="2026-02-02T19:57:30.4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76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dia Holloway" userId="S::lholloway@arcb.com::83328dc9-ca81-4384-96d4-18e81e6f256c" providerId="AD" clId="Web-{A4A0AF2B-5918-EAB0-4E4A-109C62ED0EB3}"/>
    <pc:docChg chg="modSld">
      <pc:chgData name="Lydia Holloway" userId="S::lholloway@arcb.com::83328dc9-ca81-4384-96d4-18e81e6f256c" providerId="AD" clId="Web-{A4A0AF2B-5918-EAB0-4E4A-109C62ED0EB3}" dt="2026-02-02T19:57:18.165" v="33" actId="20577"/>
      <pc:docMkLst>
        <pc:docMk/>
      </pc:docMkLst>
      <pc:sldChg chg="modSp">
        <pc:chgData name="Lydia Holloway" userId="S::lholloway@arcb.com::83328dc9-ca81-4384-96d4-18e81e6f256c" providerId="AD" clId="Web-{A4A0AF2B-5918-EAB0-4E4A-109C62ED0EB3}" dt="2026-02-02T19:57:18.165" v="33" actId="20577"/>
        <pc:sldMkLst>
          <pc:docMk/>
          <pc:sldMk cId="387809604" sldId="3643"/>
        </pc:sldMkLst>
        <pc:spChg chg="mod">
          <ac:chgData name="Lydia Holloway" userId="S::lholloway@arcb.com::83328dc9-ca81-4384-96d4-18e81e6f256c" providerId="AD" clId="Web-{A4A0AF2B-5918-EAB0-4E4A-109C62ED0EB3}" dt="2026-02-02T19:57:18.165" v="33" actId="20577"/>
          <ac:spMkLst>
            <pc:docMk/>
            <pc:sldMk cId="387809604" sldId="3643"/>
            <ac:spMk id="5" creationId="{0D851FC9-4674-B325-7E13-1F6EB4C1C5A6}"/>
          </ac:spMkLst>
        </pc:spChg>
      </pc:sldChg>
    </pc:docChg>
  </pc:docChgLst>
  <pc:docChgLst>
    <pc:chgData name="Hayley Hyslop" userId="eb7f7de9-3710-4244-937f-0eb5f17fc5b8" providerId="ADAL" clId="{4DA65047-4D61-4B7F-88DB-97F22B3174C2}"/>
    <pc:docChg chg="undo redo custSel addSld delSld modSld">
      <pc:chgData name="Hayley Hyslop" userId="eb7f7de9-3710-4244-937f-0eb5f17fc5b8" providerId="ADAL" clId="{4DA65047-4D61-4B7F-88DB-97F22B3174C2}" dt="2026-02-03T17:45:51.172" v="1160" actId="1076"/>
      <pc:docMkLst>
        <pc:docMk/>
      </pc:docMkLst>
      <pc:sldChg chg="addSp delSp modSp mod modClrScheme chgLayout">
        <pc:chgData name="Hayley Hyslop" userId="eb7f7de9-3710-4244-937f-0eb5f17fc5b8" providerId="ADAL" clId="{4DA65047-4D61-4B7F-88DB-97F22B3174C2}" dt="2026-01-30T20:09:04.913" v="618" actId="1076"/>
        <pc:sldMkLst>
          <pc:docMk/>
          <pc:sldMk cId="243543073" sldId="3628"/>
        </pc:sldMkLst>
        <pc:spChg chg="mod ord">
          <ac:chgData name="Hayley Hyslop" userId="eb7f7de9-3710-4244-937f-0eb5f17fc5b8" providerId="ADAL" clId="{4DA65047-4D61-4B7F-88DB-97F22B3174C2}" dt="2026-01-30T20:08:00.075" v="611" actId="1076"/>
          <ac:spMkLst>
            <pc:docMk/>
            <pc:sldMk cId="243543073" sldId="3628"/>
            <ac:spMk id="2" creationId="{31615FC9-4626-242B-A1A5-4ACA91FBF914}"/>
          </ac:spMkLst>
        </pc:spChg>
        <pc:spChg chg="add mod ord">
          <ac:chgData name="Hayley Hyslop" userId="eb7f7de9-3710-4244-937f-0eb5f17fc5b8" providerId="ADAL" clId="{4DA65047-4D61-4B7F-88DB-97F22B3174C2}" dt="2026-01-30T20:09:04.913" v="618" actId="1076"/>
          <ac:spMkLst>
            <pc:docMk/>
            <pc:sldMk cId="243543073" sldId="3628"/>
            <ac:spMk id="8" creationId="{E2E270D1-25FF-84AE-4FCB-4DD3ADC951E9}"/>
          </ac:spMkLst>
        </pc:spChg>
      </pc:sldChg>
      <pc:sldChg chg="addSp delSp modSp del mod modClrScheme chgLayout">
        <pc:chgData name="Hayley Hyslop" userId="eb7f7de9-3710-4244-937f-0eb5f17fc5b8" providerId="ADAL" clId="{4DA65047-4D61-4B7F-88DB-97F22B3174C2}" dt="2026-02-02T16:41:45.935" v="1145" actId="2696"/>
        <pc:sldMkLst>
          <pc:docMk/>
          <pc:sldMk cId="3041984418" sldId="3629"/>
        </pc:sldMkLst>
      </pc:sldChg>
      <pc:sldChg chg="addSp delSp modSp mod modClrScheme chgLayout">
        <pc:chgData name="Hayley Hyslop" userId="eb7f7de9-3710-4244-937f-0eb5f17fc5b8" providerId="ADAL" clId="{4DA65047-4D61-4B7F-88DB-97F22B3174C2}" dt="2026-01-30T20:34:43.230" v="631" actId="14100"/>
        <pc:sldMkLst>
          <pc:docMk/>
          <pc:sldMk cId="3940437629" sldId="3632"/>
        </pc:sldMkLst>
        <pc:spChg chg="mod ord">
          <ac:chgData name="Hayley Hyslop" userId="eb7f7de9-3710-4244-937f-0eb5f17fc5b8" providerId="ADAL" clId="{4DA65047-4D61-4B7F-88DB-97F22B3174C2}" dt="2026-01-30T20:34:43.230" v="631" actId="14100"/>
          <ac:spMkLst>
            <pc:docMk/>
            <pc:sldMk cId="3940437629" sldId="3632"/>
            <ac:spMk id="2" creationId="{1ABF828E-96C0-16EA-D649-340613A6189E}"/>
          </ac:spMkLst>
        </pc:spChg>
        <pc:spChg chg="mod ord">
          <ac:chgData name="Hayley Hyslop" userId="eb7f7de9-3710-4244-937f-0eb5f17fc5b8" providerId="ADAL" clId="{4DA65047-4D61-4B7F-88DB-97F22B3174C2}" dt="2026-01-30T15:40:21.565" v="422" actId="1076"/>
          <ac:spMkLst>
            <pc:docMk/>
            <pc:sldMk cId="3940437629" sldId="3632"/>
            <ac:spMk id="4" creationId="{75464A04-1273-7609-70B5-875A51A60047}"/>
          </ac:spMkLst>
        </pc:spChg>
        <pc:picChg chg="add mod">
          <ac:chgData name="Hayley Hyslop" userId="eb7f7de9-3710-4244-937f-0eb5f17fc5b8" providerId="ADAL" clId="{4DA65047-4D61-4B7F-88DB-97F22B3174C2}" dt="2026-01-30T15:42:24.005" v="433" actId="1076"/>
          <ac:picMkLst>
            <pc:docMk/>
            <pc:sldMk cId="3940437629" sldId="3632"/>
            <ac:picMk id="8" creationId="{506C3606-3529-9B6B-5880-4499A8E56F1F}"/>
          </ac:picMkLst>
        </pc:picChg>
      </pc:sldChg>
      <pc:sldChg chg="addSp delSp modSp mod modClrScheme chgLayout">
        <pc:chgData name="Hayley Hyslop" userId="eb7f7de9-3710-4244-937f-0eb5f17fc5b8" providerId="ADAL" clId="{4DA65047-4D61-4B7F-88DB-97F22B3174C2}" dt="2026-01-30T15:53:12.332" v="482"/>
        <pc:sldMkLst>
          <pc:docMk/>
          <pc:sldMk cId="2330127216" sldId="3634"/>
        </pc:sldMkLst>
        <pc:spChg chg="mod ord">
          <ac:chgData name="Hayley Hyslop" userId="eb7f7de9-3710-4244-937f-0eb5f17fc5b8" providerId="ADAL" clId="{4DA65047-4D61-4B7F-88DB-97F22B3174C2}" dt="2026-01-30T15:25:20.329" v="367" actId="700"/>
          <ac:spMkLst>
            <pc:docMk/>
            <pc:sldMk cId="2330127216" sldId="3634"/>
            <ac:spMk id="2" creationId="{E74707E5-0CDC-7DAB-2960-97CC87C8D616}"/>
          </ac:spMkLst>
        </pc:spChg>
        <pc:spChg chg="mod ord">
          <ac:chgData name="Hayley Hyslop" userId="eb7f7de9-3710-4244-937f-0eb5f17fc5b8" providerId="ADAL" clId="{4DA65047-4D61-4B7F-88DB-97F22B3174C2}" dt="2026-01-30T15:25:24.751" v="368" actId="1076"/>
          <ac:spMkLst>
            <pc:docMk/>
            <pc:sldMk cId="2330127216" sldId="3634"/>
            <ac:spMk id="4" creationId="{00DABABA-3863-A6D0-E51A-48B280FFA1E9}"/>
          </ac:spMkLst>
        </pc:spChg>
        <pc:graphicFrameChg chg="add mod">
          <ac:chgData name="Hayley Hyslop" userId="eb7f7de9-3710-4244-937f-0eb5f17fc5b8" providerId="ADAL" clId="{4DA65047-4D61-4B7F-88DB-97F22B3174C2}" dt="2026-01-30T15:53:12.332" v="482"/>
          <ac:graphicFrameMkLst>
            <pc:docMk/>
            <pc:sldMk cId="2330127216" sldId="3634"/>
            <ac:graphicFrameMk id="3" creationId="{9466BE62-54D1-52B6-D225-1F8D95E38940}"/>
          </ac:graphicFrameMkLst>
        </pc:graphicFrameChg>
      </pc:sldChg>
      <pc:sldChg chg="addSp delSp modSp mod modClrScheme chgLayout">
        <pc:chgData name="Hayley Hyslop" userId="eb7f7de9-3710-4244-937f-0eb5f17fc5b8" providerId="ADAL" clId="{4DA65047-4D61-4B7F-88DB-97F22B3174C2}" dt="2026-01-30T20:35:18.779" v="632" actId="14100"/>
        <pc:sldMkLst>
          <pc:docMk/>
          <pc:sldMk cId="1979364779" sldId="3637"/>
        </pc:sldMkLst>
        <pc:spChg chg="mod ord">
          <ac:chgData name="Hayley Hyslop" userId="eb7f7de9-3710-4244-937f-0eb5f17fc5b8" providerId="ADAL" clId="{4DA65047-4D61-4B7F-88DB-97F22B3174C2}" dt="2026-01-30T15:25:06.889" v="365" actId="403"/>
          <ac:spMkLst>
            <pc:docMk/>
            <pc:sldMk cId="1979364779" sldId="3637"/>
            <ac:spMk id="2" creationId="{B2261CC3-A7ED-27A1-5C76-7E594E286B11}"/>
          </ac:spMkLst>
        </pc:spChg>
        <pc:spChg chg="mod ord">
          <ac:chgData name="Hayley Hyslop" userId="eb7f7de9-3710-4244-937f-0eb5f17fc5b8" providerId="ADAL" clId="{4DA65047-4D61-4B7F-88DB-97F22B3174C2}" dt="2026-01-30T16:52:47.840" v="519" actId="1076"/>
          <ac:spMkLst>
            <pc:docMk/>
            <pc:sldMk cId="1979364779" sldId="3637"/>
            <ac:spMk id="4" creationId="{FE47E01C-3169-F1C8-BB14-6FBBBE03A113}"/>
          </ac:spMkLst>
        </pc:spChg>
        <pc:picChg chg="add mod ord">
          <ac:chgData name="Hayley Hyslop" userId="eb7f7de9-3710-4244-937f-0eb5f17fc5b8" providerId="ADAL" clId="{4DA65047-4D61-4B7F-88DB-97F22B3174C2}" dt="2026-01-30T20:35:18.779" v="632" actId="14100"/>
          <ac:picMkLst>
            <pc:docMk/>
            <pc:sldMk cId="1979364779" sldId="3637"/>
            <ac:picMk id="7" creationId="{7BF08E42-3E27-CD74-F33C-320CC47F93FB}"/>
          </ac:picMkLst>
        </pc:picChg>
      </pc:sldChg>
      <pc:sldChg chg="modSp del mod modClrScheme chgLayout">
        <pc:chgData name="Hayley Hyslop" userId="eb7f7de9-3710-4244-937f-0eb5f17fc5b8" providerId="ADAL" clId="{4DA65047-4D61-4B7F-88DB-97F22B3174C2}" dt="2026-02-02T16:31:54.047" v="728" actId="2696"/>
        <pc:sldMkLst>
          <pc:docMk/>
          <pc:sldMk cId="3004151545" sldId="3638"/>
        </pc:sldMkLst>
      </pc:sldChg>
      <pc:sldChg chg="add">
        <pc:chgData name="Hayley Hyslop" userId="eb7f7de9-3710-4244-937f-0eb5f17fc5b8" providerId="ADAL" clId="{4DA65047-4D61-4B7F-88DB-97F22B3174C2}" dt="2026-01-30T20:33:20.206" v="621"/>
        <pc:sldMkLst>
          <pc:docMk/>
          <pc:sldMk cId="1339289548" sldId="3639"/>
        </pc:sldMkLst>
      </pc:sldChg>
      <pc:sldChg chg="add">
        <pc:chgData name="Hayley Hyslop" userId="eb7f7de9-3710-4244-937f-0eb5f17fc5b8" providerId="ADAL" clId="{4DA65047-4D61-4B7F-88DB-97F22B3174C2}" dt="2026-01-30T20:33:36.735" v="623"/>
        <pc:sldMkLst>
          <pc:docMk/>
          <pc:sldMk cId="1581314371" sldId="3640"/>
        </pc:sldMkLst>
      </pc:sldChg>
      <pc:sldChg chg="addSp modSp add mod">
        <pc:chgData name="Hayley Hyslop" userId="eb7f7de9-3710-4244-937f-0eb5f17fc5b8" providerId="ADAL" clId="{4DA65047-4D61-4B7F-88DB-97F22B3174C2}" dt="2026-02-03T17:45:51.172" v="1160" actId="1076"/>
        <pc:sldMkLst>
          <pc:docMk/>
          <pc:sldMk cId="367836833" sldId="3641"/>
        </pc:sldMkLst>
        <pc:spChg chg="add mod">
          <ac:chgData name="Hayley Hyslop" userId="eb7f7de9-3710-4244-937f-0eb5f17fc5b8" providerId="ADAL" clId="{4DA65047-4D61-4B7F-88DB-97F22B3174C2}" dt="2026-02-03T17:45:51.172" v="1160" actId="1076"/>
          <ac:spMkLst>
            <pc:docMk/>
            <pc:sldMk cId="367836833" sldId="3641"/>
            <ac:spMk id="4" creationId="{5FB85432-01F4-D393-7324-8D0BD39109E2}"/>
          </ac:spMkLst>
        </pc:spChg>
        <pc:picChg chg="mod">
          <ac:chgData name="Hayley Hyslop" userId="eb7f7de9-3710-4244-937f-0eb5f17fc5b8" providerId="ADAL" clId="{4DA65047-4D61-4B7F-88DB-97F22B3174C2}" dt="2026-02-03T17:44:29.843" v="1158" actId="1076"/>
          <ac:picMkLst>
            <pc:docMk/>
            <pc:sldMk cId="367836833" sldId="3641"/>
            <ac:picMk id="7" creationId="{29861928-7767-B357-013E-ED31C3AA5B39}"/>
          </ac:picMkLst>
        </pc:picChg>
      </pc:sldChg>
      <pc:sldChg chg="add">
        <pc:chgData name="Hayley Hyslop" userId="eb7f7de9-3710-4244-937f-0eb5f17fc5b8" providerId="ADAL" clId="{4DA65047-4D61-4B7F-88DB-97F22B3174C2}" dt="2026-01-30T20:34:28.737" v="628"/>
        <pc:sldMkLst>
          <pc:docMk/>
          <pc:sldMk cId="2924673097" sldId="3642"/>
        </pc:sldMkLst>
      </pc:sldChg>
      <pc:sldChg chg="addSp modSp new mod modClrScheme chgLayout">
        <pc:chgData name="Hayley Hyslop" userId="eb7f7de9-3710-4244-937f-0eb5f17fc5b8" providerId="ADAL" clId="{4DA65047-4D61-4B7F-88DB-97F22B3174C2}" dt="2026-02-03T14:38:15.944" v="1157" actId="20577"/>
        <pc:sldMkLst>
          <pc:docMk/>
          <pc:sldMk cId="387809604" sldId="3643"/>
        </pc:sldMkLst>
        <pc:spChg chg="add mod">
          <ac:chgData name="Hayley Hyslop" userId="eb7f7de9-3710-4244-937f-0eb5f17fc5b8" providerId="ADAL" clId="{4DA65047-4D61-4B7F-88DB-97F22B3174C2}" dt="2026-02-02T16:28:51.954" v="692"/>
          <ac:spMkLst>
            <pc:docMk/>
            <pc:sldMk cId="387809604" sldId="3643"/>
            <ac:spMk id="2" creationId="{F4AEB26B-0FC8-A2A3-4310-52C7C8399EE3}"/>
          </ac:spMkLst>
        </pc:spChg>
        <pc:spChg chg="add mod">
          <ac:chgData name="Hayley Hyslop" userId="eb7f7de9-3710-4244-937f-0eb5f17fc5b8" providerId="ADAL" clId="{4DA65047-4D61-4B7F-88DB-97F22B3174C2}" dt="2026-02-02T16:28:45.131" v="691" actId="122"/>
          <ac:spMkLst>
            <pc:docMk/>
            <pc:sldMk cId="387809604" sldId="3643"/>
            <ac:spMk id="3" creationId="{2140E9B2-8C63-234B-C6EF-6E4C952B9073}"/>
          </ac:spMkLst>
        </pc:spChg>
        <pc:spChg chg="add mod">
          <ac:chgData name="Hayley Hyslop" userId="eb7f7de9-3710-4244-937f-0eb5f17fc5b8" providerId="ADAL" clId="{4DA65047-4D61-4B7F-88DB-97F22B3174C2}" dt="2026-02-02T16:28:35.269" v="690" actId="20577"/>
          <ac:spMkLst>
            <pc:docMk/>
            <pc:sldMk cId="387809604" sldId="3643"/>
            <ac:spMk id="4" creationId="{DA1C2925-C212-AF67-E488-4D77B8EADB6D}"/>
          </ac:spMkLst>
        </pc:spChg>
        <pc:spChg chg="add mod">
          <ac:chgData name="Hayley Hyslop" userId="eb7f7de9-3710-4244-937f-0eb5f17fc5b8" providerId="ADAL" clId="{4DA65047-4D61-4B7F-88DB-97F22B3174C2}" dt="2026-02-02T16:31:45.129" v="727" actId="1076"/>
          <ac:spMkLst>
            <pc:docMk/>
            <pc:sldMk cId="387809604" sldId="3643"/>
            <ac:spMk id="5" creationId="{0D851FC9-4674-B325-7E13-1F6EB4C1C5A6}"/>
          </ac:spMkLst>
        </pc:spChg>
        <pc:spChg chg="add mod">
          <ac:chgData name="Hayley Hyslop" userId="eb7f7de9-3710-4244-937f-0eb5f17fc5b8" providerId="ADAL" clId="{4DA65047-4D61-4B7F-88DB-97F22B3174C2}" dt="2026-02-02T16:29:17.508" v="700" actId="20577"/>
          <ac:spMkLst>
            <pc:docMk/>
            <pc:sldMk cId="387809604" sldId="3643"/>
            <ac:spMk id="6" creationId="{054E4D24-3971-3BC3-8F22-298B428A227B}"/>
          </ac:spMkLst>
        </pc:spChg>
        <pc:spChg chg="add mod">
          <ac:chgData name="Hayley Hyslop" userId="eb7f7de9-3710-4244-937f-0eb5f17fc5b8" providerId="ADAL" clId="{4DA65047-4D61-4B7F-88DB-97F22B3174C2}" dt="2026-02-02T16:31:38.907" v="726" actId="122"/>
          <ac:spMkLst>
            <pc:docMk/>
            <pc:sldMk cId="387809604" sldId="3643"/>
            <ac:spMk id="7" creationId="{592E0C97-DF32-B111-F5AC-07B4E754F75A}"/>
          </ac:spMkLst>
        </pc:spChg>
        <pc:spChg chg="add mod">
          <ac:chgData name="Hayley Hyslop" userId="eb7f7de9-3710-4244-937f-0eb5f17fc5b8" providerId="ADAL" clId="{4DA65047-4D61-4B7F-88DB-97F22B3174C2}" dt="2026-02-03T14:38:15.944" v="1157" actId="20577"/>
          <ac:spMkLst>
            <pc:docMk/>
            <pc:sldMk cId="387809604" sldId="3643"/>
            <ac:spMk id="8" creationId="{88D65C91-8D6B-1E20-5F61-058CCDCB1A7F}"/>
          </ac:spMkLst>
        </pc:spChg>
      </pc:sldChg>
      <pc:sldChg chg="addSp delSp modSp new mod modClrScheme chgLayout">
        <pc:chgData name="Hayley Hyslop" userId="eb7f7de9-3710-4244-937f-0eb5f17fc5b8" providerId="ADAL" clId="{4DA65047-4D61-4B7F-88DB-97F22B3174C2}" dt="2026-02-02T16:40:30.261" v="1144" actId="20577"/>
        <pc:sldMkLst>
          <pc:docMk/>
          <pc:sldMk cId="2916393446" sldId="3644"/>
        </pc:sldMkLst>
        <pc:spChg chg="add del mod ord">
          <ac:chgData name="Hayley Hyslop" userId="eb7f7de9-3710-4244-937f-0eb5f17fc5b8" providerId="ADAL" clId="{4DA65047-4D61-4B7F-88DB-97F22B3174C2}" dt="2026-02-02T16:32:59.858" v="731" actId="700"/>
          <ac:spMkLst>
            <pc:docMk/>
            <pc:sldMk cId="2916393446" sldId="3644"/>
            <ac:spMk id="2" creationId="{C31DCBB4-48B9-1B0B-47DC-703A54CCBC4C}"/>
          </ac:spMkLst>
        </pc:spChg>
        <pc:spChg chg="add del mod ord">
          <ac:chgData name="Hayley Hyslop" userId="eb7f7de9-3710-4244-937f-0eb5f17fc5b8" providerId="ADAL" clId="{4DA65047-4D61-4B7F-88DB-97F22B3174C2}" dt="2026-02-02T16:32:59.858" v="731" actId="700"/>
          <ac:spMkLst>
            <pc:docMk/>
            <pc:sldMk cId="2916393446" sldId="3644"/>
            <ac:spMk id="3" creationId="{F842688C-7695-0AE4-D389-272E2C29D915}"/>
          </ac:spMkLst>
        </pc:spChg>
        <pc:spChg chg="add mod">
          <ac:chgData name="Hayley Hyslop" userId="eb7f7de9-3710-4244-937f-0eb5f17fc5b8" providerId="ADAL" clId="{4DA65047-4D61-4B7F-88DB-97F22B3174C2}" dt="2026-02-02T16:32:45.854" v="730" actId="700"/>
          <ac:spMkLst>
            <pc:docMk/>
            <pc:sldMk cId="2916393446" sldId="3644"/>
            <ac:spMk id="4" creationId="{4E94422F-BE5D-3282-CA28-EF712088EDA0}"/>
          </ac:spMkLst>
        </pc:spChg>
        <pc:spChg chg="add del mod ord">
          <ac:chgData name="Hayley Hyslop" userId="eb7f7de9-3710-4244-937f-0eb5f17fc5b8" providerId="ADAL" clId="{4DA65047-4D61-4B7F-88DB-97F22B3174C2}" dt="2026-02-02T16:32:59.858" v="731" actId="700"/>
          <ac:spMkLst>
            <pc:docMk/>
            <pc:sldMk cId="2916393446" sldId="3644"/>
            <ac:spMk id="5" creationId="{EA639EA6-B191-30C0-C5F7-C7BA119CD6BA}"/>
          </ac:spMkLst>
        </pc:spChg>
        <pc:spChg chg="add mod ord">
          <ac:chgData name="Hayley Hyslop" userId="eb7f7de9-3710-4244-937f-0eb5f17fc5b8" providerId="ADAL" clId="{4DA65047-4D61-4B7F-88DB-97F22B3174C2}" dt="2026-02-02T16:33:41.127" v="780"/>
          <ac:spMkLst>
            <pc:docMk/>
            <pc:sldMk cId="2916393446" sldId="3644"/>
            <ac:spMk id="6" creationId="{A10CDC47-DC52-5C42-BFD4-08AFB13B0F29}"/>
          </ac:spMkLst>
        </pc:spChg>
        <pc:spChg chg="add mod ord">
          <ac:chgData name="Hayley Hyslop" userId="eb7f7de9-3710-4244-937f-0eb5f17fc5b8" providerId="ADAL" clId="{4DA65047-4D61-4B7F-88DB-97F22B3174C2}" dt="2026-02-02T16:33:29.124" v="777" actId="122"/>
          <ac:spMkLst>
            <pc:docMk/>
            <pc:sldMk cId="2916393446" sldId="3644"/>
            <ac:spMk id="7" creationId="{6E819C05-EF92-D111-CACD-BB34EDA7638E}"/>
          </ac:spMkLst>
        </pc:spChg>
        <pc:spChg chg="add mod ord">
          <ac:chgData name="Hayley Hyslop" userId="eb7f7de9-3710-4244-937f-0eb5f17fc5b8" providerId="ADAL" clId="{4DA65047-4D61-4B7F-88DB-97F22B3174C2}" dt="2026-02-02T16:37:52.110" v="1025" actId="20577"/>
          <ac:spMkLst>
            <pc:docMk/>
            <pc:sldMk cId="2916393446" sldId="3644"/>
            <ac:spMk id="8" creationId="{FD22427E-D2E6-0A05-CE61-6D473DCFA0EF}"/>
          </ac:spMkLst>
        </pc:spChg>
        <pc:spChg chg="add mod ord">
          <ac:chgData name="Hayley Hyslop" userId="eb7f7de9-3710-4244-937f-0eb5f17fc5b8" providerId="ADAL" clId="{4DA65047-4D61-4B7F-88DB-97F22B3174C2}" dt="2026-02-02T16:33:32.170" v="778" actId="122"/>
          <ac:spMkLst>
            <pc:docMk/>
            <pc:sldMk cId="2916393446" sldId="3644"/>
            <ac:spMk id="9" creationId="{8434A874-A993-6E9E-9C13-DD3F455B0C5A}"/>
          </ac:spMkLst>
        </pc:spChg>
        <pc:spChg chg="add del mod ord">
          <ac:chgData name="Hayley Hyslop" userId="eb7f7de9-3710-4244-937f-0eb5f17fc5b8" providerId="ADAL" clId="{4DA65047-4D61-4B7F-88DB-97F22B3174C2}" dt="2026-02-02T16:39:52.046" v="1133" actId="113"/>
          <ac:spMkLst>
            <pc:docMk/>
            <pc:sldMk cId="2916393446" sldId="3644"/>
            <ac:spMk id="10" creationId="{193F6A58-8F33-0565-0521-6418C7D69714}"/>
          </ac:spMkLst>
        </pc:spChg>
        <pc:spChg chg="add mod ord">
          <ac:chgData name="Hayley Hyslop" userId="eb7f7de9-3710-4244-937f-0eb5f17fc5b8" providerId="ADAL" clId="{4DA65047-4D61-4B7F-88DB-97F22B3174C2}" dt="2026-02-02T16:33:34.665" v="779" actId="122"/>
          <ac:spMkLst>
            <pc:docMk/>
            <pc:sldMk cId="2916393446" sldId="3644"/>
            <ac:spMk id="11" creationId="{32D83F4F-5D3F-E69D-2ED6-F77F9298A220}"/>
          </ac:spMkLst>
        </pc:spChg>
        <pc:spChg chg="add mod ord">
          <ac:chgData name="Hayley Hyslop" userId="eb7f7de9-3710-4244-937f-0eb5f17fc5b8" providerId="ADAL" clId="{4DA65047-4D61-4B7F-88DB-97F22B3174C2}" dt="2026-02-02T16:40:30.261" v="1144" actId="20577"/>
          <ac:spMkLst>
            <pc:docMk/>
            <pc:sldMk cId="2916393446" sldId="3644"/>
            <ac:spMk id="12" creationId="{C69D93C9-0D8B-939D-73FF-7CD3F292240E}"/>
          </ac:spMkLst>
        </pc:spChg>
        <pc:spChg chg="add mod">
          <ac:chgData name="Hayley Hyslop" userId="eb7f7de9-3710-4244-937f-0eb5f17fc5b8" providerId="ADAL" clId="{4DA65047-4D61-4B7F-88DB-97F22B3174C2}" dt="2026-02-02T16:38:13.577" v="1027"/>
          <ac:spMkLst>
            <pc:docMk/>
            <pc:sldMk cId="2916393446" sldId="3644"/>
            <ac:spMk id="13" creationId="{D630264F-27DA-A1E6-ABE8-CAC48347C238}"/>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arcbest.sharepoint.com/sites/TruckloadYield/Automation/DAT/DAT%20Daily%20National%20Rates%20Compile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arcbest.sharepoint.com/sites/TruckloadYield/Automation/DAT/DAT%20Daily%20National%20Rates%20Compiled.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arcbest.sharepoint.com/sites/TruckloadYield/Shared%20Documents/Market%20Updates/Master%20Spreadsheet/++Main%20Data%20for%20Market%20Update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DAT National Spot</a:t>
            </a:r>
            <a:r>
              <a:rPr lang="en-US" baseline="0"/>
              <a:t> Van Linehaul Rates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7"/>
          <c:order val="7"/>
          <c:tx>
            <c:strRef>
              <c:f>'YoY LH Only'!$AM$9</c:f>
              <c:strCache>
                <c:ptCount val="1"/>
                <c:pt idx="0">
                  <c:v>2025 Van Spot</c:v>
                </c:pt>
              </c:strCache>
            </c:strRef>
          </c:tx>
          <c:spPr>
            <a:ln w="28575" cap="rnd">
              <a:solidFill>
                <a:srgbClr val="7030A0"/>
              </a:solidFill>
              <a:round/>
            </a:ln>
            <a:effectLst/>
          </c:spPr>
          <c:marker>
            <c:symbol val="none"/>
          </c:marker>
          <c:cat>
            <c:strRef>
              <c:f>'YoY LH Only'!$AA$10:$AA$374</c:f>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f>'YoY LH Only'!$AM$10:$AM$374</c:f>
              <c:numCache>
                <c:formatCode>General</c:formatCode>
                <c:ptCount val="365"/>
                <c:pt idx="0">
                  <c:v>1.77</c:v>
                </c:pt>
                <c:pt idx="1">
                  <c:v>1.77</c:v>
                </c:pt>
                <c:pt idx="2">
                  <c:v>1.77</c:v>
                </c:pt>
                <c:pt idx="3">
                  <c:v>1.77</c:v>
                </c:pt>
                <c:pt idx="4">
                  <c:v>1.76</c:v>
                </c:pt>
                <c:pt idx="5">
                  <c:v>1.76</c:v>
                </c:pt>
                <c:pt idx="6">
                  <c:v>1.76</c:v>
                </c:pt>
                <c:pt idx="7">
                  <c:v>1.75</c:v>
                </c:pt>
                <c:pt idx="8">
                  <c:v>1.76</c:v>
                </c:pt>
                <c:pt idx="9">
                  <c:v>1.78</c:v>
                </c:pt>
                <c:pt idx="10">
                  <c:v>1.8</c:v>
                </c:pt>
                <c:pt idx="11">
                  <c:v>1.79</c:v>
                </c:pt>
                <c:pt idx="12">
                  <c:v>1.79</c:v>
                </c:pt>
                <c:pt idx="13">
                  <c:v>1.81</c:v>
                </c:pt>
                <c:pt idx="14">
                  <c:v>1.79</c:v>
                </c:pt>
                <c:pt idx="15">
                  <c:v>1.78</c:v>
                </c:pt>
                <c:pt idx="16">
                  <c:v>1.78</c:v>
                </c:pt>
                <c:pt idx="17">
                  <c:v>1.78</c:v>
                </c:pt>
                <c:pt idx="18">
                  <c:v>1.77</c:v>
                </c:pt>
                <c:pt idx="19">
                  <c:v>1.76</c:v>
                </c:pt>
                <c:pt idx="20">
                  <c:v>1.76</c:v>
                </c:pt>
                <c:pt idx="21">
                  <c:v>1.74</c:v>
                </c:pt>
                <c:pt idx="22">
                  <c:v>1.72</c:v>
                </c:pt>
                <c:pt idx="23">
                  <c:v>1.71</c:v>
                </c:pt>
                <c:pt idx="24">
                  <c:v>1.72</c:v>
                </c:pt>
                <c:pt idx="25">
                  <c:v>1.72</c:v>
                </c:pt>
                <c:pt idx="26">
                  <c:v>1.71</c:v>
                </c:pt>
                <c:pt idx="27">
                  <c:v>1.69</c:v>
                </c:pt>
                <c:pt idx="28">
                  <c:v>1.69</c:v>
                </c:pt>
                <c:pt idx="29">
                  <c:v>1.68</c:v>
                </c:pt>
                <c:pt idx="30">
                  <c:v>1.68</c:v>
                </c:pt>
                <c:pt idx="31">
                  <c:v>1.7</c:v>
                </c:pt>
                <c:pt idx="32">
                  <c:v>1.7</c:v>
                </c:pt>
                <c:pt idx="33">
                  <c:v>1.68</c:v>
                </c:pt>
                <c:pt idx="34">
                  <c:v>1.67</c:v>
                </c:pt>
                <c:pt idx="35">
                  <c:v>1.66</c:v>
                </c:pt>
                <c:pt idx="36">
                  <c:v>1.65</c:v>
                </c:pt>
                <c:pt idx="37">
                  <c:v>1.64</c:v>
                </c:pt>
                <c:pt idx="38">
                  <c:v>1.66</c:v>
                </c:pt>
                <c:pt idx="39">
                  <c:v>1.65</c:v>
                </c:pt>
                <c:pt idx="40">
                  <c:v>1.63</c:v>
                </c:pt>
                <c:pt idx="41">
                  <c:v>1.63</c:v>
                </c:pt>
                <c:pt idx="42">
                  <c:v>1.62</c:v>
                </c:pt>
                <c:pt idx="43">
                  <c:v>1.61</c:v>
                </c:pt>
                <c:pt idx="44">
                  <c:v>1.61</c:v>
                </c:pt>
                <c:pt idx="45">
                  <c:v>1.63</c:v>
                </c:pt>
                <c:pt idx="46">
                  <c:v>1.62</c:v>
                </c:pt>
                <c:pt idx="47">
                  <c:v>1.62</c:v>
                </c:pt>
                <c:pt idx="48">
                  <c:v>1.61</c:v>
                </c:pt>
                <c:pt idx="49">
                  <c:v>1.6</c:v>
                </c:pt>
                <c:pt idx="50">
                  <c:v>1.6</c:v>
                </c:pt>
                <c:pt idx="51">
                  <c:v>1.6</c:v>
                </c:pt>
                <c:pt idx="52">
                  <c:v>1.63</c:v>
                </c:pt>
                <c:pt idx="53">
                  <c:v>1.62</c:v>
                </c:pt>
                <c:pt idx="54">
                  <c:v>1.61</c:v>
                </c:pt>
                <c:pt idx="55">
                  <c:v>1.62</c:v>
                </c:pt>
                <c:pt idx="56">
                  <c:v>1.6</c:v>
                </c:pt>
                <c:pt idx="57">
                  <c:v>1.6</c:v>
                </c:pt>
                <c:pt idx="58">
                  <c:v>1.59</c:v>
                </c:pt>
                <c:pt idx="59">
                  <c:v>1.59</c:v>
                </c:pt>
                <c:pt idx="60">
                  <c:v>1.6</c:v>
                </c:pt>
                <c:pt idx="61">
                  <c:v>1.6</c:v>
                </c:pt>
                <c:pt idx="62">
                  <c:v>1.6</c:v>
                </c:pt>
                <c:pt idx="63">
                  <c:v>1.6</c:v>
                </c:pt>
                <c:pt idx="64">
                  <c:v>1.6</c:v>
                </c:pt>
                <c:pt idx="65">
                  <c:v>1.59</c:v>
                </c:pt>
                <c:pt idx="66">
                  <c:v>1.6</c:v>
                </c:pt>
                <c:pt idx="67">
                  <c:v>1.61</c:v>
                </c:pt>
                <c:pt idx="68">
                  <c:v>1.6</c:v>
                </c:pt>
                <c:pt idx="69">
                  <c:v>1.6</c:v>
                </c:pt>
                <c:pt idx="70">
                  <c:v>1.6</c:v>
                </c:pt>
                <c:pt idx="71">
                  <c:v>1.58</c:v>
                </c:pt>
                <c:pt idx="72">
                  <c:v>1.58</c:v>
                </c:pt>
                <c:pt idx="73">
                  <c:v>1.58</c:v>
                </c:pt>
                <c:pt idx="74">
                  <c:v>1.6</c:v>
                </c:pt>
                <c:pt idx="75">
                  <c:v>1.6</c:v>
                </c:pt>
                <c:pt idx="76">
                  <c:v>1.59</c:v>
                </c:pt>
                <c:pt idx="77">
                  <c:v>1.58</c:v>
                </c:pt>
                <c:pt idx="78">
                  <c:v>1.57</c:v>
                </c:pt>
                <c:pt idx="79">
                  <c:v>1.57</c:v>
                </c:pt>
                <c:pt idx="80">
                  <c:v>1.57</c:v>
                </c:pt>
                <c:pt idx="81">
                  <c:v>1.59</c:v>
                </c:pt>
                <c:pt idx="82">
                  <c:v>1.59</c:v>
                </c:pt>
                <c:pt idx="83">
                  <c:v>1.59</c:v>
                </c:pt>
                <c:pt idx="84">
                  <c:v>1.58</c:v>
                </c:pt>
                <c:pt idx="85">
                  <c:v>1.57</c:v>
                </c:pt>
                <c:pt idx="86">
                  <c:v>1.57</c:v>
                </c:pt>
                <c:pt idx="87">
                  <c:v>1.57</c:v>
                </c:pt>
                <c:pt idx="88">
                  <c:v>1.59</c:v>
                </c:pt>
                <c:pt idx="89">
                  <c:v>1.59</c:v>
                </c:pt>
                <c:pt idx="90">
                  <c:v>1.59</c:v>
                </c:pt>
                <c:pt idx="91">
                  <c:v>1.59</c:v>
                </c:pt>
                <c:pt idx="92">
                  <c:v>1.6</c:v>
                </c:pt>
                <c:pt idx="93">
                  <c:v>1.6</c:v>
                </c:pt>
                <c:pt idx="94">
                  <c:v>1.61</c:v>
                </c:pt>
                <c:pt idx="95">
                  <c:v>1.62</c:v>
                </c:pt>
                <c:pt idx="96">
                  <c:v>1.61</c:v>
                </c:pt>
                <c:pt idx="97">
                  <c:v>1.61</c:v>
                </c:pt>
                <c:pt idx="98">
                  <c:v>1.6</c:v>
                </c:pt>
                <c:pt idx="99">
                  <c:v>1.6</c:v>
                </c:pt>
                <c:pt idx="100">
                  <c:v>1.58</c:v>
                </c:pt>
                <c:pt idx="101">
                  <c:v>1.58</c:v>
                </c:pt>
                <c:pt idx="102">
                  <c:v>1.59</c:v>
                </c:pt>
                <c:pt idx="103">
                  <c:v>1.58</c:v>
                </c:pt>
                <c:pt idx="104">
                  <c:v>1.57</c:v>
                </c:pt>
                <c:pt idx="105">
                  <c:v>1.57</c:v>
                </c:pt>
                <c:pt idx="106">
                  <c:v>1.56</c:v>
                </c:pt>
                <c:pt idx="107">
                  <c:v>1.55</c:v>
                </c:pt>
                <c:pt idx="108">
                  <c:v>1.55</c:v>
                </c:pt>
                <c:pt idx="109">
                  <c:v>1.57</c:v>
                </c:pt>
                <c:pt idx="110">
                  <c:v>1.57</c:v>
                </c:pt>
                <c:pt idx="111">
                  <c:v>1.56</c:v>
                </c:pt>
                <c:pt idx="112">
                  <c:v>1.56</c:v>
                </c:pt>
                <c:pt idx="113">
                  <c:v>1.55</c:v>
                </c:pt>
                <c:pt idx="114">
                  <c:v>1.54</c:v>
                </c:pt>
                <c:pt idx="115">
                  <c:v>1.56</c:v>
                </c:pt>
                <c:pt idx="116">
                  <c:v>1.58</c:v>
                </c:pt>
                <c:pt idx="117">
                  <c:v>1.57</c:v>
                </c:pt>
                <c:pt idx="118">
                  <c:v>1.57</c:v>
                </c:pt>
                <c:pt idx="119">
                  <c:v>1.56</c:v>
                </c:pt>
                <c:pt idx="120">
                  <c:v>1.56</c:v>
                </c:pt>
                <c:pt idx="121">
                  <c:v>1.56</c:v>
                </c:pt>
                <c:pt idx="122">
                  <c:v>1.56</c:v>
                </c:pt>
                <c:pt idx="123">
                  <c:v>1.58</c:v>
                </c:pt>
                <c:pt idx="124">
                  <c:v>1.58</c:v>
                </c:pt>
                <c:pt idx="125">
                  <c:v>1.57</c:v>
                </c:pt>
                <c:pt idx="126">
                  <c:v>1.57</c:v>
                </c:pt>
                <c:pt idx="127">
                  <c:v>1.56</c:v>
                </c:pt>
                <c:pt idx="128">
                  <c:v>1.55</c:v>
                </c:pt>
                <c:pt idx="129">
                  <c:v>1.55</c:v>
                </c:pt>
                <c:pt idx="130">
                  <c:v>1.57</c:v>
                </c:pt>
                <c:pt idx="131">
                  <c:v>1.57</c:v>
                </c:pt>
                <c:pt idx="132">
                  <c:v>1.56</c:v>
                </c:pt>
                <c:pt idx="133">
                  <c:v>1.56</c:v>
                </c:pt>
                <c:pt idx="134">
                  <c:v>1.56</c:v>
                </c:pt>
                <c:pt idx="135">
                  <c:v>1.57</c:v>
                </c:pt>
                <c:pt idx="136">
                  <c:v>1.6</c:v>
                </c:pt>
                <c:pt idx="137">
                  <c:v>1.66</c:v>
                </c:pt>
                <c:pt idx="138">
                  <c:v>1.66</c:v>
                </c:pt>
                <c:pt idx="139">
                  <c:v>1.66</c:v>
                </c:pt>
                <c:pt idx="140">
                  <c:v>1.68</c:v>
                </c:pt>
                <c:pt idx="141">
                  <c:v>1.67</c:v>
                </c:pt>
                <c:pt idx="142">
                  <c:v>1.66</c:v>
                </c:pt>
                <c:pt idx="143">
                  <c:v>1.65</c:v>
                </c:pt>
                <c:pt idx="144">
                  <c:v>1.66</c:v>
                </c:pt>
                <c:pt idx="145">
                  <c:v>1.65</c:v>
                </c:pt>
                <c:pt idx="146">
                  <c:v>1.65</c:v>
                </c:pt>
                <c:pt idx="147">
                  <c:v>1.64</c:v>
                </c:pt>
                <c:pt idx="148">
                  <c:v>1.64</c:v>
                </c:pt>
                <c:pt idx="149">
                  <c:v>1.61</c:v>
                </c:pt>
                <c:pt idx="150">
                  <c:v>1.62</c:v>
                </c:pt>
                <c:pt idx="151">
                  <c:v>1.66</c:v>
                </c:pt>
                <c:pt idx="152">
                  <c:v>1.66</c:v>
                </c:pt>
                <c:pt idx="153">
                  <c:v>1.65</c:v>
                </c:pt>
                <c:pt idx="154">
                  <c:v>1.65</c:v>
                </c:pt>
                <c:pt idx="155">
                  <c:v>1.64</c:v>
                </c:pt>
                <c:pt idx="156">
                  <c:v>1.64</c:v>
                </c:pt>
                <c:pt idx="157">
                  <c:v>1.64</c:v>
                </c:pt>
                <c:pt idx="158">
                  <c:v>1.66</c:v>
                </c:pt>
                <c:pt idx="159">
                  <c:v>1.65</c:v>
                </c:pt>
                <c:pt idx="160">
                  <c:v>1.65</c:v>
                </c:pt>
                <c:pt idx="161">
                  <c:v>1.64</c:v>
                </c:pt>
                <c:pt idx="162">
                  <c:v>1.62</c:v>
                </c:pt>
                <c:pt idx="163">
                  <c:v>1.62</c:v>
                </c:pt>
                <c:pt idx="164">
                  <c:v>1.62</c:v>
                </c:pt>
                <c:pt idx="165">
                  <c:v>1.65</c:v>
                </c:pt>
                <c:pt idx="166">
                  <c:v>1.64</c:v>
                </c:pt>
                <c:pt idx="167">
                  <c:v>1.64</c:v>
                </c:pt>
                <c:pt idx="168">
                  <c:v>1.63</c:v>
                </c:pt>
                <c:pt idx="169">
                  <c:v>1.61</c:v>
                </c:pt>
                <c:pt idx="170">
                  <c:v>1.61</c:v>
                </c:pt>
                <c:pt idx="171">
                  <c:v>1.61</c:v>
                </c:pt>
                <c:pt idx="172">
                  <c:v>1.63</c:v>
                </c:pt>
                <c:pt idx="173">
                  <c:v>1.62</c:v>
                </c:pt>
                <c:pt idx="174">
                  <c:v>1.62</c:v>
                </c:pt>
                <c:pt idx="175">
                  <c:v>1.6</c:v>
                </c:pt>
                <c:pt idx="176">
                  <c:v>1.59</c:v>
                </c:pt>
                <c:pt idx="177">
                  <c:v>1.58</c:v>
                </c:pt>
                <c:pt idx="178">
                  <c:v>1.59</c:v>
                </c:pt>
                <c:pt idx="179">
                  <c:v>1.62</c:v>
                </c:pt>
                <c:pt idx="180">
                  <c:v>1.61</c:v>
                </c:pt>
                <c:pt idx="181">
                  <c:v>1.6</c:v>
                </c:pt>
                <c:pt idx="182">
                  <c:v>1.6</c:v>
                </c:pt>
                <c:pt idx="183">
                  <c:v>1.61</c:v>
                </c:pt>
                <c:pt idx="184">
                  <c:v>1.62</c:v>
                </c:pt>
                <c:pt idx="185">
                  <c:v>1.62</c:v>
                </c:pt>
                <c:pt idx="186">
                  <c:v>1.66</c:v>
                </c:pt>
                <c:pt idx="187">
                  <c:v>1.66</c:v>
                </c:pt>
                <c:pt idx="188">
                  <c:v>1.65</c:v>
                </c:pt>
                <c:pt idx="189">
                  <c:v>1.65</c:v>
                </c:pt>
                <c:pt idx="190">
                  <c:v>1.61</c:v>
                </c:pt>
                <c:pt idx="191">
                  <c:v>1.62</c:v>
                </c:pt>
                <c:pt idx="192">
                  <c:v>1.67</c:v>
                </c:pt>
                <c:pt idx="193">
                  <c:v>1.66</c:v>
                </c:pt>
                <c:pt idx="194">
                  <c:v>1.65</c:v>
                </c:pt>
                <c:pt idx="195">
                  <c:v>1.64</c:v>
                </c:pt>
                <c:pt idx="196">
                  <c:v>1.64</c:v>
                </c:pt>
                <c:pt idx="197">
                  <c:v>1.61</c:v>
                </c:pt>
                <c:pt idx="198">
                  <c:v>1.6</c:v>
                </c:pt>
                <c:pt idx="199">
                  <c:v>1.61</c:v>
                </c:pt>
                <c:pt idx="200">
                  <c:v>1.63</c:v>
                </c:pt>
                <c:pt idx="201">
                  <c:v>1.62</c:v>
                </c:pt>
                <c:pt idx="202">
                  <c:v>1.62</c:v>
                </c:pt>
                <c:pt idx="203">
                  <c:v>1.61</c:v>
                </c:pt>
                <c:pt idx="204">
                  <c:v>1.6</c:v>
                </c:pt>
                <c:pt idx="205">
                  <c:v>1.59</c:v>
                </c:pt>
                <c:pt idx="206">
                  <c:v>1.59</c:v>
                </c:pt>
                <c:pt idx="207">
                  <c:v>1.61</c:v>
                </c:pt>
                <c:pt idx="208">
                  <c:v>1.61</c:v>
                </c:pt>
                <c:pt idx="209">
                  <c:v>1.6</c:v>
                </c:pt>
                <c:pt idx="210">
                  <c:v>1.6</c:v>
                </c:pt>
                <c:pt idx="211">
                  <c:v>1.58</c:v>
                </c:pt>
                <c:pt idx="212">
                  <c:v>1.59</c:v>
                </c:pt>
                <c:pt idx="213">
                  <c:v>1.59</c:v>
                </c:pt>
                <c:pt idx="214">
                  <c:v>1.62</c:v>
                </c:pt>
                <c:pt idx="215">
                  <c:v>1.61</c:v>
                </c:pt>
                <c:pt idx="216">
                  <c:v>1.6</c:v>
                </c:pt>
                <c:pt idx="217">
                  <c:v>1.6</c:v>
                </c:pt>
                <c:pt idx="218">
                  <c:v>1.59</c:v>
                </c:pt>
                <c:pt idx="219">
                  <c:v>1.58</c:v>
                </c:pt>
                <c:pt idx="220">
                  <c:v>1.59</c:v>
                </c:pt>
                <c:pt idx="221">
                  <c:v>1.61</c:v>
                </c:pt>
                <c:pt idx="222">
                  <c:v>1.6</c:v>
                </c:pt>
                <c:pt idx="223">
                  <c:v>1.59</c:v>
                </c:pt>
                <c:pt idx="224">
                  <c:v>1.58</c:v>
                </c:pt>
                <c:pt idx="225">
                  <c:v>1.57</c:v>
                </c:pt>
                <c:pt idx="226">
                  <c:v>1.57</c:v>
                </c:pt>
                <c:pt idx="227">
                  <c:v>1.58</c:v>
                </c:pt>
                <c:pt idx="228">
                  <c:v>1.61</c:v>
                </c:pt>
                <c:pt idx="229">
                  <c:v>1.61</c:v>
                </c:pt>
                <c:pt idx="230">
                  <c:v>1.6</c:v>
                </c:pt>
                <c:pt idx="231">
                  <c:v>1.59</c:v>
                </c:pt>
                <c:pt idx="232">
                  <c:v>1.58</c:v>
                </c:pt>
                <c:pt idx="233">
                  <c:v>1.58</c:v>
                </c:pt>
                <c:pt idx="234">
                  <c:v>1.59</c:v>
                </c:pt>
                <c:pt idx="235">
                  <c:v>1.62</c:v>
                </c:pt>
                <c:pt idx="236">
                  <c:v>1.6</c:v>
                </c:pt>
                <c:pt idx="237">
                  <c:v>1.59</c:v>
                </c:pt>
                <c:pt idx="238">
                  <c:v>1.59</c:v>
                </c:pt>
                <c:pt idx="239">
                  <c:v>1.58</c:v>
                </c:pt>
                <c:pt idx="240">
                  <c:v>1.58</c:v>
                </c:pt>
                <c:pt idx="241">
                  <c:v>1.6</c:v>
                </c:pt>
                <c:pt idx="242">
                  <c:v>1.63</c:v>
                </c:pt>
                <c:pt idx="243">
                  <c:v>1.63</c:v>
                </c:pt>
                <c:pt idx="244">
                  <c:v>1.62</c:v>
                </c:pt>
                <c:pt idx="245">
                  <c:v>1.63</c:v>
                </c:pt>
                <c:pt idx="246">
                  <c:v>1.62</c:v>
                </c:pt>
                <c:pt idx="247">
                  <c:v>1.61</c:v>
                </c:pt>
                <c:pt idx="248">
                  <c:v>1.61</c:v>
                </c:pt>
                <c:pt idx="249">
                  <c:v>1.64</c:v>
                </c:pt>
                <c:pt idx="250">
                  <c:v>1.64</c:v>
                </c:pt>
                <c:pt idx="251">
                  <c:v>1.63</c:v>
                </c:pt>
                <c:pt idx="252">
                  <c:v>1.61</c:v>
                </c:pt>
                <c:pt idx="253">
                  <c:v>1.61</c:v>
                </c:pt>
                <c:pt idx="254">
                  <c:v>1.6</c:v>
                </c:pt>
                <c:pt idx="255">
                  <c:v>1.61</c:v>
                </c:pt>
                <c:pt idx="256">
                  <c:v>1.62</c:v>
                </c:pt>
                <c:pt idx="257">
                  <c:v>1.62</c:v>
                </c:pt>
                <c:pt idx="258">
                  <c:v>1.61</c:v>
                </c:pt>
                <c:pt idx="259">
                  <c:v>1.61</c:v>
                </c:pt>
                <c:pt idx="260">
                  <c:v>1.6</c:v>
                </c:pt>
                <c:pt idx="261">
                  <c:v>1.58</c:v>
                </c:pt>
                <c:pt idx="262">
                  <c:v>1.58</c:v>
                </c:pt>
                <c:pt idx="263">
                  <c:v>1.61</c:v>
                </c:pt>
                <c:pt idx="264">
                  <c:v>1.61</c:v>
                </c:pt>
                <c:pt idx="265">
                  <c:v>1.61</c:v>
                </c:pt>
                <c:pt idx="266">
                  <c:v>1.61</c:v>
                </c:pt>
                <c:pt idx="267">
                  <c:v>1.6</c:v>
                </c:pt>
                <c:pt idx="268">
                  <c:v>1.59</c:v>
                </c:pt>
                <c:pt idx="269">
                  <c:v>1.61</c:v>
                </c:pt>
                <c:pt idx="270">
                  <c:v>1.63</c:v>
                </c:pt>
                <c:pt idx="271">
                  <c:v>1.63</c:v>
                </c:pt>
                <c:pt idx="272">
                  <c:v>1.62</c:v>
                </c:pt>
                <c:pt idx="273">
                  <c:v>1.62</c:v>
                </c:pt>
                <c:pt idx="274">
                  <c:v>1.61</c:v>
                </c:pt>
                <c:pt idx="275">
                  <c:v>1.61</c:v>
                </c:pt>
                <c:pt idx="276">
                  <c:v>1.63</c:v>
                </c:pt>
                <c:pt idx="277">
                  <c:v>1.66</c:v>
                </c:pt>
                <c:pt idx="278">
                  <c:v>1.66</c:v>
                </c:pt>
                <c:pt idx="279">
                  <c:v>1.65</c:v>
                </c:pt>
                <c:pt idx="280">
                  <c:v>1.66</c:v>
                </c:pt>
                <c:pt idx="281">
                  <c:v>1.65</c:v>
                </c:pt>
                <c:pt idx="282">
                  <c:v>1.65</c:v>
                </c:pt>
                <c:pt idx="283">
                  <c:v>1.65</c:v>
                </c:pt>
                <c:pt idx="284">
                  <c:v>1.67</c:v>
                </c:pt>
                <c:pt idx="285">
                  <c:v>1.66</c:v>
                </c:pt>
                <c:pt idx="286">
                  <c:v>1.65</c:v>
                </c:pt>
                <c:pt idx="287">
                  <c:v>1.65</c:v>
                </c:pt>
                <c:pt idx="288">
                  <c:v>1.65</c:v>
                </c:pt>
                <c:pt idx="289">
                  <c:v>1.64</c:v>
                </c:pt>
                <c:pt idx="290">
                  <c:v>1.65</c:v>
                </c:pt>
                <c:pt idx="291">
                  <c:v>1.68</c:v>
                </c:pt>
                <c:pt idx="292">
                  <c:v>1.67</c:v>
                </c:pt>
                <c:pt idx="293">
                  <c:v>1.66</c:v>
                </c:pt>
                <c:pt idx="294">
                  <c:v>1.66</c:v>
                </c:pt>
                <c:pt idx="295">
                  <c:v>1.65</c:v>
                </c:pt>
                <c:pt idx="296">
                  <c:v>1.65</c:v>
                </c:pt>
                <c:pt idx="297">
                  <c:v>1.66</c:v>
                </c:pt>
                <c:pt idx="298">
                  <c:v>1.68</c:v>
                </c:pt>
                <c:pt idx="299">
                  <c:v>1.67</c:v>
                </c:pt>
                <c:pt idx="300">
                  <c:v>1.67</c:v>
                </c:pt>
                <c:pt idx="301">
                  <c:v>1.67</c:v>
                </c:pt>
                <c:pt idx="302">
                  <c:v>1.66</c:v>
                </c:pt>
                <c:pt idx="303">
                  <c:v>1.65</c:v>
                </c:pt>
                <c:pt idx="304">
                  <c:v>1.65</c:v>
                </c:pt>
                <c:pt idx="305">
                  <c:v>1.67</c:v>
                </c:pt>
                <c:pt idx="306">
                  <c:v>1.66</c:v>
                </c:pt>
                <c:pt idx="307">
                  <c:v>1.66</c:v>
                </c:pt>
                <c:pt idx="308">
                  <c:v>1.66</c:v>
                </c:pt>
                <c:pt idx="309">
                  <c:v>1.65</c:v>
                </c:pt>
                <c:pt idx="310">
                  <c:v>1.64</c:v>
                </c:pt>
                <c:pt idx="311">
                  <c:v>1.66</c:v>
                </c:pt>
                <c:pt idx="312">
                  <c:v>1.66</c:v>
                </c:pt>
                <c:pt idx="313">
                  <c:v>1.65</c:v>
                </c:pt>
                <c:pt idx="314">
                  <c:v>1.65</c:v>
                </c:pt>
                <c:pt idx="315">
                  <c:v>1.65</c:v>
                </c:pt>
                <c:pt idx="316">
                  <c:v>1.64</c:v>
                </c:pt>
                <c:pt idx="317">
                  <c:v>1.63</c:v>
                </c:pt>
                <c:pt idx="318">
                  <c:v>1.64</c:v>
                </c:pt>
                <c:pt idx="319">
                  <c:v>1.65</c:v>
                </c:pt>
                <c:pt idx="320">
                  <c:v>1.64</c:v>
                </c:pt>
                <c:pt idx="321">
                  <c:v>1.63</c:v>
                </c:pt>
                <c:pt idx="322">
                  <c:v>1.63</c:v>
                </c:pt>
                <c:pt idx="323">
                  <c:v>1.62</c:v>
                </c:pt>
                <c:pt idx="324">
                  <c:v>1.62</c:v>
                </c:pt>
                <c:pt idx="325">
                  <c:v>1.63</c:v>
                </c:pt>
                <c:pt idx="326">
                  <c:v>1.65</c:v>
                </c:pt>
                <c:pt idx="327">
                  <c:v>1.65</c:v>
                </c:pt>
                <c:pt idx="328">
                  <c:v>1.65</c:v>
                </c:pt>
                <c:pt idx="329">
                  <c:v>1.65</c:v>
                </c:pt>
                <c:pt idx="330">
                  <c:v>1.65</c:v>
                </c:pt>
                <c:pt idx="331">
                  <c:v>1.66</c:v>
                </c:pt>
                <c:pt idx="332">
                  <c:v>1.66</c:v>
                </c:pt>
                <c:pt idx="333">
                  <c:v>1.71</c:v>
                </c:pt>
                <c:pt idx="334">
                  <c:v>1.72</c:v>
                </c:pt>
                <c:pt idx="335">
                  <c:v>1.71</c:v>
                </c:pt>
                <c:pt idx="336">
                  <c:v>1.7</c:v>
                </c:pt>
                <c:pt idx="337">
                  <c:v>1.69</c:v>
                </c:pt>
                <c:pt idx="338">
                  <c:v>1.73</c:v>
                </c:pt>
                <c:pt idx="339">
                  <c:v>1.75</c:v>
                </c:pt>
                <c:pt idx="340">
                  <c:v>1.76</c:v>
                </c:pt>
                <c:pt idx="341">
                  <c:v>1.76</c:v>
                </c:pt>
                <c:pt idx="342">
                  <c:v>1.77</c:v>
                </c:pt>
                <c:pt idx="343">
                  <c:v>1.79</c:v>
                </c:pt>
                <c:pt idx="344">
                  <c:v>1.78</c:v>
                </c:pt>
                <c:pt idx="345">
                  <c:v>1.78</c:v>
                </c:pt>
                <c:pt idx="346">
                  <c:v>1.8</c:v>
                </c:pt>
                <c:pt idx="347">
                  <c:v>1.84</c:v>
                </c:pt>
                <c:pt idx="348">
                  <c:v>1.84</c:v>
                </c:pt>
                <c:pt idx="349">
                  <c:v>1.84</c:v>
                </c:pt>
                <c:pt idx="350">
                  <c:v>1.85</c:v>
                </c:pt>
                <c:pt idx="351">
                  <c:v>1.84</c:v>
                </c:pt>
                <c:pt idx="352">
                  <c:v>1.85</c:v>
                </c:pt>
                <c:pt idx="353">
                  <c:v>1.87</c:v>
                </c:pt>
                <c:pt idx="354">
                  <c:v>1.9</c:v>
                </c:pt>
                <c:pt idx="355">
                  <c:v>1.91</c:v>
                </c:pt>
                <c:pt idx="356">
                  <c:v>1.91</c:v>
                </c:pt>
                <c:pt idx="357">
                  <c:v>1.93</c:v>
                </c:pt>
                <c:pt idx="358">
                  <c:v>1.94</c:v>
                </c:pt>
                <c:pt idx="359">
                  <c:v>1.95</c:v>
                </c:pt>
                <c:pt idx="360">
                  <c:v>1.96</c:v>
                </c:pt>
                <c:pt idx="361">
                  <c:v>2</c:v>
                </c:pt>
                <c:pt idx="362">
                  <c:v>1.99</c:v>
                </c:pt>
                <c:pt idx="363">
                  <c:v>1.98</c:v>
                </c:pt>
                <c:pt idx="364">
                  <c:v>1.95</c:v>
                </c:pt>
              </c:numCache>
            </c:numRef>
          </c:val>
          <c:smooth val="0"/>
          <c:extLst>
            <c:ext xmlns:c16="http://schemas.microsoft.com/office/drawing/2014/chart" uri="{C3380CC4-5D6E-409C-BE32-E72D297353CC}">
              <c16:uniqueId val="{00000000-A5F1-41D8-BDA5-7C1FE11BCD25}"/>
            </c:ext>
          </c:extLst>
        </c:ser>
        <c:ser>
          <c:idx val="3"/>
          <c:order val="3"/>
          <c:tx>
            <c:strRef>
              <c:f>'YoY LH Only'!$AI$9</c:f>
              <c:strCache>
                <c:ptCount val="1"/>
                <c:pt idx="0">
                  <c:v>2024 Van Spot</c:v>
                </c:pt>
              </c:strCache>
            </c:strRef>
          </c:tx>
          <c:spPr>
            <a:ln w="28575" cap="rnd">
              <a:solidFill>
                <a:schemeClr val="bg2">
                  <a:lumMod val="75000"/>
                </a:schemeClr>
              </a:solidFill>
              <a:prstDash val="solid"/>
              <a:round/>
            </a:ln>
            <a:effectLst/>
          </c:spPr>
          <c:marker>
            <c:symbol val="none"/>
          </c:marker>
          <c:cat>
            <c:strRef>
              <c:f>'YoY LH Only'!$AA$10:$AA$374</c:f>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f>'YoY LH Only'!$AI$10:$AI$374</c:f>
              <c:numCache>
                <c:formatCode>General</c:formatCode>
                <c:ptCount val="365"/>
                <c:pt idx="0">
                  <c:v>1.71</c:v>
                </c:pt>
                <c:pt idx="1">
                  <c:v>1.71</c:v>
                </c:pt>
                <c:pt idx="2">
                  <c:v>1.71</c:v>
                </c:pt>
                <c:pt idx="3">
                  <c:v>1.7</c:v>
                </c:pt>
                <c:pt idx="4">
                  <c:v>1.69</c:v>
                </c:pt>
                <c:pt idx="5">
                  <c:v>1.7</c:v>
                </c:pt>
                <c:pt idx="6">
                  <c:v>1.69</c:v>
                </c:pt>
                <c:pt idx="7">
                  <c:v>1.69</c:v>
                </c:pt>
                <c:pt idx="8">
                  <c:v>1.68</c:v>
                </c:pt>
                <c:pt idx="9">
                  <c:v>1.68</c:v>
                </c:pt>
                <c:pt idx="10">
                  <c:v>1.67</c:v>
                </c:pt>
                <c:pt idx="11">
                  <c:v>1.67</c:v>
                </c:pt>
                <c:pt idx="12">
                  <c:v>1.68</c:v>
                </c:pt>
                <c:pt idx="13">
                  <c:v>1.68</c:v>
                </c:pt>
                <c:pt idx="14">
                  <c:v>1.68</c:v>
                </c:pt>
                <c:pt idx="15">
                  <c:v>1.68</c:v>
                </c:pt>
                <c:pt idx="16">
                  <c:v>1.67</c:v>
                </c:pt>
                <c:pt idx="17">
                  <c:v>1.67</c:v>
                </c:pt>
                <c:pt idx="18">
                  <c:v>1.67</c:v>
                </c:pt>
                <c:pt idx="19">
                  <c:v>1.7</c:v>
                </c:pt>
                <c:pt idx="20">
                  <c:v>1.71</c:v>
                </c:pt>
                <c:pt idx="21">
                  <c:v>1.7</c:v>
                </c:pt>
                <c:pt idx="22">
                  <c:v>1.71</c:v>
                </c:pt>
                <c:pt idx="23">
                  <c:v>1.71</c:v>
                </c:pt>
                <c:pt idx="24">
                  <c:v>1.7</c:v>
                </c:pt>
                <c:pt idx="25">
                  <c:v>1.71</c:v>
                </c:pt>
                <c:pt idx="26">
                  <c:v>1.73</c:v>
                </c:pt>
                <c:pt idx="27">
                  <c:v>1.72</c:v>
                </c:pt>
                <c:pt idx="28">
                  <c:v>1.71</c:v>
                </c:pt>
                <c:pt idx="29">
                  <c:v>1.71</c:v>
                </c:pt>
                <c:pt idx="30">
                  <c:v>1.71</c:v>
                </c:pt>
                <c:pt idx="31">
                  <c:v>1.69</c:v>
                </c:pt>
                <c:pt idx="32">
                  <c:v>1.69</c:v>
                </c:pt>
                <c:pt idx="33">
                  <c:v>1.69</c:v>
                </c:pt>
                <c:pt idx="34">
                  <c:v>1.69</c:v>
                </c:pt>
                <c:pt idx="35">
                  <c:v>1.68</c:v>
                </c:pt>
                <c:pt idx="36">
                  <c:v>1.68</c:v>
                </c:pt>
                <c:pt idx="37">
                  <c:v>1.67</c:v>
                </c:pt>
                <c:pt idx="38">
                  <c:v>1.65</c:v>
                </c:pt>
                <c:pt idx="39">
                  <c:v>1.64</c:v>
                </c:pt>
                <c:pt idx="40">
                  <c:v>1.65</c:v>
                </c:pt>
                <c:pt idx="41">
                  <c:v>1.65</c:v>
                </c:pt>
                <c:pt idx="42">
                  <c:v>1.64</c:v>
                </c:pt>
                <c:pt idx="43">
                  <c:v>1.63</c:v>
                </c:pt>
                <c:pt idx="44">
                  <c:v>1.62</c:v>
                </c:pt>
                <c:pt idx="45">
                  <c:v>1.61</c:v>
                </c:pt>
                <c:pt idx="46">
                  <c:v>1.61</c:v>
                </c:pt>
                <c:pt idx="47">
                  <c:v>1.61</c:v>
                </c:pt>
                <c:pt idx="48">
                  <c:v>1.6</c:v>
                </c:pt>
                <c:pt idx="49">
                  <c:v>1.59</c:v>
                </c:pt>
                <c:pt idx="50">
                  <c:v>1.58</c:v>
                </c:pt>
                <c:pt idx="51">
                  <c:v>1.56</c:v>
                </c:pt>
                <c:pt idx="52">
                  <c:v>1.55</c:v>
                </c:pt>
                <c:pt idx="53">
                  <c:v>1.56</c:v>
                </c:pt>
                <c:pt idx="54">
                  <c:v>1.57</c:v>
                </c:pt>
                <c:pt idx="55">
                  <c:v>1.56</c:v>
                </c:pt>
                <c:pt idx="56">
                  <c:v>1.56</c:v>
                </c:pt>
                <c:pt idx="57">
                  <c:v>1.55</c:v>
                </c:pt>
                <c:pt idx="58">
                  <c:v>1.54</c:v>
                </c:pt>
                <c:pt idx="59">
                  <c:v>1.54</c:v>
                </c:pt>
                <c:pt idx="60">
                  <c:v>1.54</c:v>
                </c:pt>
                <c:pt idx="61">
                  <c:v>1.57</c:v>
                </c:pt>
                <c:pt idx="62">
                  <c:v>1.55</c:v>
                </c:pt>
                <c:pt idx="63">
                  <c:v>1.55</c:v>
                </c:pt>
                <c:pt idx="64">
                  <c:v>1.54</c:v>
                </c:pt>
                <c:pt idx="65">
                  <c:v>1.55</c:v>
                </c:pt>
                <c:pt idx="66">
                  <c:v>1.54</c:v>
                </c:pt>
                <c:pt idx="67">
                  <c:v>1.54</c:v>
                </c:pt>
                <c:pt idx="68">
                  <c:v>1.55</c:v>
                </c:pt>
                <c:pt idx="69">
                  <c:v>1.54</c:v>
                </c:pt>
                <c:pt idx="70">
                  <c:v>1.54</c:v>
                </c:pt>
                <c:pt idx="71">
                  <c:v>1.53</c:v>
                </c:pt>
                <c:pt idx="72">
                  <c:v>1.53</c:v>
                </c:pt>
                <c:pt idx="73">
                  <c:v>1.52</c:v>
                </c:pt>
                <c:pt idx="74">
                  <c:v>1.53</c:v>
                </c:pt>
                <c:pt idx="75">
                  <c:v>1.54</c:v>
                </c:pt>
                <c:pt idx="76">
                  <c:v>1.55</c:v>
                </c:pt>
                <c:pt idx="77">
                  <c:v>1.54</c:v>
                </c:pt>
                <c:pt idx="78">
                  <c:v>1.54</c:v>
                </c:pt>
                <c:pt idx="79">
                  <c:v>1.53</c:v>
                </c:pt>
                <c:pt idx="80">
                  <c:v>1.53</c:v>
                </c:pt>
                <c:pt idx="81">
                  <c:v>1.54</c:v>
                </c:pt>
                <c:pt idx="82">
                  <c:v>1.55</c:v>
                </c:pt>
                <c:pt idx="83">
                  <c:v>1.54</c:v>
                </c:pt>
                <c:pt idx="84">
                  <c:v>1.54</c:v>
                </c:pt>
                <c:pt idx="85">
                  <c:v>1.52</c:v>
                </c:pt>
                <c:pt idx="86">
                  <c:v>1.52</c:v>
                </c:pt>
                <c:pt idx="87">
                  <c:v>1.52</c:v>
                </c:pt>
                <c:pt idx="88">
                  <c:v>1.53</c:v>
                </c:pt>
                <c:pt idx="89">
                  <c:v>1.55</c:v>
                </c:pt>
                <c:pt idx="90">
                  <c:v>1.55</c:v>
                </c:pt>
                <c:pt idx="91">
                  <c:v>1.54</c:v>
                </c:pt>
                <c:pt idx="92">
                  <c:v>1.54</c:v>
                </c:pt>
                <c:pt idx="93">
                  <c:v>1.54</c:v>
                </c:pt>
                <c:pt idx="94">
                  <c:v>1.53</c:v>
                </c:pt>
                <c:pt idx="95">
                  <c:v>1.54</c:v>
                </c:pt>
                <c:pt idx="96">
                  <c:v>1.55</c:v>
                </c:pt>
                <c:pt idx="97">
                  <c:v>1.55</c:v>
                </c:pt>
                <c:pt idx="98">
                  <c:v>1.54</c:v>
                </c:pt>
                <c:pt idx="99">
                  <c:v>1.52</c:v>
                </c:pt>
                <c:pt idx="100">
                  <c:v>1.52</c:v>
                </c:pt>
                <c:pt idx="101">
                  <c:v>1.52</c:v>
                </c:pt>
                <c:pt idx="102">
                  <c:v>1.52</c:v>
                </c:pt>
                <c:pt idx="103">
                  <c:v>1.54</c:v>
                </c:pt>
                <c:pt idx="104">
                  <c:v>1.53</c:v>
                </c:pt>
                <c:pt idx="105">
                  <c:v>1.53</c:v>
                </c:pt>
                <c:pt idx="106">
                  <c:v>1.53</c:v>
                </c:pt>
                <c:pt idx="107">
                  <c:v>1.52</c:v>
                </c:pt>
                <c:pt idx="108">
                  <c:v>1.52</c:v>
                </c:pt>
                <c:pt idx="109">
                  <c:v>1.52</c:v>
                </c:pt>
                <c:pt idx="110">
                  <c:v>1.53</c:v>
                </c:pt>
                <c:pt idx="111">
                  <c:v>1.52</c:v>
                </c:pt>
                <c:pt idx="112">
                  <c:v>1.51</c:v>
                </c:pt>
                <c:pt idx="113">
                  <c:v>1.51</c:v>
                </c:pt>
                <c:pt idx="114">
                  <c:v>1.51</c:v>
                </c:pt>
                <c:pt idx="115">
                  <c:v>1.5</c:v>
                </c:pt>
                <c:pt idx="116">
                  <c:v>1.5</c:v>
                </c:pt>
                <c:pt idx="117">
                  <c:v>1.51</c:v>
                </c:pt>
                <c:pt idx="118">
                  <c:v>1.51</c:v>
                </c:pt>
                <c:pt idx="119">
                  <c:v>1.51</c:v>
                </c:pt>
                <c:pt idx="120">
                  <c:v>1.51</c:v>
                </c:pt>
                <c:pt idx="121">
                  <c:v>1.5</c:v>
                </c:pt>
                <c:pt idx="122">
                  <c:v>1.5</c:v>
                </c:pt>
                <c:pt idx="123">
                  <c:v>1.51</c:v>
                </c:pt>
                <c:pt idx="124">
                  <c:v>1.53</c:v>
                </c:pt>
                <c:pt idx="125">
                  <c:v>1.52</c:v>
                </c:pt>
                <c:pt idx="126">
                  <c:v>1.52</c:v>
                </c:pt>
                <c:pt idx="127">
                  <c:v>1.51</c:v>
                </c:pt>
                <c:pt idx="128">
                  <c:v>1.51</c:v>
                </c:pt>
                <c:pt idx="129">
                  <c:v>1.5</c:v>
                </c:pt>
                <c:pt idx="130">
                  <c:v>1.52</c:v>
                </c:pt>
                <c:pt idx="131">
                  <c:v>1.52</c:v>
                </c:pt>
                <c:pt idx="132">
                  <c:v>1.52</c:v>
                </c:pt>
                <c:pt idx="133">
                  <c:v>1.52</c:v>
                </c:pt>
                <c:pt idx="134">
                  <c:v>1.53</c:v>
                </c:pt>
                <c:pt idx="135">
                  <c:v>1.53</c:v>
                </c:pt>
                <c:pt idx="136">
                  <c:v>1.53</c:v>
                </c:pt>
                <c:pt idx="137">
                  <c:v>1.55</c:v>
                </c:pt>
                <c:pt idx="138">
                  <c:v>1.59</c:v>
                </c:pt>
                <c:pt idx="139">
                  <c:v>1.59</c:v>
                </c:pt>
                <c:pt idx="140">
                  <c:v>1.59</c:v>
                </c:pt>
                <c:pt idx="141">
                  <c:v>1.6</c:v>
                </c:pt>
                <c:pt idx="142">
                  <c:v>1.6</c:v>
                </c:pt>
                <c:pt idx="143">
                  <c:v>1.59</c:v>
                </c:pt>
                <c:pt idx="144">
                  <c:v>1.58</c:v>
                </c:pt>
                <c:pt idx="145">
                  <c:v>1.6</c:v>
                </c:pt>
                <c:pt idx="146">
                  <c:v>1.6</c:v>
                </c:pt>
                <c:pt idx="147">
                  <c:v>1.6</c:v>
                </c:pt>
                <c:pt idx="148">
                  <c:v>1.61</c:v>
                </c:pt>
                <c:pt idx="149">
                  <c:v>1.6</c:v>
                </c:pt>
                <c:pt idx="150">
                  <c:v>1.58</c:v>
                </c:pt>
                <c:pt idx="151">
                  <c:v>1.58</c:v>
                </c:pt>
                <c:pt idx="152">
                  <c:v>1.61</c:v>
                </c:pt>
                <c:pt idx="153">
                  <c:v>1.61</c:v>
                </c:pt>
                <c:pt idx="154">
                  <c:v>1.6</c:v>
                </c:pt>
                <c:pt idx="155">
                  <c:v>1.6</c:v>
                </c:pt>
                <c:pt idx="156">
                  <c:v>1.6</c:v>
                </c:pt>
                <c:pt idx="157">
                  <c:v>1.6</c:v>
                </c:pt>
                <c:pt idx="158">
                  <c:v>1.6</c:v>
                </c:pt>
                <c:pt idx="159">
                  <c:v>1.61</c:v>
                </c:pt>
                <c:pt idx="160">
                  <c:v>1.6</c:v>
                </c:pt>
                <c:pt idx="161">
                  <c:v>1.6</c:v>
                </c:pt>
                <c:pt idx="162">
                  <c:v>1.6</c:v>
                </c:pt>
                <c:pt idx="163">
                  <c:v>1.59</c:v>
                </c:pt>
                <c:pt idx="164">
                  <c:v>1.6</c:v>
                </c:pt>
                <c:pt idx="165">
                  <c:v>1.59</c:v>
                </c:pt>
                <c:pt idx="166">
                  <c:v>1.62</c:v>
                </c:pt>
                <c:pt idx="167">
                  <c:v>1.62</c:v>
                </c:pt>
                <c:pt idx="168">
                  <c:v>1.62</c:v>
                </c:pt>
                <c:pt idx="169">
                  <c:v>1.61</c:v>
                </c:pt>
                <c:pt idx="170">
                  <c:v>1.61</c:v>
                </c:pt>
                <c:pt idx="171">
                  <c:v>1.61</c:v>
                </c:pt>
                <c:pt idx="172">
                  <c:v>1.61</c:v>
                </c:pt>
                <c:pt idx="173">
                  <c:v>1.64</c:v>
                </c:pt>
                <c:pt idx="174">
                  <c:v>1.63</c:v>
                </c:pt>
                <c:pt idx="175">
                  <c:v>1.62</c:v>
                </c:pt>
                <c:pt idx="176">
                  <c:v>1.62</c:v>
                </c:pt>
                <c:pt idx="177">
                  <c:v>1.62</c:v>
                </c:pt>
                <c:pt idx="178">
                  <c:v>1.61</c:v>
                </c:pt>
                <c:pt idx="179">
                  <c:v>1.62</c:v>
                </c:pt>
                <c:pt idx="180">
                  <c:v>1.64</c:v>
                </c:pt>
                <c:pt idx="181">
                  <c:v>1.64</c:v>
                </c:pt>
                <c:pt idx="182">
                  <c:v>1.64</c:v>
                </c:pt>
                <c:pt idx="183">
                  <c:v>1.65</c:v>
                </c:pt>
                <c:pt idx="184">
                  <c:v>1.66</c:v>
                </c:pt>
                <c:pt idx="185">
                  <c:v>1.65</c:v>
                </c:pt>
                <c:pt idx="186">
                  <c:v>1.65</c:v>
                </c:pt>
                <c:pt idx="187">
                  <c:v>1.66</c:v>
                </c:pt>
                <c:pt idx="188">
                  <c:v>1.65</c:v>
                </c:pt>
                <c:pt idx="189">
                  <c:v>1.64</c:v>
                </c:pt>
                <c:pt idx="190">
                  <c:v>1.61</c:v>
                </c:pt>
                <c:pt idx="191">
                  <c:v>1.6</c:v>
                </c:pt>
                <c:pt idx="192">
                  <c:v>1.63</c:v>
                </c:pt>
                <c:pt idx="193">
                  <c:v>1.62</c:v>
                </c:pt>
                <c:pt idx="194">
                  <c:v>1.63</c:v>
                </c:pt>
                <c:pt idx="195">
                  <c:v>1.62</c:v>
                </c:pt>
                <c:pt idx="196">
                  <c:v>1.62</c:v>
                </c:pt>
                <c:pt idx="197">
                  <c:v>1.61</c:v>
                </c:pt>
                <c:pt idx="198">
                  <c:v>1.61</c:v>
                </c:pt>
                <c:pt idx="199">
                  <c:v>1.6</c:v>
                </c:pt>
                <c:pt idx="200">
                  <c:v>1.6</c:v>
                </c:pt>
                <c:pt idx="201">
                  <c:v>1.61</c:v>
                </c:pt>
                <c:pt idx="202">
                  <c:v>1.61</c:v>
                </c:pt>
                <c:pt idx="203">
                  <c:v>1.6</c:v>
                </c:pt>
                <c:pt idx="204">
                  <c:v>1.6</c:v>
                </c:pt>
                <c:pt idx="205">
                  <c:v>1.58</c:v>
                </c:pt>
                <c:pt idx="206">
                  <c:v>1.57</c:v>
                </c:pt>
                <c:pt idx="207">
                  <c:v>1.58</c:v>
                </c:pt>
                <c:pt idx="208">
                  <c:v>1.6</c:v>
                </c:pt>
                <c:pt idx="209">
                  <c:v>1.59</c:v>
                </c:pt>
                <c:pt idx="210">
                  <c:v>1.59</c:v>
                </c:pt>
                <c:pt idx="211">
                  <c:v>1.59</c:v>
                </c:pt>
                <c:pt idx="212">
                  <c:v>1.58</c:v>
                </c:pt>
                <c:pt idx="213">
                  <c:v>1.58</c:v>
                </c:pt>
                <c:pt idx="214">
                  <c:v>1.58</c:v>
                </c:pt>
                <c:pt idx="215">
                  <c:v>1.59</c:v>
                </c:pt>
                <c:pt idx="216">
                  <c:v>1.59</c:v>
                </c:pt>
                <c:pt idx="217">
                  <c:v>1.59</c:v>
                </c:pt>
                <c:pt idx="218">
                  <c:v>1.59</c:v>
                </c:pt>
                <c:pt idx="219">
                  <c:v>1.58</c:v>
                </c:pt>
                <c:pt idx="220">
                  <c:v>1.58</c:v>
                </c:pt>
                <c:pt idx="221">
                  <c:v>1.58</c:v>
                </c:pt>
                <c:pt idx="222">
                  <c:v>1.59</c:v>
                </c:pt>
                <c:pt idx="223">
                  <c:v>1.59</c:v>
                </c:pt>
                <c:pt idx="224">
                  <c:v>1.58</c:v>
                </c:pt>
                <c:pt idx="225">
                  <c:v>1.57</c:v>
                </c:pt>
                <c:pt idx="226">
                  <c:v>1.57</c:v>
                </c:pt>
                <c:pt idx="227">
                  <c:v>1.56</c:v>
                </c:pt>
                <c:pt idx="228">
                  <c:v>1.58</c:v>
                </c:pt>
                <c:pt idx="229">
                  <c:v>1.59</c:v>
                </c:pt>
                <c:pt idx="230">
                  <c:v>1.58</c:v>
                </c:pt>
                <c:pt idx="231">
                  <c:v>1.58</c:v>
                </c:pt>
                <c:pt idx="232">
                  <c:v>1.58</c:v>
                </c:pt>
                <c:pt idx="233">
                  <c:v>1.57</c:v>
                </c:pt>
                <c:pt idx="234">
                  <c:v>1.56</c:v>
                </c:pt>
                <c:pt idx="235">
                  <c:v>1.56</c:v>
                </c:pt>
                <c:pt idx="236">
                  <c:v>1.57</c:v>
                </c:pt>
                <c:pt idx="237">
                  <c:v>1.57</c:v>
                </c:pt>
                <c:pt idx="238">
                  <c:v>1.56</c:v>
                </c:pt>
                <c:pt idx="239">
                  <c:v>1.56</c:v>
                </c:pt>
                <c:pt idx="240">
                  <c:v>1.55</c:v>
                </c:pt>
                <c:pt idx="241">
                  <c:v>1.55</c:v>
                </c:pt>
                <c:pt idx="242">
                  <c:v>1.56</c:v>
                </c:pt>
                <c:pt idx="243">
                  <c:v>1.59</c:v>
                </c:pt>
                <c:pt idx="244">
                  <c:v>1.59</c:v>
                </c:pt>
                <c:pt idx="245">
                  <c:v>1.59</c:v>
                </c:pt>
                <c:pt idx="246">
                  <c:v>1.59</c:v>
                </c:pt>
                <c:pt idx="247">
                  <c:v>1.58</c:v>
                </c:pt>
                <c:pt idx="248">
                  <c:v>1.57</c:v>
                </c:pt>
                <c:pt idx="249">
                  <c:v>1.57</c:v>
                </c:pt>
                <c:pt idx="250">
                  <c:v>1.6</c:v>
                </c:pt>
                <c:pt idx="251">
                  <c:v>1.59</c:v>
                </c:pt>
                <c:pt idx="252">
                  <c:v>1.59</c:v>
                </c:pt>
                <c:pt idx="253">
                  <c:v>1.58</c:v>
                </c:pt>
                <c:pt idx="254">
                  <c:v>1.57</c:v>
                </c:pt>
                <c:pt idx="255">
                  <c:v>1.57</c:v>
                </c:pt>
                <c:pt idx="256">
                  <c:v>1.57</c:v>
                </c:pt>
                <c:pt idx="257">
                  <c:v>1.59</c:v>
                </c:pt>
                <c:pt idx="258">
                  <c:v>1.58</c:v>
                </c:pt>
                <c:pt idx="259">
                  <c:v>1.58</c:v>
                </c:pt>
                <c:pt idx="260">
                  <c:v>1.58</c:v>
                </c:pt>
                <c:pt idx="261">
                  <c:v>1.56</c:v>
                </c:pt>
                <c:pt idx="262">
                  <c:v>1.56</c:v>
                </c:pt>
                <c:pt idx="263">
                  <c:v>1.56</c:v>
                </c:pt>
                <c:pt idx="264">
                  <c:v>1.58</c:v>
                </c:pt>
                <c:pt idx="265">
                  <c:v>1.58</c:v>
                </c:pt>
                <c:pt idx="266">
                  <c:v>1.58</c:v>
                </c:pt>
                <c:pt idx="267">
                  <c:v>1.57</c:v>
                </c:pt>
                <c:pt idx="268">
                  <c:v>1.56</c:v>
                </c:pt>
                <c:pt idx="269">
                  <c:v>1.55</c:v>
                </c:pt>
                <c:pt idx="270">
                  <c:v>1.55</c:v>
                </c:pt>
                <c:pt idx="271">
                  <c:v>1.57</c:v>
                </c:pt>
                <c:pt idx="272">
                  <c:v>1.57</c:v>
                </c:pt>
                <c:pt idx="273">
                  <c:v>1.57</c:v>
                </c:pt>
                <c:pt idx="274">
                  <c:v>1.57</c:v>
                </c:pt>
                <c:pt idx="275">
                  <c:v>1.58</c:v>
                </c:pt>
                <c:pt idx="276">
                  <c:v>1.58</c:v>
                </c:pt>
                <c:pt idx="277">
                  <c:v>1.6</c:v>
                </c:pt>
                <c:pt idx="278">
                  <c:v>1.62</c:v>
                </c:pt>
                <c:pt idx="279">
                  <c:v>1.61</c:v>
                </c:pt>
                <c:pt idx="280">
                  <c:v>1.61</c:v>
                </c:pt>
                <c:pt idx="281">
                  <c:v>1.6</c:v>
                </c:pt>
                <c:pt idx="282">
                  <c:v>1.6</c:v>
                </c:pt>
                <c:pt idx="283">
                  <c:v>1.59</c:v>
                </c:pt>
                <c:pt idx="284">
                  <c:v>1.58</c:v>
                </c:pt>
                <c:pt idx="285">
                  <c:v>1.6</c:v>
                </c:pt>
                <c:pt idx="286">
                  <c:v>1.6</c:v>
                </c:pt>
                <c:pt idx="287">
                  <c:v>1.6</c:v>
                </c:pt>
                <c:pt idx="288">
                  <c:v>1.6</c:v>
                </c:pt>
                <c:pt idx="289">
                  <c:v>1.6</c:v>
                </c:pt>
                <c:pt idx="290">
                  <c:v>1.6</c:v>
                </c:pt>
                <c:pt idx="291">
                  <c:v>1.61</c:v>
                </c:pt>
                <c:pt idx="292">
                  <c:v>1.63</c:v>
                </c:pt>
                <c:pt idx="293">
                  <c:v>1.62</c:v>
                </c:pt>
                <c:pt idx="294">
                  <c:v>1.62</c:v>
                </c:pt>
                <c:pt idx="295">
                  <c:v>1.61</c:v>
                </c:pt>
                <c:pt idx="296">
                  <c:v>1.6</c:v>
                </c:pt>
                <c:pt idx="297">
                  <c:v>1.6</c:v>
                </c:pt>
                <c:pt idx="298">
                  <c:v>1.6</c:v>
                </c:pt>
                <c:pt idx="299">
                  <c:v>1.62</c:v>
                </c:pt>
                <c:pt idx="300">
                  <c:v>1.62</c:v>
                </c:pt>
                <c:pt idx="301">
                  <c:v>1.61</c:v>
                </c:pt>
                <c:pt idx="302">
                  <c:v>1.6</c:v>
                </c:pt>
                <c:pt idx="303">
                  <c:v>1.6</c:v>
                </c:pt>
                <c:pt idx="304">
                  <c:v>1.59</c:v>
                </c:pt>
                <c:pt idx="305">
                  <c:v>1.6</c:v>
                </c:pt>
                <c:pt idx="306">
                  <c:v>1.61</c:v>
                </c:pt>
                <c:pt idx="307">
                  <c:v>1.62</c:v>
                </c:pt>
                <c:pt idx="308">
                  <c:v>1.61</c:v>
                </c:pt>
                <c:pt idx="309">
                  <c:v>1.61</c:v>
                </c:pt>
                <c:pt idx="310">
                  <c:v>1.61</c:v>
                </c:pt>
                <c:pt idx="311">
                  <c:v>1.62</c:v>
                </c:pt>
                <c:pt idx="312">
                  <c:v>1.63</c:v>
                </c:pt>
                <c:pt idx="313">
                  <c:v>1.63</c:v>
                </c:pt>
                <c:pt idx="314">
                  <c:v>1.63</c:v>
                </c:pt>
                <c:pt idx="315">
                  <c:v>1.63</c:v>
                </c:pt>
                <c:pt idx="316">
                  <c:v>1.62</c:v>
                </c:pt>
                <c:pt idx="317">
                  <c:v>1.62</c:v>
                </c:pt>
                <c:pt idx="318">
                  <c:v>1.62</c:v>
                </c:pt>
                <c:pt idx="319">
                  <c:v>1.62</c:v>
                </c:pt>
                <c:pt idx="320">
                  <c:v>1.64</c:v>
                </c:pt>
                <c:pt idx="321">
                  <c:v>1.63</c:v>
                </c:pt>
                <c:pt idx="322">
                  <c:v>1.62</c:v>
                </c:pt>
                <c:pt idx="323">
                  <c:v>1.62</c:v>
                </c:pt>
                <c:pt idx="324">
                  <c:v>1.61</c:v>
                </c:pt>
                <c:pt idx="325">
                  <c:v>1.6</c:v>
                </c:pt>
                <c:pt idx="326">
                  <c:v>1.61</c:v>
                </c:pt>
                <c:pt idx="327">
                  <c:v>1.63</c:v>
                </c:pt>
                <c:pt idx="328">
                  <c:v>1.63</c:v>
                </c:pt>
                <c:pt idx="329">
                  <c:v>1.63</c:v>
                </c:pt>
                <c:pt idx="330">
                  <c:v>1.63</c:v>
                </c:pt>
                <c:pt idx="331">
                  <c:v>1.63</c:v>
                </c:pt>
                <c:pt idx="332">
                  <c:v>1.62</c:v>
                </c:pt>
                <c:pt idx="333">
                  <c:v>1.64</c:v>
                </c:pt>
                <c:pt idx="334">
                  <c:v>1.66</c:v>
                </c:pt>
                <c:pt idx="335">
                  <c:v>1.66</c:v>
                </c:pt>
                <c:pt idx="336">
                  <c:v>1.66</c:v>
                </c:pt>
                <c:pt idx="337">
                  <c:v>1.63</c:v>
                </c:pt>
                <c:pt idx="338">
                  <c:v>1.61</c:v>
                </c:pt>
                <c:pt idx="339">
                  <c:v>1.65</c:v>
                </c:pt>
                <c:pt idx="340">
                  <c:v>1.67</c:v>
                </c:pt>
                <c:pt idx="341">
                  <c:v>1.68</c:v>
                </c:pt>
                <c:pt idx="342">
                  <c:v>1.68</c:v>
                </c:pt>
                <c:pt idx="343">
                  <c:v>1.68</c:v>
                </c:pt>
                <c:pt idx="344">
                  <c:v>1.69</c:v>
                </c:pt>
                <c:pt idx="345">
                  <c:v>1.68</c:v>
                </c:pt>
                <c:pt idx="346">
                  <c:v>1.68</c:v>
                </c:pt>
                <c:pt idx="347">
                  <c:v>1.68</c:v>
                </c:pt>
                <c:pt idx="348">
                  <c:v>1.69</c:v>
                </c:pt>
                <c:pt idx="349">
                  <c:v>1.69</c:v>
                </c:pt>
                <c:pt idx="350">
                  <c:v>1.69</c:v>
                </c:pt>
                <c:pt idx="351">
                  <c:v>1.7</c:v>
                </c:pt>
                <c:pt idx="352">
                  <c:v>1.7</c:v>
                </c:pt>
                <c:pt idx="353">
                  <c:v>1.69</c:v>
                </c:pt>
                <c:pt idx="354">
                  <c:v>1.7</c:v>
                </c:pt>
                <c:pt idx="355">
                  <c:v>1.73</c:v>
                </c:pt>
                <c:pt idx="356">
                  <c:v>1.74</c:v>
                </c:pt>
                <c:pt idx="357">
                  <c:v>1.74</c:v>
                </c:pt>
                <c:pt idx="358">
                  <c:v>1.74</c:v>
                </c:pt>
                <c:pt idx="359">
                  <c:v>1.74</c:v>
                </c:pt>
                <c:pt idx="360">
                  <c:v>1.74</c:v>
                </c:pt>
                <c:pt idx="361">
                  <c:v>1.74</c:v>
                </c:pt>
                <c:pt idx="362">
                  <c:v>1.75</c:v>
                </c:pt>
                <c:pt idx="363">
                  <c:v>1.75</c:v>
                </c:pt>
                <c:pt idx="364">
                  <c:v>1.75</c:v>
                </c:pt>
              </c:numCache>
            </c:numRef>
          </c:val>
          <c:smooth val="0"/>
          <c:extLst>
            <c:ext xmlns:c16="http://schemas.microsoft.com/office/drawing/2014/chart" uri="{C3380CC4-5D6E-409C-BE32-E72D297353CC}">
              <c16:uniqueId val="{00000001-A5F1-41D8-BDA5-7C1FE11BCD25}"/>
            </c:ext>
          </c:extLst>
        </c:ser>
        <c:ser>
          <c:idx val="11"/>
          <c:order val="11"/>
          <c:tx>
            <c:strRef>
              <c:f>'YoY LH Only'!$AQ$9</c:f>
              <c:strCache>
                <c:ptCount val="1"/>
                <c:pt idx="0">
                  <c:v>2026 Van Spot</c:v>
                </c:pt>
              </c:strCache>
            </c:strRef>
          </c:tx>
          <c:spPr>
            <a:ln w="28575" cap="rnd">
              <a:solidFill>
                <a:srgbClr val="00B0F0"/>
              </a:solidFill>
              <a:round/>
            </a:ln>
            <a:effectLst/>
          </c:spPr>
          <c:marker>
            <c:symbol val="none"/>
          </c:marker>
          <c:cat>
            <c:strRef>
              <c:f>'YoY LH Only'!$AA$10:$AA$374</c:f>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f>'YoY LH Only'!$AQ$10:$AQ$374</c:f>
              <c:numCache>
                <c:formatCode>General</c:formatCode>
                <c:ptCount val="365"/>
                <c:pt idx="0">
                  <c:v>1.98</c:v>
                </c:pt>
                <c:pt idx="1">
                  <c:v>1.99</c:v>
                </c:pt>
                <c:pt idx="2">
                  <c:v>2</c:v>
                </c:pt>
                <c:pt idx="3">
                  <c:v>1.99</c:v>
                </c:pt>
                <c:pt idx="4">
                  <c:v>1.98</c:v>
                </c:pt>
                <c:pt idx="5">
                  <c:v>1.98</c:v>
                </c:pt>
                <c:pt idx="6">
                  <c:v>1.96</c:v>
                </c:pt>
                <c:pt idx="7">
                  <c:v>1.96</c:v>
                </c:pt>
                <c:pt idx="8">
                  <c:v>1.97</c:v>
                </c:pt>
                <c:pt idx="9">
                  <c:v>1.97</c:v>
                </c:pt>
                <c:pt idx="10">
                  <c:v>1.96</c:v>
                </c:pt>
                <c:pt idx="11">
                  <c:v>1.96</c:v>
                </c:pt>
                <c:pt idx="12">
                  <c:v>1.95</c:v>
                </c:pt>
                <c:pt idx="13">
                  <c:v>1.93</c:v>
                </c:pt>
                <c:pt idx="14">
                  <c:v>1.92</c:v>
                </c:pt>
                <c:pt idx="15">
                  <c:v>1.92</c:v>
                </c:pt>
                <c:pt idx="16">
                  <c:v>1.92</c:v>
                </c:pt>
                <c:pt idx="17">
                  <c:v>1.91</c:v>
                </c:pt>
                <c:pt idx="18">
                  <c:v>1.91</c:v>
                </c:pt>
                <c:pt idx="19">
                  <c:v>1.89</c:v>
                </c:pt>
                <c:pt idx="20">
                  <c:v>1.87</c:v>
                </c:pt>
                <c:pt idx="21">
                  <c:v>1.85</c:v>
                </c:pt>
                <c:pt idx="22">
                  <c:v>1.85</c:v>
                </c:pt>
                <c:pt idx="23">
                  <c:v>1.85</c:v>
                </c:pt>
                <c:pt idx="24">
                  <c:v>1.85</c:v>
                </c:pt>
                <c:pt idx="25">
                  <c:v>1.85</c:v>
                </c:pt>
              </c:numCache>
            </c:numRef>
          </c:val>
          <c:smooth val="0"/>
          <c:extLst>
            <c:ext xmlns:c16="http://schemas.microsoft.com/office/drawing/2014/chart" uri="{C3380CC4-5D6E-409C-BE32-E72D297353CC}">
              <c16:uniqueId val="{00000002-A5F1-41D8-BDA5-7C1FE11BCD25}"/>
            </c:ext>
          </c:extLst>
        </c:ser>
        <c:dLbls>
          <c:showLegendKey val="0"/>
          <c:showVal val="0"/>
          <c:showCatName val="0"/>
          <c:showSerName val="0"/>
          <c:showPercent val="0"/>
          <c:showBubbleSize val="0"/>
        </c:dLbls>
        <c:smooth val="0"/>
        <c:axId val="1100353056"/>
        <c:axId val="1557044943"/>
        <c:extLst>
          <c:ext xmlns:c15="http://schemas.microsoft.com/office/drawing/2012/chart" uri="{02D57815-91ED-43cb-92C2-25804820EDAC}">
            <c15:filteredLineSeries>
              <c15:ser>
                <c:idx val="0"/>
                <c:order val="0"/>
                <c:tx>
                  <c:strRef>
                    <c:extLst>
                      <c:ext uri="{02D57815-91ED-43cb-92C2-25804820EDAC}">
                        <c15:formulaRef>
                          <c15:sqref>'YoY LH Only'!$AF$9</c15:sqref>
                        </c15:formulaRef>
                      </c:ext>
                    </c:extLst>
                    <c:strCache>
                      <c:ptCount val="1"/>
                      <c:pt idx="0">
                        <c:v>2024 Ref Contract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extLst>
                      <c:ext uri="{02D57815-91ED-43cb-92C2-25804820EDAC}">
                        <c15:formulaRef>
                          <c15:sqref>'YoY LH Only'!$AA$10:$AA$374</c15:sqref>
                        </c15:formulaRef>
                      </c:ext>
                    </c:extLst>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extLst>
                      <c:ext uri="{02D57815-91ED-43cb-92C2-25804820EDAC}">
                        <c15:formulaRef>
                          <c15:sqref>'YoY LH Only'!$AF$10:$AF$374</c15:sqref>
                        </c15:formulaRef>
                      </c:ext>
                    </c:extLst>
                    <c:numCache>
                      <c:formatCode>General</c:formatCode>
                      <c:ptCount val="365"/>
                      <c:pt idx="0">
                        <c:v>2.48</c:v>
                      </c:pt>
                      <c:pt idx="1">
                        <c:v>2.48</c:v>
                      </c:pt>
                      <c:pt idx="2">
                        <c:v>2.48</c:v>
                      </c:pt>
                      <c:pt idx="3">
                        <c:v>2.5</c:v>
                      </c:pt>
                      <c:pt idx="4">
                        <c:v>2.5</c:v>
                      </c:pt>
                      <c:pt idx="5">
                        <c:v>2.4900000000000002</c:v>
                      </c:pt>
                      <c:pt idx="6">
                        <c:v>2.4900000000000002</c:v>
                      </c:pt>
                      <c:pt idx="7">
                        <c:v>2.4900000000000002</c:v>
                      </c:pt>
                      <c:pt idx="8">
                        <c:v>2.4900000000000002</c:v>
                      </c:pt>
                      <c:pt idx="9">
                        <c:v>2.48</c:v>
                      </c:pt>
                      <c:pt idx="10">
                        <c:v>2.5</c:v>
                      </c:pt>
                      <c:pt idx="11">
                        <c:v>2.5</c:v>
                      </c:pt>
                      <c:pt idx="12">
                        <c:v>2.5</c:v>
                      </c:pt>
                      <c:pt idx="13">
                        <c:v>2.5099999999999998</c:v>
                      </c:pt>
                      <c:pt idx="14">
                        <c:v>2.5099999999999998</c:v>
                      </c:pt>
                      <c:pt idx="15">
                        <c:v>2.52</c:v>
                      </c:pt>
                      <c:pt idx="16">
                        <c:v>2.5099999999999998</c:v>
                      </c:pt>
                      <c:pt idx="17">
                        <c:v>2.5099999999999998</c:v>
                      </c:pt>
                      <c:pt idx="18">
                        <c:v>2.5099999999999998</c:v>
                      </c:pt>
                      <c:pt idx="19">
                        <c:v>2.5</c:v>
                      </c:pt>
                      <c:pt idx="20">
                        <c:v>2.5</c:v>
                      </c:pt>
                      <c:pt idx="21">
                        <c:v>2.5</c:v>
                      </c:pt>
                      <c:pt idx="22">
                        <c:v>2.5</c:v>
                      </c:pt>
                      <c:pt idx="23">
                        <c:v>2.5</c:v>
                      </c:pt>
                      <c:pt idx="24">
                        <c:v>2.5</c:v>
                      </c:pt>
                      <c:pt idx="25">
                        <c:v>2.5</c:v>
                      </c:pt>
                      <c:pt idx="26">
                        <c:v>2.5099999999999998</c:v>
                      </c:pt>
                      <c:pt idx="27">
                        <c:v>2.5</c:v>
                      </c:pt>
                      <c:pt idx="28">
                        <c:v>2.5099999999999998</c:v>
                      </c:pt>
                      <c:pt idx="29">
                        <c:v>2.5099999999999998</c:v>
                      </c:pt>
                      <c:pt idx="30">
                        <c:v>2.5</c:v>
                      </c:pt>
                      <c:pt idx="31">
                        <c:v>2.5099999999999998</c:v>
                      </c:pt>
                      <c:pt idx="32">
                        <c:v>2.5</c:v>
                      </c:pt>
                      <c:pt idx="33">
                        <c:v>2.5099999999999998</c:v>
                      </c:pt>
                      <c:pt idx="34">
                        <c:v>2.5</c:v>
                      </c:pt>
                      <c:pt idx="35">
                        <c:v>2.5099999999999998</c:v>
                      </c:pt>
                      <c:pt idx="36">
                        <c:v>2.52</c:v>
                      </c:pt>
                      <c:pt idx="37">
                        <c:v>2.5099999999999998</c:v>
                      </c:pt>
                      <c:pt idx="38">
                        <c:v>2.5099999999999998</c:v>
                      </c:pt>
                      <c:pt idx="39">
                        <c:v>2.5099999999999998</c:v>
                      </c:pt>
                      <c:pt idx="40">
                        <c:v>2.5</c:v>
                      </c:pt>
                      <c:pt idx="41">
                        <c:v>2.5</c:v>
                      </c:pt>
                      <c:pt idx="42">
                        <c:v>2.5</c:v>
                      </c:pt>
                      <c:pt idx="43">
                        <c:v>2.5099999999999998</c:v>
                      </c:pt>
                      <c:pt idx="44">
                        <c:v>2.5</c:v>
                      </c:pt>
                      <c:pt idx="45">
                        <c:v>2.5</c:v>
                      </c:pt>
                      <c:pt idx="46">
                        <c:v>2.5</c:v>
                      </c:pt>
                      <c:pt idx="47">
                        <c:v>2.5</c:v>
                      </c:pt>
                      <c:pt idx="48">
                        <c:v>2.5</c:v>
                      </c:pt>
                      <c:pt idx="49">
                        <c:v>2.5099999999999998</c:v>
                      </c:pt>
                      <c:pt idx="50">
                        <c:v>2.5</c:v>
                      </c:pt>
                      <c:pt idx="51">
                        <c:v>2.4900000000000002</c:v>
                      </c:pt>
                      <c:pt idx="52">
                        <c:v>2.5</c:v>
                      </c:pt>
                      <c:pt idx="53">
                        <c:v>2.4900000000000002</c:v>
                      </c:pt>
                      <c:pt idx="54">
                        <c:v>2.4900000000000002</c:v>
                      </c:pt>
                      <c:pt idx="55">
                        <c:v>2.48</c:v>
                      </c:pt>
                      <c:pt idx="56">
                        <c:v>2.4900000000000002</c:v>
                      </c:pt>
                      <c:pt idx="57">
                        <c:v>2.48</c:v>
                      </c:pt>
                      <c:pt idx="58">
                        <c:v>2.4900000000000002</c:v>
                      </c:pt>
                      <c:pt idx="59">
                        <c:v>2.5</c:v>
                      </c:pt>
                      <c:pt idx="60">
                        <c:v>2.4900000000000002</c:v>
                      </c:pt>
                      <c:pt idx="61">
                        <c:v>2.4700000000000002</c:v>
                      </c:pt>
                      <c:pt idx="62">
                        <c:v>2.4900000000000002</c:v>
                      </c:pt>
                      <c:pt idx="63">
                        <c:v>2.4900000000000002</c:v>
                      </c:pt>
                      <c:pt idx="64">
                        <c:v>2.48</c:v>
                      </c:pt>
                      <c:pt idx="65">
                        <c:v>2.4700000000000002</c:v>
                      </c:pt>
                      <c:pt idx="66">
                        <c:v>2.4700000000000002</c:v>
                      </c:pt>
                      <c:pt idx="67">
                        <c:v>2.4700000000000002</c:v>
                      </c:pt>
                      <c:pt idx="68">
                        <c:v>2.4700000000000002</c:v>
                      </c:pt>
                      <c:pt idx="69">
                        <c:v>2.4700000000000002</c:v>
                      </c:pt>
                      <c:pt idx="70">
                        <c:v>2.4700000000000002</c:v>
                      </c:pt>
                      <c:pt idx="71">
                        <c:v>2.4700000000000002</c:v>
                      </c:pt>
                      <c:pt idx="72">
                        <c:v>2.46</c:v>
                      </c:pt>
                      <c:pt idx="73">
                        <c:v>2.46</c:v>
                      </c:pt>
                      <c:pt idx="74">
                        <c:v>2.4700000000000002</c:v>
                      </c:pt>
                      <c:pt idx="75">
                        <c:v>2.46</c:v>
                      </c:pt>
                      <c:pt idx="76">
                        <c:v>2.4700000000000002</c:v>
                      </c:pt>
                      <c:pt idx="77">
                        <c:v>2.4700000000000002</c:v>
                      </c:pt>
                      <c:pt idx="78">
                        <c:v>2.4700000000000002</c:v>
                      </c:pt>
                      <c:pt idx="79">
                        <c:v>2.4700000000000002</c:v>
                      </c:pt>
                      <c:pt idx="80">
                        <c:v>2.4700000000000002</c:v>
                      </c:pt>
                      <c:pt idx="81">
                        <c:v>2.46</c:v>
                      </c:pt>
                      <c:pt idx="82">
                        <c:v>2.46</c:v>
                      </c:pt>
                      <c:pt idx="83">
                        <c:v>2.46</c:v>
                      </c:pt>
                      <c:pt idx="84">
                        <c:v>2.4700000000000002</c:v>
                      </c:pt>
                      <c:pt idx="85">
                        <c:v>2.48</c:v>
                      </c:pt>
                      <c:pt idx="86">
                        <c:v>2.4700000000000002</c:v>
                      </c:pt>
                      <c:pt idx="87">
                        <c:v>2.48</c:v>
                      </c:pt>
                      <c:pt idx="88">
                        <c:v>2.48</c:v>
                      </c:pt>
                      <c:pt idx="89">
                        <c:v>2.46</c:v>
                      </c:pt>
                      <c:pt idx="90">
                        <c:v>2.4700000000000002</c:v>
                      </c:pt>
                      <c:pt idx="91">
                        <c:v>2.4700000000000002</c:v>
                      </c:pt>
                      <c:pt idx="92">
                        <c:v>2.46</c:v>
                      </c:pt>
                      <c:pt idx="93">
                        <c:v>2.46</c:v>
                      </c:pt>
                      <c:pt idx="94">
                        <c:v>2.46</c:v>
                      </c:pt>
                      <c:pt idx="95">
                        <c:v>2.46</c:v>
                      </c:pt>
                      <c:pt idx="96">
                        <c:v>2.4500000000000002</c:v>
                      </c:pt>
                      <c:pt idx="97">
                        <c:v>2.4500000000000002</c:v>
                      </c:pt>
                      <c:pt idx="98">
                        <c:v>2.46</c:v>
                      </c:pt>
                      <c:pt idx="99">
                        <c:v>2.46</c:v>
                      </c:pt>
                      <c:pt idx="100">
                        <c:v>2.4500000000000002</c:v>
                      </c:pt>
                      <c:pt idx="101">
                        <c:v>2.4500000000000002</c:v>
                      </c:pt>
                      <c:pt idx="102">
                        <c:v>2.4500000000000002</c:v>
                      </c:pt>
                      <c:pt idx="103">
                        <c:v>2.4500000000000002</c:v>
                      </c:pt>
                      <c:pt idx="104">
                        <c:v>2.4500000000000002</c:v>
                      </c:pt>
                      <c:pt idx="105">
                        <c:v>2.4500000000000002</c:v>
                      </c:pt>
                      <c:pt idx="106">
                        <c:v>2.4500000000000002</c:v>
                      </c:pt>
                      <c:pt idx="107">
                        <c:v>2.44</c:v>
                      </c:pt>
                      <c:pt idx="108">
                        <c:v>2.4500000000000002</c:v>
                      </c:pt>
                      <c:pt idx="109">
                        <c:v>2.4500000000000002</c:v>
                      </c:pt>
                      <c:pt idx="110">
                        <c:v>2.4500000000000002</c:v>
                      </c:pt>
                      <c:pt idx="111">
                        <c:v>2.44</c:v>
                      </c:pt>
                      <c:pt idx="112">
                        <c:v>2.4500000000000002</c:v>
                      </c:pt>
                      <c:pt idx="113">
                        <c:v>2.44</c:v>
                      </c:pt>
                      <c:pt idx="114">
                        <c:v>2.44</c:v>
                      </c:pt>
                      <c:pt idx="115">
                        <c:v>2.4500000000000002</c:v>
                      </c:pt>
                      <c:pt idx="116">
                        <c:v>2.44</c:v>
                      </c:pt>
                      <c:pt idx="117">
                        <c:v>2.44</c:v>
                      </c:pt>
                      <c:pt idx="118">
                        <c:v>2.4300000000000002</c:v>
                      </c:pt>
                      <c:pt idx="119">
                        <c:v>2.44</c:v>
                      </c:pt>
                      <c:pt idx="120">
                        <c:v>2.4300000000000002</c:v>
                      </c:pt>
                      <c:pt idx="121">
                        <c:v>2.44</c:v>
                      </c:pt>
                      <c:pt idx="122">
                        <c:v>2.4300000000000002</c:v>
                      </c:pt>
                      <c:pt idx="123">
                        <c:v>2.4300000000000002</c:v>
                      </c:pt>
                      <c:pt idx="124">
                        <c:v>2.42</c:v>
                      </c:pt>
                      <c:pt idx="125">
                        <c:v>2.41</c:v>
                      </c:pt>
                      <c:pt idx="126">
                        <c:v>2.42</c:v>
                      </c:pt>
                      <c:pt idx="127">
                        <c:v>2.41</c:v>
                      </c:pt>
                      <c:pt idx="128">
                        <c:v>2.41</c:v>
                      </c:pt>
                      <c:pt idx="129">
                        <c:v>2.41</c:v>
                      </c:pt>
                      <c:pt idx="130">
                        <c:v>2.41</c:v>
                      </c:pt>
                      <c:pt idx="131">
                        <c:v>2.41</c:v>
                      </c:pt>
                      <c:pt idx="132">
                        <c:v>2.4</c:v>
                      </c:pt>
                      <c:pt idx="133">
                        <c:v>2.41</c:v>
                      </c:pt>
                      <c:pt idx="134">
                        <c:v>2.41</c:v>
                      </c:pt>
                      <c:pt idx="135">
                        <c:v>2.41</c:v>
                      </c:pt>
                      <c:pt idx="136">
                        <c:v>2.41</c:v>
                      </c:pt>
                      <c:pt idx="137">
                        <c:v>2.4</c:v>
                      </c:pt>
                      <c:pt idx="138">
                        <c:v>2.4</c:v>
                      </c:pt>
                      <c:pt idx="139">
                        <c:v>2.39</c:v>
                      </c:pt>
                      <c:pt idx="140">
                        <c:v>2.4</c:v>
                      </c:pt>
                      <c:pt idx="141">
                        <c:v>2.4</c:v>
                      </c:pt>
                      <c:pt idx="142">
                        <c:v>2.4</c:v>
                      </c:pt>
                      <c:pt idx="143">
                        <c:v>2.4</c:v>
                      </c:pt>
                      <c:pt idx="144">
                        <c:v>2.4</c:v>
                      </c:pt>
                      <c:pt idx="145">
                        <c:v>2.42</c:v>
                      </c:pt>
                      <c:pt idx="146">
                        <c:v>2.41</c:v>
                      </c:pt>
                      <c:pt idx="147">
                        <c:v>2.42</c:v>
                      </c:pt>
                      <c:pt idx="148">
                        <c:v>2.42</c:v>
                      </c:pt>
                      <c:pt idx="149">
                        <c:v>2.42</c:v>
                      </c:pt>
                      <c:pt idx="150">
                        <c:v>2.4300000000000002</c:v>
                      </c:pt>
                      <c:pt idx="151">
                        <c:v>2.34</c:v>
                      </c:pt>
                      <c:pt idx="152">
                        <c:v>2.34</c:v>
                      </c:pt>
                      <c:pt idx="153">
                        <c:v>2.33</c:v>
                      </c:pt>
                      <c:pt idx="154">
                        <c:v>2.34</c:v>
                      </c:pt>
                      <c:pt idx="155">
                        <c:v>2.34</c:v>
                      </c:pt>
                      <c:pt idx="156">
                        <c:v>2.33</c:v>
                      </c:pt>
                      <c:pt idx="157">
                        <c:v>2.33</c:v>
                      </c:pt>
                      <c:pt idx="158">
                        <c:v>2.33</c:v>
                      </c:pt>
                      <c:pt idx="159">
                        <c:v>2.33</c:v>
                      </c:pt>
                      <c:pt idx="160">
                        <c:v>2.33</c:v>
                      </c:pt>
                      <c:pt idx="161">
                        <c:v>2.33</c:v>
                      </c:pt>
                      <c:pt idx="162">
                        <c:v>2.33</c:v>
                      </c:pt>
                      <c:pt idx="163">
                        <c:v>2.33</c:v>
                      </c:pt>
                      <c:pt idx="164">
                        <c:v>2.33</c:v>
                      </c:pt>
                      <c:pt idx="165">
                        <c:v>2.33</c:v>
                      </c:pt>
                      <c:pt idx="166">
                        <c:v>2.33</c:v>
                      </c:pt>
                      <c:pt idx="167">
                        <c:v>2.33</c:v>
                      </c:pt>
                      <c:pt idx="168">
                        <c:v>2.33</c:v>
                      </c:pt>
                      <c:pt idx="169">
                        <c:v>2.33</c:v>
                      </c:pt>
                      <c:pt idx="170">
                        <c:v>2.33</c:v>
                      </c:pt>
                      <c:pt idx="171">
                        <c:v>2.33</c:v>
                      </c:pt>
                      <c:pt idx="172">
                        <c:v>2.33</c:v>
                      </c:pt>
                      <c:pt idx="173">
                        <c:v>2.33</c:v>
                      </c:pt>
                      <c:pt idx="174">
                        <c:v>2.3199999999999998</c:v>
                      </c:pt>
                      <c:pt idx="175">
                        <c:v>2.33</c:v>
                      </c:pt>
                      <c:pt idx="176">
                        <c:v>2.33</c:v>
                      </c:pt>
                      <c:pt idx="177">
                        <c:v>2.33</c:v>
                      </c:pt>
                      <c:pt idx="178">
                        <c:v>2.33</c:v>
                      </c:pt>
                      <c:pt idx="179">
                        <c:v>2.33</c:v>
                      </c:pt>
                      <c:pt idx="180">
                        <c:v>2.33</c:v>
                      </c:pt>
                      <c:pt idx="181">
                        <c:v>2.33</c:v>
                      </c:pt>
                      <c:pt idx="182">
                        <c:v>2.34</c:v>
                      </c:pt>
                      <c:pt idx="183">
                        <c:v>2.33</c:v>
                      </c:pt>
                      <c:pt idx="184">
                        <c:v>2.33</c:v>
                      </c:pt>
                      <c:pt idx="185">
                        <c:v>2.33</c:v>
                      </c:pt>
                      <c:pt idx="186">
                        <c:v>2.33</c:v>
                      </c:pt>
                      <c:pt idx="187">
                        <c:v>2.33</c:v>
                      </c:pt>
                      <c:pt idx="188">
                        <c:v>2.33</c:v>
                      </c:pt>
                      <c:pt idx="189">
                        <c:v>2.34</c:v>
                      </c:pt>
                      <c:pt idx="190">
                        <c:v>2.33</c:v>
                      </c:pt>
                      <c:pt idx="191">
                        <c:v>2.3199999999999998</c:v>
                      </c:pt>
                      <c:pt idx="192">
                        <c:v>2.3199999999999998</c:v>
                      </c:pt>
                      <c:pt idx="193">
                        <c:v>2.3199999999999998</c:v>
                      </c:pt>
                      <c:pt idx="194">
                        <c:v>2.31</c:v>
                      </c:pt>
                      <c:pt idx="195">
                        <c:v>2.31</c:v>
                      </c:pt>
                      <c:pt idx="196">
                        <c:v>2.3199999999999998</c:v>
                      </c:pt>
                      <c:pt idx="197">
                        <c:v>2.31</c:v>
                      </c:pt>
                      <c:pt idx="198">
                        <c:v>2.31</c:v>
                      </c:pt>
                      <c:pt idx="199">
                        <c:v>2.31</c:v>
                      </c:pt>
                      <c:pt idx="200">
                        <c:v>2.3199999999999998</c:v>
                      </c:pt>
                      <c:pt idx="201">
                        <c:v>2.31</c:v>
                      </c:pt>
                      <c:pt idx="202">
                        <c:v>2.3199999999999998</c:v>
                      </c:pt>
                      <c:pt idx="203">
                        <c:v>2.3199999999999998</c:v>
                      </c:pt>
                      <c:pt idx="204">
                        <c:v>2.3199999999999998</c:v>
                      </c:pt>
                      <c:pt idx="205">
                        <c:v>2.42</c:v>
                      </c:pt>
                      <c:pt idx="206">
                        <c:v>2.42</c:v>
                      </c:pt>
                      <c:pt idx="207">
                        <c:v>2.41</c:v>
                      </c:pt>
                      <c:pt idx="208">
                        <c:v>2.4</c:v>
                      </c:pt>
                      <c:pt idx="209">
                        <c:v>2.41</c:v>
                      </c:pt>
                      <c:pt idx="210">
                        <c:v>2.42</c:v>
                      </c:pt>
                      <c:pt idx="211">
                        <c:v>2.42</c:v>
                      </c:pt>
                      <c:pt idx="212">
                        <c:v>2.41</c:v>
                      </c:pt>
                      <c:pt idx="213">
                        <c:v>2.4300000000000002</c:v>
                      </c:pt>
                      <c:pt idx="214">
                        <c:v>2.4300000000000002</c:v>
                      </c:pt>
                      <c:pt idx="215">
                        <c:v>2.4300000000000002</c:v>
                      </c:pt>
                      <c:pt idx="216">
                        <c:v>2.4300000000000002</c:v>
                      </c:pt>
                      <c:pt idx="217">
                        <c:v>2.4300000000000002</c:v>
                      </c:pt>
                      <c:pt idx="218">
                        <c:v>2.42</c:v>
                      </c:pt>
                      <c:pt idx="219">
                        <c:v>2.42</c:v>
                      </c:pt>
                      <c:pt idx="220">
                        <c:v>2.42</c:v>
                      </c:pt>
                      <c:pt idx="221">
                        <c:v>2.4300000000000002</c:v>
                      </c:pt>
                      <c:pt idx="222">
                        <c:v>2.42</c:v>
                      </c:pt>
                      <c:pt idx="223">
                        <c:v>2.41</c:v>
                      </c:pt>
                      <c:pt idx="224">
                        <c:v>2.42</c:v>
                      </c:pt>
                      <c:pt idx="225">
                        <c:v>2.41</c:v>
                      </c:pt>
                      <c:pt idx="226">
                        <c:v>2.41</c:v>
                      </c:pt>
                      <c:pt idx="227">
                        <c:v>2.41</c:v>
                      </c:pt>
                      <c:pt idx="228">
                        <c:v>2.41</c:v>
                      </c:pt>
                      <c:pt idx="229">
                        <c:v>2.4</c:v>
                      </c:pt>
                      <c:pt idx="230">
                        <c:v>2.39</c:v>
                      </c:pt>
                      <c:pt idx="231">
                        <c:v>2.4</c:v>
                      </c:pt>
                      <c:pt idx="232">
                        <c:v>2.4</c:v>
                      </c:pt>
                      <c:pt idx="233">
                        <c:v>2.41</c:v>
                      </c:pt>
                      <c:pt idx="234">
                        <c:v>2.41</c:v>
                      </c:pt>
                      <c:pt idx="235">
                        <c:v>2.41</c:v>
                      </c:pt>
                      <c:pt idx="236">
                        <c:v>2.41</c:v>
                      </c:pt>
                      <c:pt idx="237">
                        <c:v>2.41</c:v>
                      </c:pt>
                      <c:pt idx="238">
                        <c:v>2.41</c:v>
                      </c:pt>
                      <c:pt idx="239">
                        <c:v>2.41</c:v>
                      </c:pt>
                      <c:pt idx="240">
                        <c:v>2.41</c:v>
                      </c:pt>
                      <c:pt idx="241">
                        <c:v>2.41</c:v>
                      </c:pt>
                      <c:pt idx="242">
                        <c:v>2.42</c:v>
                      </c:pt>
                      <c:pt idx="243">
                        <c:v>2.41</c:v>
                      </c:pt>
                      <c:pt idx="244">
                        <c:v>2.41</c:v>
                      </c:pt>
                      <c:pt idx="245">
                        <c:v>2.42</c:v>
                      </c:pt>
                      <c:pt idx="246">
                        <c:v>2.4300000000000002</c:v>
                      </c:pt>
                      <c:pt idx="247">
                        <c:v>2.42</c:v>
                      </c:pt>
                      <c:pt idx="248">
                        <c:v>2.42</c:v>
                      </c:pt>
                      <c:pt idx="249">
                        <c:v>2.42</c:v>
                      </c:pt>
                      <c:pt idx="250">
                        <c:v>2.41</c:v>
                      </c:pt>
                      <c:pt idx="251">
                        <c:v>2.41</c:v>
                      </c:pt>
                      <c:pt idx="252">
                        <c:v>2.42</c:v>
                      </c:pt>
                      <c:pt idx="253">
                        <c:v>2.4300000000000002</c:v>
                      </c:pt>
                      <c:pt idx="254">
                        <c:v>2.42</c:v>
                      </c:pt>
                      <c:pt idx="255">
                        <c:v>2.42</c:v>
                      </c:pt>
                      <c:pt idx="256">
                        <c:v>2.41</c:v>
                      </c:pt>
                      <c:pt idx="257">
                        <c:v>2.41</c:v>
                      </c:pt>
                      <c:pt idx="258">
                        <c:v>2.4</c:v>
                      </c:pt>
                      <c:pt idx="259">
                        <c:v>2.41</c:v>
                      </c:pt>
                      <c:pt idx="260">
                        <c:v>2.4300000000000002</c:v>
                      </c:pt>
                      <c:pt idx="261">
                        <c:v>2.42</c:v>
                      </c:pt>
                      <c:pt idx="262">
                        <c:v>2.42</c:v>
                      </c:pt>
                      <c:pt idx="263">
                        <c:v>2.42</c:v>
                      </c:pt>
                      <c:pt idx="264">
                        <c:v>2.41</c:v>
                      </c:pt>
                      <c:pt idx="265">
                        <c:v>2.42</c:v>
                      </c:pt>
                      <c:pt idx="266">
                        <c:v>2.42</c:v>
                      </c:pt>
                      <c:pt idx="267">
                        <c:v>2.42</c:v>
                      </c:pt>
                      <c:pt idx="268">
                        <c:v>2.41</c:v>
                      </c:pt>
                      <c:pt idx="269">
                        <c:v>2.41</c:v>
                      </c:pt>
                      <c:pt idx="270">
                        <c:v>2.42</c:v>
                      </c:pt>
                      <c:pt idx="271">
                        <c:v>2.4300000000000002</c:v>
                      </c:pt>
                      <c:pt idx="272">
                        <c:v>2.4300000000000002</c:v>
                      </c:pt>
                      <c:pt idx="273">
                        <c:v>2.44</c:v>
                      </c:pt>
                      <c:pt idx="274">
                        <c:v>2.4300000000000002</c:v>
                      </c:pt>
                      <c:pt idx="275">
                        <c:v>2.4300000000000002</c:v>
                      </c:pt>
                      <c:pt idx="276">
                        <c:v>2.4300000000000002</c:v>
                      </c:pt>
                      <c:pt idx="277">
                        <c:v>2.42</c:v>
                      </c:pt>
                      <c:pt idx="278">
                        <c:v>2.42</c:v>
                      </c:pt>
                      <c:pt idx="279">
                        <c:v>2.42</c:v>
                      </c:pt>
                      <c:pt idx="280">
                        <c:v>2.4300000000000002</c:v>
                      </c:pt>
                      <c:pt idx="281">
                        <c:v>2.4300000000000002</c:v>
                      </c:pt>
                      <c:pt idx="282">
                        <c:v>2.4300000000000002</c:v>
                      </c:pt>
                      <c:pt idx="283">
                        <c:v>2.42</c:v>
                      </c:pt>
                      <c:pt idx="284">
                        <c:v>2.4300000000000002</c:v>
                      </c:pt>
                      <c:pt idx="285">
                        <c:v>2.42</c:v>
                      </c:pt>
                      <c:pt idx="286">
                        <c:v>2.42</c:v>
                      </c:pt>
                      <c:pt idx="287">
                        <c:v>2.4300000000000002</c:v>
                      </c:pt>
                      <c:pt idx="288">
                        <c:v>2.42</c:v>
                      </c:pt>
                      <c:pt idx="289">
                        <c:v>2.41</c:v>
                      </c:pt>
                      <c:pt idx="290">
                        <c:v>2.41</c:v>
                      </c:pt>
                      <c:pt idx="291">
                        <c:v>2.42</c:v>
                      </c:pt>
                      <c:pt idx="292">
                        <c:v>2.4</c:v>
                      </c:pt>
                      <c:pt idx="293">
                        <c:v>2.4</c:v>
                      </c:pt>
                      <c:pt idx="294">
                        <c:v>2.42</c:v>
                      </c:pt>
                      <c:pt idx="295">
                        <c:v>2.42</c:v>
                      </c:pt>
                      <c:pt idx="296">
                        <c:v>2.42</c:v>
                      </c:pt>
                      <c:pt idx="297">
                        <c:v>2.41</c:v>
                      </c:pt>
                      <c:pt idx="298">
                        <c:v>2.41</c:v>
                      </c:pt>
                      <c:pt idx="299">
                        <c:v>2.4</c:v>
                      </c:pt>
                      <c:pt idx="300">
                        <c:v>2.41</c:v>
                      </c:pt>
                      <c:pt idx="301">
                        <c:v>2.42</c:v>
                      </c:pt>
                      <c:pt idx="302">
                        <c:v>2.42</c:v>
                      </c:pt>
                      <c:pt idx="303">
                        <c:v>2.42</c:v>
                      </c:pt>
                      <c:pt idx="304">
                        <c:v>2.42</c:v>
                      </c:pt>
                      <c:pt idx="305">
                        <c:v>2.42</c:v>
                      </c:pt>
                      <c:pt idx="306">
                        <c:v>2.41</c:v>
                      </c:pt>
                      <c:pt idx="307">
                        <c:v>2.4</c:v>
                      </c:pt>
                      <c:pt idx="308">
                        <c:v>2.41</c:v>
                      </c:pt>
                      <c:pt idx="309">
                        <c:v>2.42</c:v>
                      </c:pt>
                      <c:pt idx="310">
                        <c:v>2.41</c:v>
                      </c:pt>
                      <c:pt idx="311">
                        <c:v>2.41</c:v>
                      </c:pt>
                      <c:pt idx="312">
                        <c:v>2.41</c:v>
                      </c:pt>
                      <c:pt idx="313">
                        <c:v>2.4</c:v>
                      </c:pt>
                      <c:pt idx="314">
                        <c:v>2.4</c:v>
                      </c:pt>
                      <c:pt idx="315">
                        <c:v>2.41</c:v>
                      </c:pt>
                      <c:pt idx="316">
                        <c:v>2.41</c:v>
                      </c:pt>
                      <c:pt idx="317">
                        <c:v>2.39</c:v>
                      </c:pt>
                      <c:pt idx="318">
                        <c:v>2.39</c:v>
                      </c:pt>
                      <c:pt idx="319">
                        <c:v>2.38</c:v>
                      </c:pt>
                      <c:pt idx="320">
                        <c:v>2.38</c:v>
                      </c:pt>
                      <c:pt idx="321">
                        <c:v>2.37</c:v>
                      </c:pt>
                      <c:pt idx="322">
                        <c:v>2.38</c:v>
                      </c:pt>
                      <c:pt idx="323">
                        <c:v>2.4</c:v>
                      </c:pt>
                      <c:pt idx="324">
                        <c:v>2.4</c:v>
                      </c:pt>
                      <c:pt idx="325">
                        <c:v>2.4</c:v>
                      </c:pt>
                      <c:pt idx="326">
                        <c:v>2.4</c:v>
                      </c:pt>
                      <c:pt idx="327">
                        <c:v>2.39</c:v>
                      </c:pt>
                      <c:pt idx="328">
                        <c:v>2.39</c:v>
                      </c:pt>
                      <c:pt idx="329">
                        <c:v>2.4</c:v>
                      </c:pt>
                      <c:pt idx="330">
                        <c:v>2.4</c:v>
                      </c:pt>
                      <c:pt idx="331">
                        <c:v>2.4</c:v>
                      </c:pt>
                      <c:pt idx="332">
                        <c:v>2.41</c:v>
                      </c:pt>
                      <c:pt idx="333">
                        <c:v>2.4</c:v>
                      </c:pt>
                      <c:pt idx="334">
                        <c:v>2.4</c:v>
                      </c:pt>
                      <c:pt idx="335">
                        <c:v>2.4</c:v>
                      </c:pt>
                      <c:pt idx="336">
                        <c:v>2.41</c:v>
                      </c:pt>
                      <c:pt idx="337">
                        <c:v>2.41</c:v>
                      </c:pt>
                      <c:pt idx="338">
                        <c:v>2.41</c:v>
                      </c:pt>
                      <c:pt idx="339">
                        <c:v>2.41</c:v>
                      </c:pt>
                      <c:pt idx="340">
                        <c:v>2.42</c:v>
                      </c:pt>
                      <c:pt idx="341">
                        <c:v>2.41</c:v>
                      </c:pt>
                      <c:pt idx="342">
                        <c:v>2.41</c:v>
                      </c:pt>
                      <c:pt idx="343">
                        <c:v>2.42</c:v>
                      </c:pt>
                      <c:pt idx="344">
                        <c:v>2.42</c:v>
                      </c:pt>
                      <c:pt idx="345">
                        <c:v>2.4300000000000002</c:v>
                      </c:pt>
                      <c:pt idx="346">
                        <c:v>2.42</c:v>
                      </c:pt>
                      <c:pt idx="347">
                        <c:v>2.42</c:v>
                      </c:pt>
                      <c:pt idx="348">
                        <c:v>2.41</c:v>
                      </c:pt>
                      <c:pt idx="349">
                        <c:v>2.4</c:v>
                      </c:pt>
                      <c:pt idx="350">
                        <c:v>2.42</c:v>
                      </c:pt>
                      <c:pt idx="351">
                        <c:v>2.42</c:v>
                      </c:pt>
                      <c:pt idx="352">
                        <c:v>2.41</c:v>
                      </c:pt>
                      <c:pt idx="353">
                        <c:v>2.41</c:v>
                      </c:pt>
                      <c:pt idx="354">
                        <c:v>2.41</c:v>
                      </c:pt>
                      <c:pt idx="355">
                        <c:v>2.4</c:v>
                      </c:pt>
                      <c:pt idx="356">
                        <c:v>2.4</c:v>
                      </c:pt>
                      <c:pt idx="357">
                        <c:v>2.41</c:v>
                      </c:pt>
                      <c:pt idx="358">
                        <c:v>2.4</c:v>
                      </c:pt>
                      <c:pt idx="359">
                        <c:v>2.41</c:v>
                      </c:pt>
                      <c:pt idx="360">
                        <c:v>2.4</c:v>
                      </c:pt>
                      <c:pt idx="361">
                        <c:v>2.39</c:v>
                      </c:pt>
                      <c:pt idx="362">
                        <c:v>2.4</c:v>
                      </c:pt>
                      <c:pt idx="363">
                        <c:v>2.39</c:v>
                      </c:pt>
                      <c:pt idx="364">
                        <c:v>2.4</c:v>
                      </c:pt>
                    </c:numCache>
                  </c:numRef>
                </c:val>
                <c:smooth val="0"/>
                <c:extLst>
                  <c:ext xmlns:c16="http://schemas.microsoft.com/office/drawing/2014/chart" uri="{C3380CC4-5D6E-409C-BE32-E72D297353CC}">
                    <c16:uniqueId val="{00000003-A5F1-41D8-BDA5-7C1FE11BCD25}"/>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'YoY LH Only'!$AG$9</c15:sqref>
                        </c15:formulaRef>
                      </c:ext>
                    </c:extLst>
                    <c:strCache>
                      <c:ptCount val="1"/>
                      <c:pt idx="0">
                        <c:v>2024 Van Contract</c:v>
                      </c:pt>
                    </c:strCache>
                  </c:strRef>
                </c:tx>
                <c:spPr>
                  <a:ln w="28575" cap="rnd">
                    <a:solidFill>
                      <a:srgbClr val="00B0F0"/>
                    </a:solidFill>
                    <a:prstDash val="sysDot"/>
                    <a:round/>
                  </a:ln>
                  <a:effectLst/>
                </c:spPr>
                <c:marker>
                  <c:symbol val="circle"/>
                  <c:size val="5"/>
                  <c:spPr>
                    <a:solidFill>
                      <a:schemeClr val="accent2"/>
                    </a:solidFill>
                    <a:ln w="9525">
                      <a:solidFill>
                        <a:schemeClr val="accent2"/>
                      </a:solidFill>
                    </a:ln>
                    <a:effectLst/>
                  </c:spPr>
                </c:marker>
                <c:cat>
                  <c:strRef>
                    <c:extLst xmlns:c15="http://schemas.microsoft.com/office/drawing/2012/chart">
                      <c:ext xmlns:c15="http://schemas.microsoft.com/office/drawing/2012/chart" uri="{02D57815-91ED-43cb-92C2-25804820EDAC}">
                        <c15:formulaRef>
                          <c15:sqref>'YoY LH Only'!$AA$10:$AA$374</c15:sqref>
                        </c15:formulaRef>
                      </c:ext>
                    </c:extLst>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extLst xmlns:c15="http://schemas.microsoft.com/office/drawing/2012/chart">
                      <c:ext xmlns:c15="http://schemas.microsoft.com/office/drawing/2012/chart" uri="{02D57815-91ED-43cb-92C2-25804820EDAC}">
                        <c15:formulaRef>
                          <c15:sqref>'YoY LH Only'!$AG$10:$AG$374</c15:sqref>
                        </c15:formulaRef>
                      </c:ext>
                    </c:extLst>
                    <c:numCache>
                      <c:formatCode>General</c:formatCode>
                      <c:ptCount val="365"/>
                      <c:pt idx="0">
                        <c:v>2.0299999999999998</c:v>
                      </c:pt>
                      <c:pt idx="1">
                        <c:v>2.0299999999999998</c:v>
                      </c:pt>
                      <c:pt idx="2">
                        <c:v>2.0299999999999998</c:v>
                      </c:pt>
                      <c:pt idx="3">
                        <c:v>2.0299999999999998</c:v>
                      </c:pt>
                      <c:pt idx="4">
                        <c:v>2.0299999999999998</c:v>
                      </c:pt>
                      <c:pt idx="5">
                        <c:v>2.0299999999999998</c:v>
                      </c:pt>
                      <c:pt idx="6">
                        <c:v>2.0299999999999998</c:v>
                      </c:pt>
                      <c:pt idx="7">
                        <c:v>2.04</c:v>
                      </c:pt>
                      <c:pt idx="8">
                        <c:v>2.04</c:v>
                      </c:pt>
                      <c:pt idx="9">
                        <c:v>2.04</c:v>
                      </c:pt>
                      <c:pt idx="10">
                        <c:v>2.04</c:v>
                      </c:pt>
                      <c:pt idx="11">
                        <c:v>2.04</c:v>
                      </c:pt>
                      <c:pt idx="12">
                        <c:v>2.04</c:v>
                      </c:pt>
                      <c:pt idx="13">
                        <c:v>2.04</c:v>
                      </c:pt>
                      <c:pt idx="14">
                        <c:v>2.0499999999999998</c:v>
                      </c:pt>
                      <c:pt idx="15">
                        <c:v>2.0499999999999998</c:v>
                      </c:pt>
                      <c:pt idx="16">
                        <c:v>2.0499999999999998</c:v>
                      </c:pt>
                      <c:pt idx="17">
                        <c:v>2.0499999999999998</c:v>
                      </c:pt>
                      <c:pt idx="18">
                        <c:v>2.06</c:v>
                      </c:pt>
                      <c:pt idx="19">
                        <c:v>2.06</c:v>
                      </c:pt>
                      <c:pt idx="20">
                        <c:v>2.0499999999999998</c:v>
                      </c:pt>
                      <c:pt idx="21">
                        <c:v>2.0499999999999998</c:v>
                      </c:pt>
                      <c:pt idx="22">
                        <c:v>2.0499999999999998</c:v>
                      </c:pt>
                      <c:pt idx="23">
                        <c:v>2.0499999999999998</c:v>
                      </c:pt>
                      <c:pt idx="24">
                        <c:v>2.0499999999999998</c:v>
                      </c:pt>
                      <c:pt idx="25">
                        <c:v>2.0499999999999998</c:v>
                      </c:pt>
                      <c:pt idx="26">
                        <c:v>2.0499999999999998</c:v>
                      </c:pt>
                      <c:pt idx="27">
                        <c:v>2.04</c:v>
                      </c:pt>
                      <c:pt idx="28">
                        <c:v>2.0499999999999998</c:v>
                      </c:pt>
                      <c:pt idx="29">
                        <c:v>2.0499999999999998</c:v>
                      </c:pt>
                      <c:pt idx="30">
                        <c:v>2.0499999999999998</c:v>
                      </c:pt>
                      <c:pt idx="31">
                        <c:v>2.0499999999999998</c:v>
                      </c:pt>
                      <c:pt idx="32">
                        <c:v>2.0499999999999998</c:v>
                      </c:pt>
                      <c:pt idx="33">
                        <c:v>2.04</c:v>
                      </c:pt>
                      <c:pt idx="34">
                        <c:v>2.0299999999999998</c:v>
                      </c:pt>
                      <c:pt idx="35">
                        <c:v>2.04</c:v>
                      </c:pt>
                      <c:pt idx="36">
                        <c:v>2.04</c:v>
                      </c:pt>
                      <c:pt idx="37">
                        <c:v>2.04</c:v>
                      </c:pt>
                      <c:pt idx="38">
                        <c:v>2.04</c:v>
                      </c:pt>
                      <c:pt idx="39">
                        <c:v>2.04</c:v>
                      </c:pt>
                      <c:pt idx="40">
                        <c:v>2.0299999999999998</c:v>
                      </c:pt>
                      <c:pt idx="41">
                        <c:v>2.0299999999999998</c:v>
                      </c:pt>
                      <c:pt idx="42">
                        <c:v>2.0299999999999998</c:v>
                      </c:pt>
                      <c:pt idx="43">
                        <c:v>2.0299999999999998</c:v>
                      </c:pt>
                      <c:pt idx="44">
                        <c:v>2.0299999999999998</c:v>
                      </c:pt>
                      <c:pt idx="45">
                        <c:v>2.0299999999999998</c:v>
                      </c:pt>
                      <c:pt idx="46">
                        <c:v>2.0299999999999998</c:v>
                      </c:pt>
                      <c:pt idx="47">
                        <c:v>2.02</c:v>
                      </c:pt>
                      <c:pt idx="48">
                        <c:v>2.02</c:v>
                      </c:pt>
                      <c:pt idx="49">
                        <c:v>2.0299999999999998</c:v>
                      </c:pt>
                      <c:pt idx="50">
                        <c:v>2.02</c:v>
                      </c:pt>
                      <c:pt idx="51">
                        <c:v>2.02</c:v>
                      </c:pt>
                      <c:pt idx="52">
                        <c:v>2.02</c:v>
                      </c:pt>
                      <c:pt idx="53">
                        <c:v>2.02</c:v>
                      </c:pt>
                      <c:pt idx="54">
                        <c:v>2.02</c:v>
                      </c:pt>
                      <c:pt idx="55">
                        <c:v>2.02</c:v>
                      </c:pt>
                      <c:pt idx="56">
                        <c:v>2.02</c:v>
                      </c:pt>
                      <c:pt idx="57">
                        <c:v>2.02</c:v>
                      </c:pt>
                      <c:pt idx="58">
                        <c:v>2.02</c:v>
                      </c:pt>
                      <c:pt idx="59">
                        <c:v>2.02</c:v>
                      </c:pt>
                      <c:pt idx="60">
                        <c:v>2.02</c:v>
                      </c:pt>
                      <c:pt idx="61">
                        <c:v>2.0099999999999998</c:v>
                      </c:pt>
                      <c:pt idx="62">
                        <c:v>2.0099999999999998</c:v>
                      </c:pt>
                      <c:pt idx="63">
                        <c:v>2.02</c:v>
                      </c:pt>
                      <c:pt idx="64">
                        <c:v>2.0099999999999998</c:v>
                      </c:pt>
                      <c:pt idx="65">
                        <c:v>2.0099999999999998</c:v>
                      </c:pt>
                      <c:pt idx="66">
                        <c:v>2.0099999999999998</c:v>
                      </c:pt>
                      <c:pt idx="67">
                        <c:v>2.0099999999999998</c:v>
                      </c:pt>
                      <c:pt idx="68">
                        <c:v>2</c:v>
                      </c:pt>
                      <c:pt idx="69">
                        <c:v>2</c:v>
                      </c:pt>
                      <c:pt idx="70">
                        <c:v>2</c:v>
                      </c:pt>
                      <c:pt idx="71">
                        <c:v>2.0099999999999998</c:v>
                      </c:pt>
                      <c:pt idx="72">
                        <c:v>2.0099999999999998</c:v>
                      </c:pt>
                      <c:pt idx="73">
                        <c:v>2</c:v>
                      </c:pt>
                      <c:pt idx="74">
                        <c:v>2</c:v>
                      </c:pt>
                      <c:pt idx="75">
                        <c:v>2</c:v>
                      </c:pt>
                      <c:pt idx="76">
                        <c:v>2</c:v>
                      </c:pt>
                      <c:pt idx="77">
                        <c:v>2.0099999999999998</c:v>
                      </c:pt>
                      <c:pt idx="78">
                        <c:v>2.0099999999999998</c:v>
                      </c:pt>
                      <c:pt idx="79">
                        <c:v>2.0099999999999998</c:v>
                      </c:pt>
                      <c:pt idx="80">
                        <c:v>2</c:v>
                      </c:pt>
                      <c:pt idx="81">
                        <c:v>2</c:v>
                      </c:pt>
                      <c:pt idx="82">
                        <c:v>1.99</c:v>
                      </c:pt>
                      <c:pt idx="83">
                        <c:v>1.99</c:v>
                      </c:pt>
                      <c:pt idx="84">
                        <c:v>2</c:v>
                      </c:pt>
                      <c:pt idx="85">
                        <c:v>2.0099999999999998</c:v>
                      </c:pt>
                      <c:pt idx="86">
                        <c:v>2</c:v>
                      </c:pt>
                      <c:pt idx="87">
                        <c:v>2</c:v>
                      </c:pt>
                      <c:pt idx="88">
                        <c:v>2</c:v>
                      </c:pt>
                      <c:pt idx="89">
                        <c:v>2</c:v>
                      </c:pt>
                      <c:pt idx="90">
                        <c:v>2</c:v>
                      </c:pt>
                      <c:pt idx="91">
                        <c:v>2</c:v>
                      </c:pt>
                      <c:pt idx="92">
                        <c:v>2</c:v>
                      </c:pt>
                      <c:pt idx="93">
                        <c:v>1.99</c:v>
                      </c:pt>
                      <c:pt idx="94">
                        <c:v>1.99</c:v>
                      </c:pt>
                      <c:pt idx="95">
                        <c:v>2</c:v>
                      </c:pt>
                      <c:pt idx="96">
                        <c:v>1.99</c:v>
                      </c:pt>
                      <c:pt idx="97">
                        <c:v>1.99</c:v>
                      </c:pt>
                      <c:pt idx="98">
                        <c:v>1.99</c:v>
                      </c:pt>
                      <c:pt idx="99">
                        <c:v>2</c:v>
                      </c:pt>
                      <c:pt idx="100">
                        <c:v>2</c:v>
                      </c:pt>
                      <c:pt idx="101">
                        <c:v>1.99</c:v>
                      </c:pt>
                      <c:pt idx="102">
                        <c:v>1.99</c:v>
                      </c:pt>
                      <c:pt idx="103">
                        <c:v>1.99</c:v>
                      </c:pt>
                      <c:pt idx="104">
                        <c:v>1.98</c:v>
                      </c:pt>
                      <c:pt idx="105">
                        <c:v>1.99</c:v>
                      </c:pt>
                      <c:pt idx="106">
                        <c:v>1.99</c:v>
                      </c:pt>
                      <c:pt idx="107">
                        <c:v>1.99</c:v>
                      </c:pt>
                      <c:pt idx="108">
                        <c:v>1.99</c:v>
                      </c:pt>
                      <c:pt idx="109">
                        <c:v>1.98</c:v>
                      </c:pt>
                      <c:pt idx="110">
                        <c:v>1.99</c:v>
                      </c:pt>
                      <c:pt idx="111">
                        <c:v>1.98</c:v>
                      </c:pt>
                      <c:pt idx="112">
                        <c:v>1.99</c:v>
                      </c:pt>
                      <c:pt idx="113">
                        <c:v>1.99</c:v>
                      </c:pt>
                      <c:pt idx="114">
                        <c:v>1.98</c:v>
                      </c:pt>
                      <c:pt idx="115">
                        <c:v>1.98</c:v>
                      </c:pt>
                      <c:pt idx="116">
                        <c:v>1.97</c:v>
                      </c:pt>
                      <c:pt idx="117">
                        <c:v>1.97</c:v>
                      </c:pt>
                      <c:pt idx="118">
                        <c:v>1.98</c:v>
                      </c:pt>
                      <c:pt idx="119">
                        <c:v>1.98</c:v>
                      </c:pt>
                      <c:pt idx="120">
                        <c:v>1.98</c:v>
                      </c:pt>
                      <c:pt idx="121">
                        <c:v>1.98</c:v>
                      </c:pt>
                      <c:pt idx="122">
                        <c:v>1.97</c:v>
                      </c:pt>
                      <c:pt idx="123">
                        <c:v>1.97</c:v>
                      </c:pt>
                      <c:pt idx="124">
                        <c:v>1.97</c:v>
                      </c:pt>
                      <c:pt idx="125">
                        <c:v>1.97</c:v>
                      </c:pt>
                      <c:pt idx="126">
                        <c:v>1.97</c:v>
                      </c:pt>
                      <c:pt idx="127">
                        <c:v>1.98</c:v>
                      </c:pt>
                      <c:pt idx="128">
                        <c:v>1.98</c:v>
                      </c:pt>
                      <c:pt idx="129">
                        <c:v>1.97</c:v>
                      </c:pt>
                      <c:pt idx="130">
                        <c:v>1.97</c:v>
                      </c:pt>
                      <c:pt idx="131">
                        <c:v>1.97</c:v>
                      </c:pt>
                      <c:pt idx="132">
                        <c:v>1.96</c:v>
                      </c:pt>
                      <c:pt idx="133">
                        <c:v>1.97</c:v>
                      </c:pt>
                      <c:pt idx="134">
                        <c:v>1.97</c:v>
                      </c:pt>
                      <c:pt idx="135">
                        <c:v>1.97</c:v>
                      </c:pt>
                      <c:pt idx="136">
                        <c:v>1.97</c:v>
                      </c:pt>
                      <c:pt idx="137">
                        <c:v>1.97</c:v>
                      </c:pt>
                      <c:pt idx="138">
                        <c:v>1.97</c:v>
                      </c:pt>
                      <c:pt idx="139">
                        <c:v>1.97</c:v>
                      </c:pt>
                      <c:pt idx="140">
                        <c:v>1.97</c:v>
                      </c:pt>
                      <c:pt idx="141">
                        <c:v>1.98</c:v>
                      </c:pt>
                      <c:pt idx="142">
                        <c:v>1.97</c:v>
                      </c:pt>
                      <c:pt idx="143">
                        <c:v>1.97</c:v>
                      </c:pt>
                      <c:pt idx="144">
                        <c:v>1.97</c:v>
                      </c:pt>
                      <c:pt idx="145">
                        <c:v>1.97</c:v>
                      </c:pt>
                      <c:pt idx="146">
                        <c:v>1.97</c:v>
                      </c:pt>
                      <c:pt idx="147">
                        <c:v>1.97</c:v>
                      </c:pt>
                      <c:pt idx="148">
                        <c:v>1.98</c:v>
                      </c:pt>
                      <c:pt idx="149">
                        <c:v>1.97</c:v>
                      </c:pt>
                      <c:pt idx="150">
                        <c:v>1.98</c:v>
                      </c:pt>
                      <c:pt idx="151">
                        <c:v>1.97</c:v>
                      </c:pt>
                      <c:pt idx="152">
                        <c:v>1.98</c:v>
                      </c:pt>
                      <c:pt idx="153">
                        <c:v>1.98</c:v>
                      </c:pt>
                      <c:pt idx="154">
                        <c:v>1.98</c:v>
                      </c:pt>
                      <c:pt idx="155">
                        <c:v>1.98</c:v>
                      </c:pt>
                      <c:pt idx="156">
                        <c:v>1.98</c:v>
                      </c:pt>
                      <c:pt idx="157">
                        <c:v>1.98</c:v>
                      </c:pt>
                      <c:pt idx="158">
                        <c:v>1.98</c:v>
                      </c:pt>
                      <c:pt idx="159">
                        <c:v>1.98</c:v>
                      </c:pt>
                      <c:pt idx="160">
                        <c:v>1.99</c:v>
                      </c:pt>
                      <c:pt idx="161">
                        <c:v>1.99</c:v>
                      </c:pt>
                      <c:pt idx="162">
                        <c:v>1.99</c:v>
                      </c:pt>
                      <c:pt idx="163">
                        <c:v>1.99</c:v>
                      </c:pt>
                      <c:pt idx="164">
                        <c:v>1.99</c:v>
                      </c:pt>
                      <c:pt idx="165">
                        <c:v>1.99</c:v>
                      </c:pt>
                      <c:pt idx="166">
                        <c:v>1.99</c:v>
                      </c:pt>
                      <c:pt idx="167">
                        <c:v>1.99</c:v>
                      </c:pt>
                      <c:pt idx="168">
                        <c:v>1.99</c:v>
                      </c:pt>
                      <c:pt idx="169">
                        <c:v>2</c:v>
                      </c:pt>
                      <c:pt idx="170">
                        <c:v>2</c:v>
                      </c:pt>
                      <c:pt idx="171">
                        <c:v>2</c:v>
                      </c:pt>
                      <c:pt idx="172">
                        <c:v>2</c:v>
                      </c:pt>
                      <c:pt idx="173">
                        <c:v>2</c:v>
                      </c:pt>
                      <c:pt idx="174">
                        <c:v>2</c:v>
                      </c:pt>
                      <c:pt idx="175">
                        <c:v>2</c:v>
                      </c:pt>
                      <c:pt idx="176">
                        <c:v>2.0099999999999998</c:v>
                      </c:pt>
                      <c:pt idx="177">
                        <c:v>2</c:v>
                      </c:pt>
                      <c:pt idx="178">
                        <c:v>2</c:v>
                      </c:pt>
                      <c:pt idx="179">
                        <c:v>1.99</c:v>
                      </c:pt>
                      <c:pt idx="180">
                        <c:v>1.99</c:v>
                      </c:pt>
                      <c:pt idx="181">
                        <c:v>1.99</c:v>
                      </c:pt>
                      <c:pt idx="182">
                        <c:v>2</c:v>
                      </c:pt>
                      <c:pt idx="183">
                        <c:v>1.99</c:v>
                      </c:pt>
                      <c:pt idx="184">
                        <c:v>1.99</c:v>
                      </c:pt>
                      <c:pt idx="185">
                        <c:v>1.99</c:v>
                      </c:pt>
                      <c:pt idx="186">
                        <c:v>1.99</c:v>
                      </c:pt>
                      <c:pt idx="187">
                        <c:v>1.98</c:v>
                      </c:pt>
                      <c:pt idx="188">
                        <c:v>1.98</c:v>
                      </c:pt>
                      <c:pt idx="189">
                        <c:v>1.99</c:v>
                      </c:pt>
                      <c:pt idx="190">
                        <c:v>2</c:v>
                      </c:pt>
                      <c:pt idx="191">
                        <c:v>2</c:v>
                      </c:pt>
                      <c:pt idx="192">
                        <c:v>2</c:v>
                      </c:pt>
                      <c:pt idx="193">
                        <c:v>2</c:v>
                      </c:pt>
                      <c:pt idx="194">
                        <c:v>2</c:v>
                      </c:pt>
                      <c:pt idx="195">
                        <c:v>1.99</c:v>
                      </c:pt>
                      <c:pt idx="196">
                        <c:v>2</c:v>
                      </c:pt>
                      <c:pt idx="197">
                        <c:v>2</c:v>
                      </c:pt>
                      <c:pt idx="198">
                        <c:v>2</c:v>
                      </c:pt>
                      <c:pt idx="199">
                        <c:v>2</c:v>
                      </c:pt>
                      <c:pt idx="200">
                        <c:v>2</c:v>
                      </c:pt>
                      <c:pt idx="201">
                        <c:v>1.99</c:v>
                      </c:pt>
                      <c:pt idx="202">
                        <c:v>2</c:v>
                      </c:pt>
                      <c:pt idx="203">
                        <c:v>2</c:v>
                      </c:pt>
                      <c:pt idx="204">
                        <c:v>2</c:v>
                      </c:pt>
                      <c:pt idx="205">
                        <c:v>1.99</c:v>
                      </c:pt>
                      <c:pt idx="206">
                        <c:v>1.98</c:v>
                      </c:pt>
                      <c:pt idx="207">
                        <c:v>1.98</c:v>
                      </c:pt>
                      <c:pt idx="208">
                        <c:v>1.98</c:v>
                      </c:pt>
                      <c:pt idx="209">
                        <c:v>1.98</c:v>
                      </c:pt>
                      <c:pt idx="210">
                        <c:v>1.99</c:v>
                      </c:pt>
                      <c:pt idx="211">
                        <c:v>1.99</c:v>
                      </c:pt>
                      <c:pt idx="212">
                        <c:v>1.98</c:v>
                      </c:pt>
                      <c:pt idx="213">
                        <c:v>1.98</c:v>
                      </c:pt>
                      <c:pt idx="214">
                        <c:v>1.98</c:v>
                      </c:pt>
                      <c:pt idx="215">
                        <c:v>1.98</c:v>
                      </c:pt>
                      <c:pt idx="216">
                        <c:v>1.97</c:v>
                      </c:pt>
                      <c:pt idx="217">
                        <c:v>1.97</c:v>
                      </c:pt>
                      <c:pt idx="218">
                        <c:v>1.98</c:v>
                      </c:pt>
                      <c:pt idx="219">
                        <c:v>1.98</c:v>
                      </c:pt>
                      <c:pt idx="220">
                        <c:v>1.98</c:v>
                      </c:pt>
                      <c:pt idx="221">
                        <c:v>1.97</c:v>
                      </c:pt>
                      <c:pt idx="222">
                        <c:v>1.97</c:v>
                      </c:pt>
                      <c:pt idx="223">
                        <c:v>1.97</c:v>
                      </c:pt>
                      <c:pt idx="224">
                        <c:v>1.97</c:v>
                      </c:pt>
                      <c:pt idx="225">
                        <c:v>1.97</c:v>
                      </c:pt>
                      <c:pt idx="226">
                        <c:v>1.97</c:v>
                      </c:pt>
                      <c:pt idx="227">
                        <c:v>1.96</c:v>
                      </c:pt>
                      <c:pt idx="228">
                        <c:v>1.96</c:v>
                      </c:pt>
                      <c:pt idx="229">
                        <c:v>1.97</c:v>
                      </c:pt>
                      <c:pt idx="230">
                        <c:v>1.96</c:v>
                      </c:pt>
                      <c:pt idx="231">
                        <c:v>1.97</c:v>
                      </c:pt>
                      <c:pt idx="232">
                        <c:v>1.97</c:v>
                      </c:pt>
                      <c:pt idx="233">
                        <c:v>1.97</c:v>
                      </c:pt>
                      <c:pt idx="234">
                        <c:v>1.97</c:v>
                      </c:pt>
                      <c:pt idx="235">
                        <c:v>1.96</c:v>
                      </c:pt>
                      <c:pt idx="236">
                        <c:v>1.96</c:v>
                      </c:pt>
                      <c:pt idx="237">
                        <c:v>1.96</c:v>
                      </c:pt>
                      <c:pt idx="238">
                        <c:v>1.96</c:v>
                      </c:pt>
                      <c:pt idx="239">
                        <c:v>1.97</c:v>
                      </c:pt>
                      <c:pt idx="240">
                        <c:v>1.97</c:v>
                      </c:pt>
                      <c:pt idx="241">
                        <c:v>1.97</c:v>
                      </c:pt>
                      <c:pt idx="242">
                        <c:v>1.97</c:v>
                      </c:pt>
                      <c:pt idx="243">
                        <c:v>1.97</c:v>
                      </c:pt>
                      <c:pt idx="244">
                        <c:v>1.97</c:v>
                      </c:pt>
                      <c:pt idx="245">
                        <c:v>1.98</c:v>
                      </c:pt>
                      <c:pt idx="246">
                        <c:v>1.98</c:v>
                      </c:pt>
                      <c:pt idx="247">
                        <c:v>1.98</c:v>
                      </c:pt>
                      <c:pt idx="248">
                        <c:v>1.98</c:v>
                      </c:pt>
                      <c:pt idx="249">
                        <c:v>1.98</c:v>
                      </c:pt>
                      <c:pt idx="250">
                        <c:v>1.98</c:v>
                      </c:pt>
                      <c:pt idx="251">
                        <c:v>1.98</c:v>
                      </c:pt>
                      <c:pt idx="252">
                        <c:v>1.99</c:v>
                      </c:pt>
                      <c:pt idx="253">
                        <c:v>1.99</c:v>
                      </c:pt>
                      <c:pt idx="254">
                        <c:v>1.98</c:v>
                      </c:pt>
                      <c:pt idx="255">
                        <c:v>1.98</c:v>
                      </c:pt>
                      <c:pt idx="256">
                        <c:v>1.98</c:v>
                      </c:pt>
                      <c:pt idx="257">
                        <c:v>1.98</c:v>
                      </c:pt>
                      <c:pt idx="258">
                        <c:v>1.98</c:v>
                      </c:pt>
                      <c:pt idx="259">
                        <c:v>1.98</c:v>
                      </c:pt>
                      <c:pt idx="260">
                        <c:v>1.99</c:v>
                      </c:pt>
                      <c:pt idx="261">
                        <c:v>1.98</c:v>
                      </c:pt>
                      <c:pt idx="262">
                        <c:v>1.98</c:v>
                      </c:pt>
                      <c:pt idx="263">
                        <c:v>1.98</c:v>
                      </c:pt>
                      <c:pt idx="264">
                        <c:v>1.98</c:v>
                      </c:pt>
                      <c:pt idx="265">
                        <c:v>1.98</c:v>
                      </c:pt>
                      <c:pt idx="266">
                        <c:v>1.99</c:v>
                      </c:pt>
                      <c:pt idx="267">
                        <c:v>1.99</c:v>
                      </c:pt>
                      <c:pt idx="268">
                        <c:v>1.99</c:v>
                      </c:pt>
                      <c:pt idx="269">
                        <c:v>1.99</c:v>
                      </c:pt>
                      <c:pt idx="270">
                        <c:v>1.99</c:v>
                      </c:pt>
                      <c:pt idx="271">
                        <c:v>1.99</c:v>
                      </c:pt>
                      <c:pt idx="272">
                        <c:v>1.99</c:v>
                      </c:pt>
                      <c:pt idx="273">
                        <c:v>2</c:v>
                      </c:pt>
                      <c:pt idx="274">
                        <c:v>2</c:v>
                      </c:pt>
                      <c:pt idx="275">
                        <c:v>2</c:v>
                      </c:pt>
                      <c:pt idx="276">
                        <c:v>1.99</c:v>
                      </c:pt>
                      <c:pt idx="277">
                        <c:v>1.99</c:v>
                      </c:pt>
                      <c:pt idx="278">
                        <c:v>1.99</c:v>
                      </c:pt>
                      <c:pt idx="279">
                        <c:v>1.99</c:v>
                      </c:pt>
                      <c:pt idx="280">
                        <c:v>2</c:v>
                      </c:pt>
                      <c:pt idx="281">
                        <c:v>2</c:v>
                      </c:pt>
                      <c:pt idx="282">
                        <c:v>1.99</c:v>
                      </c:pt>
                      <c:pt idx="283">
                        <c:v>2</c:v>
                      </c:pt>
                      <c:pt idx="284">
                        <c:v>1.99</c:v>
                      </c:pt>
                      <c:pt idx="285">
                        <c:v>1.99</c:v>
                      </c:pt>
                      <c:pt idx="286">
                        <c:v>1.99</c:v>
                      </c:pt>
                      <c:pt idx="287">
                        <c:v>2</c:v>
                      </c:pt>
                      <c:pt idx="288">
                        <c:v>2</c:v>
                      </c:pt>
                      <c:pt idx="289">
                        <c:v>2</c:v>
                      </c:pt>
                      <c:pt idx="290">
                        <c:v>1.99</c:v>
                      </c:pt>
                      <c:pt idx="291">
                        <c:v>1.99</c:v>
                      </c:pt>
                      <c:pt idx="292">
                        <c:v>1.99</c:v>
                      </c:pt>
                      <c:pt idx="293">
                        <c:v>1.99</c:v>
                      </c:pt>
                      <c:pt idx="294">
                        <c:v>1.99</c:v>
                      </c:pt>
                      <c:pt idx="295">
                        <c:v>2.0099999999999998</c:v>
                      </c:pt>
                      <c:pt idx="296">
                        <c:v>2</c:v>
                      </c:pt>
                      <c:pt idx="297">
                        <c:v>1.99</c:v>
                      </c:pt>
                      <c:pt idx="298">
                        <c:v>1.99</c:v>
                      </c:pt>
                      <c:pt idx="299">
                        <c:v>1.99</c:v>
                      </c:pt>
                      <c:pt idx="300">
                        <c:v>1.99</c:v>
                      </c:pt>
                      <c:pt idx="301">
                        <c:v>1.99</c:v>
                      </c:pt>
                      <c:pt idx="302">
                        <c:v>1.99</c:v>
                      </c:pt>
                      <c:pt idx="303">
                        <c:v>1.99</c:v>
                      </c:pt>
                      <c:pt idx="304">
                        <c:v>1.99</c:v>
                      </c:pt>
                      <c:pt idx="305">
                        <c:v>1.99</c:v>
                      </c:pt>
                      <c:pt idx="306">
                        <c:v>1.99</c:v>
                      </c:pt>
                      <c:pt idx="307">
                        <c:v>1.98</c:v>
                      </c:pt>
                      <c:pt idx="308">
                        <c:v>1.99</c:v>
                      </c:pt>
                      <c:pt idx="309">
                        <c:v>1.99</c:v>
                      </c:pt>
                      <c:pt idx="310">
                        <c:v>1.98</c:v>
                      </c:pt>
                      <c:pt idx="311">
                        <c:v>1.99</c:v>
                      </c:pt>
                      <c:pt idx="312">
                        <c:v>1.99</c:v>
                      </c:pt>
                      <c:pt idx="313">
                        <c:v>1.99</c:v>
                      </c:pt>
                      <c:pt idx="314">
                        <c:v>1.98</c:v>
                      </c:pt>
                      <c:pt idx="315">
                        <c:v>1.99</c:v>
                      </c:pt>
                      <c:pt idx="316">
                        <c:v>1.99</c:v>
                      </c:pt>
                      <c:pt idx="317">
                        <c:v>1.99</c:v>
                      </c:pt>
                      <c:pt idx="318">
                        <c:v>1.99</c:v>
                      </c:pt>
                      <c:pt idx="319">
                        <c:v>1.99</c:v>
                      </c:pt>
                      <c:pt idx="320">
                        <c:v>1.98</c:v>
                      </c:pt>
                      <c:pt idx="321">
                        <c:v>1.98</c:v>
                      </c:pt>
                      <c:pt idx="322">
                        <c:v>1.99</c:v>
                      </c:pt>
                      <c:pt idx="323">
                        <c:v>1.99</c:v>
                      </c:pt>
                      <c:pt idx="324">
                        <c:v>1.99</c:v>
                      </c:pt>
                      <c:pt idx="325">
                        <c:v>1.99</c:v>
                      </c:pt>
                      <c:pt idx="326">
                        <c:v>1.99</c:v>
                      </c:pt>
                      <c:pt idx="327">
                        <c:v>1.99</c:v>
                      </c:pt>
                      <c:pt idx="328">
                        <c:v>1.98</c:v>
                      </c:pt>
                      <c:pt idx="329">
                        <c:v>1.99</c:v>
                      </c:pt>
                      <c:pt idx="330">
                        <c:v>2</c:v>
                      </c:pt>
                      <c:pt idx="331">
                        <c:v>1.99</c:v>
                      </c:pt>
                      <c:pt idx="332">
                        <c:v>2</c:v>
                      </c:pt>
                      <c:pt idx="333">
                        <c:v>2</c:v>
                      </c:pt>
                      <c:pt idx="334">
                        <c:v>1.99</c:v>
                      </c:pt>
                      <c:pt idx="335">
                        <c:v>2</c:v>
                      </c:pt>
                      <c:pt idx="336">
                        <c:v>2</c:v>
                      </c:pt>
                      <c:pt idx="337">
                        <c:v>2</c:v>
                      </c:pt>
                      <c:pt idx="338">
                        <c:v>2</c:v>
                      </c:pt>
                      <c:pt idx="339">
                        <c:v>2</c:v>
                      </c:pt>
                      <c:pt idx="340">
                        <c:v>2</c:v>
                      </c:pt>
                      <c:pt idx="341">
                        <c:v>2</c:v>
                      </c:pt>
                      <c:pt idx="342">
                        <c:v>2</c:v>
                      </c:pt>
                      <c:pt idx="343">
                        <c:v>2</c:v>
                      </c:pt>
                      <c:pt idx="344">
                        <c:v>2</c:v>
                      </c:pt>
                      <c:pt idx="345">
                        <c:v>2</c:v>
                      </c:pt>
                      <c:pt idx="346">
                        <c:v>2</c:v>
                      </c:pt>
                      <c:pt idx="347">
                        <c:v>2.0099999999999998</c:v>
                      </c:pt>
                      <c:pt idx="348">
                        <c:v>2.0099999999999998</c:v>
                      </c:pt>
                      <c:pt idx="349">
                        <c:v>2</c:v>
                      </c:pt>
                      <c:pt idx="350">
                        <c:v>2.0099999999999998</c:v>
                      </c:pt>
                      <c:pt idx="351">
                        <c:v>2.0099999999999998</c:v>
                      </c:pt>
                      <c:pt idx="352">
                        <c:v>2.0099999999999998</c:v>
                      </c:pt>
                      <c:pt idx="353">
                        <c:v>2.0099999999999998</c:v>
                      </c:pt>
                      <c:pt idx="354">
                        <c:v>2.0099999999999998</c:v>
                      </c:pt>
                      <c:pt idx="355">
                        <c:v>2.0099999999999998</c:v>
                      </c:pt>
                      <c:pt idx="356">
                        <c:v>2.0099999999999998</c:v>
                      </c:pt>
                      <c:pt idx="357">
                        <c:v>2.0099999999999998</c:v>
                      </c:pt>
                      <c:pt idx="358">
                        <c:v>2.0099999999999998</c:v>
                      </c:pt>
                      <c:pt idx="359">
                        <c:v>2.0099999999999998</c:v>
                      </c:pt>
                      <c:pt idx="360">
                        <c:v>2.0099999999999998</c:v>
                      </c:pt>
                      <c:pt idx="361">
                        <c:v>2.0099999999999998</c:v>
                      </c:pt>
                      <c:pt idx="362">
                        <c:v>2.02</c:v>
                      </c:pt>
                      <c:pt idx="363">
                        <c:v>2.02</c:v>
                      </c:pt>
                      <c:pt idx="364">
                        <c:v>2.02</c:v>
                      </c:pt>
                    </c:numCache>
                  </c:numRef>
                </c:val>
                <c:smooth val="0"/>
                <c:extLst xmlns:c15="http://schemas.microsoft.com/office/drawing/2012/chart">
                  <c:ext xmlns:c16="http://schemas.microsoft.com/office/drawing/2014/chart" uri="{C3380CC4-5D6E-409C-BE32-E72D297353CC}">
                    <c16:uniqueId val="{00000004-A5F1-41D8-BDA5-7C1FE11BCD25}"/>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'YoY LH Only'!$AH$9</c15:sqref>
                        </c15:formulaRef>
                      </c:ext>
                    </c:extLst>
                    <c:strCache>
                      <c:ptCount val="1"/>
                      <c:pt idx="0">
                        <c:v>2024 Ref Spot</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extLst xmlns:c15="http://schemas.microsoft.com/office/drawing/2012/chart">
                      <c:ext xmlns:c15="http://schemas.microsoft.com/office/drawing/2012/chart" uri="{02D57815-91ED-43cb-92C2-25804820EDAC}">
                        <c15:formulaRef>
                          <c15:sqref>'YoY LH Only'!$AA$10:$AA$374</c15:sqref>
                        </c15:formulaRef>
                      </c:ext>
                    </c:extLst>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extLst xmlns:c15="http://schemas.microsoft.com/office/drawing/2012/chart">
                      <c:ext xmlns:c15="http://schemas.microsoft.com/office/drawing/2012/chart" uri="{02D57815-91ED-43cb-92C2-25804820EDAC}">
                        <c15:formulaRef>
                          <c15:sqref>'YoY LH Only'!$AH$10:$AH$374</c15:sqref>
                        </c15:formulaRef>
                      </c:ext>
                    </c:extLst>
                    <c:numCache>
                      <c:formatCode>General</c:formatCode>
                      <c:ptCount val="365"/>
                      <c:pt idx="0">
                        <c:v>2.15</c:v>
                      </c:pt>
                      <c:pt idx="1">
                        <c:v>2.15</c:v>
                      </c:pt>
                      <c:pt idx="2">
                        <c:v>2.16</c:v>
                      </c:pt>
                      <c:pt idx="3">
                        <c:v>2.13</c:v>
                      </c:pt>
                      <c:pt idx="4">
                        <c:v>2.11</c:v>
                      </c:pt>
                      <c:pt idx="5">
                        <c:v>2.09</c:v>
                      </c:pt>
                      <c:pt idx="6">
                        <c:v>2.06</c:v>
                      </c:pt>
                      <c:pt idx="7">
                        <c:v>2.0499999999999998</c:v>
                      </c:pt>
                      <c:pt idx="8">
                        <c:v>2.04</c:v>
                      </c:pt>
                      <c:pt idx="9">
                        <c:v>2.04</c:v>
                      </c:pt>
                      <c:pt idx="10">
                        <c:v>2.0499999999999998</c:v>
                      </c:pt>
                      <c:pt idx="11">
                        <c:v>2.0499999999999998</c:v>
                      </c:pt>
                      <c:pt idx="12">
                        <c:v>2.06</c:v>
                      </c:pt>
                      <c:pt idx="13">
                        <c:v>2.0499999999999998</c:v>
                      </c:pt>
                      <c:pt idx="14">
                        <c:v>2.04</c:v>
                      </c:pt>
                      <c:pt idx="15">
                        <c:v>2.04</c:v>
                      </c:pt>
                      <c:pt idx="16">
                        <c:v>2.04</c:v>
                      </c:pt>
                      <c:pt idx="17">
                        <c:v>2.04</c:v>
                      </c:pt>
                      <c:pt idx="18">
                        <c:v>2.06</c:v>
                      </c:pt>
                      <c:pt idx="19">
                        <c:v>2.09</c:v>
                      </c:pt>
                      <c:pt idx="20">
                        <c:v>2.1</c:v>
                      </c:pt>
                      <c:pt idx="21">
                        <c:v>2.1</c:v>
                      </c:pt>
                      <c:pt idx="22">
                        <c:v>2.1</c:v>
                      </c:pt>
                      <c:pt idx="23">
                        <c:v>2.09</c:v>
                      </c:pt>
                      <c:pt idx="24">
                        <c:v>2.0699999999999998</c:v>
                      </c:pt>
                      <c:pt idx="25">
                        <c:v>2.08</c:v>
                      </c:pt>
                      <c:pt idx="26">
                        <c:v>2.08</c:v>
                      </c:pt>
                      <c:pt idx="27">
                        <c:v>2.06</c:v>
                      </c:pt>
                      <c:pt idx="28">
                        <c:v>2.0499999999999998</c:v>
                      </c:pt>
                      <c:pt idx="29">
                        <c:v>2.06</c:v>
                      </c:pt>
                      <c:pt idx="30">
                        <c:v>2.06</c:v>
                      </c:pt>
                      <c:pt idx="31">
                        <c:v>2.04</c:v>
                      </c:pt>
                      <c:pt idx="32">
                        <c:v>2.04</c:v>
                      </c:pt>
                      <c:pt idx="33">
                        <c:v>2.0299999999999998</c:v>
                      </c:pt>
                      <c:pt idx="34">
                        <c:v>2.0099999999999998</c:v>
                      </c:pt>
                      <c:pt idx="35">
                        <c:v>2.0099999999999998</c:v>
                      </c:pt>
                      <c:pt idx="36">
                        <c:v>2</c:v>
                      </c:pt>
                      <c:pt idx="37">
                        <c:v>2</c:v>
                      </c:pt>
                      <c:pt idx="38">
                        <c:v>1.99</c:v>
                      </c:pt>
                      <c:pt idx="39">
                        <c:v>2.0099999999999998</c:v>
                      </c:pt>
                      <c:pt idx="40">
                        <c:v>2</c:v>
                      </c:pt>
                      <c:pt idx="41">
                        <c:v>1.98</c:v>
                      </c:pt>
                      <c:pt idx="42">
                        <c:v>1.97</c:v>
                      </c:pt>
                      <c:pt idx="43">
                        <c:v>1.95</c:v>
                      </c:pt>
                      <c:pt idx="44">
                        <c:v>1.93</c:v>
                      </c:pt>
                      <c:pt idx="45">
                        <c:v>1.92</c:v>
                      </c:pt>
                      <c:pt idx="46">
                        <c:v>1.93</c:v>
                      </c:pt>
                      <c:pt idx="47">
                        <c:v>1.93</c:v>
                      </c:pt>
                      <c:pt idx="48">
                        <c:v>1.92</c:v>
                      </c:pt>
                      <c:pt idx="49">
                        <c:v>1.9</c:v>
                      </c:pt>
                      <c:pt idx="50">
                        <c:v>1.87</c:v>
                      </c:pt>
                      <c:pt idx="51">
                        <c:v>1.85</c:v>
                      </c:pt>
                      <c:pt idx="52">
                        <c:v>1.85</c:v>
                      </c:pt>
                      <c:pt idx="53">
                        <c:v>1.85</c:v>
                      </c:pt>
                      <c:pt idx="54">
                        <c:v>1.86</c:v>
                      </c:pt>
                      <c:pt idx="55">
                        <c:v>1.84</c:v>
                      </c:pt>
                      <c:pt idx="56">
                        <c:v>1.83</c:v>
                      </c:pt>
                      <c:pt idx="57">
                        <c:v>1.83</c:v>
                      </c:pt>
                      <c:pt idx="58">
                        <c:v>1.82</c:v>
                      </c:pt>
                      <c:pt idx="59">
                        <c:v>1.81</c:v>
                      </c:pt>
                      <c:pt idx="60">
                        <c:v>1.83</c:v>
                      </c:pt>
                      <c:pt idx="61">
                        <c:v>1.85</c:v>
                      </c:pt>
                      <c:pt idx="62">
                        <c:v>1.84</c:v>
                      </c:pt>
                      <c:pt idx="63">
                        <c:v>1.84</c:v>
                      </c:pt>
                      <c:pt idx="64">
                        <c:v>1.82</c:v>
                      </c:pt>
                      <c:pt idx="65">
                        <c:v>1.81</c:v>
                      </c:pt>
                      <c:pt idx="66">
                        <c:v>1.81</c:v>
                      </c:pt>
                      <c:pt idx="67">
                        <c:v>1.82</c:v>
                      </c:pt>
                      <c:pt idx="68">
                        <c:v>1.83</c:v>
                      </c:pt>
                      <c:pt idx="69">
                        <c:v>1.82</c:v>
                      </c:pt>
                      <c:pt idx="70">
                        <c:v>1.81</c:v>
                      </c:pt>
                      <c:pt idx="71">
                        <c:v>1.81</c:v>
                      </c:pt>
                      <c:pt idx="72">
                        <c:v>1.82</c:v>
                      </c:pt>
                      <c:pt idx="73">
                        <c:v>1.82</c:v>
                      </c:pt>
                      <c:pt idx="74">
                        <c:v>1.83</c:v>
                      </c:pt>
                      <c:pt idx="75">
                        <c:v>1.84</c:v>
                      </c:pt>
                      <c:pt idx="76">
                        <c:v>1.83</c:v>
                      </c:pt>
                      <c:pt idx="77">
                        <c:v>1.83</c:v>
                      </c:pt>
                      <c:pt idx="78">
                        <c:v>1.83</c:v>
                      </c:pt>
                      <c:pt idx="79">
                        <c:v>1.82</c:v>
                      </c:pt>
                      <c:pt idx="80">
                        <c:v>1.83</c:v>
                      </c:pt>
                      <c:pt idx="81">
                        <c:v>1.83</c:v>
                      </c:pt>
                      <c:pt idx="82">
                        <c:v>1.84</c:v>
                      </c:pt>
                      <c:pt idx="83">
                        <c:v>1.82</c:v>
                      </c:pt>
                      <c:pt idx="84">
                        <c:v>1.82</c:v>
                      </c:pt>
                      <c:pt idx="85">
                        <c:v>1.81</c:v>
                      </c:pt>
                      <c:pt idx="86">
                        <c:v>1.8</c:v>
                      </c:pt>
                      <c:pt idx="87">
                        <c:v>1.8</c:v>
                      </c:pt>
                      <c:pt idx="88">
                        <c:v>1.82</c:v>
                      </c:pt>
                      <c:pt idx="89">
                        <c:v>1.85</c:v>
                      </c:pt>
                      <c:pt idx="90">
                        <c:v>1.84</c:v>
                      </c:pt>
                      <c:pt idx="91">
                        <c:v>1.83</c:v>
                      </c:pt>
                      <c:pt idx="92">
                        <c:v>1.82</c:v>
                      </c:pt>
                      <c:pt idx="93">
                        <c:v>1.82</c:v>
                      </c:pt>
                      <c:pt idx="94">
                        <c:v>1.82</c:v>
                      </c:pt>
                      <c:pt idx="95">
                        <c:v>1.82</c:v>
                      </c:pt>
                      <c:pt idx="96">
                        <c:v>1.82</c:v>
                      </c:pt>
                      <c:pt idx="97">
                        <c:v>1.8</c:v>
                      </c:pt>
                      <c:pt idx="98">
                        <c:v>1.8</c:v>
                      </c:pt>
                      <c:pt idx="99">
                        <c:v>1.78</c:v>
                      </c:pt>
                      <c:pt idx="100">
                        <c:v>1.78</c:v>
                      </c:pt>
                      <c:pt idx="101">
                        <c:v>1.78</c:v>
                      </c:pt>
                      <c:pt idx="102">
                        <c:v>1.79</c:v>
                      </c:pt>
                      <c:pt idx="103">
                        <c:v>1.8</c:v>
                      </c:pt>
                      <c:pt idx="104">
                        <c:v>1.79</c:v>
                      </c:pt>
                      <c:pt idx="105">
                        <c:v>1.79</c:v>
                      </c:pt>
                      <c:pt idx="106">
                        <c:v>1.78</c:v>
                      </c:pt>
                      <c:pt idx="107">
                        <c:v>1.76</c:v>
                      </c:pt>
                      <c:pt idx="108">
                        <c:v>1.76</c:v>
                      </c:pt>
                      <c:pt idx="109">
                        <c:v>1.77</c:v>
                      </c:pt>
                      <c:pt idx="110">
                        <c:v>1.78</c:v>
                      </c:pt>
                      <c:pt idx="111">
                        <c:v>1.77</c:v>
                      </c:pt>
                      <c:pt idx="112">
                        <c:v>1.77</c:v>
                      </c:pt>
                      <c:pt idx="113">
                        <c:v>1.76</c:v>
                      </c:pt>
                      <c:pt idx="114">
                        <c:v>1.76</c:v>
                      </c:pt>
                      <c:pt idx="115">
                        <c:v>1.77</c:v>
                      </c:pt>
                      <c:pt idx="116">
                        <c:v>1.77</c:v>
                      </c:pt>
                      <c:pt idx="117">
                        <c:v>1.79</c:v>
                      </c:pt>
                      <c:pt idx="118">
                        <c:v>1.79</c:v>
                      </c:pt>
                      <c:pt idx="119">
                        <c:v>1.79</c:v>
                      </c:pt>
                      <c:pt idx="120">
                        <c:v>1.8</c:v>
                      </c:pt>
                      <c:pt idx="121">
                        <c:v>1.79</c:v>
                      </c:pt>
                      <c:pt idx="122">
                        <c:v>1.79</c:v>
                      </c:pt>
                      <c:pt idx="123">
                        <c:v>1.81</c:v>
                      </c:pt>
                      <c:pt idx="124">
                        <c:v>1.83</c:v>
                      </c:pt>
                      <c:pt idx="125">
                        <c:v>1.83</c:v>
                      </c:pt>
                      <c:pt idx="126">
                        <c:v>1.83</c:v>
                      </c:pt>
                      <c:pt idx="127">
                        <c:v>1.84</c:v>
                      </c:pt>
                      <c:pt idx="128">
                        <c:v>1.84</c:v>
                      </c:pt>
                      <c:pt idx="129">
                        <c:v>1.83</c:v>
                      </c:pt>
                      <c:pt idx="130">
                        <c:v>1.84</c:v>
                      </c:pt>
                      <c:pt idx="131">
                        <c:v>1.86</c:v>
                      </c:pt>
                      <c:pt idx="132">
                        <c:v>1.85</c:v>
                      </c:pt>
                      <c:pt idx="133">
                        <c:v>1.85</c:v>
                      </c:pt>
                      <c:pt idx="134">
                        <c:v>1.85</c:v>
                      </c:pt>
                      <c:pt idx="135">
                        <c:v>1.85</c:v>
                      </c:pt>
                      <c:pt idx="136">
                        <c:v>1.85</c:v>
                      </c:pt>
                      <c:pt idx="137">
                        <c:v>1.88</c:v>
                      </c:pt>
                      <c:pt idx="138">
                        <c:v>1.92</c:v>
                      </c:pt>
                      <c:pt idx="139">
                        <c:v>1.92</c:v>
                      </c:pt>
                      <c:pt idx="140">
                        <c:v>1.92</c:v>
                      </c:pt>
                      <c:pt idx="141">
                        <c:v>1.94</c:v>
                      </c:pt>
                      <c:pt idx="142">
                        <c:v>1.92</c:v>
                      </c:pt>
                      <c:pt idx="143">
                        <c:v>1.92</c:v>
                      </c:pt>
                      <c:pt idx="144">
                        <c:v>1.92</c:v>
                      </c:pt>
                      <c:pt idx="145">
                        <c:v>1.94</c:v>
                      </c:pt>
                      <c:pt idx="146">
                        <c:v>1.93</c:v>
                      </c:pt>
                      <c:pt idx="147">
                        <c:v>1.93</c:v>
                      </c:pt>
                      <c:pt idx="148">
                        <c:v>1.95</c:v>
                      </c:pt>
                      <c:pt idx="149">
                        <c:v>1.94</c:v>
                      </c:pt>
                      <c:pt idx="150">
                        <c:v>1.92</c:v>
                      </c:pt>
                      <c:pt idx="151">
                        <c:v>1.91</c:v>
                      </c:pt>
                      <c:pt idx="152">
                        <c:v>1.9</c:v>
                      </c:pt>
                      <c:pt idx="153">
                        <c:v>1.89</c:v>
                      </c:pt>
                      <c:pt idx="154">
                        <c:v>1.9</c:v>
                      </c:pt>
                      <c:pt idx="155">
                        <c:v>1.89</c:v>
                      </c:pt>
                      <c:pt idx="156">
                        <c:v>1.89</c:v>
                      </c:pt>
                      <c:pt idx="157">
                        <c:v>1.9</c:v>
                      </c:pt>
                      <c:pt idx="158">
                        <c:v>1.9</c:v>
                      </c:pt>
                      <c:pt idx="159">
                        <c:v>1.92</c:v>
                      </c:pt>
                      <c:pt idx="160">
                        <c:v>1.92</c:v>
                      </c:pt>
                      <c:pt idx="161">
                        <c:v>1.91</c:v>
                      </c:pt>
                      <c:pt idx="162">
                        <c:v>1.91</c:v>
                      </c:pt>
                      <c:pt idx="163">
                        <c:v>1.9</c:v>
                      </c:pt>
                      <c:pt idx="164">
                        <c:v>1.89</c:v>
                      </c:pt>
                      <c:pt idx="165">
                        <c:v>1.9</c:v>
                      </c:pt>
                      <c:pt idx="166">
                        <c:v>1.91</c:v>
                      </c:pt>
                      <c:pt idx="167">
                        <c:v>1.91</c:v>
                      </c:pt>
                      <c:pt idx="168">
                        <c:v>1.92</c:v>
                      </c:pt>
                      <c:pt idx="169">
                        <c:v>1.92</c:v>
                      </c:pt>
                      <c:pt idx="170">
                        <c:v>1.92</c:v>
                      </c:pt>
                      <c:pt idx="171">
                        <c:v>1.91</c:v>
                      </c:pt>
                      <c:pt idx="172">
                        <c:v>1.93</c:v>
                      </c:pt>
                      <c:pt idx="173">
                        <c:v>1.96</c:v>
                      </c:pt>
                      <c:pt idx="174">
                        <c:v>1.95</c:v>
                      </c:pt>
                      <c:pt idx="175">
                        <c:v>1.94</c:v>
                      </c:pt>
                      <c:pt idx="176">
                        <c:v>1.94</c:v>
                      </c:pt>
                      <c:pt idx="177">
                        <c:v>1.93</c:v>
                      </c:pt>
                      <c:pt idx="178">
                        <c:v>1.93</c:v>
                      </c:pt>
                      <c:pt idx="179">
                        <c:v>1.95</c:v>
                      </c:pt>
                      <c:pt idx="180">
                        <c:v>1.96</c:v>
                      </c:pt>
                      <c:pt idx="181">
                        <c:v>1.96</c:v>
                      </c:pt>
                      <c:pt idx="182">
                        <c:v>1.97</c:v>
                      </c:pt>
                      <c:pt idx="183">
                        <c:v>1.98</c:v>
                      </c:pt>
                      <c:pt idx="184">
                        <c:v>1.98</c:v>
                      </c:pt>
                      <c:pt idx="185">
                        <c:v>1.98</c:v>
                      </c:pt>
                      <c:pt idx="186">
                        <c:v>1.98</c:v>
                      </c:pt>
                      <c:pt idx="187">
                        <c:v>2.02</c:v>
                      </c:pt>
                      <c:pt idx="188">
                        <c:v>1.99</c:v>
                      </c:pt>
                      <c:pt idx="189">
                        <c:v>1.98</c:v>
                      </c:pt>
                      <c:pt idx="190">
                        <c:v>1.97</c:v>
                      </c:pt>
                      <c:pt idx="191">
                        <c:v>1.95</c:v>
                      </c:pt>
                      <c:pt idx="192">
                        <c:v>1.94</c:v>
                      </c:pt>
                      <c:pt idx="193">
                        <c:v>1.94</c:v>
                      </c:pt>
                      <c:pt idx="194">
                        <c:v>1.95</c:v>
                      </c:pt>
                      <c:pt idx="195">
                        <c:v>1.95</c:v>
                      </c:pt>
                      <c:pt idx="196">
                        <c:v>1.94</c:v>
                      </c:pt>
                      <c:pt idx="197">
                        <c:v>1.94</c:v>
                      </c:pt>
                      <c:pt idx="198">
                        <c:v>1.94</c:v>
                      </c:pt>
                      <c:pt idx="199">
                        <c:v>1.92</c:v>
                      </c:pt>
                      <c:pt idx="200">
                        <c:v>1.92</c:v>
                      </c:pt>
                      <c:pt idx="201">
                        <c:v>1.96</c:v>
                      </c:pt>
                      <c:pt idx="202">
                        <c:v>1.95</c:v>
                      </c:pt>
                      <c:pt idx="203">
                        <c:v>1.95</c:v>
                      </c:pt>
                      <c:pt idx="204">
                        <c:v>1.95</c:v>
                      </c:pt>
                      <c:pt idx="205">
                        <c:v>1.9</c:v>
                      </c:pt>
                      <c:pt idx="206">
                        <c:v>1.89</c:v>
                      </c:pt>
                      <c:pt idx="207">
                        <c:v>1.89</c:v>
                      </c:pt>
                      <c:pt idx="208">
                        <c:v>1.92</c:v>
                      </c:pt>
                      <c:pt idx="209">
                        <c:v>1.91</c:v>
                      </c:pt>
                      <c:pt idx="210">
                        <c:v>1.91</c:v>
                      </c:pt>
                      <c:pt idx="211">
                        <c:v>1.91</c:v>
                      </c:pt>
                      <c:pt idx="212">
                        <c:v>1.9</c:v>
                      </c:pt>
                      <c:pt idx="213">
                        <c:v>1.9</c:v>
                      </c:pt>
                      <c:pt idx="214">
                        <c:v>1.91</c:v>
                      </c:pt>
                      <c:pt idx="215">
                        <c:v>1.94</c:v>
                      </c:pt>
                      <c:pt idx="216">
                        <c:v>1.93</c:v>
                      </c:pt>
                      <c:pt idx="217">
                        <c:v>1.93</c:v>
                      </c:pt>
                      <c:pt idx="218">
                        <c:v>1.93</c:v>
                      </c:pt>
                      <c:pt idx="219">
                        <c:v>1.92</c:v>
                      </c:pt>
                      <c:pt idx="220">
                        <c:v>1.9</c:v>
                      </c:pt>
                      <c:pt idx="221">
                        <c:v>1.92</c:v>
                      </c:pt>
                      <c:pt idx="222">
                        <c:v>1.94</c:v>
                      </c:pt>
                      <c:pt idx="223">
                        <c:v>1.94</c:v>
                      </c:pt>
                      <c:pt idx="224">
                        <c:v>1.93</c:v>
                      </c:pt>
                      <c:pt idx="225">
                        <c:v>1.93</c:v>
                      </c:pt>
                      <c:pt idx="226">
                        <c:v>1.92</c:v>
                      </c:pt>
                      <c:pt idx="227">
                        <c:v>1.92</c:v>
                      </c:pt>
                      <c:pt idx="228">
                        <c:v>1.93</c:v>
                      </c:pt>
                      <c:pt idx="229">
                        <c:v>1.95</c:v>
                      </c:pt>
                      <c:pt idx="230">
                        <c:v>1.94</c:v>
                      </c:pt>
                      <c:pt idx="231">
                        <c:v>1.94</c:v>
                      </c:pt>
                      <c:pt idx="232">
                        <c:v>1.94</c:v>
                      </c:pt>
                      <c:pt idx="233">
                        <c:v>1.92</c:v>
                      </c:pt>
                      <c:pt idx="234">
                        <c:v>1.9</c:v>
                      </c:pt>
                      <c:pt idx="235">
                        <c:v>1.9</c:v>
                      </c:pt>
                      <c:pt idx="236">
                        <c:v>1.93</c:v>
                      </c:pt>
                      <c:pt idx="237">
                        <c:v>1.93</c:v>
                      </c:pt>
                      <c:pt idx="238">
                        <c:v>1.93</c:v>
                      </c:pt>
                      <c:pt idx="239">
                        <c:v>1.93</c:v>
                      </c:pt>
                      <c:pt idx="240">
                        <c:v>1.92</c:v>
                      </c:pt>
                      <c:pt idx="241">
                        <c:v>1.91</c:v>
                      </c:pt>
                      <c:pt idx="242">
                        <c:v>1.93</c:v>
                      </c:pt>
                      <c:pt idx="243">
                        <c:v>1.97</c:v>
                      </c:pt>
                      <c:pt idx="244">
                        <c:v>1.97</c:v>
                      </c:pt>
                      <c:pt idx="245">
                        <c:v>1.96</c:v>
                      </c:pt>
                      <c:pt idx="246">
                        <c:v>1.98</c:v>
                      </c:pt>
                      <c:pt idx="247">
                        <c:v>1.96</c:v>
                      </c:pt>
                      <c:pt idx="248">
                        <c:v>1.95</c:v>
                      </c:pt>
                      <c:pt idx="249">
                        <c:v>1.95</c:v>
                      </c:pt>
                      <c:pt idx="250">
                        <c:v>1.97</c:v>
                      </c:pt>
                      <c:pt idx="251">
                        <c:v>1.96</c:v>
                      </c:pt>
                      <c:pt idx="252">
                        <c:v>1.96</c:v>
                      </c:pt>
                      <c:pt idx="253">
                        <c:v>1.95</c:v>
                      </c:pt>
                      <c:pt idx="254">
                        <c:v>1.94</c:v>
                      </c:pt>
                      <c:pt idx="255">
                        <c:v>1.92</c:v>
                      </c:pt>
                      <c:pt idx="256">
                        <c:v>1.93</c:v>
                      </c:pt>
                      <c:pt idx="257">
                        <c:v>1.95</c:v>
                      </c:pt>
                      <c:pt idx="258">
                        <c:v>1.94</c:v>
                      </c:pt>
                      <c:pt idx="259">
                        <c:v>1.93</c:v>
                      </c:pt>
                      <c:pt idx="260">
                        <c:v>1.95</c:v>
                      </c:pt>
                      <c:pt idx="261">
                        <c:v>1.94</c:v>
                      </c:pt>
                      <c:pt idx="262">
                        <c:v>1.93</c:v>
                      </c:pt>
                      <c:pt idx="263">
                        <c:v>1.93</c:v>
                      </c:pt>
                      <c:pt idx="264">
                        <c:v>1.95</c:v>
                      </c:pt>
                      <c:pt idx="265">
                        <c:v>1.93</c:v>
                      </c:pt>
                      <c:pt idx="266">
                        <c:v>1.93</c:v>
                      </c:pt>
                      <c:pt idx="267">
                        <c:v>1.93</c:v>
                      </c:pt>
                      <c:pt idx="268">
                        <c:v>1.91</c:v>
                      </c:pt>
                      <c:pt idx="269">
                        <c:v>1.9</c:v>
                      </c:pt>
                      <c:pt idx="270">
                        <c:v>1.92</c:v>
                      </c:pt>
                      <c:pt idx="271">
                        <c:v>1.93</c:v>
                      </c:pt>
                      <c:pt idx="272">
                        <c:v>1.93</c:v>
                      </c:pt>
                      <c:pt idx="273">
                        <c:v>1.93</c:v>
                      </c:pt>
                      <c:pt idx="274">
                        <c:v>1.93</c:v>
                      </c:pt>
                      <c:pt idx="275">
                        <c:v>1.91</c:v>
                      </c:pt>
                      <c:pt idx="276">
                        <c:v>1.91</c:v>
                      </c:pt>
                      <c:pt idx="277">
                        <c:v>1.92</c:v>
                      </c:pt>
                      <c:pt idx="278">
                        <c:v>1.93</c:v>
                      </c:pt>
                      <c:pt idx="279">
                        <c:v>1.93</c:v>
                      </c:pt>
                      <c:pt idx="280">
                        <c:v>1.93</c:v>
                      </c:pt>
                      <c:pt idx="281">
                        <c:v>1.92</c:v>
                      </c:pt>
                      <c:pt idx="282">
                        <c:v>1.9</c:v>
                      </c:pt>
                      <c:pt idx="283">
                        <c:v>1.9</c:v>
                      </c:pt>
                      <c:pt idx="284">
                        <c:v>1.91</c:v>
                      </c:pt>
                      <c:pt idx="285">
                        <c:v>1.93</c:v>
                      </c:pt>
                      <c:pt idx="286">
                        <c:v>1.93</c:v>
                      </c:pt>
                      <c:pt idx="287">
                        <c:v>1.92</c:v>
                      </c:pt>
                      <c:pt idx="288">
                        <c:v>1.91</c:v>
                      </c:pt>
                      <c:pt idx="289">
                        <c:v>1.92</c:v>
                      </c:pt>
                      <c:pt idx="290">
                        <c:v>1.92</c:v>
                      </c:pt>
                      <c:pt idx="291">
                        <c:v>1.93</c:v>
                      </c:pt>
                      <c:pt idx="292">
                        <c:v>1.94</c:v>
                      </c:pt>
                      <c:pt idx="293">
                        <c:v>1.94</c:v>
                      </c:pt>
                      <c:pt idx="294">
                        <c:v>1.93</c:v>
                      </c:pt>
                      <c:pt idx="295">
                        <c:v>1.93</c:v>
                      </c:pt>
                      <c:pt idx="296">
                        <c:v>1.92</c:v>
                      </c:pt>
                      <c:pt idx="297">
                        <c:v>1.91</c:v>
                      </c:pt>
                      <c:pt idx="298">
                        <c:v>1.93</c:v>
                      </c:pt>
                      <c:pt idx="299">
                        <c:v>1.94</c:v>
                      </c:pt>
                      <c:pt idx="300">
                        <c:v>1.94</c:v>
                      </c:pt>
                      <c:pt idx="301">
                        <c:v>1.94</c:v>
                      </c:pt>
                      <c:pt idx="302">
                        <c:v>1.94</c:v>
                      </c:pt>
                      <c:pt idx="303">
                        <c:v>1.94</c:v>
                      </c:pt>
                      <c:pt idx="304">
                        <c:v>1.93</c:v>
                      </c:pt>
                      <c:pt idx="305">
                        <c:v>1.95</c:v>
                      </c:pt>
                      <c:pt idx="306">
                        <c:v>1.97</c:v>
                      </c:pt>
                      <c:pt idx="307">
                        <c:v>1.98</c:v>
                      </c:pt>
                      <c:pt idx="308">
                        <c:v>1.98</c:v>
                      </c:pt>
                      <c:pt idx="309">
                        <c:v>1.99</c:v>
                      </c:pt>
                      <c:pt idx="310">
                        <c:v>1.98</c:v>
                      </c:pt>
                      <c:pt idx="311">
                        <c:v>1.99</c:v>
                      </c:pt>
                      <c:pt idx="312">
                        <c:v>1.99</c:v>
                      </c:pt>
                      <c:pt idx="313">
                        <c:v>2.0099999999999998</c:v>
                      </c:pt>
                      <c:pt idx="314">
                        <c:v>1.99</c:v>
                      </c:pt>
                      <c:pt idx="315">
                        <c:v>1.99</c:v>
                      </c:pt>
                      <c:pt idx="316">
                        <c:v>2</c:v>
                      </c:pt>
                      <c:pt idx="317">
                        <c:v>1.97</c:v>
                      </c:pt>
                      <c:pt idx="318">
                        <c:v>1.96</c:v>
                      </c:pt>
                      <c:pt idx="319">
                        <c:v>1.97</c:v>
                      </c:pt>
                      <c:pt idx="320">
                        <c:v>1.99</c:v>
                      </c:pt>
                      <c:pt idx="321">
                        <c:v>1.99</c:v>
                      </c:pt>
                      <c:pt idx="322">
                        <c:v>1.99</c:v>
                      </c:pt>
                      <c:pt idx="323">
                        <c:v>2.0099999999999998</c:v>
                      </c:pt>
                      <c:pt idx="324">
                        <c:v>2</c:v>
                      </c:pt>
                      <c:pt idx="325">
                        <c:v>2.0099999999999998</c:v>
                      </c:pt>
                      <c:pt idx="326">
                        <c:v>2.0099999999999998</c:v>
                      </c:pt>
                      <c:pt idx="327">
                        <c:v>2.04</c:v>
                      </c:pt>
                      <c:pt idx="328">
                        <c:v>2.04</c:v>
                      </c:pt>
                      <c:pt idx="329">
                        <c:v>2.04</c:v>
                      </c:pt>
                      <c:pt idx="330">
                        <c:v>2.04</c:v>
                      </c:pt>
                      <c:pt idx="331">
                        <c:v>2.0299999999999998</c:v>
                      </c:pt>
                      <c:pt idx="332">
                        <c:v>2.02</c:v>
                      </c:pt>
                      <c:pt idx="333">
                        <c:v>2.02</c:v>
                      </c:pt>
                      <c:pt idx="334">
                        <c:v>2.04</c:v>
                      </c:pt>
                      <c:pt idx="335">
                        <c:v>2.02</c:v>
                      </c:pt>
                      <c:pt idx="336">
                        <c:v>2.0099999999999998</c:v>
                      </c:pt>
                      <c:pt idx="337">
                        <c:v>1.97</c:v>
                      </c:pt>
                      <c:pt idx="338">
                        <c:v>1.96</c:v>
                      </c:pt>
                      <c:pt idx="339">
                        <c:v>2</c:v>
                      </c:pt>
                      <c:pt idx="340">
                        <c:v>2</c:v>
                      </c:pt>
                      <c:pt idx="341">
                        <c:v>2.0099999999999998</c:v>
                      </c:pt>
                      <c:pt idx="342">
                        <c:v>2.0099999999999998</c:v>
                      </c:pt>
                      <c:pt idx="343">
                        <c:v>1.99</c:v>
                      </c:pt>
                      <c:pt idx="344">
                        <c:v>1.99</c:v>
                      </c:pt>
                      <c:pt idx="345">
                        <c:v>2</c:v>
                      </c:pt>
                      <c:pt idx="346">
                        <c:v>1.98</c:v>
                      </c:pt>
                      <c:pt idx="347">
                        <c:v>1.98</c:v>
                      </c:pt>
                      <c:pt idx="348">
                        <c:v>1.98</c:v>
                      </c:pt>
                      <c:pt idx="349">
                        <c:v>1.98</c:v>
                      </c:pt>
                      <c:pt idx="350">
                        <c:v>1.97</c:v>
                      </c:pt>
                      <c:pt idx="351">
                        <c:v>1.96</c:v>
                      </c:pt>
                      <c:pt idx="352">
                        <c:v>1.96</c:v>
                      </c:pt>
                      <c:pt idx="353">
                        <c:v>1.95</c:v>
                      </c:pt>
                      <c:pt idx="354">
                        <c:v>1.98</c:v>
                      </c:pt>
                      <c:pt idx="355">
                        <c:v>2</c:v>
                      </c:pt>
                      <c:pt idx="356">
                        <c:v>2.02</c:v>
                      </c:pt>
                      <c:pt idx="357">
                        <c:v>2.0099999999999998</c:v>
                      </c:pt>
                      <c:pt idx="358">
                        <c:v>2.0299999999999998</c:v>
                      </c:pt>
                      <c:pt idx="359">
                        <c:v>2.04</c:v>
                      </c:pt>
                      <c:pt idx="360">
                        <c:v>2.04</c:v>
                      </c:pt>
                      <c:pt idx="361">
                        <c:v>2.0299999999999998</c:v>
                      </c:pt>
                      <c:pt idx="362">
                        <c:v>2.08</c:v>
                      </c:pt>
                      <c:pt idx="363">
                        <c:v>2.1</c:v>
                      </c:pt>
                      <c:pt idx="364">
                        <c:v>2.1</c:v>
                      </c:pt>
                    </c:numCache>
                  </c:numRef>
                </c:val>
                <c:smooth val="0"/>
                <c:extLst xmlns:c15="http://schemas.microsoft.com/office/drawing/2012/chart">
                  <c:ext xmlns:c16="http://schemas.microsoft.com/office/drawing/2014/chart" uri="{C3380CC4-5D6E-409C-BE32-E72D297353CC}">
                    <c16:uniqueId val="{00000005-A5F1-41D8-BDA5-7C1FE11BCD25}"/>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'YoY LH Only'!$AJ$9</c15:sqref>
                        </c15:formulaRef>
                      </c:ext>
                    </c:extLst>
                    <c:strCache>
                      <c:ptCount val="1"/>
                      <c:pt idx="0">
                        <c:v>2025 Ref Contract</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extLst xmlns:c15="http://schemas.microsoft.com/office/drawing/2012/chart">
                      <c:ext xmlns:c15="http://schemas.microsoft.com/office/drawing/2012/chart" uri="{02D57815-91ED-43cb-92C2-25804820EDAC}">
                        <c15:formulaRef>
                          <c15:sqref>'YoY LH Only'!$AA$10:$AA$374</c15:sqref>
                        </c15:formulaRef>
                      </c:ext>
                    </c:extLst>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extLst xmlns:c15="http://schemas.microsoft.com/office/drawing/2012/chart">
                      <c:ext xmlns:c15="http://schemas.microsoft.com/office/drawing/2012/chart" uri="{02D57815-91ED-43cb-92C2-25804820EDAC}">
                        <c15:formulaRef>
                          <c15:sqref>'YoY LH Only'!$AJ$10:$AJ$374</c15:sqref>
                        </c15:formulaRef>
                      </c:ext>
                    </c:extLst>
                    <c:numCache>
                      <c:formatCode>General</c:formatCode>
                      <c:ptCount val="365"/>
                      <c:pt idx="0">
                        <c:v>2.41</c:v>
                      </c:pt>
                      <c:pt idx="1">
                        <c:v>2.42</c:v>
                      </c:pt>
                      <c:pt idx="2">
                        <c:v>2.42</c:v>
                      </c:pt>
                      <c:pt idx="3">
                        <c:v>2.4300000000000002</c:v>
                      </c:pt>
                      <c:pt idx="4">
                        <c:v>2.42</c:v>
                      </c:pt>
                      <c:pt idx="5">
                        <c:v>2.4300000000000002</c:v>
                      </c:pt>
                      <c:pt idx="6">
                        <c:v>2.4300000000000002</c:v>
                      </c:pt>
                      <c:pt idx="7">
                        <c:v>2.42</c:v>
                      </c:pt>
                      <c:pt idx="8">
                        <c:v>2.4300000000000002</c:v>
                      </c:pt>
                      <c:pt idx="9">
                        <c:v>2.42</c:v>
                      </c:pt>
                      <c:pt idx="10">
                        <c:v>2.41</c:v>
                      </c:pt>
                      <c:pt idx="11">
                        <c:v>2.41</c:v>
                      </c:pt>
                      <c:pt idx="12">
                        <c:v>2.42</c:v>
                      </c:pt>
                      <c:pt idx="13">
                        <c:v>2.42</c:v>
                      </c:pt>
                      <c:pt idx="14">
                        <c:v>2.42</c:v>
                      </c:pt>
                      <c:pt idx="15">
                        <c:v>2.4300000000000002</c:v>
                      </c:pt>
                      <c:pt idx="16">
                        <c:v>2.42</c:v>
                      </c:pt>
                      <c:pt idx="17">
                        <c:v>2.42</c:v>
                      </c:pt>
                      <c:pt idx="18">
                        <c:v>2.42</c:v>
                      </c:pt>
                      <c:pt idx="19">
                        <c:v>2.4300000000000002</c:v>
                      </c:pt>
                      <c:pt idx="20">
                        <c:v>2.4300000000000002</c:v>
                      </c:pt>
                      <c:pt idx="21">
                        <c:v>2.42</c:v>
                      </c:pt>
                      <c:pt idx="22">
                        <c:v>2.42</c:v>
                      </c:pt>
                      <c:pt idx="23">
                        <c:v>2.42</c:v>
                      </c:pt>
                      <c:pt idx="24">
                        <c:v>2.42</c:v>
                      </c:pt>
                      <c:pt idx="25">
                        <c:v>2.42</c:v>
                      </c:pt>
                      <c:pt idx="26">
                        <c:v>2.42</c:v>
                      </c:pt>
                      <c:pt idx="27">
                        <c:v>2.4300000000000002</c:v>
                      </c:pt>
                      <c:pt idx="28">
                        <c:v>2.41</c:v>
                      </c:pt>
                      <c:pt idx="29">
                        <c:v>2.42</c:v>
                      </c:pt>
                      <c:pt idx="30">
                        <c:v>2.42</c:v>
                      </c:pt>
                      <c:pt idx="31">
                        <c:v>2.42</c:v>
                      </c:pt>
                      <c:pt idx="32">
                        <c:v>2.42</c:v>
                      </c:pt>
                      <c:pt idx="33">
                        <c:v>2.42</c:v>
                      </c:pt>
                      <c:pt idx="34">
                        <c:v>2.42</c:v>
                      </c:pt>
                      <c:pt idx="35">
                        <c:v>2.4</c:v>
                      </c:pt>
                      <c:pt idx="36">
                        <c:v>2.4</c:v>
                      </c:pt>
                      <c:pt idx="37">
                        <c:v>2.4</c:v>
                      </c:pt>
                      <c:pt idx="38">
                        <c:v>2.39</c:v>
                      </c:pt>
                      <c:pt idx="39">
                        <c:v>2.39</c:v>
                      </c:pt>
                      <c:pt idx="40">
                        <c:v>2.4</c:v>
                      </c:pt>
                      <c:pt idx="41">
                        <c:v>2.39</c:v>
                      </c:pt>
                      <c:pt idx="42">
                        <c:v>2.39</c:v>
                      </c:pt>
                      <c:pt idx="43">
                        <c:v>2.4</c:v>
                      </c:pt>
                      <c:pt idx="44">
                        <c:v>2.4</c:v>
                      </c:pt>
                      <c:pt idx="45">
                        <c:v>2.39</c:v>
                      </c:pt>
                      <c:pt idx="46">
                        <c:v>2.39</c:v>
                      </c:pt>
                      <c:pt idx="47">
                        <c:v>2.4</c:v>
                      </c:pt>
                      <c:pt idx="48">
                        <c:v>2.39</c:v>
                      </c:pt>
                      <c:pt idx="49">
                        <c:v>2.38</c:v>
                      </c:pt>
                      <c:pt idx="50">
                        <c:v>2.39</c:v>
                      </c:pt>
                      <c:pt idx="51">
                        <c:v>2.39</c:v>
                      </c:pt>
                      <c:pt idx="52">
                        <c:v>2.39</c:v>
                      </c:pt>
                      <c:pt idx="53">
                        <c:v>2.38</c:v>
                      </c:pt>
                      <c:pt idx="54">
                        <c:v>2.38</c:v>
                      </c:pt>
                      <c:pt idx="55">
                        <c:v>2.39</c:v>
                      </c:pt>
                      <c:pt idx="56">
                        <c:v>2.38</c:v>
                      </c:pt>
                      <c:pt idx="57">
                        <c:v>2.4</c:v>
                      </c:pt>
                      <c:pt idx="58">
                        <c:v>2.4</c:v>
                      </c:pt>
                      <c:pt idx="59">
                        <c:v>2.4</c:v>
                      </c:pt>
                      <c:pt idx="60">
                        <c:v>2.39</c:v>
                      </c:pt>
                      <c:pt idx="61">
                        <c:v>2.39</c:v>
                      </c:pt>
                      <c:pt idx="62">
                        <c:v>2.41</c:v>
                      </c:pt>
                      <c:pt idx="63">
                        <c:v>2.41</c:v>
                      </c:pt>
                      <c:pt idx="64">
                        <c:v>2.41</c:v>
                      </c:pt>
                      <c:pt idx="65">
                        <c:v>2.4</c:v>
                      </c:pt>
                      <c:pt idx="66">
                        <c:v>2.39</c:v>
                      </c:pt>
                      <c:pt idx="67">
                        <c:v>2.39</c:v>
                      </c:pt>
                      <c:pt idx="68">
                        <c:v>2.38</c:v>
                      </c:pt>
                      <c:pt idx="69">
                        <c:v>2.39</c:v>
                      </c:pt>
                      <c:pt idx="70">
                        <c:v>2.39</c:v>
                      </c:pt>
                      <c:pt idx="71">
                        <c:v>2.38</c:v>
                      </c:pt>
                      <c:pt idx="72">
                        <c:v>2.38</c:v>
                      </c:pt>
                      <c:pt idx="73">
                        <c:v>2.39</c:v>
                      </c:pt>
                      <c:pt idx="74">
                        <c:v>2.39</c:v>
                      </c:pt>
                      <c:pt idx="75">
                        <c:v>2.39</c:v>
                      </c:pt>
                      <c:pt idx="76">
                        <c:v>2.37</c:v>
                      </c:pt>
                      <c:pt idx="77">
                        <c:v>2.39</c:v>
                      </c:pt>
                      <c:pt idx="78">
                        <c:v>2.39</c:v>
                      </c:pt>
                      <c:pt idx="79">
                        <c:v>2.39</c:v>
                      </c:pt>
                      <c:pt idx="80">
                        <c:v>2.39</c:v>
                      </c:pt>
                      <c:pt idx="81">
                        <c:v>2.39</c:v>
                      </c:pt>
                      <c:pt idx="82">
                        <c:v>2.39</c:v>
                      </c:pt>
                      <c:pt idx="83">
                        <c:v>2.39</c:v>
                      </c:pt>
                      <c:pt idx="84">
                        <c:v>2.4</c:v>
                      </c:pt>
                      <c:pt idx="85">
                        <c:v>2.39</c:v>
                      </c:pt>
                      <c:pt idx="86">
                        <c:v>2.4</c:v>
                      </c:pt>
                      <c:pt idx="87">
                        <c:v>2.39</c:v>
                      </c:pt>
                      <c:pt idx="88">
                        <c:v>2.39</c:v>
                      </c:pt>
                      <c:pt idx="89">
                        <c:v>2.39</c:v>
                      </c:pt>
                      <c:pt idx="90">
                        <c:v>2.4</c:v>
                      </c:pt>
                      <c:pt idx="91">
                        <c:v>2.39</c:v>
                      </c:pt>
                      <c:pt idx="92">
                        <c:v>2.4</c:v>
                      </c:pt>
                      <c:pt idx="93">
                        <c:v>2.39</c:v>
                      </c:pt>
                      <c:pt idx="94">
                        <c:v>2.39</c:v>
                      </c:pt>
                      <c:pt idx="95">
                        <c:v>2.39</c:v>
                      </c:pt>
                      <c:pt idx="96">
                        <c:v>2.38</c:v>
                      </c:pt>
                      <c:pt idx="97">
                        <c:v>2.39</c:v>
                      </c:pt>
                      <c:pt idx="98">
                        <c:v>2.4</c:v>
                      </c:pt>
                      <c:pt idx="99">
                        <c:v>2.39</c:v>
                      </c:pt>
                      <c:pt idx="100">
                        <c:v>2.39</c:v>
                      </c:pt>
                      <c:pt idx="101">
                        <c:v>2.41</c:v>
                      </c:pt>
                      <c:pt idx="102">
                        <c:v>2.41</c:v>
                      </c:pt>
                      <c:pt idx="103">
                        <c:v>2.4</c:v>
                      </c:pt>
                      <c:pt idx="104">
                        <c:v>2.41</c:v>
                      </c:pt>
                      <c:pt idx="105">
                        <c:v>2.42</c:v>
                      </c:pt>
                      <c:pt idx="106">
                        <c:v>2.41</c:v>
                      </c:pt>
                      <c:pt idx="107">
                        <c:v>2.41</c:v>
                      </c:pt>
                      <c:pt idx="108">
                        <c:v>2.4</c:v>
                      </c:pt>
                      <c:pt idx="109">
                        <c:v>2.4</c:v>
                      </c:pt>
                      <c:pt idx="110">
                        <c:v>2.4</c:v>
                      </c:pt>
                      <c:pt idx="111">
                        <c:v>2.41</c:v>
                      </c:pt>
                      <c:pt idx="112">
                        <c:v>2.41</c:v>
                      </c:pt>
                      <c:pt idx="113">
                        <c:v>2.41</c:v>
                      </c:pt>
                      <c:pt idx="114">
                        <c:v>2.41</c:v>
                      </c:pt>
                      <c:pt idx="115">
                        <c:v>2.42</c:v>
                      </c:pt>
                      <c:pt idx="116">
                        <c:v>2.41</c:v>
                      </c:pt>
                      <c:pt idx="117">
                        <c:v>2.41</c:v>
                      </c:pt>
                      <c:pt idx="118">
                        <c:v>2.41</c:v>
                      </c:pt>
                      <c:pt idx="119">
                        <c:v>2.4</c:v>
                      </c:pt>
                      <c:pt idx="120">
                        <c:v>2.39</c:v>
                      </c:pt>
                      <c:pt idx="121">
                        <c:v>2.41</c:v>
                      </c:pt>
                      <c:pt idx="122">
                        <c:v>2.42</c:v>
                      </c:pt>
                      <c:pt idx="123">
                        <c:v>2.42</c:v>
                      </c:pt>
                      <c:pt idx="124">
                        <c:v>2.41</c:v>
                      </c:pt>
                      <c:pt idx="125">
                        <c:v>2.42</c:v>
                      </c:pt>
                      <c:pt idx="126">
                        <c:v>2.42</c:v>
                      </c:pt>
                      <c:pt idx="127">
                        <c:v>2.41</c:v>
                      </c:pt>
                      <c:pt idx="128">
                        <c:v>2.42</c:v>
                      </c:pt>
                      <c:pt idx="129">
                        <c:v>2.41</c:v>
                      </c:pt>
                      <c:pt idx="130">
                        <c:v>2.4</c:v>
                      </c:pt>
                      <c:pt idx="131">
                        <c:v>2.41</c:v>
                      </c:pt>
                      <c:pt idx="132">
                        <c:v>2.41</c:v>
                      </c:pt>
                      <c:pt idx="133">
                        <c:v>2.41</c:v>
                      </c:pt>
                      <c:pt idx="134">
                        <c:v>2.41</c:v>
                      </c:pt>
                      <c:pt idx="135">
                        <c:v>2.41</c:v>
                      </c:pt>
                      <c:pt idx="136">
                        <c:v>2.41</c:v>
                      </c:pt>
                      <c:pt idx="137">
                        <c:v>2.41</c:v>
                      </c:pt>
                      <c:pt idx="138">
                        <c:v>2.41</c:v>
                      </c:pt>
                      <c:pt idx="139">
                        <c:v>2.42</c:v>
                      </c:pt>
                      <c:pt idx="140">
                        <c:v>2.41</c:v>
                      </c:pt>
                      <c:pt idx="141">
                        <c:v>2.41</c:v>
                      </c:pt>
                      <c:pt idx="142">
                        <c:v>2.42</c:v>
                      </c:pt>
                      <c:pt idx="143">
                        <c:v>2.41</c:v>
                      </c:pt>
                      <c:pt idx="144">
                        <c:v>2.4</c:v>
                      </c:pt>
                      <c:pt idx="145">
                        <c:v>2.41</c:v>
                      </c:pt>
                      <c:pt idx="146">
                        <c:v>2.41</c:v>
                      </c:pt>
                      <c:pt idx="147">
                        <c:v>2.42</c:v>
                      </c:pt>
                      <c:pt idx="148">
                        <c:v>2.41</c:v>
                      </c:pt>
                      <c:pt idx="149">
                        <c:v>2.41</c:v>
                      </c:pt>
                      <c:pt idx="150">
                        <c:v>2.41</c:v>
                      </c:pt>
                      <c:pt idx="151">
                        <c:v>2.41</c:v>
                      </c:pt>
                      <c:pt idx="152">
                        <c:v>2.41</c:v>
                      </c:pt>
                      <c:pt idx="153">
                        <c:v>2.41</c:v>
                      </c:pt>
                      <c:pt idx="154">
                        <c:v>2.42</c:v>
                      </c:pt>
                      <c:pt idx="155">
                        <c:v>2.42</c:v>
                      </c:pt>
                      <c:pt idx="156">
                        <c:v>2.42</c:v>
                      </c:pt>
                      <c:pt idx="157">
                        <c:v>2.42</c:v>
                      </c:pt>
                      <c:pt idx="158">
                        <c:v>2.42</c:v>
                      </c:pt>
                      <c:pt idx="159">
                        <c:v>2.41</c:v>
                      </c:pt>
                      <c:pt idx="160">
                        <c:v>2.42</c:v>
                      </c:pt>
                      <c:pt idx="161">
                        <c:v>2.4300000000000002</c:v>
                      </c:pt>
                      <c:pt idx="162">
                        <c:v>2.42</c:v>
                      </c:pt>
                      <c:pt idx="163">
                        <c:v>2.42</c:v>
                      </c:pt>
                      <c:pt idx="164">
                        <c:v>2.42</c:v>
                      </c:pt>
                      <c:pt idx="165">
                        <c:v>2.42</c:v>
                      </c:pt>
                      <c:pt idx="166">
                        <c:v>2.42</c:v>
                      </c:pt>
                      <c:pt idx="167">
                        <c:v>2.4300000000000002</c:v>
                      </c:pt>
                      <c:pt idx="168">
                        <c:v>2.4300000000000002</c:v>
                      </c:pt>
                      <c:pt idx="169">
                        <c:v>2.4300000000000002</c:v>
                      </c:pt>
                      <c:pt idx="170">
                        <c:v>2.4300000000000002</c:v>
                      </c:pt>
                      <c:pt idx="171">
                        <c:v>2.4300000000000002</c:v>
                      </c:pt>
                      <c:pt idx="172">
                        <c:v>2.42</c:v>
                      </c:pt>
                      <c:pt idx="173">
                        <c:v>2.42</c:v>
                      </c:pt>
                      <c:pt idx="174">
                        <c:v>2.42</c:v>
                      </c:pt>
                      <c:pt idx="175">
                        <c:v>2.42</c:v>
                      </c:pt>
                      <c:pt idx="176">
                        <c:v>2.41</c:v>
                      </c:pt>
                      <c:pt idx="177">
                        <c:v>2.42</c:v>
                      </c:pt>
                      <c:pt idx="178">
                        <c:v>2.41</c:v>
                      </c:pt>
                      <c:pt idx="179">
                        <c:v>2.4</c:v>
                      </c:pt>
                      <c:pt idx="180">
                        <c:v>2.4</c:v>
                      </c:pt>
                      <c:pt idx="181">
                        <c:v>2.41</c:v>
                      </c:pt>
                      <c:pt idx="182">
                        <c:v>2.4</c:v>
                      </c:pt>
                      <c:pt idx="183">
                        <c:v>2.41</c:v>
                      </c:pt>
                      <c:pt idx="184">
                        <c:v>2.41</c:v>
                      </c:pt>
                      <c:pt idx="185">
                        <c:v>2.41</c:v>
                      </c:pt>
                      <c:pt idx="186">
                        <c:v>2.4</c:v>
                      </c:pt>
                      <c:pt idx="187">
                        <c:v>2.4</c:v>
                      </c:pt>
                      <c:pt idx="188">
                        <c:v>2.41</c:v>
                      </c:pt>
                      <c:pt idx="189">
                        <c:v>2.41</c:v>
                      </c:pt>
                      <c:pt idx="190">
                        <c:v>2.4</c:v>
                      </c:pt>
                      <c:pt idx="191">
                        <c:v>2.4</c:v>
                      </c:pt>
                      <c:pt idx="192">
                        <c:v>2.4</c:v>
                      </c:pt>
                      <c:pt idx="193">
                        <c:v>2.4</c:v>
                      </c:pt>
                      <c:pt idx="194">
                        <c:v>2.4</c:v>
                      </c:pt>
                      <c:pt idx="195">
                        <c:v>2.4</c:v>
                      </c:pt>
                      <c:pt idx="196">
                        <c:v>2.41</c:v>
                      </c:pt>
                      <c:pt idx="197">
                        <c:v>2.4</c:v>
                      </c:pt>
                      <c:pt idx="198">
                        <c:v>2.4</c:v>
                      </c:pt>
                      <c:pt idx="199">
                        <c:v>2.4</c:v>
                      </c:pt>
                      <c:pt idx="200">
                        <c:v>2.4</c:v>
                      </c:pt>
                      <c:pt idx="201">
                        <c:v>2.4</c:v>
                      </c:pt>
                      <c:pt idx="202">
                        <c:v>2.4</c:v>
                      </c:pt>
                      <c:pt idx="203">
                        <c:v>2.4</c:v>
                      </c:pt>
                      <c:pt idx="204">
                        <c:v>2.4</c:v>
                      </c:pt>
                      <c:pt idx="205">
                        <c:v>2.41</c:v>
                      </c:pt>
                      <c:pt idx="206">
                        <c:v>2.41</c:v>
                      </c:pt>
                      <c:pt idx="207">
                        <c:v>2.41</c:v>
                      </c:pt>
                      <c:pt idx="208">
                        <c:v>2.41</c:v>
                      </c:pt>
                      <c:pt idx="209">
                        <c:v>2.41</c:v>
                      </c:pt>
                      <c:pt idx="210">
                        <c:v>2.42</c:v>
                      </c:pt>
                      <c:pt idx="211">
                        <c:v>2.42</c:v>
                      </c:pt>
                      <c:pt idx="212">
                        <c:v>2.4300000000000002</c:v>
                      </c:pt>
                      <c:pt idx="213">
                        <c:v>2.42</c:v>
                      </c:pt>
                      <c:pt idx="214">
                        <c:v>2.41</c:v>
                      </c:pt>
                      <c:pt idx="215">
                        <c:v>2.41</c:v>
                      </c:pt>
                      <c:pt idx="216">
                        <c:v>2.41</c:v>
                      </c:pt>
                      <c:pt idx="217">
                        <c:v>2.41</c:v>
                      </c:pt>
                      <c:pt idx="218">
                        <c:v>2.41</c:v>
                      </c:pt>
                      <c:pt idx="219">
                        <c:v>2.41</c:v>
                      </c:pt>
                      <c:pt idx="220">
                        <c:v>2.4</c:v>
                      </c:pt>
                      <c:pt idx="221">
                        <c:v>2.4</c:v>
                      </c:pt>
                      <c:pt idx="222">
                        <c:v>2.4</c:v>
                      </c:pt>
                      <c:pt idx="223">
                        <c:v>2.4</c:v>
                      </c:pt>
                      <c:pt idx="224">
                        <c:v>2.4</c:v>
                      </c:pt>
                      <c:pt idx="225">
                        <c:v>2.4</c:v>
                      </c:pt>
                      <c:pt idx="226">
                        <c:v>2.4</c:v>
                      </c:pt>
                      <c:pt idx="227">
                        <c:v>2.4</c:v>
                      </c:pt>
                      <c:pt idx="228">
                        <c:v>2.39</c:v>
                      </c:pt>
                      <c:pt idx="229">
                        <c:v>2.39</c:v>
                      </c:pt>
                      <c:pt idx="230">
                        <c:v>2.4</c:v>
                      </c:pt>
                      <c:pt idx="231">
                        <c:v>2.4</c:v>
                      </c:pt>
                      <c:pt idx="232">
                        <c:v>2.4</c:v>
                      </c:pt>
                      <c:pt idx="233">
                        <c:v>2.4</c:v>
                      </c:pt>
                      <c:pt idx="234">
                        <c:v>2.4</c:v>
                      </c:pt>
                      <c:pt idx="235">
                        <c:v>2.4</c:v>
                      </c:pt>
                      <c:pt idx="236">
                        <c:v>2.39</c:v>
                      </c:pt>
                      <c:pt idx="237">
                        <c:v>2.4</c:v>
                      </c:pt>
                      <c:pt idx="238">
                        <c:v>2.41</c:v>
                      </c:pt>
                      <c:pt idx="239">
                        <c:v>2.4</c:v>
                      </c:pt>
                      <c:pt idx="240">
                        <c:v>2.4</c:v>
                      </c:pt>
                      <c:pt idx="241">
                        <c:v>2.4</c:v>
                      </c:pt>
                      <c:pt idx="242">
                        <c:v>2.4</c:v>
                      </c:pt>
                      <c:pt idx="243">
                        <c:v>2.4</c:v>
                      </c:pt>
                      <c:pt idx="244">
                        <c:v>2.4</c:v>
                      </c:pt>
                      <c:pt idx="245">
                        <c:v>2.4</c:v>
                      </c:pt>
                      <c:pt idx="246">
                        <c:v>2.39</c:v>
                      </c:pt>
                      <c:pt idx="247">
                        <c:v>2.41</c:v>
                      </c:pt>
                      <c:pt idx="248">
                        <c:v>2.41</c:v>
                      </c:pt>
                      <c:pt idx="249">
                        <c:v>2.4</c:v>
                      </c:pt>
                      <c:pt idx="250">
                        <c:v>2.4</c:v>
                      </c:pt>
                      <c:pt idx="251">
                        <c:v>2.41</c:v>
                      </c:pt>
                      <c:pt idx="252">
                        <c:v>2.4</c:v>
                      </c:pt>
                      <c:pt idx="253">
                        <c:v>2.39</c:v>
                      </c:pt>
                      <c:pt idx="254">
                        <c:v>2.4</c:v>
                      </c:pt>
                      <c:pt idx="255">
                        <c:v>2.4</c:v>
                      </c:pt>
                      <c:pt idx="256">
                        <c:v>2.39</c:v>
                      </c:pt>
                      <c:pt idx="257">
                        <c:v>2.4</c:v>
                      </c:pt>
                      <c:pt idx="258">
                        <c:v>2.41</c:v>
                      </c:pt>
                      <c:pt idx="259">
                        <c:v>2.41</c:v>
                      </c:pt>
                      <c:pt idx="260">
                        <c:v>2.41</c:v>
                      </c:pt>
                      <c:pt idx="261">
                        <c:v>2.41</c:v>
                      </c:pt>
                      <c:pt idx="262">
                        <c:v>2.41</c:v>
                      </c:pt>
                      <c:pt idx="263">
                        <c:v>2.4</c:v>
                      </c:pt>
                      <c:pt idx="264">
                        <c:v>2.4</c:v>
                      </c:pt>
                      <c:pt idx="265">
                        <c:v>2.41</c:v>
                      </c:pt>
                      <c:pt idx="266">
                        <c:v>2.41</c:v>
                      </c:pt>
                      <c:pt idx="267">
                        <c:v>2.4</c:v>
                      </c:pt>
                      <c:pt idx="268">
                        <c:v>2.4</c:v>
                      </c:pt>
                      <c:pt idx="269">
                        <c:v>2.4</c:v>
                      </c:pt>
                      <c:pt idx="270">
                        <c:v>2.4</c:v>
                      </c:pt>
                      <c:pt idx="271">
                        <c:v>2.4</c:v>
                      </c:pt>
                      <c:pt idx="272">
                        <c:v>2.4</c:v>
                      </c:pt>
                      <c:pt idx="273">
                        <c:v>2.4</c:v>
                      </c:pt>
                      <c:pt idx="274">
                        <c:v>2.4</c:v>
                      </c:pt>
                      <c:pt idx="275">
                        <c:v>2.4</c:v>
                      </c:pt>
                      <c:pt idx="276">
                        <c:v>2.41</c:v>
                      </c:pt>
                      <c:pt idx="277">
                        <c:v>2.4</c:v>
                      </c:pt>
                      <c:pt idx="278">
                        <c:v>2.4</c:v>
                      </c:pt>
                      <c:pt idx="279">
                        <c:v>2.41</c:v>
                      </c:pt>
                      <c:pt idx="280">
                        <c:v>2.41</c:v>
                      </c:pt>
                      <c:pt idx="281">
                        <c:v>2.41</c:v>
                      </c:pt>
                      <c:pt idx="282">
                        <c:v>2.4300000000000002</c:v>
                      </c:pt>
                      <c:pt idx="283">
                        <c:v>2.4300000000000002</c:v>
                      </c:pt>
                      <c:pt idx="284">
                        <c:v>2.42</c:v>
                      </c:pt>
                      <c:pt idx="285">
                        <c:v>2.42</c:v>
                      </c:pt>
                      <c:pt idx="286">
                        <c:v>2.4300000000000002</c:v>
                      </c:pt>
                      <c:pt idx="287">
                        <c:v>2.4300000000000002</c:v>
                      </c:pt>
                      <c:pt idx="288">
                        <c:v>2.44</c:v>
                      </c:pt>
                      <c:pt idx="289">
                        <c:v>2.44</c:v>
                      </c:pt>
                      <c:pt idx="290">
                        <c:v>2.4500000000000002</c:v>
                      </c:pt>
                      <c:pt idx="291">
                        <c:v>2.44</c:v>
                      </c:pt>
                      <c:pt idx="292">
                        <c:v>2.44</c:v>
                      </c:pt>
                      <c:pt idx="293">
                        <c:v>2.4500000000000002</c:v>
                      </c:pt>
                      <c:pt idx="294">
                        <c:v>2.4500000000000002</c:v>
                      </c:pt>
                      <c:pt idx="295">
                        <c:v>2.46</c:v>
                      </c:pt>
                      <c:pt idx="296">
                        <c:v>2.46</c:v>
                      </c:pt>
                      <c:pt idx="297">
                        <c:v>2.4700000000000002</c:v>
                      </c:pt>
                      <c:pt idx="298">
                        <c:v>2.46</c:v>
                      </c:pt>
                      <c:pt idx="299">
                        <c:v>2.4700000000000002</c:v>
                      </c:pt>
                      <c:pt idx="300">
                        <c:v>2.48</c:v>
                      </c:pt>
                      <c:pt idx="301">
                        <c:v>2.4700000000000002</c:v>
                      </c:pt>
                      <c:pt idx="302">
                        <c:v>2.4500000000000002</c:v>
                      </c:pt>
                      <c:pt idx="303">
                        <c:v>2.46</c:v>
                      </c:pt>
                      <c:pt idx="304">
                        <c:v>2.46</c:v>
                      </c:pt>
                      <c:pt idx="305">
                        <c:v>2.46</c:v>
                      </c:pt>
                      <c:pt idx="306">
                        <c:v>2.46</c:v>
                      </c:pt>
                      <c:pt idx="307">
                        <c:v>2.4700000000000002</c:v>
                      </c:pt>
                      <c:pt idx="308">
                        <c:v>2.4700000000000002</c:v>
                      </c:pt>
                      <c:pt idx="309">
                        <c:v>2.46</c:v>
                      </c:pt>
                      <c:pt idx="310">
                        <c:v>2.46</c:v>
                      </c:pt>
                      <c:pt idx="311">
                        <c:v>2.46</c:v>
                      </c:pt>
                      <c:pt idx="312">
                        <c:v>2.46</c:v>
                      </c:pt>
                      <c:pt idx="313">
                        <c:v>2.46</c:v>
                      </c:pt>
                      <c:pt idx="314">
                        <c:v>2.4700000000000002</c:v>
                      </c:pt>
                      <c:pt idx="315">
                        <c:v>2.46</c:v>
                      </c:pt>
                      <c:pt idx="316">
                        <c:v>2.46</c:v>
                      </c:pt>
                      <c:pt idx="317">
                        <c:v>2.46</c:v>
                      </c:pt>
                      <c:pt idx="318">
                        <c:v>2.4500000000000002</c:v>
                      </c:pt>
                      <c:pt idx="319">
                        <c:v>2.4500000000000002</c:v>
                      </c:pt>
                      <c:pt idx="320">
                        <c:v>2.44</c:v>
                      </c:pt>
                      <c:pt idx="321">
                        <c:v>2.44</c:v>
                      </c:pt>
                      <c:pt idx="322">
                        <c:v>2.4500000000000002</c:v>
                      </c:pt>
                      <c:pt idx="323">
                        <c:v>2.44</c:v>
                      </c:pt>
                      <c:pt idx="324">
                        <c:v>2.4500000000000002</c:v>
                      </c:pt>
                      <c:pt idx="325">
                        <c:v>2.4500000000000002</c:v>
                      </c:pt>
                      <c:pt idx="326">
                        <c:v>2.44</c:v>
                      </c:pt>
                      <c:pt idx="327">
                        <c:v>2.4500000000000002</c:v>
                      </c:pt>
                      <c:pt idx="328">
                        <c:v>2.4500000000000002</c:v>
                      </c:pt>
                      <c:pt idx="329">
                        <c:v>2.4500000000000002</c:v>
                      </c:pt>
                      <c:pt idx="330">
                        <c:v>2.4500000000000002</c:v>
                      </c:pt>
                      <c:pt idx="331">
                        <c:v>2.4500000000000002</c:v>
                      </c:pt>
                      <c:pt idx="332">
                        <c:v>2.4500000000000002</c:v>
                      </c:pt>
                      <c:pt idx="333">
                        <c:v>2.4500000000000002</c:v>
                      </c:pt>
                      <c:pt idx="334">
                        <c:v>2.4500000000000002</c:v>
                      </c:pt>
                      <c:pt idx="335">
                        <c:v>2.46</c:v>
                      </c:pt>
                      <c:pt idx="336">
                        <c:v>2.4500000000000002</c:v>
                      </c:pt>
                      <c:pt idx="337">
                        <c:v>2.44</c:v>
                      </c:pt>
                      <c:pt idx="338">
                        <c:v>2.4500000000000002</c:v>
                      </c:pt>
                      <c:pt idx="339">
                        <c:v>2.4500000000000002</c:v>
                      </c:pt>
                      <c:pt idx="340">
                        <c:v>2.44</c:v>
                      </c:pt>
                      <c:pt idx="341">
                        <c:v>2.44</c:v>
                      </c:pt>
                      <c:pt idx="342">
                        <c:v>2.44</c:v>
                      </c:pt>
                      <c:pt idx="343">
                        <c:v>2.4500000000000002</c:v>
                      </c:pt>
                      <c:pt idx="344">
                        <c:v>2.44</c:v>
                      </c:pt>
                      <c:pt idx="345">
                        <c:v>2.44</c:v>
                      </c:pt>
                      <c:pt idx="346">
                        <c:v>2.44</c:v>
                      </c:pt>
                      <c:pt idx="347">
                        <c:v>2.44</c:v>
                      </c:pt>
                      <c:pt idx="348">
                        <c:v>2.4300000000000002</c:v>
                      </c:pt>
                      <c:pt idx="349">
                        <c:v>2.44</c:v>
                      </c:pt>
                      <c:pt idx="350">
                        <c:v>2.4500000000000002</c:v>
                      </c:pt>
                      <c:pt idx="351">
                        <c:v>2.4500000000000002</c:v>
                      </c:pt>
                      <c:pt idx="352">
                        <c:v>2.4500000000000002</c:v>
                      </c:pt>
                      <c:pt idx="353">
                        <c:v>2.46</c:v>
                      </c:pt>
                      <c:pt idx="354">
                        <c:v>2.4500000000000002</c:v>
                      </c:pt>
                      <c:pt idx="355">
                        <c:v>2.4500000000000002</c:v>
                      </c:pt>
                      <c:pt idx="356">
                        <c:v>2.46</c:v>
                      </c:pt>
                      <c:pt idx="357">
                        <c:v>2.4500000000000002</c:v>
                      </c:pt>
                      <c:pt idx="358">
                        <c:v>2.46</c:v>
                      </c:pt>
                      <c:pt idx="359">
                        <c:v>2.4500000000000002</c:v>
                      </c:pt>
                      <c:pt idx="360">
                        <c:v>2.44</c:v>
                      </c:pt>
                      <c:pt idx="361">
                        <c:v>2.4500000000000002</c:v>
                      </c:pt>
                      <c:pt idx="362">
                        <c:v>2.4500000000000002</c:v>
                      </c:pt>
                      <c:pt idx="363">
                        <c:v>2.46</c:v>
                      </c:pt>
                      <c:pt idx="364">
                        <c:v>2.46</c:v>
                      </c:pt>
                    </c:numCache>
                  </c:numRef>
                </c:val>
                <c:smooth val="0"/>
                <c:extLst xmlns:c15="http://schemas.microsoft.com/office/drawing/2012/chart">
                  <c:ext xmlns:c16="http://schemas.microsoft.com/office/drawing/2014/chart" uri="{C3380CC4-5D6E-409C-BE32-E72D297353CC}">
                    <c16:uniqueId val="{00000006-A5F1-41D8-BDA5-7C1FE11BCD25}"/>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'YoY LH Only'!$AK$9</c15:sqref>
                        </c15:formulaRef>
                      </c:ext>
                    </c:extLst>
                    <c:strCache>
                      <c:ptCount val="1"/>
                      <c:pt idx="0">
                        <c:v>2025 Van Contract</c:v>
                      </c:pt>
                    </c:strCache>
                  </c:strRef>
                </c:tx>
                <c:spPr>
                  <a:ln w="28575" cap="rnd">
                    <a:solidFill>
                      <a:srgbClr val="00B0F0"/>
                    </a:solidFill>
                    <a:round/>
                  </a:ln>
                  <a:effectLst/>
                </c:spPr>
                <c:marker>
                  <c:symbol val="circle"/>
                  <c:size val="5"/>
                  <c:spPr>
                    <a:solidFill>
                      <a:schemeClr val="accent6"/>
                    </a:solidFill>
                    <a:ln w="9525">
                      <a:solidFill>
                        <a:schemeClr val="accent6"/>
                      </a:solidFill>
                    </a:ln>
                    <a:effectLst/>
                  </c:spPr>
                </c:marker>
                <c:cat>
                  <c:strRef>
                    <c:extLst xmlns:c15="http://schemas.microsoft.com/office/drawing/2012/chart">
                      <c:ext xmlns:c15="http://schemas.microsoft.com/office/drawing/2012/chart" uri="{02D57815-91ED-43cb-92C2-25804820EDAC}">
                        <c15:formulaRef>
                          <c15:sqref>'YoY LH Only'!$AA$10:$AA$374</c15:sqref>
                        </c15:formulaRef>
                      </c:ext>
                    </c:extLst>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extLst xmlns:c15="http://schemas.microsoft.com/office/drawing/2012/chart">
                      <c:ext xmlns:c15="http://schemas.microsoft.com/office/drawing/2012/chart" uri="{02D57815-91ED-43cb-92C2-25804820EDAC}">
                        <c15:formulaRef>
                          <c15:sqref>'YoY LH Only'!$AK$10:$AK$374</c15:sqref>
                        </c15:formulaRef>
                      </c:ext>
                    </c:extLst>
                    <c:numCache>
                      <c:formatCode>General</c:formatCode>
                      <c:ptCount val="365"/>
                      <c:pt idx="0">
                        <c:v>2.02</c:v>
                      </c:pt>
                      <c:pt idx="1">
                        <c:v>2.0299999999999998</c:v>
                      </c:pt>
                      <c:pt idx="2">
                        <c:v>2.0299999999999998</c:v>
                      </c:pt>
                      <c:pt idx="3">
                        <c:v>2.02</c:v>
                      </c:pt>
                      <c:pt idx="4">
                        <c:v>2.0299999999999998</c:v>
                      </c:pt>
                      <c:pt idx="5">
                        <c:v>2.0299999999999998</c:v>
                      </c:pt>
                      <c:pt idx="6">
                        <c:v>2.04</c:v>
                      </c:pt>
                      <c:pt idx="7">
                        <c:v>2.0299999999999998</c:v>
                      </c:pt>
                      <c:pt idx="8">
                        <c:v>2.0299999999999998</c:v>
                      </c:pt>
                      <c:pt idx="9">
                        <c:v>2.0299999999999998</c:v>
                      </c:pt>
                      <c:pt idx="10">
                        <c:v>2.0299999999999998</c:v>
                      </c:pt>
                      <c:pt idx="11">
                        <c:v>2.02</c:v>
                      </c:pt>
                      <c:pt idx="12">
                        <c:v>2.04</c:v>
                      </c:pt>
                      <c:pt idx="13">
                        <c:v>2.04</c:v>
                      </c:pt>
                      <c:pt idx="14">
                        <c:v>2.0299999999999998</c:v>
                      </c:pt>
                      <c:pt idx="15">
                        <c:v>2.0299999999999998</c:v>
                      </c:pt>
                      <c:pt idx="16">
                        <c:v>2.0299999999999998</c:v>
                      </c:pt>
                      <c:pt idx="17">
                        <c:v>2.0299999999999998</c:v>
                      </c:pt>
                      <c:pt idx="18">
                        <c:v>2.0299999999999998</c:v>
                      </c:pt>
                      <c:pt idx="19">
                        <c:v>2.0299999999999998</c:v>
                      </c:pt>
                      <c:pt idx="20">
                        <c:v>2.0299999999999998</c:v>
                      </c:pt>
                      <c:pt idx="21">
                        <c:v>2.04</c:v>
                      </c:pt>
                      <c:pt idx="22">
                        <c:v>2.04</c:v>
                      </c:pt>
                      <c:pt idx="23">
                        <c:v>2.0299999999999998</c:v>
                      </c:pt>
                      <c:pt idx="24">
                        <c:v>2.0299999999999998</c:v>
                      </c:pt>
                      <c:pt idx="25">
                        <c:v>2.0299999999999998</c:v>
                      </c:pt>
                      <c:pt idx="26">
                        <c:v>2.0299999999999998</c:v>
                      </c:pt>
                      <c:pt idx="27">
                        <c:v>2.04</c:v>
                      </c:pt>
                      <c:pt idx="28">
                        <c:v>2.0299999999999998</c:v>
                      </c:pt>
                      <c:pt idx="29">
                        <c:v>2.0299999999999998</c:v>
                      </c:pt>
                      <c:pt idx="30">
                        <c:v>2.0299999999999998</c:v>
                      </c:pt>
                      <c:pt idx="31">
                        <c:v>2.0299999999999998</c:v>
                      </c:pt>
                      <c:pt idx="32">
                        <c:v>2.02</c:v>
                      </c:pt>
                      <c:pt idx="33">
                        <c:v>2.04</c:v>
                      </c:pt>
                      <c:pt idx="34">
                        <c:v>2.0299999999999998</c:v>
                      </c:pt>
                      <c:pt idx="35">
                        <c:v>2.0299999999999998</c:v>
                      </c:pt>
                      <c:pt idx="36">
                        <c:v>2.0299999999999998</c:v>
                      </c:pt>
                      <c:pt idx="37">
                        <c:v>2.02</c:v>
                      </c:pt>
                      <c:pt idx="38">
                        <c:v>2.02</c:v>
                      </c:pt>
                      <c:pt idx="39">
                        <c:v>2.0099999999999998</c:v>
                      </c:pt>
                      <c:pt idx="40">
                        <c:v>2.02</c:v>
                      </c:pt>
                      <c:pt idx="41">
                        <c:v>2.02</c:v>
                      </c:pt>
                      <c:pt idx="42">
                        <c:v>2.02</c:v>
                      </c:pt>
                      <c:pt idx="43">
                        <c:v>2.02</c:v>
                      </c:pt>
                      <c:pt idx="44">
                        <c:v>2.02</c:v>
                      </c:pt>
                      <c:pt idx="45">
                        <c:v>2.02</c:v>
                      </c:pt>
                      <c:pt idx="46">
                        <c:v>2.0099999999999998</c:v>
                      </c:pt>
                      <c:pt idx="47">
                        <c:v>2.02</c:v>
                      </c:pt>
                      <c:pt idx="48">
                        <c:v>2.02</c:v>
                      </c:pt>
                      <c:pt idx="49">
                        <c:v>2.02</c:v>
                      </c:pt>
                      <c:pt idx="50">
                        <c:v>2.02</c:v>
                      </c:pt>
                      <c:pt idx="51">
                        <c:v>2.0099999999999998</c:v>
                      </c:pt>
                      <c:pt idx="52">
                        <c:v>2.0099999999999998</c:v>
                      </c:pt>
                      <c:pt idx="53">
                        <c:v>2.0099999999999998</c:v>
                      </c:pt>
                      <c:pt idx="54">
                        <c:v>2.02</c:v>
                      </c:pt>
                      <c:pt idx="55">
                        <c:v>2.02</c:v>
                      </c:pt>
                      <c:pt idx="56">
                        <c:v>2.02</c:v>
                      </c:pt>
                      <c:pt idx="57">
                        <c:v>2.02</c:v>
                      </c:pt>
                      <c:pt idx="58">
                        <c:v>2.02</c:v>
                      </c:pt>
                      <c:pt idx="59">
                        <c:v>2.02</c:v>
                      </c:pt>
                      <c:pt idx="60">
                        <c:v>2.0099999999999998</c:v>
                      </c:pt>
                      <c:pt idx="61">
                        <c:v>2.0099999999999998</c:v>
                      </c:pt>
                      <c:pt idx="62">
                        <c:v>2.02</c:v>
                      </c:pt>
                      <c:pt idx="63">
                        <c:v>2.0099999999999998</c:v>
                      </c:pt>
                      <c:pt idx="64">
                        <c:v>2.0099999999999998</c:v>
                      </c:pt>
                      <c:pt idx="65">
                        <c:v>2.0099999999999998</c:v>
                      </c:pt>
                      <c:pt idx="66">
                        <c:v>2.0099999999999998</c:v>
                      </c:pt>
                      <c:pt idx="67">
                        <c:v>2</c:v>
                      </c:pt>
                      <c:pt idx="68">
                        <c:v>2</c:v>
                      </c:pt>
                      <c:pt idx="69">
                        <c:v>2</c:v>
                      </c:pt>
                      <c:pt idx="70">
                        <c:v>2.0099999999999998</c:v>
                      </c:pt>
                      <c:pt idx="71">
                        <c:v>2.0099999999999998</c:v>
                      </c:pt>
                      <c:pt idx="72">
                        <c:v>2.0099999999999998</c:v>
                      </c:pt>
                      <c:pt idx="73">
                        <c:v>2</c:v>
                      </c:pt>
                      <c:pt idx="74">
                        <c:v>2</c:v>
                      </c:pt>
                      <c:pt idx="75">
                        <c:v>2</c:v>
                      </c:pt>
                      <c:pt idx="76">
                        <c:v>2</c:v>
                      </c:pt>
                      <c:pt idx="77">
                        <c:v>2.0099999999999998</c:v>
                      </c:pt>
                      <c:pt idx="78">
                        <c:v>2</c:v>
                      </c:pt>
                      <c:pt idx="79">
                        <c:v>2.0099999999999998</c:v>
                      </c:pt>
                      <c:pt idx="80">
                        <c:v>2</c:v>
                      </c:pt>
                      <c:pt idx="81">
                        <c:v>2</c:v>
                      </c:pt>
                      <c:pt idx="82">
                        <c:v>2</c:v>
                      </c:pt>
                      <c:pt idx="83">
                        <c:v>2.0099999999999998</c:v>
                      </c:pt>
                      <c:pt idx="84">
                        <c:v>2.0099999999999998</c:v>
                      </c:pt>
                      <c:pt idx="85">
                        <c:v>2.0099999999999998</c:v>
                      </c:pt>
                      <c:pt idx="86">
                        <c:v>2.0099999999999998</c:v>
                      </c:pt>
                      <c:pt idx="87">
                        <c:v>2.0099999999999998</c:v>
                      </c:pt>
                      <c:pt idx="88">
                        <c:v>2</c:v>
                      </c:pt>
                      <c:pt idx="89">
                        <c:v>2</c:v>
                      </c:pt>
                      <c:pt idx="90">
                        <c:v>2.0099999999999998</c:v>
                      </c:pt>
                      <c:pt idx="91">
                        <c:v>2.02</c:v>
                      </c:pt>
                      <c:pt idx="92">
                        <c:v>2</c:v>
                      </c:pt>
                      <c:pt idx="93">
                        <c:v>2</c:v>
                      </c:pt>
                      <c:pt idx="94">
                        <c:v>2</c:v>
                      </c:pt>
                      <c:pt idx="95">
                        <c:v>2</c:v>
                      </c:pt>
                      <c:pt idx="96">
                        <c:v>2</c:v>
                      </c:pt>
                      <c:pt idx="97">
                        <c:v>2.0099999999999998</c:v>
                      </c:pt>
                      <c:pt idx="98">
                        <c:v>2.0099999999999998</c:v>
                      </c:pt>
                      <c:pt idx="99">
                        <c:v>2.0099999999999998</c:v>
                      </c:pt>
                      <c:pt idx="100">
                        <c:v>2</c:v>
                      </c:pt>
                      <c:pt idx="101">
                        <c:v>2</c:v>
                      </c:pt>
                      <c:pt idx="102">
                        <c:v>2</c:v>
                      </c:pt>
                      <c:pt idx="103">
                        <c:v>1.99</c:v>
                      </c:pt>
                      <c:pt idx="104">
                        <c:v>2.0099999999999998</c:v>
                      </c:pt>
                      <c:pt idx="105">
                        <c:v>2</c:v>
                      </c:pt>
                      <c:pt idx="106">
                        <c:v>2</c:v>
                      </c:pt>
                      <c:pt idx="107">
                        <c:v>2</c:v>
                      </c:pt>
                      <c:pt idx="108">
                        <c:v>1.99</c:v>
                      </c:pt>
                      <c:pt idx="109">
                        <c:v>1.99</c:v>
                      </c:pt>
                      <c:pt idx="110">
                        <c:v>1.99</c:v>
                      </c:pt>
                      <c:pt idx="111">
                        <c:v>1.99</c:v>
                      </c:pt>
                      <c:pt idx="112">
                        <c:v>2</c:v>
                      </c:pt>
                      <c:pt idx="113">
                        <c:v>1.99</c:v>
                      </c:pt>
                      <c:pt idx="114">
                        <c:v>1.99</c:v>
                      </c:pt>
                      <c:pt idx="115">
                        <c:v>1.99</c:v>
                      </c:pt>
                      <c:pt idx="116">
                        <c:v>1.99</c:v>
                      </c:pt>
                      <c:pt idx="117">
                        <c:v>1.99</c:v>
                      </c:pt>
                      <c:pt idx="118">
                        <c:v>2</c:v>
                      </c:pt>
                      <c:pt idx="119">
                        <c:v>2</c:v>
                      </c:pt>
                      <c:pt idx="120">
                        <c:v>1.99</c:v>
                      </c:pt>
                      <c:pt idx="121">
                        <c:v>2</c:v>
                      </c:pt>
                      <c:pt idx="122">
                        <c:v>1.99</c:v>
                      </c:pt>
                      <c:pt idx="123">
                        <c:v>1.98</c:v>
                      </c:pt>
                      <c:pt idx="124">
                        <c:v>1.98</c:v>
                      </c:pt>
                      <c:pt idx="125">
                        <c:v>1.99</c:v>
                      </c:pt>
                      <c:pt idx="126">
                        <c:v>1.99</c:v>
                      </c:pt>
                      <c:pt idx="127">
                        <c:v>1.99</c:v>
                      </c:pt>
                      <c:pt idx="128">
                        <c:v>1.99</c:v>
                      </c:pt>
                      <c:pt idx="129">
                        <c:v>1.98</c:v>
                      </c:pt>
                      <c:pt idx="130">
                        <c:v>1.98</c:v>
                      </c:pt>
                      <c:pt idx="131">
                        <c:v>1.98</c:v>
                      </c:pt>
                      <c:pt idx="132">
                        <c:v>1.98</c:v>
                      </c:pt>
                      <c:pt idx="133">
                        <c:v>2</c:v>
                      </c:pt>
                      <c:pt idx="134">
                        <c:v>2</c:v>
                      </c:pt>
                      <c:pt idx="135">
                        <c:v>1.99</c:v>
                      </c:pt>
                      <c:pt idx="136">
                        <c:v>1.99</c:v>
                      </c:pt>
                      <c:pt idx="137">
                        <c:v>1.99</c:v>
                      </c:pt>
                      <c:pt idx="138">
                        <c:v>1.99</c:v>
                      </c:pt>
                      <c:pt idx="139">
                        <c:v>1.99</c:v>
                      </c:pt>
                      <c:pt idx="140">
                        <c:v>2</c:v>
                      </c:pt>
                      <c:pt idx="141">
                        <c:v>2</c:v>
                      </c:pt>
                      <c:pt idx="142">
                        <c:v>2</c:v>
                      </c:pt>
                      <c:pt idx="143">
                        <c:v>1.99</c:v>
                      </c:pt>
                      <c:pt idx="144">
                        <c:v>1.99</c:v>
                      </c:pt>
                      <c:pt idx="145">
                        <c:v>1.99</c:v>
                      </c:pt>
                      <c:pt idx="146">
                        <c:v>2</c:v>
                      </c:pt>
                      <c:pt idx="147">
                        <c:v>2.0099999999999998</c:v>
                      </c:pt>
                      <c:pt idx="148">
                        <c:v>2</c:v>
                      </c:pt>
                      <c:pt idx="149">
                        <c:v>2.0099999999999998</c:v>
                      </c:pt>
                      <c:pt idx="150">
                        <c:v>2.0099999999999998</c:v>
                      </c:pt>
                      <c:pt idx="151">
                        <c:v>2.0099999999999998</c:v>
                      </c:pt>
                      <c:pt idx="152">
                        <c:v>2.0099999999999998</c:v>
                      </c:pt>
                      <c:pt idx="153">
                        <c:v>2.0099999999999998</c:v>
                      </c:pt>
                      <c:pt idx="154">
                        <c:v>2.0099999999999998</c:v>
                      </c:pt>
                      <c:pt idx="155">
                        <c:v>2.0099999999999998</c:v>
                      </c:pt>
                      <c:pt idx="156">
                        <c:v>2.0099999999999998</c:v>
                      </c:pt>
                      <c:pt idx="157">
                        <c:v>2.0099999999999998</c:v>
                      </c:pt>
                      <c:pt idx="158">
                        <c:v>2</c:v>
                      </c:pt>
                      <c:pt idx="159">
                        <c:v>2.0099999999999998</c:v>
                      </c:pt>
                      <c:pt idx="160">
                        <c:v>2.0099999999999998</c:v>
                      </c:pt>
                      <c:pt idx="161">
                        <c:v>2.0099999999999998</c:v>
                      </c:pt>
                      <c:pt idx="162">
                        <c:v>2.0099999999999998</c:v>
                      </c:pt>
                      <c:pt idx="163">
                        <c:v>2.0099999999999998</c:v>
                      </c:pt>
                      <c:pt idx="164">
                        <c:v>2.0099999999999998</c:v>
                      </c:pt>
                      <c:pt idx="165">
                        <c:v>2</c:v>
                      </c:pt>
                      <c:pt idx="166">
                        <c:v>2</c:v>
                      </c:pt>
                      <c:pt idx="167">
                        <c:v>2</c:v>
                      </c:pt>
                      <c:pt idx="168">
                        <c:v>2</c:v>
                      </c:pt>
                      <c:pt idx="169">
                        <c:v>2</c:v>
                      </c:pt>
                      <c:pt idx="170">
                        <c:v>2</c:v>
                      </c:pt>
                      <c:pt idx="171">
                        <c:v>2</c:v>
                      </c:pt>
                      <c:pt idx="172">
                        <c:v>2</c:v>
                      </c:pt>
                      <c:pt idx="173">
                        <c:v>2</c:v>
                      </c:pt>
                      <c:pt idx="174">
                        <c:v>2</c:v>
                      </c:pt>
                      <c:pt idx="175">
                        <c:v>2</c:v>
                      </c:pt>
                      <c:pt idx="176">
                        <c:v>2</c:v>
                      </c:pt>
                      <c:pt idx="177">
                        <c:v>2</c:v>
                      </c:pt>
                      <c:pt idx="178">
                        <c:v>2</c:v>
                      </c:pt>
                      <c:pt idx="179">
                        <c:v>1.99</c:v>
                      </c:pt>
                      <c:pt idx="180">
                        <c:v>1.99</c:v>
                      </c:pt>
                      <c:pt idx="181">
                        <c:v>2</c:v>
                      </c:pt>
                      <c:pt idx="182">
                        <c:v>1.99</c:v>
                      </c:pt>
                      <c:pt idx="183">
                        <c:v>2</c:v>
                      </c:pt>
                      <c:pt idx="184">
                        <c:v>1.99</c:v>
                      </c:pt>
                      <c:pt idx="185">
                        <c:v>1.99</c:v>
                      </c:pt>
                      <c:pt idx="186">
                        <c:v>1.99</c:v>
                      </c:pt>
                      <c:pt idx="187">
                        <c:v>1.99</c:v>
                      </c:pt>
                      <c:pt idx="188">
                        <c:v>2</c:v>
                      </c:pt>
                      <c:pt idx="189">
                        <c:v>2</c:v>
                      </c:pt>
                      <c:pt idx="190">
                        <c:v>2</c:v>
                      </c:pt>
                      <c:pt idx="191">
                        <c:v>1.99</c:v>
                      </c:pt>
                      <c:pt idx="192">
                        <c:v>2</c:v>
                      </c:pt>
                      <c:pt idx="193">
                        <c:v>1.99</c:v>
                      </c:pt>
                      <c:pt idx="194">
                        <c:v>1.99</c:v>
                      </c:pt>
                      <c:pt idx="195">
                        <c:v>2</c:v>
                      </c:pt>
                      <c:pt idx="196">
                        <c:v>2</c:v>
                      </c:pt>
                      <c:pt idx="197">
                        <c:v>2</c:v>
                      </c:pt>
                      <c:pt idx="198">
                        <c:v>2</c:v>
                      </c:pt>
                      <c:pt idx="199">
                        <c:v>2</c:v>
                      </c:pt>
                      <c:pt idx="200">
                        <c:v>1.99</c:v>
                      </c:pt>
                      <c:pt idx="201">
                        <c:v>1.99</c:v>
                      </c:pt>
                      <c:pt idx="202">
                        <c:v>2</c:v>
                      </c:pt>
                      <c:pt idx="203">
                        <c:v>2</c:v>
                      </c:pt>
                      <c:pt idx="204">
                        <c:v>2</c:v>
                      </c:pt>
                      <c:pt idx="205">
                        <c:v>1.99</c:v>
                      </c:pt>
                      <c:pt idx="206">
                        <c:v>1.99</c:v>
                      </c:pt>
                      <c:pt idx="207">
                        <c:v>1.99</c:v>
                      </c:pt>
                      <c:pt idx="208">
                        <c:v>1.99</c:v>
                      </c:pt>
                      <c:pt idx="209">
                        <c:v>1.99</c:v>
                      </c:pt>
                      <c:pt idx="210">
                        <c:v>2.0099999999999998</c:v>
                      </c:pt>
                      <c:pt idx="211">
                        <c:v>2.0099999999999998</c:v>
                      </c:pt>
                      <c:pt idx="212">
                        <c:v>2</c:v>
                      </c:pt>
                      <c:pt idx="213">
                        <c:v>2</c:v>
                      </c:pt>
                      <c:pt idx="214">
                        <c:v>1.99</c:v>
                      </c:pt>
                      <c:pt idx="215">
                        <c:v>1.99</c:v>
                      </c:pt>
                      <c:pt idx="216">
                        <c:v>2</c:v>
                      </c:pt>
                      <c:pt idx="217">
                        <c:v>1.99</c:v>
                      </c:pt>
                      <c:pt idx="218">
                        <c:v>1.99</c:v>
                      </c:pt>
                      <c:pt idx="219">
                        <c:v>1.99</c:v>
                      </c:pt>
                      <c:pt idx="220">
                        <c:v>1.98</c:v>
                      </c:pt>
                      <c:pt idx="221">
                        <c:v>1.98</c:v>
                      </c:pt>
                      <c:pt idx="222">
                        <c:v>1.98</c:v>
                      </c:pt>
                      <c:pt idx="223">
                        <c:v>1.99</c:v>
                      </c:pt>
                      <c:pt idx="224">
                        <c:v>1.99</c:v>
                      </c:pt>
                      <c:pt idx="225">
                        <c:v>1.98</c:v>
                      </c:pt>
                      <c:pt idx="226">
                        <c:v>1.98</c:v>
                      </c:pt>
                      <c:pt idx="227">
                        <c:v>1.97</c:v>
                      </c:pt>
                      <c:pt idx="228">
                        <c:v>1.97</c:v>
                      </c:pt>
                      <c:pt idx="229">
                        <c:v>1.97</c:v>
                      </c:pt>
                      <c:pt idx="230">
                        <c:v>1.97</c:v>
                      </c:pt>
                      <c:pt idx="231">
                        <c:v>1.97</c:v>
                      </c:pt>
                      <c:pt idx="232">
                        <c:v>1.97</c:v>
                      </c:pt>
                      <c:pt idx="233">
                        <c:v>1.98</c:v>
                      </c:pt>
                      <c:pt idx="234">
                        <c:v>1.97</c:v>
                      </c:pt>
                      <c:pt idx="235">
                        <c:v>1.97</c:v>
                      </c:pt>
                      <c:pt idx="236">
                        <c:v>1.97</c:v>
                      </c:pt>
                      <c:pt idx="237">
                        <c:v>1.98</c:v>
                      </c:pt>
                      <c:pt idx="238">
                        <c:v>1.98</c:v>
                      </c:pt>
                      <c:pt idx="239">
                        <c:v>1.98</c:v>
                      </c:pt>
                      <c:pt idx="240">
                        <c:v>1.98</c:v>
                      </c:pt>
                      <c:pt idx="241">
                        <c:v>1.98</c:v>
                      </c:pt>
                      <c:pt idx="242">
                        <c:v>1.98</c:v>
                      </c:pt>
                      <c:pt idx="243">
                        <c:v>1.98</c:v>
                      </c:pt>
                      <c:pt idx="244">
                        <c:v>1.99</c:v>
                      </c:pt>
                      <c:pt idx="245">
                        <c:v>2</c:v>
                      </c:pt>
                      <c:pt idx="246">
                        <c:v>1.99</c:v>
                      </c:pt>
                      <c:pt idx="247">
                        <c:v>1.99</c:v>
                      </c:pt>
                      <c:pt idx="248">
                        <c:v>1.99</c:v>
                      </c:pt>
                      <c:pt idx="249">
                        <c:v>1.99</c:v>
                      </c:pt>
                      <c:pt idx="250">
                        <c:v>1.99</c:v>
                      </c:pt>
                      <c:pt idx="251">
                        <c:v>1.99</c:v>
                      </c:pt>
                      <c:pt idx="252">
                        <c:v>1.99</c:v>
                      </c:pt>
                      <c:pt idx="253">
                        <c:v>1.99</c:v>
                      </c:pt>
                      <c:pt idx="254">
                        <c:v>1.99</c:v>
                      </c:pt>
                      <c:pt idx="255">
                        <c:v>1.99</c:v>
                      </c:pt>
                      <c:pt idx="256">
                        <c:v>1.98</c:v>
                      </c:pt>
                      <c:pt idx="257">
                        <c:v>1.98</c:v>
                      </c:pt>
                      <c:pt idx="258">
                        <c:v>1.99</c:v>
                      </c:pt>
                      <c:pt idx="259">
                        <c:v>1.99</c:v>
                      </c:pt>
                      <c:pt idx="260">
                        <c:v>1.99</c:v>
                      </c:pt>
                      <c:pt idx="261">
                        <c:v>1.99</c:v>
                      </c:pt>
                      <c:pt idx="262">
                        <c:v>1.99</c:v>
                      </c:pt>
                      <c:pt idx="263">
                        <c:v>1.99</c:v>
                      </c:pt>
                      <c:pt idx="264">
                        <c:v>1.99</c:v>
                      </c:pt>
                      <c:pt idx="265">
                        <c:v>2</c:v>
                      </c:pt>
                      <c:pt idx="266">
                        <c:v>2</c:v>
                      </c:pt>
                      <c:pt idx="267">
                        <c:v>1.99</c:v>
                      </c:pt>
                      <c:pt idx="268">
                        <c:v>1.99</c:v>
                      </c:pt>
                      <c:pt idx="269">
                        <c:v>1.99</c:v>
                      </c:pt>
                      <c:pt idx="270">
                        <c:v>1.99</c:v>
                      </c:pt>
                      <c:pt idx="271">
                        <c:v>1.99</c:v>
                      </c:pt>
                      <c:pt idx="272">
                        <c:v>2</c:v>
                      </c:pt>
                      <c:pt idx="273">
                        <c:v>2</c:v>
                      </c:pt>
                      <c:pt idx="274">
                        <c:v>1.99</c:v>
                      </c:pt>
                      <c:pt idx="275">
                        <c:v>1.99</c:v>
                      </c:pt>
                      <c:pt idx="276">
                        <c:v>1.99</c:v>
                      </c:pt>
                      <c:pt idx="277">
                        <c:v>1.99</c:v>
                      </c:pt>
                      <c:pt idx="278">
                        <c:v>1.99</c:v>
                      </c:pt>
                      <c:pt idx="279">
                        <c:v>1.99</c:v>
                      </c:pt>
                      <c:pt idx="280">
                        <c:v>1.99</c:v>
                      </c:pt>
                      <c:pt idx="281">
                        <c:v>1.99</c:v>
                      </c:pt>
                      <c:pt idx="282">
                        <c:v>1.99</c:v>
                      </c:pt>
                      <c:pt idx="283">
                        <c:v>1.99</c:v>
                      </c:pt>
                      <c:pt idx="284">
                        <c:v>1.99</c:v>
                      </c:pt>
                      <c:pt idx="285">
                        <c:v>1.99</c:v>
                      </c:pt>
                      <c:pt idx="286">
                        <c:v>1.99</c:v>
                      </c:pt>
                      <c:pt idx="287">
                        <c:v>1.99</c:v>
                      </c:pt>
                      <c:pt idx="288">
                        <c:v>2</c:v>
                      </c:pt>
                      <c:pt idx="289">
                        <c:v>1.99</c:v>
                      </c:pt>
                      <c:pt idx="290">
                        <c:v>2</c:v>
                      </c:pt>
                      <c:pt idx="291">
                        <c:v>2</c:v>
                      </c:pt>
                      <c:pt idx="292">
                        <c:v>1.99</c:v>
                      </c:pt>
                      <c:pt idx="293">
                        <c:v>2</c:v>
                      </c:pt>
                      <c:pt idx="294">
                        <c:v>2</c:v>
                      </c:pt>
                      <c:pt idx="295">
                        <c:v>2</c:v>
                      </c:pt>
                      <c:pt idx="296">
                        <c:v>2</c:v>
                      </c:pt>
                      <c:pt idx="297">
                        <c:v>2.0099999999999998</c:v>
                      </c:pt>
                      <c:pt idx="298">
                        <c:v>2.0099999999999998</c:v>
                      </c:pt>
                      <c:pt idx="299">
                        <c:v>2.0099999999999998</c:v>
                      </c:pt>
                      <c:pt idx="300">
                        <c:v>2.0099999999999998</c:v>
                      </c:pt>
                      <c:pt idx="301">
                        <c:v>2.0099999999999998</c:v>
                      </c:pt>
                      <c:pt idx="302">
                        <c:v>2.0099999999999998</c:v>
                      </c:pt>
                      <c:pt idx="303">
                        <c:v>2.0099999999999998</c:v>
                      </c:pt>
                      <c:pt idx="304">
                        <c:v>2.0099999999999998</c:v>
                      </c:pt>
                      <c:pt idx="305">
                        <c:v>2.0099999999999998</c:v>
                      </c:pt>
                      <c:pt idx="306">
                        <c:v>2.0099999999999998</c:v>
                      </c:pt>
                      <c:pt idx="307">
                        <c:v>2.0099999999999998</c:v>
                      </c:pt>
                      <c:pt idx="308">
                        <c:v>2.02</c:v>
                      </c:pt>
                      <c:pt idx="309">
                        <c:v>2.0099999999999998</c:v>
                      </c:pt>
                      <c:pt idx="310">
                        <c:v>2.0099999999999998</c:v>
                      </c:pt>
                      <c:pt idx="311">
                        <c:v>2.0099999999999998</c:v>
                      </c:pt>
                      <c:pt idx="312">
                        <c:v>2.0099999999999998</c:v>
                      </c:pt>
                      <c:pt idx="313">
                        <c:v>2.0099999999999998</c:v>
                      </c:pt>
                      <c:pt idx="314">
                        <c:v>2.0099999999999998</c:v>
                      </c:pt>
                      <c:pt idx="315">
                        <c:v>2.0099999999999998</c:v>
                      </c:pt>
                      <c:pt idx="316">
                        <c:v>2.0099999999999998</c:v>
                      </c:pt>
                      <c:pt idx="317">
                        <c:v>2.0099999999999998</c:v>
                      </c:pt>
                      <c:pt idx="318">
                        <c:v>2</c:v>
                      </c:pt>
                      <c:pt idx="319">
                        <c:v>1.99</c:v>
                      </c:pt>
                      <c:pt idx="320">
                        <c:v>1.99</c:v>
                      </c:pt>
                      <c:pt idx="321">
                        <c:v>2</c:v>
                      </c:pt>
                      <c:pt idx="322">
                        <c:v>2.0099999999999998</c:v>
                      </c:pt>
                      <c:pt idx="323">
                        <c:v>2.0099999999999998</c:v>
                      </c:pt>
                      <c:pt idx="324">
                        <c:v>2.0099999999999998</c:v>
                      </c:pt>
                      <c:pt idx="325">
                        <c:v>2.0099999999999998</c:v>
                      </c:pt>
                      <c:pt idx="326">
                        <c:v>2.0099999999999998</c:v>
                      </c:pt>
                      <c:pt idx="327">
                        <c:v>2.0099999999999998</c:v>
                      </c:pt>
                      <c:pt idx="328">
                        <c:v>2.0099999999999998</c:v>
                      </c:pt>
                      <c:pt idx="329">
                        <c:v>2.0099999999999998</c:v>
                      </c:pt>
                      <c:pt idx="330">
                        <c:v>2.0099999999999998</c:v>
                      </c:pt>
                      <c:pt idx="331">
                        <c:v>2.0099999999999998</c:v>
                      </c:pt>
                      <c:pt idx="332">
                        <c:v>2.0099999999999998</c:v>
                      </c:pt>
                      <c:pt idx="333">
                        <c:v>2.0099999999999998</c:v>
                      </c:pt>
                      <c:pt idx="334">
                        <c:v>2.0099999999999998</c:v>
                      </c:pt>
                      <c:pt idx="335">
                        <c:v>2.0099999999999998</c:v>
                      </c:pt>
                      <c:pt idx="336">
                        <c:v>2.02</c:v>
                      </c:pt>
                      <c:pt idx="337">
                        <c:v>2.0099999999999998</c:v>
                      </c:pt>
                      <c:pt idx="338">
                        <c:v>2.02</c:v>
                      </c:pt>
                      <c:pt idx="339">
                        <c:v>2.0099999999999998</c:v>
                      </c:pt>
                      <c:pt idx="340">
                        <c:v>2.0099999999999998</c:v>
                      </c:pt>
                      <c:pt idx="341">
                        <c:v>2.0099999999999998</c:v>
                      </c:pt>
                      <c:pt idx="342">
                        <c:v>2.02</c:v>
                      </c:pt>
                      <c:pt idx="343">
                        <c:v>2.02</c:v>
                      </c:pt>
                      <c:pt idx="344">
                        <c:v>2.0099999999999998</c:v>
                      </c:pt>
                      <c:pt idx="345">
                        <c:v>2.0099999999999998</c:v>
                      </c:pt>
                      <c:pt idx="346">
                        <c:v>2.02</c:v>
                      </c:pt>
                      <c:pt idx="347">
                        <c:v>2.0099999999999998</c:v>
                      </c:pt>
                      <c:pt idx="348">
                        <c:v>2.0099999999999998</c:v>
                      </c:pt>
                      <c:pt idx="349">
                        <c:v>2.02</c:v>
                      </c:pt>
                      <c:pt idx="350">
                        <c:v>2.0299999999999998</c:v>
                      </c:pt>
                      <c:pt idx="351">
                        <c:v>2.0299999999999998</c:v>
                      </c:pt>
                      <c:pt idx="352">
                        <c:v>2.0299999999999998</c:v>
                      </c:pt>
                      <c:pt idx="353">
                        <c:v>2.0299999999999998</c:v>
                      </c:pt>
                      <c:pt idx="354">
                        <c:v>2.0299999999999998</c:v>
                      </c:pt>
                      <c:pt idx="355">
                        <c:v>2.0299999999999998</c:v>
                      </c:pt>
                      <c:pt idx="356">
                        <c:v>2.04</c:v>
                      </c:pt>
                      <c:pt idx="357">
                        <c:v>2.04</c:v>
                      </c:pt>
                      <c:pt idx="358">
                        <c:v>2.04</c:v>
                      </c:pt>
                      <c:pt idx="359">
                        <c:v>2.04</c:v>
                      </c:pt>
                      <c:pt idx="360">
                        <c:v>2.04</c:v>
                      </c:pt>
                      <c:pt idx="361">
                        <c:v>2.04</c:v>
                      </c:pt>
                      <c:pt idx="362">
                        <c:v>2.04</c:v>
                      </c:pt>
                      <c:pt idx="363">
                        <c:v>2.04</c:v>
                      </c:pt>
                      <c:pt idx="364">
                        <c:v>2.04</c:v>
                      </c:pt>
                    </c:numCache>
                  </c:numRef>
                </c:val>
                <c:smooth val="0"/>
                <c:extLst xmlns:c15="http://schemas.microsoft.com/office/drawing/2012/chart">
                  <c:ext xmlns:c16="http://schemas.microsoft.com/office/drawing/2014/chart" uri="{C3380CC4-5D6E-409C-BE32-E72D297353CC}">
                    <c16:uniqueId val="{00000007-A5F1-41D8-BDA5-7C1FE11BCD25}"/>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'YoY LH Only'!$AL$9</c15:sqref>
                        </c15:formulaRef>
                      </c:ext>
                    </c:extLst>
                    <c:strCache>
                      <c:ptCount val="1"/>
                      <c:pt idx="0">
                        <c:v>2025 Ref Spot</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extLst xmlns:c15="http://schemas.microsoft.com/office/drawing/2012/chart">
                      <c:ext xmlns:c15="http://schemas.microsoft.com/office/drawing/2012/chart" uri="{02D57815-91ED-43cb-92C2-25804820EDAC}">
                        <c15:formulaRef>
                          <c15:sqref>'YoY LH Only'!$AA$10:$AA$374</c15:sqref>
                        </c15:formulaRef>
                      </c:ext>
                    </c:extLst>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extLst xmlns:c15="http://schemas.microsoft.com/office/drawing/2012/chart">
                      <c:ext xmlns:c15="http://schemas.microsoft.com/office/drawing/2012/chart" uri="{02D57815-91ED-43cb-92C2-25804820EDAC}">
                        <c15:formulaRef>
                          <c15:sqref>'YoY LH Only'!$AL$10:$AL$374</c15:sqref>
                        </c15:formulaRef>
                      </c:ext>
                    </c:extLst>
                    <c:numCache>
                      <c:formatCode>General</c:formatCode>
                      <c:ptCount val="365"/>
                      <c:pt idx="0">
                        <c:v>2.16</c:v>
                      </c:pt>
                      <c:pt idx="1">
                        <c:v>2.17</c:v>
                      </c:pt>
                      <c:pt idx="2">
                        <c:v>2.1800000000000002</c:v>
                      </c:pt>
                      <c:pt idx="3">
                        <c:v>2.1800000000000002</c:v>
                      </c:pt>
                      <c:pt idx="4">
                        <c:v>2.16</c:v>
                      </c:pt>
                      <c:pt idx="5">
                        <c:v>2.14</c:v>
                      </c:pt>
                      <c:pt idx="6">
                        <c:v>2.14</c:v>
                      </c:pt>
                      <c:pt idx="7">
                        <c:v>2.11</c:v>
                      </c:pt>
                      <c:pt idx="8">
                        <c:v>2.11</c:v>
                      </c:pt>
                      <c:pt idx="9">
                        <c:v>2.13</c:v>
                      </c:pt>
                      <c:pt idx="10">
                        <c:v>2.16</c:v>
                      </c:pt>
                      <c:pt idx="11">
                        <c:v>2.16</c:v>
                      </c:pt>
                      <c:pt idx="12">
                        <c:v>2.15</c:v>
                      </c:pt>
                      <c:pt idx="13">
                        <c:v>2.17</c:v>
                      </c:pt>
                      <c:pt idx="14">
                        <c:v>2.1800000000000002</c:v>
                      </c:pt>
                      <c:pt idx="15">
                        <c:v>2.14</c:v>
                      </c:pt>
                      <c:pt idx="16">
                        <c:v>2.15</c:v>
                      </c:pt>
                      <c:pt idx="17">
                        <c:v>2.15</c:v>
                      </c:pt>
                      <c:pt idx="18">
                        <c:v>2.13</c:v>
                      </c:pt>
                      <c:pt idx="19">
                        <c:v>2.11</c:v>
                      </c:pt>
                      <c:pt idx="20">
                        <c:v>2.09</c:v>
                      </c:pt>
                      <c:pt idx="21">
                        <c:v>2.08</c:v>
                      </c:pt>
                      <c:pt idx="22">
                        <c:v>2.0699999999999998</c:v>
                      </c:pt>
                      <c:pt idx="23">
                        <c:v>2.06</c:v>
                      </c:pt>
                      <c:pt idx="24">
                        <c:v>2.0699999999999998</c:v>
                      </c:pt>
                      <c:pt idx="25">
                        <c:v>2.06</c:v>
                      </c:pt>
                      <c:pt idx="26">
                        <c:v>2.06</c:v>
                      </c:pt>
                      <c:pt idx="27">
                        <c:v>2.0299999999999998</c:v>
                      </c:pt>
                      <c:pt idx="28">
                        <c:v>2.02</c:v>
                      </c:pt>
                      <c:pt idx="29">
                        <c:v>2</c:v>
                      </c:pt>
                      <c:pt idx="30">
                        <c:v>2</c:v>
                      </c:pt>
                      <c:pt idx="31">
                        <c:v>2</c:v>
                      </c:pt>
                      <c:pt idx="32">
                        <c:v>1.99</c:v>
                      </c:pt>
                      <c:pt idx="33">
                        <c:v>1.98</c:v>
                      </c:pt>
                      <c:pt idx="34">
                        <c:v>1.98</c:v>
                      </c:pt>
                      <c:pt idx="35">
                        <c:v>1.96</c:v>
                      </c:pt>
                      <c:pt idx="36">
                        <c:v>1.94</c:v>
                      </c:pt>
                      <c:pt idx="37">
                        <c:v>1.96</c:v>
                      </c:pt>
                      <c:pt idx="38">
                        <c:v>1.97</c:v>
                      </c:pt>
                      <c:pt idx="39">
                        <c:v>1.96</c:v>
                      </c:pt>
                      <c:pt idx="40">
                        <c:v>1.95</c:v>
                      </c:pt>
                      <c:pt idx="41">
                        <c:v>1.94</c:v>
                      </c:pt>
                      <c:pt idx="42">
                        <c:v>1.92</c:v>
                      </c:pt>
                      <c:pt idx="43">
                        <c:v>1.9</c:v>
                      </c:pt>
                      <c:pt idx="44">
                        <c:v>1.9</c:v>
                      </c:pt>
                      <c:pt idx="45">
                        <c:v>1.92</c:v>
                      </c:pt>
                      <c:pt idx="46">
                        <c:v>1.9</c:v>
                      </c:pt>
                      <c:pt idx="47">
                        <c:v>1.89</c:v>
                      </c:pt>
                      <c:pt idx="48">
                        <c:v>1.89</c:v>
                      </c:pt>
                      <c:pt idx="49">
                        <c:v>1.89</c:v>
                      </c:pt>
                      <c:pt idx="50">
                        <c:v>1.88</c:v>
                      </c:pt>
                      <c:pt idx="51">
                        <c:v>1.9</c:v>
                      </c:pt>
                      <c:pt idx="52">
                        <c:v>1.92</c:v>
                      </c:pt>
                      <c:pt idx="53">
                        <c:v>1.91</c:v>
                      </c:pt>
                      <c:pt idx="54">
                        <c:v>1.9</c:v>
                      </c:pt>
                      <c:pt idx="55">
                        <c:v>1.89</c:v>
                      </c:pt>
                      <c:pt idx="56">
                        <c:v>1.87</c:v>
                      </c:pt>
                      <c:pt idx="57">
                        <c:v>1.86</c:v>
                      </c:pt>
                      <c:pt idx="58">
                        <c:v>1.87</c:v>
                      </c:pt>
                      <c:pt idx="59">
                        <c:v>1.87</c:v>
                      </c:pt>
                      <c:pt idx="60">
                        <c:v>1.87</c:v>
                      </c:pt>
                      <c:pt idx="61">
                        <c:v>1.87</c:v>
                      </c:pt>
                      <c:pt idx="62">
                        <c:v>1.86</c:v>
                      </c:pt>
                      <c:pt idx="63">
                        <c:v>1.86</c:v>
                      </c:pt>
                      <c:pt idx="64">
                        <c:v>1.86</c:v>
                      </c:pt>
                      <c:pt idx="65">
                        <c:v>1.85</c:v>
                      </c:pt>
                      <c:pt idx="66">
                        <c:v>1.85</c:v>
                      </c:pt>
                      <c:pt idx="67">
                        <c:v>1.87</c:v>
                      </c:pt>
                      <c:pt idx="68">
                        <c:v>1.86</c:v>
                      </c:pt>
                      <c:pt idx="69">
                        <c:v>1.84</c:v>
                      </c:pt>
                      <c:pt idx="70">
                        <c:v>1.83</c:v>
                      </c:pt>
                      <c:pt idx="71">
                        <c:v>1.82</c:v>
                      </c:pt>
                      <c:pt idx="72">
                        <c:v>1.81</c:v>
                      </c:pt>
                      <c:pt idx="73">
                        <c:v>1.83</c:v>
                      </c:pt>
                      <c:pt idx="74">
                        <c:v>1.84</c:v>
                      </c:pt>
                      <c:pt idx="75">
                        <c:v>1.83</c:v>
                      </c:pt>
                      <c:pt idx="76">
                        <c:v>1.83</c:v>
                      </c:pt>
                      <c:pt idx="77">
                        <c:v>1.82</c:v>
                      </c:pt>
                      <c:pt idx="78">
                        <c:v>1.81</c:v>
                      </c:pt>
                      <c:pt idx="79">
                        <c:v>1.81</c:v>
                      </c:pt>
                      <c:pt idx="80">
                        <c:v>1.82</c:v>
                      </c:pt>
                      <c:pt idx="81">
                        <c:v>1.84</c:v>
                      </c:pt>
                      <c:pt idx="82">
                        <c:v>1.83</c:v>
                      </c:pt>
                      <c:pt idx="83">
                        <c:v>1.82</c:v>
                      </c:pt>
                      <c:pt idx="84">
                        <c:v>1.81</c:v>
                      </c:pt>
                      <c:pt idx="85">
                        <c:v>1.81</c:v>
                      </c:pt>
                      <c:pt idx="86">
                        <c:v>1.81</c:v>
                      </c:pt>
                      <c:pt idx="87">
                        <c:v>1.81</c:v>
                      </c:pt>
                      <c:pt idx="88">
                        <c:v>1.83</c:v>
                      </c:pt>
                      <c:pt idx="89">
                        <c:v>1.83</c:v>
                      </c:pt>
                      <c:pt idx="90">
                        <c:v>1.83</c:v>
                      </c:pt>
                      <c:pt idx="91">
                        <c:v>1.82</c:v>
                      </c:pt>
                      <c:pt idx="92">
                        <c:v>1.81</c:v>
                      </c:pt>
                      <c:pt idx="93">
                        <c:v>1.82</c:v>
                      </c:pt>
                      <c:pt idx="94">
                        <c:v>1.83</c:v>
                      </c:pt>
                      <c:pt idx="95">
                        <c:v>1.86</c:v>
                      </c:pt>
                      <c:pt idx="96">
                        <c:v>1.85</c:v>
                      </c:pt>
                      <c:pt idx="97">
                        <c:v>1.85</c:v>
                      </c:pt>
                      <c:pt idx="98">
                        <c:v>1.83</c:v>
                      </c:pt>
                      <c:pt idx="99">
                        <c:v>1.82</c:v>
                      </c:pt>
                      <c:pt idx="100">
                        <c:v>1.82</c:v>
                      </c:pt>
                      <c:pt idx="101">
                        <c:v>1.83</c:v>
                      </c:pt>
                      <c:pt idx="102">
                        <c:v>1.84</c:v>
                      </c:pt>
                      <c:pt idx="103">
                        <c:v>1.84</c:v>
                      </c:pt>
                      <c:pt idx="104">
                        <c:v>1.83</c:v>
                      </c:pt>
                      <c:pt idx="105">
                        <c:v>1.81</c:v>
                      </c:pt>
                      <c:pt idx="106">
                        <c:v>1.8</c:v>
                      </c:pt>
                      <c:pt idx="107">
                        <c:v>1.8</c:v>
                      </c:pt>
                      <c:pt idx="108">
                        <c:v>1.82</c:v>
                      </c:pt>
                      <c:pt idx="109">
                        <c:v>1.85</c:v>
                      </c:pt>
                      <c:pt idx="110">
                        <c:v>1.85</c:v>
                      </c:pt>
                      <c:pt idx="111">
                        <c:v>1.84</c:v>
                      </c:pt>
                      <c:pt idx="112">
                        <c:v>1.83</c:v>
                      </c:pt>
                      <c:pt idx="113">
                        <c:v>1.82</c:v>
                      </c:pt>
                      <c:pt idx="114">
                        <c:v>1.82</c:v>
                      </c:pt>
                      <c:pt idx="115">
                        <c:v>1.84</c:v>
                      </c:pt>
                      <c:pt idx="116">
                        <c:v>1.86</c:v>
                      </c:pt>
                      <c:pt idx="117">
                        <c:v>1.85</c:v>
                      </c:pt>
                      <c:pt idx="118">
                        <c:v>1.84</c:v>
                      </c:pt>
                      <c:pt idx="119">
                        <c:v>1.84</c:v>
                      </c:pt>
                      <c:pt idx="120">
                        <c:v>1.84</c:v>
                      </c:pt>
                      <c:pt idx="121">
                        <c:v>1.83</c:v>
                      </c:pt>
                      <c:pt idx="122">
                        <c:v>1.85</c:v>
                      </c:pt>
                      <c:pt idx="123">
                        <c:v>1.87</c:v>
                      </c:pt>
                      <c:pt idx="124">
                        <c:v>1.86</c:v>
                      </c:pt>
                      <c:pt idx="125">
                        <c:v>1.86</c:v>
                      </c:pt>
                      <c:pt idx="126">
                        <c:v>1.87</c:v>
                      </c:pt>
                      <c:pt idx="127">
                        <c:v>1.86</c:v>
                      </c:pt>
                      <c:pt idx="128">
                        <c:v>1.85</c:v>
                      </c:pt>
                      <c:pt idx="129">
                        <c:v>1.85</c:v>
                      </c:pt>
                      <c:pt idx="130">
                        <c:v>1.87</c:v>
                      </c:pt>
                      <c:pt idx="131">
                        <c:v>1.86</c:v>
                      </c:pt>
                      <c:pt idx="132">
                        <c:v>1.85</c:v>
                      </c:pt>
                      <c:pt idx="133">
                        <c:v>1.84</c:v>
                      </c:pt>
                      <c:pt idx="134">
                        <c:v>1.84</c:v>
                      </c:pt>
                      <c:pt idx="135">
                        <c:v>1.86</c:v>
                      </c:pt>
                      <c:pt idx="136">
                        <c:v>1.9</c:v>
                      </c:pt>
                      <c:pt idx="137">
                        <c:v>1.97</c:v>
                      </c:pt>
                      <c:pt idx="138">
                        <c:v>1.98</c:v>
                      </c:pt>
                      <c:pt idx="139">
                        <c:v>1.99</c:v>
                      </c:pt>
                      <c:pt idx="140">
                        <c:v>2.0099999999999998</c:v>
                      </c:pt>
                      <c:pt idx="141">
                        <c:v>2</c:v>
                      </c:pt>
                      <c:pt idx="142">
                        <c:v>1.99</c:v>
                      </c:pt>
                      <c:pt idx="143">
                        <c:v>1.98</c:v>
                      </c:pt>
                      <c:pt idx="144">
                        <c:v>2</c:v>
                      </c:pt>
                      <c:pt idx="145">
                        <c:v>1.98</c:v>
                      </c:pt>
                      <c:pt idx="146">
                        <c:v>1.97</c:v>
                      </c:pt>
                      <c:pt idx="147">
                        <c:v>1.97</c:v>
                      </c:pt>
                      <c:pt idx="148">
                        <c:v>1.93</c:v>
                      </c:pt>
                      <c:pt idx="149">
                        <c:v>1.91</c:v>
                      </c:pt>
                      <c:pt idx="150">
                        <c:v>1.91</c:v>
                      </c:pt>
                      <c:pt idx="151">
                        <c:v>1.94</c:v>
                      </c:pt>
                      <c:pt idx="152">
                        <c:v>1.94</c:v>
                      </c:pt>
                      <c:pt idx="153">
                        <c:v>1.94</c:v>
                      </c:pt>
                      <c:pt idx="154">
                        <c:v>1.93</c:v>
                      </c:pt>
                      <c:pt idx="155">
                        <c:v>1.92</c:v>
                      </c:pt>
                      <c:pt idx="156">
                        <c:v>1.92</c:v>
                      </c:pt>
                      <c:pt idx="157">
                        <c:v>1.93</c:v>
                      </c:pt>
                      <c:pt idx="158">
                        <c:v>1.94</c:v>
                      </c:pt>
                      <c:pt idx="159">
                        <c:v>1.94</c:v>
                      </c:pt>
                      <c:pt idx="160">
                        <c:v>1.94</c:v>
                      </c:pt>
                      <c:pt idx="161">
                        <c:v>1.93</c:v>
                      </c:pt>
                      <c:pt idx="162">
                        <c:v>1.92</c:v>
                      </c:pt>
                      <c:pt idx="163">
                        <c:v>1.91</c:v>
                      </c:pt>
                      <c:pt idx="164">
                        <c:v>1.91</c:v>
                      </c:pt>
                      <c:pt idx="165">
                        <c:v>1.93</c:v>
                      </c:pt>
                      <c:pt idx="166">
                        <c:v>1.92</c:v>
                      </c:pt>
                      <c:pt idx="167">
                        <c:v>1.91</c:v>
                      </c:pt>
                      <c:pt idx="168">
                        <c:v>1.9</c:v>
                      </c:pt>
                      <c:pt idx="169">
                        <c:v>1.9</c:v>
                      </c:pt>
                      <c:pt idx="170">
                        <c:v>1.9</c:v>
                      </c:pt>
                      <c:pt idx="171">
                        <c:v>1.91</c:v>
                      </c:pt>
                      <c:pt idx="172">
                        <c:v>1.92</c:v>
                      </c:pt>
                      <c:pt idx="173">
                        <c:v>1.92</c:v>
                      </c:pt>
                      <c:pt idx="174">
                        <c:v>1.9</c:v>
                      </c:pt>
                      <c:pt idx="175">
                        <c:v>1.89</c:v>
                      </c:pt>
                      <c:pt idx="176">
                        <c:v>1.88</c:v>
                      </c:pt>
                      <c:pt idx="177">
                        <c:v>1.86</c:v>
                      </c:pt>
                      <c:pt idx="178">
                        <c:v>1.88</c:v>
                      </c:pt>
                      <c:pt idx="179">
                        <c:v>1.92</c:v>
                      </c:pt>
                      <c:pt idx="180">
                        <c:v>1.91</c:v>
                      </c:pt>
                      <c:pt idx="181">
                        <c:v>1.92</c:v>
                      </c:pt>
                      <c:pt idx="182">
                        <c:v>1.92</c:v>
                      </c:pt>
                      <c:pt idx="183">
                        <c:v>1.93</c:v>
                      </c:pt>
                      <c:pt idx="184">
                        <c:v>1.94</c:v>
                      </c:pt>
                      <c:pt idx="185">
                        <c:v>1.95</c:v>
                      </c:pt>
                      <c:pt idx="186">
                        <c:v>1.99</c:v>
                      </c:pt>
                      <c:pt idx="187">
                        <c:v>1.99</c:v>
                      </c:pt>
                      <c:pt idx="188">
                        <c:v>1.98</c:v>
                      </c:pt>
                      <c:pt idx="189">
                        <c:v>1.97</c:v>
                      </c:pt>
                      <c:pt idx="190">
                        <c:v>1.94</c:v>
                      </c:pt>
                      <c:pt idx="191">
                        <c:v>1.92</c:v>
                      </c:pt>
                      <c:pt idx="192">
                        <c:v>1.98</c:v>
                      </c:pt>
                      <c:pt idx="193">
                        <c:v>1.97</c:v>
                      </c:pt>
                      <c:pt idx="194">
                        <c:v>1.96</c:v>
                      </c:pt>
                      <c:pt idx="195">
                        <c:v>1.96</c:v>
                      </c:pt>
                      <c:pt idx="196">
                        <c:v>1.96</c:v>
                      </c:pt>
                      <c:pt idx="197">
                        <c:v>1.94</c:v>
                      </c:pt>
                      <c:pt idx="198">
                        <c:v>1.92</c:v>
                      </c:pt>
                      <c:pt idx="199">
                        <c:v>1.94</c:v>
                      </c:pt>
                      <c:pt idx="200">
                        <c:v>1.96</c:v>
                      </c:pt>
                      <c:pt idx="201">
                        <c:v>1.94</c:v>
                      </c:pt>
                      <c:pt idx="202">
                        <c:v>1.94</c:v>
                      </c:pt>
                      <c:pt idx="203">
                        <c:v>1.93</c:v>
                      </c:pt>
                      <c:pt idx="204">
                        <c:v>1.91</c:v>
                      </c:pt>
                      <c:pt idx="205">
                        <c:v>1.89</c:v>
                      </c:pt>
                      <c:pt idx="206">
                        <c:v>1.9</c:v>
                      </c:pt>
                      <c:pt idx="207">
                        <c:v>1.93</c:v>
                      </c:pt>
                      <c:pt idx="208">
                        <c:v>1.92</c:v>
                      </c:pt>
                      <c:pt idx="209">
                        <c:v>1.92</c:v>
                      </c:pt>
                      <c:pt idx="210">
                        <c:v>1.92</c:v>
                      </c:pt>
                      <c:pt idx="211">
                        <c:v>1.88</c:v>
                      </c:pt>
                      <c:pt idx="212">
                        <c:v>1.88</c:v>
                      </c:pt>
                      <c:pt idx="213">
                        <c:v>1.91</c:v>
                      </c:pt>
                      <c:pt idx="214">
                        <c:v>1.95</c:v>
                      </c:pt>
                      <c:pt idx="215">
                        <c:v>1.93</c:v>
                      </c:pt>
                      <c:pt idx="216">
                        <c:v>1.93</c:v>
                      </c:pt>
                      <c:pt idx="217">
                        <c:v>1.92</c:v>
                      </c:pt>
                      <c:pt idx="218">
                        <c:v>1.9</c:v>
                      </c:pt>
                      <c:pt idx="219">
                        <c:v>1.89</c:v>
                      </c:pt>
                      <c:pt idx="220">
                        <c:v>1.9</c:v>
                      </c:pt>
                      <c:pt idx="221">
                        <c:v>1.93</c:v>
                      </c:pt>
                      <c:pt idx="222">
                        <c:v>1.92</c:v>
                      </c:pt>
                      <c:pt idx="223">
                        <c:v>1.91</c:v>
                      </c:pt>
                      <c:pt idx="224">
                        <c:v>1.9</c:v>
                      </c:pt>
                      <c:pt idx="225">
                        <c:v>1.88</c:v>
                      </c:pt>
                      <c:pt idx="226">
                        <c:v>1.88</c:v>
                      </c:pt>
                      <c:pt idx="227">
                        <c:v>1.92</c:v>
                      </c:pt>
                      <c:pt idx="228">
                        <c:v>1.95</c:v>
                      </c:pt>
                      <c:pt idx="229">
                        <c:v>1.94</c:v>
                      </c:pt>
                      <c:pt idx="230">
                        <c:v>1.93</c:v>
                      </c:pt>
                      <c:pt idx="231">
                        <c:v>1.93</c:v>
                      </c:pt>
                      <c:pt idx="232">
                        <c:v>1.93</c:v>
                      </c:pt>
                      <c:pt idx="233">
                        <c:v>1.92</c:v>
                      </c:pt>
                      <c:pt idx="234">
                        <c:v>1.93</c:v>
                      </c:pt>
                      <c:pt idx="235">
                        <c:v>1.96</c:v>
                      </c:pt>
                      <c:pt idx="236">
                        <c:v>1.95</c:v>
                      </c:pt>
                      <c:pt idx="237">
                        <c:v>1.95</c:v>
                      </c:pt>
                      <c:pt idx="238">
                        <c:v>1.95</c:v>
                      </c:pt>
                      <c:pt idx="239">
                        <c:v>1.95</c:v>
                      </c:pt>
                      <c:pt idx="240">
                        <c:v>1.94</c:v>
                      </c:pt>
                      <c:pt idx="241">
                        <c:v>1.96</c:v>
                      </c:pt>
                      <c:pt idx="242">
                        <c:v>1.99</c:v>
                      </c:pt>
                      <c:pt idx="243">
                        <c:v>1.99</c:v>
                      </c:pt>
                      <c:pt idx="244">
                        <c:v>1.99</c:v>
                      </c:pt>
                      <c:pt idx="245">
                        <c:v>2.0099999999999998</c:v>
                      </c:pt>
                      <c:pt idx="246">
                        <c:v>2</c:v>
                      </c:pt>
                      <c:pt idx="247">
                        <c:v>1.99</c:v>
                      </c:pt>
                      <c:pt idx="248">
                        <c:v>1.98</c:v>
                      </c:pt>
                      <c:pt idx="249">
                        <c:v>2</c:v>
                      </c:pt>
                      <c:pt idx="250">
                        <c:v>2</c:v>
                      </c:pt>
                      <c:pt idx="251">
                        <c:v>2.0099999999999998</c:v>
                      </c:pt>
                      <c:pt idx="252">
                        <c:v>1.99</c:v>
                      </c:pt>
                      <c:pt idx="253">
                        <c:v>1.98</c:v>
                      </c:pt>
                      <c:pt idx="254">
                        <c:v>1.97</c:v>
                      </c:pt>
                      <c:pt idx="255">
                        <c:v>1.99</c:v>
                      </c:pt>
                      <c:pt idx="256">
                        <c:v>2</c:v>
                      </c:pt>
                      <c:pt idx="257">
                        <c:v>1.99</c:v>
                      </c:pt>
                      <c:pt idx="258">
                        <c:v>1.97</c:v>
                      </c:pt>
                      <c:pt idx="259">
                        <c:v>1.98</c:v>
                      </c:pt>
                      <c:pt idx="260">
                        <c:v>1.97</c:v>
                      </c:pt>
                      <c:pt idx="261">
                        <c:v>1.93</c:v>
                      </c:pt>
                      <c:pt idx="262">
                        <c:v>1.94</c:v>
                      </c:pt>
                      <c:pt idx="263">
                        <c:v>1.97</c:v>
                      </c:pt>
                      <c:pt idx="264">
                        <c:v>1.95</c:v>
                      </c:pt>
                      <c:pt idx="265">
                        <c:v>1.95</c:v>
                      </c:pt>
                      <c:pt idx="266">
                        <c:v>1.96</c:v>
                      </c:pt>
                      <c:pt idx="267">
                        <c:v>1.94</c:v>
                      </c:pt>
                      <c:pt idx="268">
                        <c:v>1.92</c:v>
                      </c:pt>
                      <c:pt idx="269">
                        <c:v>1.94</c:v>
                      </c:pt>
                      <c:pt idx="270">
                        <c:v>1.97</c:v>
                      </c:pt>
                      <c:pt idx="271">
                        <c:v>1.96</c:v>
                      </c:pt>
                      <c:pt idx="272">
                        <c:v>1.96</c:v>
                      </c:pt>
                      <c:pt idx="273">
                        <c:v>1.98</c:v>
                      </c:pt>
                      <c:pt idx="274">
                        <c:v>1.96</c:v>
                      </c:pt>
                      <c:pt idx="275">
                        <c:v>1.96</c:v>
                      </c:pt>
                      <c:pt idx="276">
                        <c:v>1.98</c:v>
                      </c:pt>
                      <c:pt idx="277">
                        <c:v>2.02</c:v>
                      </c:pt>
                      <c:pt idx="278">
                        <c:v>2.0099999999999998</c:v>
                      </c:pt>
                      <c:pt idx="279">
                        <c:v>2</c:v>
                      </c:pt>
                      <c:pt idx="280">
                        <c:v>2.0099999999999998</c:v>
                      </c:pt>
                      <c:pt idx="281">
                        <c:v>2.0099999999999998</c:v>
                      </c:pt>
                      <c:pt idx="282">
                        <c:v>2</c:v>
                      </c:pt>
                      <c:pt idx="283">
                        <c:v>2.0099999999999998</c:v>
                      </c:pt>
                      <c:pt idx="284">
                        <c:v>2.0299999999999998</c:v>
                      </c:pt>
                      <c:pt idx="285">
                        <c:v>2.0299999999999998</c:v>
                      </c:pt>
                      <c:pt idx="286">
                        <c:v>2.0299999999999998</c:v>
                      </c:pt>
                      <c:pt idx="287">
                        <c:v>2.0299999999999998</c:v>
                      </c:pt>
                      <c:pt idx="288">
                        <c:v>2.0099999999999998</c:v>
                      </c:pt>
                      <c:pt idx="289">
                        <c:v>2</c:v>
                      </c:pt>
                      <c:pt idx="290">
                        <c:v>2.02</c:v>
                      </c:pt>
                      <c:pt idx="291">
                        <c:v>2.0499999999999998</c:v>
                      </c:pt>
                      <c:pt idx="292">
                        <c:v>2.04</c:v>
                      </c:pt>
                      <c:pt idx="293">
                        <c:v>2.04</c:v>
                      </c:pt>
                      <c:pt idx="294">
                        <c:v>2.04</c:v>
                      </c:pt>
                      <c:pt idx="295">
                        <c:v>2.02</c:v>
                      </c:pt>
                      <c:pt idx="296">
                        <c:v>2.0099999999999998</c:v>
                      </c:pt>
                      <c:pt idx="297">
                        <c:v>2.0299999999999998</c:v>
                      </c:pt>
                      <c:pt idx="298">
                        <c:v>2.06</c:v>
                      </c:pt>
                      <c:pt idx="299">
                        <c:v>2.0699999999999998</c:v>
                      </c:pt>
                      <c:pt idx="300">
                        <c:v>2.06</c:v>
                      </c:pt>
                      <c:pt idx="301">
                        <c:v>2.06</c:v>
                      </c:pt>
                      <c:pt idx="302">
                        <c:v>2.0499999999999998</c:v>
                      </c:pt>
                      <c:pt idx="303">
                        <c:v>2.0299999999999998</c:v>
                      </c:pt>
                      <c:pt idx="304">
                        <c:v>2.04</c:v>
                      </c:pt>
                      <c:pt idx="305">
                        <c:v>2.06</c:v>
                      </c:pt>
                      <c:pt idx="306">
                        <c:v>2.06</c:v>
                      </c:pt>
                      <c:pt idx="307">
                        <c:v>2.06</c:v>
                      </c:pt>
                      <c:pt idx="308">
                        <c:v>2.0499999999999998</c:v>
                      </c:pt>
                      <c:pt idx="309">
                        <c:v>2.04</c:v>
                      </c:pt>
                      <c:pt idx="310">
                        <c:v>2.0299999999999998</c:v>
                      </c:pt>
                      <c:pt idx="311">
                        <c:v>2.0299999999999998</c:v>
                      </c:pt>
                      <c:pt idx="312">
                        <c:v>2.06</c:v>
                      </c:pt>
                      <c:pt idx="313">
                        <c:v>2.06</c:v>
                      </c:pt>
                      <c:pt idx="314">
                        <c:v>2.0499999999999998</c:v>
                      </c:pt>
                      <c:pt idx="315">
                        <c:v>2.04</c:v>
                      </c:pt>
                      <c:pt idx="316">
                        <c:v>2.02</c:v>
                      </c:pt>
                      <c:pt idx="317">
                        <c:v>2.0099999999999998</c:v>
                      </c:pt>
                      <c:pt idx="318">
                        <c:v>2.0299999999999998</c:v>
                      </c:pt>
                      <c:pt idx="319">
                        <c:v>2.04</c:v>
                      </c:pt>
                      <c:pt idx="320">
                        <c:v>2.0499999999999998</c:v>
                      </c:pt>
                      <c:pt idx="321">
                        <c:v>2.04</c:v>
                      </c:pt>
                      <c:pt idx="322">
                        <c:v>2.0299999999999998</c:v>
                      </c:pt>
                      <c:pt idx="323">
                        <c:v>2.02</c:v>
                      </c:pt>
                      <c:pt idx="324">
                        <c:v>2.02</c:v>
                      </c:pt>
                      <c:pt idx="325">
                        <c:v>2.04</c:v>
                      </c:pt>
                      <c:pt idx="326">
                        <c:v>2.0699999999999998</c:v>
                      </c:pt>
                      <c:pt idx="327">
                        <c:v>2.08</c:v>
                      </c:pt>
                      <c:pt idx="328">
                        <c:v>2.0699999999999998</c:v>
                      </c:pt>
                      <c:pt idx="329">
                        <c:v>2.08</c:v>
                      </c:pt>
                      <c:pt idx="330">
                        <c:v>2.0699999999999998</c:v>
                      </c:pt>
                      <c:pt idx="331">
                        <c:v>2.06</c:v>
                      </c:pt>
                      <c:pt idx="332">
                        <c:v>2.06</c:v>
                      </c:pt>
                      <c:pt idx="333">
                        <c:v>2.11</c:v>
                      </c:pt>
                      <c:pt idx="334">
                        <c:v>2.11</c:v>
                      </c:pt>
                      <c:pt idx="335">
                        <c:v>2.09</c:v>
                      </c:pt>
                      <c:pt idx="336">
                        <c:v>2.0699999999999998</c:v>
                      </c:pt>
                      <c:pt idx="337">
                        <c:v>2.04</c:v>
                      </c:pt>
                      <c:pt idx="338">
                        <c:v>2.08</c:v>
                      </c:pt>
                      <c:pt idx="339">
                        <c:v>2.09</c:v>
                      </c:pt>
                      <c:pt idx="340">
                        <c:v>2.11</c:v>
                      </c:pt>
                      <c:pt idx="341">
                        <c:v>2.11</c:v>
                      </c:pt>
                      <c:pt idx="342">
                        <c:v>2.1</c:v>
                      </c:pt>
                      <c:pt idx="343">
                        <c:v>2.13</c:v>
                      </c:pt>
                      <c:pt idx="344">
                        <c:v>2.13</c:v>
                      </c:pt>
                      <c:pt idx="345">
                        <c:v>2.12</c:v>
                      </c:pt>
                      <c:pt idx="346">
                        <c:v>2.13</c:v>
                      </c:pt>
                      <c:pt idx="347">
                        <c:v>2.17</c:v>
                      </c:pt>
                      <c:pt idx="348">
                        <c:v>2.17</c:v>
                      </c:pt>
                      <c:pt idx="349">
                        <c:v>2.15</c:v>
                      </c:pt>
                      <c:pt idx="350">
                        <c:v>2.16</c:v>
                      </c:pt>
                      <c:pt idx="351">
                        <c:v>2.16</c:v>
                      </c:pt>
                      <c:pt idx="352">
                        <c:v>2.16</c:v>
                      </c:pt>
                      <c:pt idx="353">
                        <c:v>2.19</c:v>
                      </c:pt>
                      <c:pt idx="354">
                        <c:v>2.25</c:v>
                      </c:pt>
                      <c:pt idx="355">
                        <c:v>2.25</c:v>
                      </c:pt>
                      <c:pt idx="356">
                        <c:v>2.2599999999999998</c:v>
                      </c:pt>
                      <c:pt idx="357">
                        <c:v>2.29</c:v>
                      </c:pt>
                      <c:pt idx="358">
                        <c:v>2.2999999999999998</c:v>
                      </c:pt>
                      <c:pt idx="359">
                        <c:v>2.3199999999999998</c:v>
                      </c:pt>
                      <c:pt idx="360">
                        <c:v>2.34</c:v>
                      </c:pt>
                      <c:pt idx="361">
                        <c:v>2.39</c:v>
                      </c:pt>
                      <c:pt idx="362">
                        <c:v>2.4</c:v>
                      </c:pt>
                      <c:pt idx="363">
                        <c:v>2.38</c:v>
                      </c:pt>
                      <c:pt idx="364">
                        <c:v>2.39</c:v>
                      </c:pt>
                    </c:numCache>
                  </c:numRef>
                </c:val>
                <c:smooth val="0"/>
                <c:extLst xmlns:c15="http://schemas.microsoft.com/office/drawing/2012/chart">
                  <c:ext xmlns:c16="http://schemas.microsoft.com/office/drawing/2014/chart" uri="{C3380CC4-5D6E-409C-BE32-E72D297353CC}">
                    <c16:uniqueId val="{00000008-A5F1-41D8-BDA5-7C1FE11BCD25}"/>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'YoY LH Only'!$AN$9</c15:sqref>
                        </c15:formulaRef>
                      </c:ext>
                    </c:extLst>
                    <c:strCache>
                      <c:ptCount val="1"/>
                      <c:pt idx="0">
                        <c:v>2026 Ref Contract</c:v>
                      </c:pt>
                    </c:strCache>
                  </c:strRef>
                </c:tx>
                <c:spPr>
                  <a:ln w="28575" cap="rnd">
                    <a:solidFill>
                      <a:schemeClr val="accent3">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'YoY LH Only'!$AA$10:$AA$374</c15:sqref>
                        </c15:formulaRef>
                      </c:ext>
                    </c:extLst>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extLst xmlns:c15="http://schemas.microsoft.com/office/drawing/2012/chart">
                      <c:ext xmlns:c15="http://schemas.microsoft.com/office/drawing/2012/chart" uri="{02D57815-91ED-43cb-92C2-25804820EDAC}">
                        <c15:formulaRef>
                          <c15:sqref>'YoY LH Only'!$AN$10:$AN$374</c15:sqref>
                        </c15:formulaRef>
                      </c:ext>
                    </c:extLst>
                    <c:numCache>
                      <c:formatCode>General</c:formatCode>
                      <c:ptCount val="365"/>
                      <c:pt idx="0">
                        <c:v>2.4700000000000002</c:v>
                      </c:pt>
                      <c:pt idx="1">
                        <c:v>2.4700000000000002</c:v>
                      </c:pt>
                      <c:pt idx="2">
                        <c:v>2.4700000000000002</c:v>
                      </c:pt>
                      <c:pt idx="3">
                        <c:v>2.4700000000000002</c:v>
                      </c:pt>
                      <c:pt idx="4">
                        <c:v>2.4900000000000002</c:v>
                      </c:pt>
                      <c:pt idx="5">
                        <c:v>2.4900000000000002</c:v>
                      </c:pt>
                      <c:pt idx="6">
                        <c:v>2.48</c:v>
                      </c:pt>
                      <c:pt idx="7">
                        <c:v>2.4900000000000002</c:v>
                      </c:pt>
                      <c:pt idx="8">
                        <c:v>2.4900000000000002</c:v>
                      </c:pt>
                      <c:pt idx="9">
                        <c:v>2.5</c:v>
                      </c:pt>
                      <c:pt idx="10">
                        <c:v>2.5099999999999998</c:v>
                      </c:pt>
                      <c:pt idx="11">
                        <c:v>2.5099999999999998</c:v>
                      </c:pt>
                      <c:pt idx="12">
                        <c:v>2.5099999999999998</c:v>
                      </c:pt>
                      <c:pt idx="13">
                        <c:v>2.5</c:v>
                      </c:pt>
                      <c:pt idx="14">
                        <c:v>2.5</c:v>
                      </c:pt>
                      <c:pt idx="15">
                        <c:v>2.5099999999999998</c:v>
                      </c:pt>
                      <c:pt idx="16">
                        <c:v>2.5</c:v>
                      </c:pt>
                      <c:pt idx="17">
                        <c:v>2.5099999999999998</c:v>
                      </c:pt>
                      <c:pt idx="18">
                        <c:v>2.5099999999999998</c:v>
                      </c:pt>
                      <c:pt idx="19">
                        <c:v>2.5</c:v>
                      </c:pt>
                      <c:pt idx="20">
                        <c:v>2.5</c:v>
                      </c:pt>
                      <c:pt idx="21">
                        <c:v>2.5</c:v>
                      </c:pt>
                      <c:pt idx="22">
                        <c:v>2.5</c:v>
                      </c:pt>
                      <c:pt idx="23">
                        <c:v>2.5</c:v>
                      </c:pt>
                      <c:pt idx="24">
                        <c:v>2.5</c:v>
                      </c:pt>
                      <c:pt idx="25">
                        <c:v>2.5</c:v>
                      </c:pt>
                    </c:numCache>
                  </c:numRef>
                </c:val>
                <c:smooth val="0"/>
                <c:extLst xmlns:c15="http://schemas.microsoft.com/office/drawing/2012/chart">
                  <c:ext xmlns:c16="http://schemas.microsoft.com/office/drawing/2014/chart" uri="{C3380CC4-5D6E-409C-BE32-E72D297353CC}">
                    <c16:uniqueId val="{00000009-A5F1-41D8-BDA5-7C1FE11BCD25}"/>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'YoY LH Only'!$AO$9</c15:sqref>
                        </c15:formulaRef>
                      </c:ext>
                    </c:extLst>
                    <c:strCache>
                      <c:ptCount val="1"/>
                      <c:pt idx="0">
                        <c:v>2026 Van Contract</c:v>
                      </c:pt>
                    </c:strCache>
                  </c:strRef>
                </c:tx>
                <c:spPr>
                  <a:ln w="28575" cap="rnd">
                    <a:solidFill>
                      <a:schemeClr val="accent4">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'YoY LH Only'!$AA$10:$AA$374</c15:sqref>
                        </c15:formulaRef>
                      </c:ext>
                    </c:extLst>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extLst xmlns:c15="http://schemas.microsoft.com/office/drawing/2012/chart">
                      <c:ext xmlns:c15="http://schemas.microsoft.com/office/drawing/2012/chart" uri="{02D57815-91ED-43cb-92C2-25804820EDAC}">
                        <c15:formulaRef>
                          <c15:sqref>'YoY LH Only'!$AO$10:$AO$374</c15:sqref>
                        </c15:formulaRef>
                      </c:ext>
                    </c:extLst>
                    <c:numCache>
                      <c:formatCode>General</c:formatCode>
                      <c:ptCount val="365"/>
                      <c:pt idx="0">
                        <c:v>2.0499999999999998</c:v>
                      </c:pt>
                      <c:pt idx="1">
                        <c:v>2.06</c:v>
                      </c:pt>
                      <c:pt idx="2">
                        <c:v>2.0499999999999998</c:v>
                      </c:pt>
                      <c:pt idx="3">
                        <c:v>2.06</c:v>
                      </c:pt>
                      <c:pt idx="4">
                        <c:v>2.06</c:v>
                      </c:pt>
                      <c:pt idx="5">
                        <c:v>2.0699999999999998</c:v>
                      </c:pt>
                      <c:pt idx="6">
                        <c:v>2.0699999999999998</c:v>
                      </c:pt>
                      <c:pt idx="7">
                        <c:v>2.0699999999999998</c:v>
                      </c:pt>
                      <c:pt idx="8">
                        <c:v>2.0699999999999998</c:v>
                      </c:pt>
                      <c:pt idx="9">
                        <c:v>2.08</c:v>
                      </c:pt>
                      <c:pt idx="10">
                        <c:v>2.08</c:v>
                      </c:pt>
                      <c:pt idx="11">
                        <c:v>2.09</c:v>
                      </c:pt>
                      <c:pt idx="12">
                        <c:v>2.09</c:v>
                      </c:pt>
                      <c:pt idx="13">
                        <c:v>2.09</c:v>
                      </c:pt>
                      <c:pt idx="14">
                        <c:v>2.09</c:v>
                      </c:pt>
                      <c:pt idx="15">
                        <c:v>2.09</c:v>
                      </c:pt>
                      <c:pt idx="16">
                        <c:v>2.09</c:v>
                      </c:pt>
                      <c:pt idx="17">
                        <c:v>2.09</c:v>
                      </c:pt>
                      <c:pt idx="18">
                        <c:v>2.09</c:v>
                      </c:pt>
                      <c:pt idx="19">
                        <c:v>2.09</c:v>
                      </c:pt>
                      <c:pt idx="20">
                        <c:v>2.09</c:v>
                      </c:pt>
                      <c:pt idx="21">
                        <c:v>2.09</c:v>
                      </c:pt>
                      <c:pt idx="22">
                        <c:v>2.09</c:v>
                      </c:pt>
                      <c:pt idx="23">
                        <c:v>2.09</c:v>
                      </c:pt>
                      <c:pt idx="24">
                        <c:v>2.09</c:v>
                      </c:pt>
                      <c:pt idx="25">
                        <c:v>2.09</c:v>
                      </c:pt>
                    </c:numCache>
                  </c:numRef>
                </c:val>
                <c:smooth val="0"/>
                <c:extLst xmlns:c15="http://schemas.microsoft.com/office/drawing/2012/chart">
                  <c:ext xmlns:c16="http://schemas.microsoft.com/office/drawing/2014/chart" uri="{C3380CC4-5D6E-409C-BE32-E72D297353CC}">
                    <c16:uniqueId val="{0000000A-A5F1-41D8-BDA5-7C1FE11BCD25}"/>
                  </c:ext>
                </c:extLst>
              </c15:ser>
            </c15:filteredLineSeries>
            <c15:filteredLineSeries>
              <c15:ser>
                <c:idx val="10"/>
                <c:order val="10"/>
                <c:tx>
                  <c:strRef>
                    <c:extLst xmlns:c15="http://schemas.microsoft.com/office/drawing/2012/chart">
                      <c:ext xmlns:c15="http://schemas.microsoft.com/office/drawing/2012/chart" uri="{02D57815-91ED-43cb-92C2-25804820EDAC}">
                        <c15:formulaRef>
                          <c15:sqref>'YoY LH Only'!$AP$9</c15:sqref>
                        </c15:formulaRef>
                      </c:ext>
                    </c:extLst>
                    <c:strCache>
                      <c:ptCount val="1"/>
                      <c:pt idx="0">
                        <c:v>2026 Ref Spot</c:v>
                      </c:pt>
                    </c:strCache>
                  </c:strRef>
                </c:tx>
                <c:spPr>
                  <a:ln w="28575" cap="rnd">
                    <a:solidFill>
                      <a:schemeClr val="accent5">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'YoY LH Only'!$AA$10:$AA$374</c15:sqref>
                        </c15:formulaRef>
                      </c:ext>
                    </c:extLst>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extLst xmlns:c15="http://schemas.microsoft.com/office/drawing/2012/chart">
                      <c:ext xmlns:c15="http://schemas.microsoft.com/office/drawing/2012/chart" uri="{02D57815-91ED-43cb-92C2-25804820EDAC}">
                        <c15:formulaRef>
                          <c15:sqref>'YoY LH Only'!$AP$10:$AP$374</c15:sqref>
                        </c15:formulaRef>
                      </c:ext>
                    </c:extLst>
                    <c:numCache>
                      <c:formatCode>General</c:formatCode>
                      <c:ptCount val="365"/>
                      <c:pt idx="0">
                        <c:v>2.44</c:v>
                      </c:pt>
                      <c:pt idx="1">
                        <c:v>2.46</c:v>
                      </c:pt>
                      <c:pt idx="2">
                        <c:v>2.5099999999999998</c:v>
                      </c:pt>
                      <c:pt idx="3">
                        <c:v>2.5</c:v>
                      </c:pt>
                      <c:pt idx="4">
                        <c:v>2.48</c:v>
                      </c:pt>
                      <c:pt idx="5">
                        <c:v>2.48</c:v>
                      </c:pt>
                      <c:pt idx="6">
                        <c:v>2.46</c:v>
                      </c:pt>
                      <c:pt idx="7">
                        <c:v>2.44</c:v>
                      </c:pt>
                      <c:pt idx="8">
                        <c:v>2.44</c:v>
                      </c:pt>
                      <c:pt idx="9">
                        <c:v>2.4500000000000002</c:v>
                      </c:pt>
                      <c:pt idx="10">
                        <c:v>2.4500000000000002</c:v>
                      </c:pt>
                      <c:pt idx="11">
                        <c:v>2.44</c:v>
                      </c:pt>
                      <c:pt idx="12">
                        <c:v>2.4700000000000002</c:v>
                      </c:pt>
                      <c:pt idx="13">
                        <c:v>2.44</c:v>
                      </c:pt>
                      <c:pt idx="14">
                        <c:v>2.4</c:v>
                      </c:pt>
                      <c:pt idx="15">
                        <c:v>2.4</c:v>
                      </c:pt>
                      <c:pt idx="16">
                        <c:v>2.39</c:v>
                      </c:pt>
                      <c:pt idx="17">
                        <c:v>2.36</c:v>
                      </c:pt>
                      <c:pt idx="18">
                        <c:v>2.35</c:v>
                      </c:pt>
                      <c:pt idx="19">
                        <c:v>2.3199999999999998</c:v>
                      </c:pt>
                      <c:pt idx="20">
                        <c:v>2.2799999999999998</c:v>
                      </c:pt>
                      <c:pt idx="21">
                        <c:v>2.27</c:v>
                      </c:pt>
                      <c:pt idx="22">
                        <c:v>2.27</c:v>
                      </c:pt>
                      <c:pt idx="23">
                        <c:v>2.2799999999999998</c:v>
                      </c:pt>
                      <c:pt idx="24">
                        <c:v>2.29</c:v>
                      </c:pt>
                      <c:pt idx="25">
                        <c:v>2.29</c:v>
                      </c:pt>
                    </c:numCache>
                  </c:numRef>
                </c:val>
                <c:smooth val="0"/>
                <c:extLst xmlns:c15="http://schemas.microsoft.com/office/drawing/2012/chart">
                  <c:ext xmlns:c16="http://schemas.microsoft.com/office/drawing/2014/chart" uri="{C3380CC4-5D6E-409C-BE32-E72D297353CC}">
                    <c16:uniqueId val="{0000000B-A5F1-41D8-BDA5-7C1FE11BCD25}"/>
                  </c:ext>
                </c:extLst>
              </c15:ser>
            </c15:filteredLineSeries>
          </c:ext>
        </c:extLst>
      </c:lineChart>
      <c:catAx>
        <c:axId val="1100353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57044943"/>
        <c:crosses val="autoZero"/>
        <c:auto val="1"/>
        <c:lblAlgn val="ctr"/>
        <c:lblOffset val="100"/>
        <c:noMultiLvlLbl val="0"/>
      </c:catAx>
      <c:valAx>
        <c:axId val="1557044943"/>
        <c:scaling>
          <c:orientation val="minMax"/>
          <c:min val="1.4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03530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ysClr val="windowText" lastClr="000000"/>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DAT National Contract</a:t>
            </a:r>
            <a:r>
              <a:rPr lang="en-US" baseline="0"/>
              <a:t> Van Linehaul Rates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1"/>
          <c:tx>
            <c:strRef>
              <c:f>'YoY LH Only'!$AG$9</c:f>
              <c:strCache>
                <c:ptCount val="1"/>
                <c:pt idx="0">
                  <c:v>2024 Van Contract</c:v>
                </c:pt>
              </c:strCache>
            </c:strRef>
          </c:tx>
          <c:spPr>
            <a:ln w="28575" cap="rnd">
              <a:solidFill>
                <a:schemeClr val="bg2">
                  <a:lumMod val="75000"/>
                </a:schemeClr>
              </a:solidFill>
              <a:prstDash val="solid"/>
              <a:round/>
            </a:ln>
            <a:effectLst/>
          </c:spPr>
          <c:marker>
            <c:symbol val="none"/>
          </c:marker>
          <c:cat>
            <c:strRef>
              <c:f>'YoY LH Only'!$AA$10:$AA$374</c:f>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f>'YoY LH Only'!$AG$10:$AG$374</c:f>
              <c:numCache>
                <c:formatCode>General</c:formatCode>
                <c:ptCount val="365"/>
                <c:pt idx="0">
                  <c:v>2.0299999999999998</c:v>
                </c:pt>
                <c:pt idx="1">
                  <c:v>2.0299999999999998</c:v>
                </c:pt>
                <c:pt idx="2">
                  <c:v>2.0299999999999998</c:v>
                </c:pt>
                <c:pt idx="3">
                  <c:v>2.0299999999999998</c:v>
                </c:pt>
                <c:pt idx="4">
                  <c:v>2.0299999999999998</c:v>
                </c:pt>
                <c:pt idx="5">
                  <c:v>2.0299999999999998</c:v>
                </c:pt>
                <c:pt idx="6">
                  <c:v>2.0299999999999998</c:v>
                </c:pt>
                <c:pt idx="7">
                  <c:v>2.04</c:v>
                </c:pt>
                <c:pt idx="8">
                  <c:v>2.04</c:v>
                </c:pt>
                <c:pt idx="9">
                  <c:v>2.04</c:v>
                </c:pt>
                <c:pt idx="10">
                  <c:v>2.04</c:v>
                </c:pt>
                <c:pt idx="11">
                  <c:v>2.04</c:v>
                </c:pt>
                <c:pt idx="12">
                  <c:v>2.04</c:v>
                </c:pt>
                <c:pt idx="13">
                  <c:v>2.04</c:v>
                </c:pt>
                <c:pt idx="14">
                  <c:v>2.0499999999999998</c:v>
                </c:pt>
                <c:pt idx="15">
                  <c:v>2.0499999999999998</c:v>
                </c:pt>
                <c:pt idx="16">
                  <c:v>2.0499999999999998</c:v>
                </c:pt>
                <c:pt idx="17">
                  <c:v>2.0499999999999998</c:v>
                </c:pt>
                <c:pt idx="18">
                  <c:v>2.06</c:v>
                </c:pt>
                <c:pt idx="19">
                  <c:v>2.06</c:v>
                </c:pt>
                <c:pt idx="20">
                  <c:v>2.0499999999999998</c:v>
                </c:pt>
                <c:pt idx="21">
                  <c:v>2.0499999999999998</c:v>
                </c:pt>
                <c:pt idx="22">
                  <c:v>2.0499999999999998</c:v>
                </c:pt>
                <c:pt idx="23">
                  <c:v>2.0499999999999998</c:v>
                </c:pt>
                <c:pt idx="24">
                  <c:v>2.0499999999999998</c:v>
                </c:pt>
                <c:pt idx="25">
                  <c:v>2.0499999999999998</c:v>
                </c:pt>
                <c:pt idx="26">
                  <c:v>2.0499999999999998</c:v>
                </c:pt>
                <c:pt idx="27">
                  <c:v>2.04</c:v>
                </c:pt>
                <c:pt idx="28">
                  <c:v>2.0499999999999998</c:v>
                </c:pt>
                <c:pt idx="29">
                  <c:v>2.0499999999999998</c:v>
                </c:pt>
                <c:pt idx="30">
                  <c:v>2.0499999999999998</c:v>
                </c:pt>
                <c:pt idx="31">
                  <c:v>2.0499999999999998</c:v>
                </c:pt>
                <c:pt idx="32">
                  <c:v>2.0499999999999998</c:v>
                </c:pt>
                <c:pt idx="33">
                  <c:v>2.04</c:v>
                </c:pt>
                <c:pt idx="34">
                  <c:v>2.0299999999999998</c:v>
                </c:pt>
                <c:pt idx="35">
                  <c:v>2.04</c:v>
                </c:pt>
                <c:pt idx="36">
                  <c:v>2.04</c:v>
                </c:pt>
                <c:pt idx="37">
                  <c:v>2.04</c:v>
                </c:pt>
                <c:pt idx="38">
                  <c:v>2.04</c:v>
                </c:pt>
                <c:pt idx="39">
                  <c:v>2.04</c:v>
                </c:pt>
                <c:pt idx="40">
                  <c:v>2.0299999999999998</c:v>
                </c:pt>
                <c:pt idx="41">
                  <c:v>2.0299999999999998</c:v>
                </c:pt>
                <c:pt idx="42">
                  <c:v>2.0299999999999998</c:v>
                </c:pt>
                <c:pt idx="43">
                  <c:v>2.0299999999999998</c:v>
                </c:pt>
                <c:pt idx="44">
                  <c:v>2.0299999999999998</c:v>
                </c:pt>
                <c:pt idx="45">
                  <c:v>2.0299999999999998</c:v>
                </c:pt>
                <c:pt idx="46">
                  <c:v>2.0299999999999998</c:v>
                </c:pt>
                <c:pt idx="47">
                  <c:v>2.02</c:v>
                </c:pt>
                <c:pt idx="48">
                  <c:v>2.02</c:v>
                </c:pt>
                <c:pt idx="49">
                  <c:v>2.0299999999999998</c:v>
                </c:pt>
                <c:pt idx="50">
                  <c:v>2.02</c:v>
                </c:pt>
                <c:pt idx="51">
                  <c:v>2.02</c:v>
                </c:pt>
                <c:pt idx="52">
                  <c:v>2.02</c:v>
                </c:pt>
                <c:pt idx="53">
                  <c:v>2.02</c:v>
                </c:pt>
                <c:pt idx="54">
                  <c:v>2.02</c:v>
                </c:pt>
                <c:pt idx="55">
                  <c:v>2.02</c:v>
                </c:pt>
                <c:pt idx="56">
                  <c:v>2.02</c:v>
                </c:pt>
                <c:pt idx="57">
                  <c:v>2.02</c:v>
                </c:pt>
                <c:pt idx="58">
                  <c:v>2.02</c:v>
                </c:pt>
                <c:pt idx="59">
                  <c:v>2.02</c:v>
                </c:pt>
                <c:pt idx="60">
                  <c:v>2.02</c:v>
                </c:pt>
                <c:pt idx="61">
                  <c:v>2.0099999999999998</c:v>
                </c:pt>
                <c:pt idx="62">
                  <c:v>2.0099999999999998</c:v>
                </c:pt>
                <c:pt idx="63">
                  <c:v>2.02</c:v>
                </c:pt>
                <c:pt idx="64">
                  <c:v>2.0099999999999998</c:v>
                </c:pt>
                <c:pt idx="65">
                  <c:v>2.0099999999999998</c:v>
                </c:pt>
                <c:pt idx="66">
                  <c:v>2.0099999999999998</c:v>
                </c:pt>
                <c:pt idx="67">
                  <c:v>2.0099999999999998</c:v>
                </c:pt>
                <c:pt idx="68">
                  <c:v>2</c:v>
                </c:pt>
                <c:pt idx="69">
                  <c:v>2</c:v>
                </c:pt>
                <c:pt idx="70">
                  <c:v>2</c:v>
                </c:pt>
                <c:pt idx="71">
                  <c:v>2.0099999999999998</c:v>
                </c:pt>
                <c:pt idx="72">
                  <c:v>2.0099999999999998</c:v>
                </c:pt>
                <c:pt idx="73">
                  <c:v>2</c:v>
                </c:pt>
                <c:pt idx="74">
                  <c:v>2</c:v>
                </c:pt>
                <c:pt idx="75">
                  <c:v>2</c:v>
                </c:pt>
                <c:pt idx="76">
                  <c:v>2</c:v>
                </c:pt>
                <c:pt idx="77">
                  <c:v>2.0099999999999998</c:v>
                </c:pt>
                <c:pt idx="78">
                  <c:v>2.0099999999999998</c:v>
                </c:pt>
                <c:pt idx="79">
                  <c:v>2.0099999999999998</c:v>
                </c:pt>
                <c:pt idx="80">
                  <c:v>2</c:v>
                </c:pt>
                <c:pt idx="81">
                  <c:v>2</c:v>
                </c:pt>
                <c:pt idx="82">
                  <c:v>1.99</c:v>
                </c:pt>
                <c:pt idx="83">
                  <c:v>1.99</c:v>
                </c:pt>
                <c:pt idx="84">
                  <c:v>2</c:v>
                </c:pt>
                <c:pt idx="85">
                  <c:v>2.0099999999999998</c:v>
                </c:pt>
                <c:pt idx="86">
                  <c:v>2</c:v>
                </c:pt>
                <c:pt idx="87">
                  <c:v>2</c:v>
                </c:pt>
                <c:pt idx="88">
                  <c:v>2</c:v>
                </c:pt>
                <c:pt idx="89">
                  <c:v>2</c:v>
                </c:pt>
                <c:pt idx="90">
                  <c:v>2</c:v>
                </c:pt>
                <c:pt idx="91">
                  <c:v>2</c:v>
                </c:pt>
                <c:pt idx="92">
                  <c:v>2</c:v>
                </c:pt>
                <c:pt idx="93">
                  <c:v>1.99</c:v>
                </c:pt>
                <c:pt idx="94">
                  <c:v>1.99</c:v>
                </c:pt>
                <c:pt idx="95">
                  <c:v>2</c:v>
                </c:pt>
                <c:pt idx="96">
                  <c:v>1.99</c:v>
                </c:pt>
                <c:pt idx="97">
                  <c:v>1.99</c:v>
                </c:pt>
                <c:pt idx="98">
                  <c:v>1.99</c:v>
                </c:pt>
                <c:pt idx="99">
                  <c:v>2</c:v>
                </c:pt>
                <c:pt idx="100">
                  <c:v>2</c:v>
                </c:pt>
                <c:pt idx="101">
                  <c:v>1.99</c:v>
                </c:pt>
                <c:pt idx="102">
                  <c:v>1.99</c:v>
                </c:pt>
                <c:pt idx="103">
                  <c:v>1.99</c:v>
                </c:pt>
                <c:pt idx="104">
                  <c:v>1.98</c:v>
                </c:pt>
                <c:pt idx="105">
                  <c:v>1.99</c:v>
                </c:pt>
                <c:pt idx="106">
                  <c:v>1.99</c:v>
                </c:pt>
                <c:pt idx="107">
                  <c:v>1.99</c:v>
                </c:pt>
                <c:pt idx="108">
                  <c:v>1.99</c:v>
                </c:pt>
                <c:pt idx="109">
                  <c:v>1.98</c:v>
                </c:pt>
                <c:pt idx="110">
                  <c:v>1.99</c:v>
                </c:pt>
                <c:pt idx="111">
                  <c:v>1.98</c:v>
                </c:pt>
                <c:pt idx="112">
                  <c:v>1.99</c:v>
                </c:pt>
                <c:pt idx="113">
                  <c:v>1.99</c:v>
                </c:pt>
                <c:pt idx="114">
                  <c:v>1.98</c:v>
                </c:pt>
                <c:pt idx="115">
                  <c:v>1.98</c:v>
                </c:pt>
                <c:pt idx="116">
                  <c:v>1.97</c:v>
                </c:pt>
                <c:pt idx="117">
                  <c:v>1.97</c:v>
                </c:pt>
                <c:pt idx="118">
                  <c:v>1.98</c:v>
                </c:pt>
                <c:pt idx="119">
                  <c:v>1.98</c:v>
                </c:pt>
                <c:pt idx="120">
                  <c:v>1.98</c:v>
                </c:pt>
                <c:pt idx="121">
                  <c:v>1.98</c:v>
                </c:pt>
                <c:pt idx="122">
                  <c:v>1.97</c:v>
                </c:pt>
                <c:pt idx="123">
                  <c:v>1.97</c:v>
                </c:pt>
                <c:pt idx="124">
                  <c:v>1.97</c:v>
                </c:pt>
                <c:pt idx="125">
                  <c:v>1.97</c:v>
                </c:pt>
                <c:pt idx="126">
                  <c:v>1.97</c:v>
                </c:pt>
                <c:pt idx="127">
                  <c:v>1.98</c:v>
                </c:pt>
                <c:pt idx="128">
                  <c:v>1.98</c:v>
                </c:pt>
                <c:pt idx="129">
                  <c:v>1.97</c:v>
                </c:pt>
                <c:pt idx="130">
                  <c:v>1.97</c:v>
                </c:pt>
                <c:pt idx="131">
                  <c:v>1.97</c:v>
                </c:pt>
                <c:pt idx="132">
                  <c:v>1.96</c:v>
                </c:pt>
                <c:pt idx="133">
                  <c:v>1.97</c:v>
                </c:pt>
                <c:pt idx="134">
                  <c:v>1.97</c:v>
                </c:pt>
                <c:pt idx="135">
                  <c:v>1.97</c:v>
                </c:pt>
                <c:pt idx="136">
                  <c:v>1.97</c:v>
                </c:pt>
                <c:pt idx="137">
                  <c:v>1.97</c:v>
                </c:pt>
                <c:pt idx="138">
                  <c:v>1.97</c:v>
                </c:pt>
                <c:pt idx="139">
                  <c:v>1.97</c:v>
                </c:pt>
                <c:pt idx="140">
                  <c:v>1.97</c:v>
                </c:pt>
                <c:pt idx="141">
                  <c:v>1.98</c:v>
                </c:pt>
                <c:pt idx="142">
                  <c:v>1.97</c:v>
                </c:pt>
                <c:pt idx="143">
                  <c:v>1.97</c:v>
                </c:pt>
                <c:pt idx="144">
                  <c:v>1.97</c:v>
                </c:pt>
                <c:pt idx="145">
                  <c:v>1.97</c:v>
                </c:pt>
                <c:pt idx="146">
                  <c:v>1.97</c:v>
                </c:pt>
                <c:pt idx="147">
                  <c:v>1.97</c:v>
                </c:pt>
                <c:pt idx="148">
                  <c:v>1.98</c:v>
                </c:pt>
                <c:pt idx="149">
                  <c:v>1.97</c:v>
                </c:pt>
                <c:pt idx="150">
                  <c:v>1.98</c:v>
                </c:pt>
                <c:pt idx="151">
                  <c:v>1.97</c:v>
                </c:pt>
                <c:pt idx="152">
                  <c:v>1.98</c:v>
                </c:pt>
                <c:pt idx="153">
                  <c:v>1.98</c:v>
                </c:pt>
                <c:pt idx="154">
                  <c:v>1.98</c:v>
                </c:pt>
                <c:pt idx="155">
                  <c:v>1.98</c:v>
                </c:pt>
                <c:pt idx="156">
                  <c:v>1.98</c:v>
                </c:pt>
                <c:pt idx="157">
                  <c:v>1.98</c:v>
                </c:pt>
                <c:pt idx="158">
                  <c:v>1.98</c:v>
                </c:pt>
                <c:pt idx="159">
                  <c:v>1.98</c:v>
                </c:pt>
                <c:pt idx="160">
                  <c:v>1.99</c:v>
                </c:pt>
                <c:pt idx="161">
                  <c:v>1.99</c:v>
                </c:pt>
                <c:pt idx="162">
                  <c:v>1.99</c:v>
                </c:pt>
                <c:pt idx="163">
                  <c:v>1.99</c:v>
                </c:pt>
                <c:pt idx="164">
                  <c:v>1.99</c:v>
                </c:pt>
                <c:pt idx="165">
                  <c:v>1.99</c:v>
                </c:pt>
                <c:pt idx="166">
                  <c:v>1.99</c:v>
                </c:pt>
                <c:pt idx="167">
                  <c:v>1.99</c:v>
                </c:pt>
                <c:pt idx="168">
                  <c:v>1.99</c:v>
                </c:pt>
                <c:pt idx="169">
                  <c:v>2</c:v>
                </c:pt>
                <c:pt idx="170">
                  <c:v>2</c:v>
                </c:pt>
                <c:pt idx="171">
                  <c:v>2</c:v>
                </c:pt>
                <c:pt idx="172">
                  <c:v>2</c:v>
                </c:pt>
                <c:pt idx="173">
                  <c:v>2</c:v>
                </c:pt>
                <c:pt idx="174">
                  <c:v>2</c:v>
                </c:pt>
                <c:pt idx="175">
                  <c:v>2</c:v>
                </c:pt>
                <c:pt idx="176">
                  <c:v>2.0099999999999998</c:v>
                </c:pt>
                <c:pt idx="177">
                  <c:v>2</c:v>
                </c:pt>
                <c:pt idx="178">
                  <c:v>2</c:v>
                </c:pt>
                <c:pt idx="179">
                  <c:v>1.99</c:v>
                </c:pt>
                <c:pt idx="180">
                  <c:v>1.99</c:v>
                </c:pt>
                <c:pt idx="181">
                  <c:v>1.99</c:v>
                </c:pt>
                <c:pt idx="182">
                  <c:v>2</c:v>
                </c:pt>
                <c:pt idx="183">
                  <c:v>1.99</c:v>
                </c:pt>
                <c:pt idx="184">
                  <c:v>1.99</c:v>
                </c:pt>
                <c:pt idx="185">
                  <c:v>1.99</c:v>
                </c:pt>
                <c:pt idx="186">
                  <c:v>1.99</c:v>
                </c:pt>
                <c:pt idx="187">
                  <c:v>1.98</c:v>
                </c:pt>
                <c:pt idx="188">
                  <c:v>1.98</c:v>
                </c:pt>
                <c:pt idx="189">
                  <c:v>1.99</c:v>
                </c:pt>
                <c:pt idx="190">
                  <c:v>2</c:v>
                </c:pt>
                <c:pt idx="191">
                  <c:v>2</c:v>
                </c:pt>
                <c:pt idx="192">
                  <c:v>2</c:v>
                </c:pt>
                <c:pt idx="193">
                  <c:v>2</c:v>
                </c:pt>
                <c:pt idx="194">
                  <c:v>2</c:v>
                </c:pt>
                <c:pt idx="195">
                  <c:v>1.99</c:v>
                </c:pt>
                <c:pt idx="196">
                  <c:v>2</c:v>
                </c:pt>
                <c:pt idx="197">
                  <c:v>2</c:v>
                </c:pt>
                <c:pt idx="198">
                  <c:v>2</c:v>
                </c:pt>
                <c:pt idx="199">
                  <c:v>2</c:v>
                </c:pt>
                <c:pt idx="200">
                  <c:v>2</c:v>
                </c:pt>
                <c:pt idx="201">
                  <c:v>1.99</c:v>
                </c:pt>
                <c:pt idx="202">
                  <c:v>2</c:v>
                </c:pt>
                <c:pt idx="203">
                  <c:v>2</c:v>
                </c:pt>
                <c:pt idx="204">
                  <c:v>2</c:v>
                </c:pt>
                <c:pt idx="205">
                  <c:v>1.99</c:v>
                </c:pt>
                <c:pt idx="206">
                  <c:v>1.98</c:v>
                </c:pt>
                <c:pt idx="207">
                  <c:v>1.98</c:v>
                </c:pt>
                <c:pt idx="208">
                  <c:v>1.98</c:v>
                </c:pt>
                <c:pt idx="209">
                  <c:v>1.98</c:v>
                </c:pt>
                <c:pt idx="210">
                  <c:v>1.99</c:v>
                </c:pt>
                <c:pt idx="211">
                  <c:v>1.99</c:v>
                </c:pt>
                <c:pt idx="212">
                  <c:v>1.98</c:v>
                </c:pt>
                <c:pt idx="213">
                  <c:v>1.98</c:v>
                </c:pt>
                <c:pt idx="214">
                  <c:v>1.98</c:v>
                </c:pt>
                <c:pt idx="215">
                  <c:v>1.98</c:v>
                </c:pt>
                <c:pt idx="216">
                  <c:v>1.97</c:v>
                </c:pt>
                <c:pt idx="217">
                  <c:v>1.97</c:v>
                </c:pt>
                <c:pt idx="218">
                  <c:v>1.98</c:v>
                </c:pt>
                <c:pt idx="219">
                  <c:v>1.98</c:v>
                </c:pt>
                <c:pt idx="220">
                  <c:v>1.98</c:v>
                </c:pt>
                <c:pt idx="221">
                  <c:v>1.97</c:v>
                </c:pt>
                <c:pt idx="222">
                  <c:v>1.97</c:v>
                </c:pt>
                <c:pt idx="223">
                  <c:v>1.97</c:v>
                </c:pt>
                <c:pt idx="224">
                  <c:v>1.97</c:v>
                </c:pt>
                <c:pt idx="225">
                  <c:v>1.97</c:v>
                </c:pt>
                <c:pt idx="226">
                  <c:v>1.97</c:v>
                </c:pt>
                <c:pt idx="227">
                  <c:v>1.96</c:v>
                </c:pt>
                <c:pt idx="228">
                  <c:v>1.96</c:v>
                </c:pt>
                <c:pt idx="229">
                  <c:v>1.97</c:v>
                </c:pt>
                <c:pt idx="230">
                  <c:v>1.96</c:v>
                </c:pt>
                <c:pt idx="231">
                  <c:v>1.97</c:v>
                </c:pt>
                <c:pt idx="232">
                  <c:v>1.97</c:v>
                </c:pt>
                <c:pt idx="233">
                  <c:v>1.97</c:v>
                </c:pt>
                <c:pt idx="234">
                  <c:v>1.97</c:v>
                </c:pt>
                <c:pt idx="235">
                  <c:v>1.96</c:v>
                </c:pt>
                <c:pt idx="236">
                  <c:v>1.96</c:v>
                </c:pt>
                <c:pt idx="237">
                  <c:v>1.96</c:v>
                </c:pt>
                <c:pt idx="238">
                  <c:v>1.96</c:v>
                </c:pt>
                <c:pt idx="239">
                  <c:v>1.97</c:v>
                </c:pt>
                <c:pt idx="240">
                  <c:v>1.97</c:v>
                </c:pt>
                <c:pt idx="241">
                  <c:v>1.97</c:v>
                </c:pt>
                <c:pt idx="242">
                  <c:v>1.97</c:v>
                </c:pt>
                <c:pt idx="243">
                  <c:v>1.97</c:v>
                </c:pt>
                <c:pt idx="244">
                  <c:v>1.97</c:v>
                </c:pt>
                <c:pt idx="245">
                  <c:v>1.98</c:v>
                </c:pt>
                <c:pt idx="246">
                  <c:v>1.98</c:v>
                </c:pt>
                <c:pt idx="247">
                  <c:v>1.98</c:v>
                </c:pt>
                <c:pt idx="248">
                  <c:v>1.98</c:v>
                </c:pt>
                <c:pt idx="249">
                  <c:v>1.98</c:v>
                </c:pt>
                <c:pt idx="250">
                  <c:v>1.98</c:v>
                </c:pt>
                <c:pt idx="251">
                  <c:v>1.98</c:v>
                </c:pt>
                <c:pt idx="252">
                  <c:v>1.99</c:v>
                </c:pt>
                <c:pt idx="253">
                  <c:v>1.99</c:v>
                </c:pt>
                <c:pt idx="254">
                  <c:v>1.98</c:v>
                </c:pt>
                <c:pt idx="255">
                  <c:v>1.98</c:v>
                </c:pt>
                <c:pt idx="256">
                  <c:v>1.98</c:v>
                </c:pt>
                <c:pt idx="257">
                  <c:v>1.98</c:v>
                </c:pt>
                <c:pt idx="258">
                  <c:v>1.98</c:v>
                </c:pt>
                <c:pt idx="259">
                  <c:v>1.98</c:v>
                </c:pt>
                <c:pt idx="260">
                  <c:v>1.99</c:v>
                </c:pt>
                <c:pt idx="261">
                  <c:v>1.98</c:v>
                </c:pt>
                <c:pt idx="262">
                  <c:v>1.98</c:v>
                </c:pt>
                <c:pt idx="263">
                  <c:v>1.98</c:v>
                </c:pt>
                <c:pt idx="264">
                  <c:v>1.98</c:v>
                </c:pt>
                <c:pt idx="265">
                  <c:v>1.98</c:v>
                </c:pt>
                <c:pt idx="266">
                  <c:v>1.99</c:v>
                </c:pt>
                <c:pt idx="267">
                  <c:v>1.99</c:v>
                </c:pt>
                <c:pt idx="268">
                  <c:v>1.99</c:v>
                </c:pt>
                <c:pt idx="269">
                  <c:v>1.99</c:v>
                </c:pt>
                <c:pt idx="270">
                  <c:v>1.99</c:v>
                </c:pt>
                <c:pt idx="271">
                  <c:v>1.99</c:v>
                </c:pt>
                <c:pt idx="272">
                  <c:v>1.99</c:v>
                </c:pt>
                <c:pt idx="273">
                  <c:v>2</c:v>
                </c:pt>
                <c:pt idx="274">
                  <c:v>2</c:v>
                </c:pt>
                <c:pt idx="275">
                  <c:v>2</c:v>
                </c:pt>
                <c:pt idx="276">
                  <c:v>1.99</c:v>
                </c:pt>
                <c:pt idx="277">
                  <c:v>1.99</c:v>
                </c:pt>
                <c:pt idx="278">
                  <c:v>1.99</c:v>
                </c:pt>
                <c:pt idx="279">
                  <c:v>1.99</c:v>
                </c:pt>
                <c:pt idx="280">
                  <c:v>2</c:v>
                </c:pt>
                <c:pt idx="281">
                  <c:v>2</c:v>
                </c:pt>
                <c:pt idx="282">
                  <c:v>1.99</c:v>
                </c:pt>
                <c:pt idx="283">
                  <c:v>2</c:v>
                </c:pt>
                <c:pt idx="284">
                  <c:v>1.99</c:v>
                </c:pt>
                <c:pt idx="285">
                  <c:v>1.99</c:v>
                </c:pt>
                <c:pt idx="286">
                  <c:v>1.99</c:v>
                </c:pt>
                <c:pt idx="287">
                  <c:v>2</c:v>
                </c:pt>
                <c:pt idx="288">
                  <c:v>2</c:v>
                </c:pt>
                <c:pt idx="289">
                  <c:v>2</c:v>
                </c:pt>
                <c:pt idx="290">
                  <c:v>1.99</c:v>
                </c:pt>
                <c:pt idx="291">
                  <c:v>1.99</c:v>
                </c:pt>
                <c:pt idx="292">
                  <c:v>1.99</c:v>
                </c:pt>
                <c:pt idx="293">
                  <c:v>1.99</c:v>
                </c:pt>
                <c:pt idx="294">
                  <c:v>1.99</c:v>
                </c:pt>
                <c:pt idx="295">
                  <c:v>2.0099999999999998</c:v>
                </c:pt>
                <c:pt idx="296">
                  <c:v>2</c:v>
                </c:pt>
                <c:pt idx="297">
                  <c:v>1.99</c:v>
                </c:pt>
                <c:pt idx="298">
                  <c:v>1.99</c:v>
                </c:pt>
                <c:pt idx="299">
                  <c:v>1.99</c:v>
                </c:pt>
                <c:pt idx="300">
                  <c:v>1.99</c:v>
                </c:pt>
                <c:pt idx="301">
                  <c:v>1.99</c:v>
                </c:pt>
                <c:pt idx="302">
                  <c:v>1.99</c:v>
                </c:pt>
                <c:pt idx="303">
                  <c:v>1.99</c:v>
                </c:pt>
                <c:pt idx="304">
                  <c:v>1.99</c:v>
                </c:pt>
                <c:pt idx="305">
                  <c:v>1.99</c:v>
                </c:pt>
                <c:pt idx="306">
                  <c:v>1.99</c:v>
                </c:pt>
                <c:pt idx="307">
                  <c:v>1.98</c:v>
                </c:pt>
                <c:pt idx="308">
                  <c:v>1.99</c:v>
                </c:pt>
                <c:pt idx="309">
                  <c:v>1.99</c:v>
                </c:pt>
                <c:pt idx="310">
                  <c:v>1.98</c:v>
                </c:pt>
                <c:pt idx="311">
                  <c:v>1.99</c:v>
                </c:pt>
                <c:pt idx="312">
                  <c:v>1.99</c:v>
                </c:pt>
                <c:pt idx="313">
                  <c:v>1.99</c:v>
                </c:pt>
                <c:pt idx="314">
                  <c:v>1.98</c:v>
                </c:pt>
                <c:pt idx="315">
                  <c:v>1.99</c:v>
                </c:pt>
                <c:pt idx="316">
                  <c:v>1.99</c:v>
                </c:pt>
                <c:pt idx="317">
                  <c:v>1.99</c:v>
                </c:pt>
                <c:pt idx="318">
                  <c:v>1.99</c:v>
                </c:pt>
                <c:pt idx="319">
                  <c:v>1.99</c:v>
                </c:pt>
                <c:pt idx="320">
                  <c:v>1.98</c:v>
                </c:pt>
                <c:pt idx="321">
                  <c:v>1.98</c:v>
                </c:pt>
                <c:pt idx="322">
                  <c:v>1.99</c:v>
                </c:pt>
                <c:pt idx="323">
                  <c:v>1.99</c:v>
                </c:pt>
                <c:pt idx="324">
                  <c:v>1.99</c:v>
                </c:pt>
                <c:pt idx="325">
                  <c:v>1.99</c:v>
                </c:pt>
                <c:pt idx="326">
                  <c:v>1.99</c:v>
                </c:pt>
                <c:pt idx="327">
                  <c:v>1.99</c:v>
                </c:pt>
                <c:pt idx="328">
                  <c:v>1.98</c:v>
                </c:pt>
                <c:pt idx="329">
                  <c:v>1.99</c:v>
                </c:pt>
                <c:pt idx="330">
                  <c:v>2</c:v>
                </c:pt>
                <c:pt idx="331">
                  <c:v>1.99</c:v>
                </c:pt>
                <c:pt idx="332">
                  <c:v>2</c:v>
                </c:pt>
                <c:pt idx="333">
                  <c:v>2</c:v>
                </c:pt>
                <c:pt idx="334">
                  <c:v>1.99</c:v>
                </c:pt>
                <c:pt idx="335">
                  <c:v>2</c:v>
                </c:pt>
                <c:pt idx="336">
                  <c:v>2</c:v>
                </c:pt>
                <c:pt idx="337">
                  <c:v>2</c:v>
                </c:pt>
                <c:pt idx="338">
                  <c:v>2</c:v>
                </c:pt>
                <c:pt idx="339">
                  <c:v>2</c:v>
                </c:pt>
                <c:pt idx="340">
                  <c:v>2</c:v>
                </c:pt>
                <c:pt idx="341">
                  <c:v>2</c:v>
                </c:pt>
                <c:pt idx="342">
                  <c:v>2</c:v>
                </c:pt>
                <c:pt idx="343">
                  <c:v>2</c:v>
                </c:pt>
                <c:pt idx="344">
                  <c:v>2</c:v>
                </c:pt>
                <c:pt idx="345">
                  <c:v>2</c:v>
                </c:pt>
                <c:pt idx="346">
                  <c:v>2</c:v>
                </c:pt>
                <c:pt idx="347">
                  <c:v>2.0099999999999998</c:v>
                </c:pt>
                <c:pt idx="348">
                  <c:v>2.0099999999999998</c:v>
                </c:pt>
                <c:pt idx="349">
                  <c:v>2</c:v>
                </c:pt>
                <c:pt idx="350">
                  <c:v>2.0099999999999998</c:v>
                </c:pt>
                <c:pt idx="351">
                  <c:v>2.0099999999999998</c:v>
                </c:pt>
                <c:pt idx="352">
                  <c:v>2.0099999999999998</c:v>
                </c:pt>
                <c:pt idx="353">
                  <c:v>2.0099999999999998</c:v>
                </c:pt>
                <c:pt idx="354">
                  <c:v>2.0099999999999998</c:v>
                </c:pt>
                <c:pt idx="355">
                  <c:v>2.0099999999999998</c:v>
                </c:pt>
                <c:pt idx="356">
                  <c:v>2.0099999999999998</c:v>
                </c:pt>
                <c:pt idx="357">
                  <c:v>2.0099999999999998</c:v>
                </c:pt>
                <c:pt idx="358">
                  <c:v>2.0099999999999998</c:v>
                </c:pt>
                <c:pt idx="359">
                  <c:v>2.0099999999999998</c:v>
                </c:pt>
                <c:pt idx="360">
                  <c:v>2.0099999999999998</c:v>
                </c:pt>
                <c:pt idx="361">
                  <c:v>2.0099999999999998</c:v>
                </c:pt>
                <c:pt idx="362">
                  <c:v>2.02</c:v>
                </c:pt>
                <c:pt idx="363">
                  <c:v>2.02</c:v>
                </c:pt>
                <c:pt idx="364">
                  <c:v>2.02</c:v>
                </c:pt>
              </c:numCache>
            </c:numRef>
          </c:val>
          <c:smooth val="0"/>
          <c:extLst xmlns:c15="http://schemas.microsoft.com/office/drawing/2012/chart">
            <c:ext xmlns:c16="http://schemas.microsoft.com/office/drawing/2014/chart" uri="{C3380CC4-5D6E-409C-BE32-E72D297353CC}">
              <c16:uniqueId val="{00000000-71C2-44C6-8225-F2F17F3DEC34}"/>
            </c:ext>
          </c:extLst>
        </c:ser>
        <c:ser>
          <c:idx val="5"/>
          <c:order val="5"/>
          <c:tx>
            <c:strRef>
              <c:f>'YoY LH Only'!$AK$9</c:f>
              <c:strCache>
                <c:ptCount val="1"/>
                <c:pt idx="0">
                  <c:v>2025 Van Contract</c:v>
                </c:pt>
              </c:strCache>
            </c:strRef>
          </c:tx>
          <c:spPr>
            <a:ln w="28575" cap="rnd">
              <a:solidFill>
                <a:srgbClr val="7030A0"/>
              </a:solidFill>
              <a:round/>
            </a:ln>
            <a:effectLst/>
          </c:spPr>
          <c:marker>
            <c:symbol val="none"/>
          </c:marker>
          <c:cat>
            <c:strRef>
              <c:f>'YoY LH Only'!$AA$10:$AA$374</c:f>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f>'YoY LH Only'!$AK$10:$AK$374</c:f>
              <c:numCache>
                <c:formatCode>General</c:formatCode>
                <c:ptCount val="365"/>
                <c:pt idx="0">
                  <c:v>2.02</c:v>
                </c:pt>
                <c:pt idx="1">
                  <c:v>2.0299999999999998</c:v>
                </c:pt>
                <c:pt idx="2">
                  <c:v>2.0299999999999998</c:v>
                </c:pt>
                <c:pt idx="3">
                  <c:v>2.02</c:v>
                </c:pt>
                <c:pt idx="4">
                  <c:v>2.0299999999999998</c:v>
                </c:pt>
                <c:pt idx="5">
                  <c:v>2.0299999999999998</c:v>
                </c:pt>
                <c:pt idx="6">
                  <c:v>2.04</c:v>
                </c:pt>
                <c:pt idx="7">
                  <c:v>2.0299999999999998</c:v>
                </c:pt>
                <c:pt idx="8">
                  <c:v>2.0299999999999998</c:v>
                </c:pt>
                <c:pt idx="9">
                  <c:v>2.0299999999999998</c:v>
                </c:pt>
                <c:pt idx="10">
                  <c:v>2.0299999999999998</c:v>
                </c:pt>
                <c:pt idx="11">
                  <c:v>2.02</c:v>
                </c:pt>
                <c:pt idx="12">
                  <c:v>2.04</c:v>
                </c:pt>
                <c:pt idx="13">
                  <c:v>2.04</c:v>
                </c:pt>
                <c:pt idx="14">
                  <c:v>2.0299999999999998</c:v>
                </c:pt>
                <c:pt idx="15">
                  <c:v>2.0299999999999998</c:v>
                </c:pt>
                <c:pt idx="16">
                  <c:v>2.0299999999999998</c:v>
                </c:pt>
                <c:pt idx="17">
                  <c:v>2.0299999999999998</c:v>
                </c:pt>
                <c:pt idx="18">
                  <c:v>2.0299999999999998</c:v>
                </c:pt>
                <c:pt idx="19">
                  <c:v>2.0299999999999998</c:v>
                </c:pt>
                <c:pt idx="20">
                  <c:v>2.0299999999999998</c:v>
                </c:pt>
                <c:pt idx="21">
                  <c:v>2.04</c:v>
                </c:pt>
                <c:pt idx="22">
                  <c:v>2.04</c:v>
                </c:pt>
                <c:pt idx="23">
                  <c:v>2.0299999999999998</c:v>
                </c:pt>
                <c:pt idx="24">
                  <c:v>2.0299999999999998</c:v>
                </c:pt>
                <c:pt idx="25">
                  <c:v>2.0299999999999998</c:v>
                </c:pt>
                <c:pt idx="26">
                  <c:v>2.0299999999999998</c:v>
                </c:pt>
                <c:pt idx="27">
                  <c:v>2.04</c:v>
                </c:pt>
                <c:pt idx="28">
                  <c:v>2.0299999999999998</c:v>
                </c:pt>
                <c:pt idx="29">
                  <c:v>2.0299999999999998</c:v>
                </c:pt>
                <c:pt idx="30">
                  <c:v>2.0299999999999998</c:v>
                </c:pt>
                <c:pt idx="31">
                  <c:v>2.0299999999999998</c:v>
                </c:pt>
                <c:pt idx="32">
                  <c:v>2.02</c:v>
                </c:pt>
                <c:pt idx="33">
                  <c:v>2.04</c:v>
                </c:pt>
                <c:pt idx="34">
                  <c:v>2.0299999999999998</c:v>
                </c:pt>
                <c:pt idx="35">
                  <c:v>2.0299999999999998</c:v>
                </c:pt>
                <c:pt idx="36">
                  <c:v>2.0299999999999998</c:v>
                </c:pt>
                <c:pt idx="37">
                  <c:v>2.02</c:v>
                </c:pt>
                <c:pt idx="38">
                  <c:v>2.02</c:v>
                </c:pt>
                <c:pt idx="39">
                  <c:v>2.0099999999999998</c:v>
                </c:pt>
                <c:pt idx="40">
                  <c:v>2.02</c:v>
                </c:pt>
                <c:pt idx="41">
                  <c:v>2.02</c:v>
                </c:pt>
                <c:pt idx="42">
                  <c:v>2.02</c:v>
                </c:pt>
                <c:pt idx="43">
                  <c:v>2.02</c:v>
                </c:pt>
                <c:pt idx="44">
                  <c:v>2.02</c:v>
                </c:pt>
                <c:pt idx="45">
                  <c:v>2.02</c:v>
                </c:pt>
                <c:pt idx="46">
                  <c:v>2.0099999999999998</c:v>
                </c:pt>
                <c:pt idx="47">
                  <c:v>2.02</c:v>
                </c:pt>
                <c:pt idx="48">
                  <c:v>2.02</c:v>
                </c:pt>
                <c:pt idx="49">
                  <c:v>2.02</c:v>
                </c:pt>
                <c:pt idx="50">
                  <c:v>2.02</c:v>
                </c:pt>
                <c:pt idx="51">
                  <c:v>2.0099999999999998</c:v>
                </c:pt>
                <c:pt idx="52">
                  <c:v>2.0099999999999998</c:v>
                </c:pt>
                <c:pt idx="53">
                  <c:v>2.0099999999999998</c:v>
                </c:pt>
                <c:pt idx="54">
                  <c:v>2.02</c:v>
                </c:pt>
                <c:pt idx="55">
                  <c:v>2.02</c:v>
                </c:pt>
                <c:pt idx="56">
                  <c:v>2.02</c:v>
                </c:pt>
                <c:pt idx="57">
                  <c:v>2.02</c:v>
                </c:pt>
                <c:pt idx="58">
                  <c:v>2.02</c:v>
                </c:pt>
                <c:pt idx="59">
                  <c:v>2.02</c:v>
                </c:pt>
                <c:pt idx="60">
                  <c:v>2.0099999999999998</c:v>
                </c:pt>
                <c:pt idx="61">
                  <c:v>2.0099999999999998</c:v>
                </c:pt>
                <c:pt idx="62">
                  <c:v>2.02</c:v>
                </c:pt>
                <c:pt idx="63">
                  <c:v>2.0099999999999998</c:v>
                </c:pt>
                <c:pt idx="64">
                  <c:v>2.0099999999999998</c:v>
                </c:pt>
                <c:pt idx="65">
                  <c:v>2.0099999999999998</c:v>
                </c:pt>
                <c:pt idx="66">
                  <c:v>2.0099999999999998</c:v>
                </c:pt>
                <c:pt idx="67">
                  <c:v>2</c:v>
                </c:pt>
                <c:pt idx="68">
                  <c:v>2</c:v>
                </c:pt>
                <c:pt idx="69">
                  <c:v>2</c:v>
                </c:pt>
                <c:pt idx="70">
                  <c:v>2.0099999999999998</c:v>
                </c:pt>
                <c:pt idx="71">
                  <c:v>2.0099999999999998</c:v>
                </c:pt>
                <c:pt idx="72">
                  <c:v>2.0099999999999998</c:v>
                </c:pt>
                <c:pt idx="73">
                  <c:v>2</c:v>
                </c:pt>
                <c:pt idx="74">
                  <c:v>2</c:v>
                </c:pt>
                <c:pt idx="75">
                  <c:v>2</c:v>
                </c:pt>
                <c:pt idx="76">
                  <c:v>2</c:v>
                </c:pt>
                <c:pt idx="77">
                  <c:v>2.0099999999999998</c:v>
                </c:pt>
                <c:pt idx="78">
                  <c:v>2</c:v>
                </c:pt>
                <c:pt idx="79">
                  <c:v>2.0099999999999998</c:v>
                </c:pt>
                <c:pt idx="80">
                  <c:v>2</c:v>
                </c:pt>
                <c:pt idx="81">
                  <c:v>2</c:v>
                </c:pt>
                <c:pt idx="82">
                  <c:v>2</c:v>
                </c:pt>
                <c:pt idx="83">
                  <c:v>2.0099999999999998</c:v>
                </c:pt>
                <c:pt idx="84">
                  <c:v>2.0099999999999998</c:v>
                </c:pt>
                <c:pt idx="85">
                  <c:v>2.0099999999999998</c:v>
                </c:pt>
                <c:pt idx="86">
                  <c:v>2.0099999999999998</c:v>
                </c:pt>
                <c:pt idx="87">
                  <c:v>2.0099999999999998</c:v>
                </c:pt>
                <c:pt idx="88">
                  <c:v>2</c:v>
                </c:pt>
                <c:pt idx="89">
                  <c:v>2</c:v>
                </c:pt>
                <c:pt idx="90">
                  <c:v>2.0099999999999998</c:v>
                </c:pt>
                <c:pt idx="91">
                  <c:v>2.02</c:v>
                </c:pt>
                <c:pt idx="92">
                  <c:v>2</c:v>
                </c:pt>
                <c:pt idx="93">
                  <c:v>2</c:v>
                </c:pt>
                <c:pt idx="94">
                  <c:v>2</c:v>
                </c:pt>
                <c:pt idx="95">
                  <c:v>2</c:v>
                </c:pt>
                <c:pt idx="96">
                  <c:v>2</c:v>
                </c:pt>
                <c:pt idx="97">
                  <c:v>2.0099999999999998</c:v>
                </c:pt>
                <c:pt idx="98">
                  <c:v>2.0099999999999998</c:v>
                </c:pt>
                <c:pt idx="99">
                  <c:v>2.0099999999999998</c:v>
                </c:pt>
                <c:pt idx="100">
                  <c:v>2</c:v>
                </c:pt>
                <c:pt idx="101">
                  <c:v>2</c:v>
                </c:pt>
                <c:pt idx="102">
                  <c:v>2</c:v>
                </c:pt>
                <c:pt idx="103">
                  <c:v>1.99</c:v>
                </c:pt>
                <c:pt idx="104">
                  <c:v>2.0099999999999998</c:v>
                </c:pt>
                <c:pt idx="105">
                  <c:v>2</c:v>
                </c:pt>
                <c:pt idx="106">
                  <c:v>2</c:v>
                </c:pt>
                <c:pt idx="107">
                  <c:v>2</c:v>
                </c:pt>
                <c:pt idx="108">
                  <c:v>1.99</c:v>
                </c:pt>
                <c:pt idx="109">
                  <c:v>1.99</c:v>
                </c:pt>
                <c:pt idx="110">
                  <c:v>1.99</c:v>
                </c:pt>
                <c:pt idx="111">
                  <c:v>1.99</c:v>
                </c:pt>
                <c:pt idx="112">
                  <c:v>2</c:v>
                </c:pt>
                <c:pt idx="113">
                  <c:v>1.99</c:v>
                </c:pt>
                <c:pt idx="114">
                  <c:v>1.99</c:v>
                </c:pt>
                <c:pt idx="115">
                  <c:v>1.99</c:v>
                </c:pt>
                <c:pt idx="116">
                  <c:v>1.99</c:v>
                </c:pt>
                <c:pt idx="117">
                  <c:v>1.99</c:v>
                </c:pt>
                <c:pt idx="118">
                  <c:v>2</c:v>
                </c:pt>
                <c:pt idx="119">
                  <c:v>2</c:v>
                </c:pt>
                <c:pt idx="120">
                  <c:v>1.99</c:v>
                </c:pt>
                <c:pt idx="121">
                  <c:v>2</c:v>
                </c:pt>
                <c:pt idx="122">
                  <c:v>1.99</c:v>
                </c:pt>
                <c:pt idx="123">
                  <c:v>1.98</c:v>
                </c:pt>
                <c:pt idx="124">
                  <c:v>1.98</c:v>
                </c:pt>
                <c:pt idx="125">
                  <c:v>1.99</c:v>
                </c:pt>
                <c:pt idx="126">
                  <c:v>1.99</c:v>
                </c:pt>
                <c:pt idx="127">
                  <c:v>1.99</c:v>
                </c:pt>
                <c:pt idx="128">
                  <c:v>1.99</c:v>
                </c:pt>
                <c:pt idx="129">
                  <c:v>1.98</c:v>
                </c:pt>
                <c:pt idx="130">
                  <c:v>1.98</c:v>
                </c:pt>
                <c:pt idx="131">
                  <c:v>1.98</c:v>
                </c:pt>
                <c:pt idx="132">
                  <c:v>1.98</c:v>
                </c:pt>
                <c:pt idx="133">
                  <c:v>2</c:v>
                </c:pt>
                <c:pt idx="134">
                  <c:v>2</c:v>
                </c:pt>
                <c:pt idx="135">
                  <c:v>1.99</c:v>
                </c:pt>
                <c:pt idx="136">
                  <c:v>1.99</c:v>
                </c:pt>
                <c:pt idx="137">
                  <c:v>1.99</c:v>
                </c:pt>
                <c:pt idx="138">
                  <c:v>1.99</c:v>
                </c:pt>
                <c:pt idx="139">
                  <c:v>1.99</c:v>
                </c:pt>
                <c:pt idx="140">
                  <c:v>2</c:v>
                </c:pt>
                <c:pt idx="141">
                  <c:v>2</c:v>
                </c:pt>
                <c:pt idx="142">
                  <c:v>2</c:v>
                </c:pt>
                <c:pt idx="143">
                  <c:v>1.99</c:v>
                </c:pt>
                <c:pt idx="144">
                  <c:v>1.99</c:v>
                </c:pt>
                <c:pt idx="145">
                  <c:v>1.99</c:v>
                </c:pt>
                <c:pt idx="146">
                  <c:v>2</c:v>
                </c:pt>
                <c:pt idx="147">
                  <c:v>2.0099999999999998</c:v>
                </c:pt>
                <c:pt idx="148">
                  <c:v>2</c:v>
                </c:pt>
                <c:pt idx="149">
                  <c:v>2.0099999999999998</c:v>
                </c:pt>
                <c:pt idx="150">
                  <c:v>2.0099999999999998</c:v>
                </c:pt>
                <c:pt idx="151">
                  <c:v>2.0099999999999998</c:v>
                </c:pt>
                <c:pt idx="152">
                  <c:v>2.0099999999999998</c:v>
                </c:pt>
                <c:pt idx="153">
                  <c:v>2.0099999999999998</c:v>
                </c:pt>
                <c:pt idx="154">
                  <c:v>2.0099999999999998</c:v>
                </c:pt>
                <c:pt idx="155">
                  <c:v>2.0099999999999998</c:v>
                </c:pt>
                <c:pt idx="156">
                  <c:v>2.0099999999999998</c:v>
                </c:pt>
                <c:pt idx="157">
                  <c:v>2.0099999999999998</c:v>
                </c:pt>
                <c:pt idx="158">
                  <c:v>2</c:v>
                </c:pt>
                <c:pt idx="159">
                  <c:v>2.0099999999999998</c:v>
                </c:pt>
                <c:pt idx="160">
                  <c:v>2.0099999999999998</c:v>
                </c:pt>
                <c:pt idx="161">
                  <c:v>2.0099999999999998</c:v>
                </c:pt>
                <c:pt idx="162">
                  <c:v>2.0099999999999998</c:v>
                </c:pt>
                <c:pt idx="163">
                  <c:v>2.0099999999999998</c:v>
                </c:pt>
                <c:pt idx="164">
                  <c:v>2.0099999999999998</c:v>
                </c:pt>
                <c:pt idx="165">
                  <c:v>2</c:v>
                </c:pt>
                <c:pt idx="166">
                  <c:v>2</c:v>
                </c:pt>
                <c:pt idx="167">
                  <c:v>2</c:v>
                </c:pt>
                <c:pt idx="168">
                  <c:v>2</c:v>
                </c:pt>
                <c:pt idx="169">
                  <c:v>2</c:v>
                </c:pt>
                <c:pt idx="170">
                  <c:v>2</c:v>
                </c:pt>
                <c:pt idx="171">
                  <c:v>2</c:v>
                </c:pt>
                <c:pt idx="172">
                  <c:v>2</c:v>
                </c:pt>
                <c:pt idx="173">
                  <c:v>2</c:v>
                </c:pt>
                <c:pt idx="174">
                  <c:v>2</c:v>
                </c:pt>
                <c:pt idx="175">
                  <c:v>2</c:v>
                </c:pt>
                <c:pt idx="176">
                  <c:v>2</c:v>
                </c:pt>
                <c:pt idx="177">
                  <c:v>2</c:v>
                </c:pt>
                <c:pt idx="178">
                  <c:v>2</c:v>
                </c:pt>
                <c:pt idx="179">
                  <c:v>1.99</c:v>
                </c:pt>
                <c:pt idx="180">
                  <c:v>1.99</c:v>
                </c:pt>
                <c:pt idx="181">
                  <c:v>2</c:v>
                </c:pt>
                <c:pt idx="182">
                  <c:v>1.99</c:v>
                </c:pt>
                <c:pt idx="183">
                  <c:v>2</c:v>
                </c:pt>
                <c:pt idx="184">
                  <c:v>1.99</c:v>
                </c:pt>
                <c:pt idx="185">
                  <c:v>1.99</c:v>
                </c:pt>
                <c:pt idx="186">
                  <c:v>1.99</c:v>
                </c:pt>
                <c:pt idx="187">
                  <c:v>1.99</c:v>
                </c:pt>
                <c:pt idx="188">
                  <c:v>2</c:v>
                </c:pt>
                <c:pt idx="189">
                  <c:v>2</c:v>
                </c:pt>
                <c:pt idx="190">
                  <c:v>2</c:v>
                </c:pt>
                <c:pt idx="191">
                  <c:v>1.99</c:v>
                </c:pt>
                <c:pt idx="192">
                  <c:v>2</c:v>
                </c:pt>
                <c:pt idx="193">
                  <c:v>1.99</c:v>
                </c:pt>
                <c:pt idx="194">
                  <c:v>1.99</c:v>
                </c:pt>
                <c:pt idx="195">
                  <c:v>2</c:v>
                </c:pt>
                <c:pt idx="196">
                  <c:v>2</c:v>
                </c:pt>
                <c:pt idx="197">
                  <c:v>2</c:v>
                </c:pt>
                <c:pt idx="198">
                  <c:v>2</c:v>
                </c:pt>
                <c:pt idx="199">
                  <c:v>2</c:v>
                </c:pt>
                <c:pt idx="200">
                  <c:v>1.99</c:v>
                </c:pt>
                <c:pt idx="201">
                  <c:v>1.99</c:v>
                </c:pt>
                <c:pt idx="202">
                  <c:v>2</c:v>
                </c:pt>
                <c:pt idx="203">
                  <c:v>2</c:v>
                </c:pt>
                <c:pt idx="204">
                  <c:v>2</c:v>
                </c:pt>
                <c:pt idx="205">
                  <c:v>1.99</c:v>
                </c:pt>
                <c:pt idx="206">
                  <c:v>1.99</c:v>
                </c:pt>
                <c:pt idx="207">
                  <c:v>1.99</c:v>
                </c:pt>
                <c:pt idx="208">
                  <c:v>1.99</c:v>
                </c:pt>
                <c:pt idx="209">
                  <c:v>1.99</c:v>
                </c:pt>
                <c:pt idx="210">
                  <c:v>2.0099999999999998</c:v>
                </c:pt>
                <c:pt idx="211">
                  <c:v>2.0099999999999998</c:v>
                </c:pt>
                <c:pt idx="212">
                  <c:v>2</c:v>
                </c:pt>
                <c:pt idx="213">
                  <c:v>2</c:v>
                </c:pt>
                <c:pt idx="214">
                  <c:v>1.99</c:v>
                </c:pt>
                <c:pt idx="215">
                  <c:v>1.99</c:v>
                </c:pt>
                <c:pt idx="216">
                  <c:v>2</c:v>
                </c:pt>
                <c:pt idx="217">
                  <c:v>1.99</c:v>
                </c:pt>
                <c:pt idx="218">
                  <c:v>1.99</c:v>
                </c:pt>
                <c:pt idx="219">
                  <c:v>1.99</c:v>
                </c:pt>
                <c:pt idx="220">
                  <c:v>1.98</c:v>
                </c:pt>
                <c:pt idx="221">
                  <c:v>1.98</c:v>
                </c:pt>
                <c:pt idx="222">
                  <c:v>1.98</c:v>
                </c:pt>
                <c:pt idx="223">
                  <c:v>1.99</c:v>
                </c:pt>
                <c:pt idx="224">
                  <c:v>1.99</c:v>
                </c:pt>
                <c:pt idx="225">
                  <c:v>1.98</c:v>
                </c:pt>
                <c:pt idx="226">
                  <c:v>1.98</c:v>
                </c:pt>
                <c:pt idx="227">
                  <c:v>1.97</c:v>
                </c:pt>
                <c:pt idx="228">
                  <c:v>1.97</c:v>
                </c:pt>
                <c:pt idx="229">
                  <c:v>1.97</c:v>
                </c:pt>
                <c:pt idx="230">
                  <c:v>1.97</c:v>
                </c:pt>
                <c:pt idx="231">
                  <c:v>1.97</c:v>
                </c:pt>
                <c:pt idx="232">
                  <c:v>1.97</c:v>
                </c:pt>
                <c:pt idx="233">
                  <c:v>1.98</c:v>
                </c:pt>
                <c:pt idx="234">
                  <c:v>1.97</c:v>
                </c:pt>
                <c:pt idx="235">
                  <c:v>1.97</c:v>
                </c:pt>
                <c:pt idx="236">
                  <c:v>1.97</c:v>
                </c:pt>
                <c:pt idx="237">
                  <c:v>1.98</c:v>
                </c:pt>
                <c:pt idx="238">
                  <c:v>1.98</c:v>
                </c:pt>
                <c:pt idx="239">
                  <c:v>1.98</c:v>
                </c:pt>
                <c:pt idx="240">
                  <c:v>1.98</c:v>
                </c:pt>
                <c:pt idx="241">
                  <c:v>1.98</c:v>
                </c:pt>
                <c:pt idx="242">
                  <c:v>1.98</c:v>
                </c:pt>
                <c:pt idx="243">
                  <c:v>1.98</c:v>
                </c:pt>
                <c:pt idx="244">
                  <c:v>1.99</c:v>
                </c:pt>
                <c:pt idx="245">
                  <c:v>2</c:v>
                </c:pt>
                <c:pt idx="246">
                  <c:v>1.99</c:v>
                </c:pt>
                <c:pt idx="247">
                  <c:v>1.99</c:v>
                </c:pt>
                <c:pt idx="248">
                  <c:v>1.99</c:v>
                </c:pt>
                <c:pt idx="249">
                  <c:v>1.99</c:v>
                </c:pt>
                <c:pt idx="250">
                  <c:v>1.99</c:v>
                </c:pt>
                <c:pt idx="251">
                  <c:v>1.99</c:v>
                </c:pt>
                <c:pt idx="252">
                  <c:v>1.99</c:v>
                </c:pt>
                <c:pt idx="253">
                  <c:v>1.99</c:v>
                </c:pt>
                <c:pt idx="254">
                  <c:v>1.99</c:v>
                </c:pt>
                <c:pt idx="255">
                  <c:v>1.99</c:v>
                </c:pt>
                <c:pt idx="256">
                  <c:v>1.98</c:v>
                </c:pt>
                <c:pt idx="257">
                  <c:v>1.98</c:v>
                </c:pt>
                <c:pt idx="258">
                  <c:v>1.99</c:v>
                </c:pt>
                <c:pt idx="259">
                  <c:v>1.99</c:v>
                </c:pt>
                <c:pt idx="260">
                  <c:v>1.99</c:v>
                </c:pt>
                <c:pt idx="261">
                  <c:v>1.99</c:v>
                </c:pt>
                <c:pt idx="262">
                  <c:v>1.99</c:v>
                </c:pt>
                <c:pt idx="263">
                  <c:v>1.99</c:v>
                </c:pt>
                <c:pt idx="264">
                  <c:v>1.99</c:v>
                </c:pt>
                <c:pt idx="265">
                  <c:v>2</c:v>
                </c:pt>
                <c:pt idx="266">
                  <c:v>2</c:v>
                </c:pt>
                <c:pt idx="267">
                  <c:v>1.99</c:v>
                </c:pt>
                <c:pt idx="268">
                  <c:v>1.99</c:v>
                </c:pt>
                <c:pt idx="269">
                  <c:v>1.99</c:v>
                </c:pt>
                <c:pt idx="270">
                  <c:v>1.99</c:v>
                </c:pt>
                <c:pt idx="271">
                  <c:v>1.99</c:v>
                </c:pt>
                <c:pt idx="272">
                  <c:v>2</c:v>
                </c:pt>
                <c:pt idx="273">
                  <c:v>2</c:v>
                </c:pt>
                <c:pt idx="274">
                  <c:v>1.99</c:v>
                </c:pt>
                <c:pt idx="275">
                  <c:v>1.99</c:v>
                </c:pt>
                <c:pt idx="276">
                  <c:v>1.99</c:v>
                </c:pt>
                <c:pt idx="277">
                  <c:v>1.99</c:v>
                </c:pt>
                <c:pt idx="278">
                  <c:v>1.99</c:v>
                </c:pt>
                <c:pt idx="279">
                  <c:v>1.99</c:v>
                </c:pt>
                <c:pt idx="280">
                  <c:v>1.99</c:v>
                </c:pt>
                <c:pt idx="281">
                  <c:v>1.99</c:v>
                </c:pt>
                <c:pt idx="282">
                  <c:v>1.99</c:v>
                </c:pt>
                <c:pt idx="283">
                  <c:v>1.99</c:v>
                </c:pt>
                <c:pt idx="284">
                  <c:v>1.99</c:v>
                </c:pt>
                <c:pt idx="285">
                  <c:v>1.99</c:v>
                </c:pt>
                <c:pt idx="286">
                  <c:v>1.99</c:v>
                </c:pt>
                <c:pt idx="287">
                  <c:v>1.99</c:v>
                </c:pt>
                <c:pt idx="288">
                  <c:v>2</c:v>
                </c:pt>
                <c:pt idx="289">
                  <c:v>1.99</c:v>
                </c:pt>
                <c:pt idx="290">
                  <c:v>2</c:v>
                </c:pt>
                <c:pt idx="291">
                  <c:v>2</c:v>
                </c:pt>
                <c:pt idx="292">
                  <c:v>1.99</c:v>
                </c:pt>
                <c:pt idx="293">
                  <c:v>2</c:v>
                </c:pt>
                <c:pt idx="294">
                  <c:v>2</c:v>
                </c:pt>
                <c:pt idx="295">
                  <c:v>2</c:v>
                </c:pt>
                <c:pt idx="296">
                  <c:v>2</c:v>
                </c:pt>
                <c:pt idx="297">
                  <c:v>2.0099999999999998</c:v>
                </c:pt>
                <c:pt idx="298">
                  <c:v>2.0099999999999998</c:v>
                </c:pt>
                <c:pt idx="299">
                  <c:v>2.0099999999999998</c:v>
                </c:pt>
                <c:pt idx="300">
                  <c:v>2.0099999999999998</c:v>
                </c:pt>
                <c:pt idx="301">
                  <c:v>2.0099999999999998</c:v>
                </c:pt>
                <c:pt idx="302">
                  <c:v>2.0099999999999998</c:v>
                </c:pt>
                <c:pt idx="303">
                  <c:v>2.0099999999999998</c:v>
                </c:pt>
                <c:pt idx="304">
                  <c:v>2.0099999999999998</c:v>
                </c:pt>
                <c:pt idx="305">
                  <c:v>2.0099999999999998</c:v>
                </c:pt>
                <c:pt idx="306">
                  <c:v>2.0099999999999998</c:v>
                </c:pt>
                <c:pt idx="307">
                  <c:v>2.0099999999999998</c:v>
                </c:pt>
                <c:pt idx="308">
                  <c:v>2.02</c:v>
                </c:pt>
                <c:pt idx="309">
                  <c:v>2.0099999999999998</c:v>
                </c:pt>
                <c:pt idx="310">
                  <c:v>2.0099999999999998</c:v>
                </c:pt>
                <c:pt idx="311">
                  <c:v>2.0099999999999998</c:v>
                </c:pt>
                <c:pt idx="312">
                  <c:v>2.0099999999999998</c:v>
                </c:pt>
                <c:pt idx="313">
                  <c:v>2.0099999999999998</c:v>
                </c:pt>
                <c:pt idx="314">
                  <c:v>2.0099999999999998</c:v>
                </c:pt>
                <c:pt idx="315">
                  <c:v>2.0099999999999998</c:v>
                </c:pt>
                <c:pt idx="316">
                  <c:v>2.0099999999999998</c:v>
                </c:pt>
                <c:pt idx="317">
                  <c:v>2.0099999999999998</c:v>
                </c:pt>
                <c:pt idx="318">
                  <c:v>2</c:v>
                </c:pt>
                <c:pt idx="319">
                  <c:v>1.99</c:v>
                </c:pt>
                <c:pt idx="320">
                  <c:v>1.99</c:v>
                </c:pt>
                <c:pt idx="321">
                  <c:v>2</c:v>
                </c:pt>
                <c:pt idx="322">
                  <c:v>2.0099999999999998</c:v>
                </c:pt>
                <c:pt idx="323">
                  <c:v>2.0099999999999998</c:v>
                </c:pt>
                <c:pt idx="324">
                  <c:v>2.0099999999999998</c:v>
                </c:pt>
                <c:pt idx="325">
                  <c:v>2.0099999999999998</c:v>
                </c:pt>
                <c:pt idx="326">
                  <c:v>2.0099999999999998</c:v>
                </c:pt>
                <c:pt idx="327">
                  <c:v>2.0099999999999998</c:v>
                </c:pt>
                <c:pt idx="328">
                  <c:v>2.0099999999999998</c:v>
                </c:pt>
                <c:pt idx="329">
                  <c:v>2.0099999999999998</c:v>
                </c:pt>
                <c:pt idx="330">
                  <c:v>2.0099999999999998</c:v>
                </c:pt>
                <c:pt idx="331">
                  <c:v>2.0099999999999998</c:v>
                </c:pt>
                <c:pt idx="332">
                  <c:v>2.0099999999999998</c:v>
                </c:pt>
                <c:pt idx="333">
                  <c:v>2.0099999999999998</c:v>
                </c:pt>
                <c:pt idx="334">
                  <c:v>2.0099999999999998</c:v>
                </c:pt>
                <c:pt idx="335">
                  <c:v>2.0099999999999998</c:v>
                </c:pt>
                <c:pt idx="336">
                  <c:v>2.02</c:v>
                </c:pt>
                <c:pt idx="337">
                  <c:v>2.0099999999999998</c:v>
                </c:pt>
                <c:pt idx="338">
                  <c:v>2.02</c:v>
                </c:pt>
                <c:pt idx="339">
                  <c:v>2.0099999999999998</c:v>
                </c:pt>
                <c:pt idx="340">
                  <c:v>2.0099999999999998</c:v>
                </c:pt>
                <c:pt idx="341">
                  <c:v>2.0099999999999998</c:v>
                </c:pt>
                <c:pt idx="342">
                  <c:v>2.02</c:v>
                </c:pt>
                <c:pt idx="343">
                  <c:v>2.02</c:v>
                </c:pt>
                <c:pt idx="344">
                  <c:v>2.0099999999999998</c:v>
                </c:pt>
                <c:pt idx="345">
                  <c:v>2.0099999999999998</c:v>
                </c:pt>
                <c:pt idx="346">
                  <c:v>2.02</c:v>
                </c:pt>
                <c:pt idx="347">
                  <c:v>2.0099999999999998</c:v>
                </c:pt>
                <c:pt idx="348">
                  <c:v>2.0099999999999998</c:v>
                </c:pt>
                <c:pt idx="349">
                  <c:v>2.02</c:v>
                </c:pt>
                <c:pt idx="350">
                  <c:v>2.0299999999999998</c:v>
                </c:pt>
                <c:pt idx="351">
                  <c:v>2.0299999999999998</c:v>
                </c:pt>
                <c:pt idx="352">
                  <c:v>2.0299999999999998</c:v>
                </c:pt>
                <c:pt idx="353">
                  <c:v>2.0299999999999998</c:v>
                </c:pt>
                <c:pt idx="354">
                  <c:v>2.0299999999999998</c:v>
                </c:pt>
                <c:pt idx="355">
                  <c:v>2.0299999999999998</c:v>
                </c:pt>
                <c:pt idx="356">
                  <c:v>2.04</c:v>
                </c:pt>
                <c:pt idx="357">
                  <c:v>2.04</c:v>
                </c:pt>
                <c:pt idx="358">
                  <c:v>2.04</c:v>
                </c:pt>
                <c:pt idx="359">
                  <c:v>2.04</c:v>
                </c:pt>
                <c:pt idx="360">
                  <c:v>2.04</c:v>
                </c:pt>
                <c:pt idx="361">
                  <c:v>2.04</c:v>
                </c:pt>
                <c:pt idx="362">
                  <c:v>2.04</c:v>
                </c:pt>
                <c:pt idx="363">
                  <c:v>2.04</c:v>
                </c:pt>
                <c:pt idx="364">
                  <c:v>2.04</c:v>
                </c:pt>
              </c:numCache>
            </c:numRef>
          </c:val>
          <c:smooth val="0"/>
          <c:extLst xmlns:c15="http://schemas.microsoft.com/office/drawing/2012/chart">
            <c:ext xmlns:c16="http://schemas.microsoft.com/office/drawing/2014/chart" uri="{C3380CC4-5D6E-409C-BE32-E72D297353CC}">
              <c16:uniqueId val="{00000001-71C2-44C6-8225-F2F17F3DEC34}"/>
            </c:ext>
          </c:extLst>
        </c:ser>
        <c:ser>
          <c:idx val="9"/>
          <c:order val="9"/>
          <c:tx>
            <c:strRef>
              <c:f>'YoY LH Only'!$AO$9</c:f>
              <c:strCache>
                <c:ptCount val="1"/>
                <c:pt idx="0">
                  <c:v>2026 Van Contract</c:v>
                </c:pt>
              </c:strCache>
            </c:strRef>
          </c:tx>
          <c:spPr>
            <a:ln w="28575" cap="rnd">
              <a:solidFill>
                <a:srgbClr val="00B0F0"/>
              </a:solidFill>
              <a:round/>
            </a:ln>
            <a:effectLst/>
          </c:spPr>
          <c:marker>
            <c:symbol val="none"/>
          </c:marker>
          <c:cat>
            <c:strRef>
              <c:f>'YoY LH Only'!$AA$10:$AA$374</c:f>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f>'YoY LH Only'!$AO$10:$AO$374</c:f>
              <c:numCache>
                <c:formatCode>General</c:formatCode>
                <c:ptCount val="365"/>
                <c:pt idx="0">
                  <c:v>2.0499999999999998</c:v>
                </c:pt>
                <c:pt idx="1">
                  <c:v>2.06</c:v>
                </c:pt>
                <c:pt idx="2">
                  <c:v>2.0499999999999998</c:v>
                </c:pt>
                <c:pt idx="3">
                  <c:v>2.06</c:v>
                </c:pt>
                <c:pt idx="4">
                  <c:v>2.06</c:v>
                </c:pt>
                <c:pt idx="5">
                  <c:v>2.0699999999999998</c:v>
                </c:pt>
                <c:pt idx="6">
                  <c:v>2.0699999999999998</c:v>
                </c:pt>
                <c:pt idx="7">
                  <c:v>2.0699999999999998</c:v>
                </c:pt>
                <c:pt idx="8">
                  <c:v>2.0699999999999998</c:v>
                </c:pt>
                <c:pt idx="9">
                  <c:v>2.08</c:v>
                </c:pt>
                <c:pt idx="10">
                  <c:v>2.08</c:v>
                </c:pt>
                <c:pt idx="11">
                  <c:v>2.09</c:v>
                </c:pt>
                <c:pt idx="12">
                  <c:v>2.09</c:v>
                </c:pt>
                <c:pt idx="13">
                  <c:v>2.09</c:v>
                </c:pt>
                <c:pt idx="14">
                  <c:v>2.09</c:v>
                </c:pt>
                <c:pt idx="15">
                  <c:v>2.09</c:v>
                </c:pt>
                <c:pt idx="16">
                  <c:v>2.09</c:v>
                </c:pt>
                <c:pt idx="17">
                  <c:v>2.09</c:v>
                </c:pt>
                <c:pt idx="18">
                  <c:v>2.09</c:v>
                </c:pt>
                <c:pt idx="19">
                  <c:v>2.09</c:v>
                </c:pt>
                <c:pt idx="20">
                  <c:v>2.09</c:v>
                </c:pt>
                <c:pt idx="21">
                  <c:v>2.09</c:v>
                </c:pt>
                <c:pt idx="22">
                  <c:v>2.09</c:v>
                </c:pt>
                <c:pt idx="23">
                  <c:v>2.09</c:v>
                </c:pt>
                <c:pt idx="24">
                  <c:v>2.09</c:v>
                </c:pt>
                <c:pt idx="25">
                  <c:v>2.09</c:v>
                </c:pt>
              </c:numCache>
            </c:numRef>
          </c:val>
          <c:smooth val="0"/>
          <c:extLst xmlns:c15="http://schemas.microsoft.com/office/drawing/2012/chart">
            <c:ext xmlns:c16="http://schemas.microsoft.com/office/drawing/2014/chart" uri="{C3380CC4-5D6E-409C-BE32-E72D297353CC}">
              <c16:uniqueId val="{00000002-71C2-44C6-8225-F2F17F3DEC34}"/>
            </c:ext>
          </c:extLst>
        </c:ser>
        <c:dLbls>
          <c:showLegendKey val="0"/>
          <c:showVal val="0"/>
          <c:showCatName val="0"/>
          <c:showSerName val="0"/>
          <c:showPercent val="0"/>
          <c:showBubbleSize val="0"/>
        </c:dLbls>
        <c:smooth val="0"/>
        <c:axId val="1100353056"/>
        <c:axId val="1557044943"/>
        <c:extLst>
          <c:ext xmlns:c15="http://schemas.microsoft.com/office/drawing/2012/chart" uri="{02D57815-91ED-43cb-92C2-25804820EDAC}">
            <c15:filteredLineSeries>
              <c15:ser>
                <c:idx val="0"/>
                <c:order val="0"/>
                <c:tx>
                  <c:strRef>
                    <c:extLst>
                      <c:ext uri="{02D57815-91ED-43cb-92C2-25804820EDAC}">
                        <c15:formulaRef>
                          <c15:sqref>'YoY LH Only'!$AF$9</c15:sqref>
                        </c15:formulaRef>
                      </c:ext>
                    </c:extLst>
                    <c:strCache>
                      <c:ptCount val="1"/>
                      <c:pt idx="0">
                        <c:v>2024 Ref Contract</c:v>
                      </c:pt>
                    </c:strCache>
                  </c:strRef>
                </c:tx>
                <c:spPr>
                  <a:ln w="28575" cap="rnd">
                    <a:solidFill>
                      <a:schemeClr val="accent1"/>
                    </a:solidFill>
                    <a:round/>
                  </a:ln>
                  <a:effectLst/>
                </c:spPr>
                <c:marker>
                  <c:symbol val="none"/>
                </c:marker>
                <c:cat>
                  <c:strRef>
                    <c:extLst>
                      <c:ext uri="{02D57815-91ED-43cb-92C2-25804820EDAC}">
                        <c15:formulaRef>
                          <c15:sqref>'YoY LH Only'!$AA$10:$AA$374</c15:sqref>
                        </c15:formulaRef>
                      </c:ext>
                    </c:extLst>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extLst>
                      <c:ext uri="{02D57815-91ED-43cb-92C2-25804820EDAC}">
                        <c15:formulaRef>
                          <c15:sqref>'YoY LH Only'!$AF$10:$AF$374</c15:sqref>
                        </c15:formulaRef>
                      </c:ext>
                    </c:extLst>
                    <c:numCache>
                      <c:formatCode>General</c:formatCode>
                      <c:ptCount val="365"/>
                      <c:pt idx="0">
                        <c:v>2.48</c:v>
                      </c:pt>
                      <c:pt idx="1">
                        <c:v>2.48</c:v>
                      </c:pt>
                      <c:pt idx="2">
                        <c:v>2.48</c:v>
                      </c:pt>
                      <c:pt idx="3">
                        <c:v>2.5</c:v>
                      </c:pt>
                      <c:pt idx="4">
                        <c:v>2.5</c:v>
                      </c:pt>
                      <c:pt idx="5">
                        <c:v>2.4900000000000002</c:v>
                      </c:pt>
                      <c:pt idx="6">
                        <c:v>2.4900000000000002</c:v>
                      </c:pt>
                      <c:pt idx="7">
                        <c:v>2.4900000000000002</c:v>
                      </c:pt>
                      <c:pt idx="8">
                        <c:v>2.4900000000000002</c:v>
                      </c:pt>
                      <c:pt idx="9">
                        <c:v>2.48</c:v>
                      </c:pt>
                      <c:pt idx="10">
                        <c:v>2.5</c:v>
                      </c:pt>
                      <c:pt idx="11">
                        <c:v>2.5</c:v>
                      </c:pt>
                      <c:pt idx="12">
                        <c:v>2.5</c:v>
                      </c:pt>
                      <c:pt idx="13">
                        <c:v>2.5099999999999998</c:v>
                      </c:pt>
                      <c:pt idx="14">
                        <c:v>2.5099999999999998</c:v>
                      </c:pt>
                      <c:pt idx="15">
                        <c:v>2.52</c:v>
                      </c:pt>
                      <c:pt idx="16">
                        <c:v>2.5099999999999998</c:v>
                      </c:pt>
                      <c:pt idx="17">
                        <c:v>2.5099999999999998</c:v>
                      </c:pt>
                      <c:pt idx="18">
                        <c:v>2.5099999999999998</c:v>
                      </c:pt>
                      <c:pt idx="19">
                        <c:v>2.5</c:v>
                      </c:pt>
                      <c:pt idx="20">
                        <c:v>2.5</c:v>
                      </c:pt>
                      <c:pt idx="21">
                        <c:v>2.5</c:v>
                      </c:pt>
                      <c:pt idx="22">
                        <c:v>2.5</c:v>
                      </c:pt>
                      <c:pt idx="23">
                        <c:v>2.5</c:v>
                      </c:pt>
                      <c:pt idx="24">
                        <c:v>2.5</c:v>
                      </c:pt>
                      <c:pt idx="25">
                        <c:v>2.5</c:v>
                      </c:pt>
                      <c:pt idx="26">
                        <c:v>2.5099999999999998</c:v>
                      </c:pt>
                      <c:pt idx="27">
                        <c:v>2.5</c:v>
                      </c:pt>
                      <c:pt idx="28">
                        <c:v>2.5099999999999998</c:v>
                      </c:pt>
                      <c:pt idx="29">
                        <c:v>2.5099999999999998</c:v>
                      </c:pt>
                      <c:pt idx="30">
                        <c:v>2.5</c:v>
                      </c:pt>
                      <c:pt idx="31">
                        <c:v>2.5099999999999998</c:v>
                      </c:pt>
                      <c:pt idx="32">
                        <c:v>2.5</c:v>
                      </c:pt>
                      <c:pt idx="33">
                        <c:v>2.5099999999999998</c:v>
                      </c:pt>
                      <c:pt idx="34">
                        <c:v>2.5</c:v>
                      </c:pt>
                      <c:pt idx="35">
                        <c:v>2.5099999999999998</c:v>
                      </c:pt>
                      <c:pt idx="36">
                        <c:v>2.52</c:v>
                      </c:pt>
                      <c:pt idx="37">
                        <c:v>2.5099999999999998</c:v>
                      </c:pt>
                      <c:pt idx="38">
                        <c:v>2.5099999999999998</c:v>
                      </c:pt>
                      <c:pt idx="39">
                        <c:v>2.5099999999999998</c:v>
                      </c:pt>
                      <c:pt idx="40">
                        <c:v>2.5</c:v>
                      </c:pt>
                      <c:pt idx="41">
                        <c:v>2.5</c:v>
                      </c:pt>
                      <c:pt idx="42">
                        <c:v>2.5</c:v>
                      </c:pt>
                      <c:pt idx="43">
                        <c:v>2.5099999999999998</c:v>
                      </c:pt>
                      <c:pt idx="44">
                        <c:v>2.5</c:v>
                      </c:pt>
                      <c:pt idx="45">
                        <c:v>2.5</c:v>
                      </c:pt>
                      <c:pt idx="46">
                        <c:v>2.5</c:v>
                      </c:pt>
                      <c:pt idx="47">
                        <c:v>2.5</c:v>
                      </c:pt>
                      <c:pt idx="48">
                        <c:v>2.5</c:v>
                      </c:pt>
                      <c:pt idx="49">
                        <c:v>2.5099999999999998</c:v>
                      </c:pt>
                      <c:pt idx="50">
                        <c:v>2.5</c:v>
                      </c:pt>
                      <c:pt idx="51">
                        <c:v>2.4900000000000002</c:v>
                      </c:pt>
                      <c:pt idx="52">
                        <c:v>2.5</c:v>
                      </c:pt>
                      <c:pt idx="53">
                        <c:v>2.4900000000000002</c:v>
                      </c:pt>
                      <c:pt idx="54">
                        <c:v>2.4900000000000002</c:v>
                      </c:pt>
                      <c:pt idx="55">
                        <c:v>2.48</c:v>
                      </c:pt>
                      <c:pt idx="56">
                        <c:v>2.4900000000000002</c:v>
                      </c:pt>
                      <c:pt idx="57">
                        <c:v>2.48</c:v>
                      </c:pt>
                      <c:pt idx="58">
                        <c:v>2.4900000000000002</c:v>
                      </c:pt>
                      <c:pt idx="59">
                        <c:v>2.5</c:v>
                      </c:pt>
                      <c:pt idx="60">
                        <c:v>2.4900000000000002</c:v>
                      </c:pt>
                      <c:pt idx="61">
                        <c:v>2.4700000000000002</c:v>
                      </c:pt>
                      <c:pt idx="62">
                        <c:v>2.4900000000000002</c:v>
                      </c:pt>
                      <c:pt idx="63">
                        <c:v>2.4900000000000002</c:v>
                      </c:pt>
                      <c:pt idx="64">
                        <c:v>2.48</c:v>
                      </c:pt>
                      <c:pt idx="65">
                        <c:v>2.4700000000000002</c:v>
                      </c:pt>
                      <c:pt idx="66">
                        <c:v>2.4700000000000002</c:v>
                      </c:pt>
                      <c:pt idx="67">
                        <c:v>2.4700000000000002</c:v>
                      </c:pt>
                      <c:pt idx="68">
                        <c:v>2.4700000000000002</c:v>
                      </c:pt>
                      <c:pt idx="69">
                        <c:v>2.4700000000000002</c:v>
                      </c:pt>
                      <c:pt idx="70">
                        <c:v>2.4700000000000002</c:v>
                      </c:pt>
                      <c:pt idx="71">
                        <c:v>2.4700000000000002</c:v>
                      </c:pt>
                      <c:pt idx="72">
                        <c:v>2.46</c:v>
                      </c:pt>
                      <c:pt idx="73">
                        <c:v>2.46</c:v>
                      </c:pt>
                      <c:pt idx="74">
                        <c:v>2.4700000000000002</c:v>
                      </c:pt>
                      <c:pt idx="75">
                        <c:v>2.46</c:v>
                      </c:pt>
                      <c:pt idx="76">
                        <c:v>2.4700000000000002</c:v>
                      </c:pt>
                      <c:pt idx="77">
                        <c:v>2.4700000000000002</c:v>
                      </c:pt>
                      <c:pt idx="78">
                        <c:v>2.4700000000000002</c:v>
                      </c:pt>
                      <c:pt idx="79">
                        <c:v>2.4700000000000002</c:v>
                      </c:pt>
                      <c:pt idx="80">
                        <c:v>2.4700000000000002</c:v>
                      </c:pt>
                      <c:pt idx="81">
                        <c:v>2.46</c:v>
                      </c:pt>
                      <c:pt idx="82">
                        <c:v>2.46</c:v>
                      </c:pt>
                      <c:pt idx="83">
                        <c:v>2.46</c:v>
                      </c:pt>
                      <c:pt idx="84">
                        <c:v>2.4700000000000002</c:v>
                      </c:pt>
                      <c:pt idx="85">
                        <c:v>2.48</c:v>
                      </c:pt>
                      <c:pt idx="86">
                        <c:v>2.4700000000000002</c:v>
                      </c:pt>
                      <c:pt idx="87">
                        <c:v>2.48</c:v>
                      </c:pt>
                      <c:pt idx="88">
                        <c:v>2.48</c:v>
                      </c:pt>
                      <c:pt idx="89">
                        <c:v>2.46</c:v>
                      </c:pt>
                      <c:pt idx="90">
                        <c:v>2.4700000000000002</c:v>
                      </c:pt>
                      <c:pt idx="91">
                        <c:v>2.4700000000000002</c:v>
                      </c:pt>
                      <c:pt idx="92">
                        <c:v>2.46</c:v>
                      </c:pt>
                      <c:pt idx="93">
                        <c:v>2.46</c:v>
                      </c:pt>
                      <c:pt idx="94">
                        <c:v>2.46</c:v>
                      </c:pt>
                      <c:pt idx="95">
                        <c:v>2.46</c:v>
                      </c:pt>
                      <c:pt idx="96">
                        <c:v>2.4500000000000002</c:v>
                      </c:pt>
                      <c:pt idx="97">
                        <c:v>2.4500000000000002</c:v>
                      </c:pt>
                      <c:pt idx="98">
                        <c:v>2.46</c:v>
                      </c:pt>
                      <c:pt idx="99">
                        <c:v>2.46</c:v>
                      </c:pt>
                      <c:pt idx="100">
                        <c:v>2.4500000000000002</c:v>
                      </c:pt>
                      <c:pt idx="101">
                        <c:v>2.4500000000000002</c:v>
                      </c:pt>
                      <c:pt idx="102">
                        <c:v>2.4500000000000002</c:v>
                      </c:pt>
                      <c:pt idx="103">
                        <c:v>2.4500000000000002</c:v>
                      </c:pt>
                      <c:pt idx="104">
                        <c:v>2.4500000000000002</c:v>
                      </c:pt>
                      <c:pt idx="105">
                        <c:v>2.4500000000000002</c:v>
                      </c:pt>
                      <c:pt idx="106">
                        <c:v>2.4500000000000002</c:v>
                      </c:pt>
                      <c:pt idx="107">
                        <c:v>2.44</c:v>
                      </c:pt>
                      <c:pt idx="108">
                        <c:v>2.4500000000000002</c:v>
                      </c:pt>
                      <c:pt idx="109">
                        <c:v>2.4500000000000002</c:v>
                      </c:pt>
                      <c:pt idx="110">
                        <c:v>2.4500000000000002</c:v>
                      </c:pt>
                      <c:pt idx="111">
                        <c:v>2.44</c:v>
                      </c:pt>
                      <c:pt idx="112">
                        <c:v>2.4500000000000002</c:v>
                      </c:pt>
                      <c:pt idx="113">
                        <c:v>2.44</c:v>
                      </c:pt>
                      <c:pt idx="114">
                        <c:v>2.44</c:v>
                      </c:pt>
                      <c:pt idx="115">
                        <c:v>2.4500000000000002</c:v>
                      </c:pt>
                      <c:pt idx="116">
                        <c:v>2.44</c:v>
                      </c:pt>
                      <c:pt idx="117">
                        <c:v>2.44</c:v>
                      </c:pt>
                      <c:pt idx="118">
                        <c:v>2.4300000000000002</c:v>
                      </c:pt>
                      <c:pt idx="119">
                        <c:v>2.44</c:v>
                      </c:pt>
                      <c:pt idx="120">
                        <c:v>2.4300000000000002</c:v>
                      </c:pt>
                      <c:pt idx="121">
                        <c:v>2.44</c:v>
                      </c:pt>
                      <c:pt idx="122">
                        <c:v>2.4300000000000002</c:v>
                      </c:pt>
                      <c:pt idx="123">
                        <c:v>2.4300000000000002</c:v>
                      </c:pt>
                      <c:pt idx="124">
                        <c:v>2.42</c:v>
                      </c:pt>
                      <c:pt idx="125">
                        <c:v>2.41</c:v>
                      </c:pt>
                      <c:pt idx="126">
                        <c:v>2.42</c:v>
                      </c:pt>
                      <c:pt idx="127">
                        <c:v>2.41</c:v>
                      </c:pt>
                      <c:pt idx="128">
                        <c:v>2.41</c:v>
                      </c:pt>
                      <c:pt idx="129">
                        <c:v>2.41</c:v>
                      </c:pt>
                      <c:pt idx="130">
                        <c:v>2.41</c:v>
                      </c:pt>
                      <c:pt idx="131">
                        <c:v>2.41</c:v>
                      </c:pt>
                      <c:pt idx="132">
                        <c:v>2.4</c:v>
                      </c:pt>
                      <c:pt idx="133">
                        <c:v>2.41</c:v>
                      </c:pt>
                      <c:pt idx="134">
                        <c:v>2.41</c:v>
                      </c:pt>
                      <c:pt idx="135">
                        <c:v>2.41</c:v>
                      </c:pt>
                      <c:pt idx="136">
                        <c:v>2.41</c:v>
                      </c:pt>
                      <c:pt idx="137">
                        <c:v>2.4</c:v>
                      </c:pt>
                      <c:pt idx="138">
                        <c:v>2.4</c:v>
                      </c:pt>
                      <c:pt idx="139">
                        <c:v>2.39</c:v>
                      </c:pt>
                      <c:pt idx="140">
                        <c:v>2.4</c:v>
                      </c:pt>
                      <c:pt idx="141">
                        <c:v>2.4</c:v>
                      </c:pt>
                      <c:pt idx="142">
                        <c:v>2.4</c:v>
                      </c:pt>
                      <c:pt idx="143">
                        <c:v>2.4</c:v>
                      </c:pt>
                      <c:pt idx="144">
                        <c:v>2.4</c:v>
                      </c:pt>
                      <c:pt idx="145">
                        <c:v>2.42</c:v>
                      </c:pt>
                      <c:pt idx="146">
                        <c:v>2.41</c:v>
                      </c:pt>
                      <c:pt idx="147">
                        <c:v>2.42</c:v>
                      </c:pt>
                      <c:pt idx="148">
                        <c:v>2.42</c:v>
                      </c:pt>
                      <c:pt idx="149">
                        <c:v>2.42</c:v>
                      </c:pt>
                      <c:pt idx="150">
                        <c:v>2.4300000000000002</c:v>
                      </c:pt>
                      <c:pt idx="151">
                        <c:v>2.34</c:v>
                      </c:pt>
                      <c:pt idx="152">
                        <c:v>2.34</c:v>
                      </c:pt>
                      <c:pt idx="153">
                        <c:v>2.33</c:v>
                      </c:pt>
                      <c:pt idx="154">
                        <c:v>2.34</c:v>
                      </c:pt>
                      <c:pt idx="155">
                        <c:v>2.34</c:v>
                      </c:pt>
                      <c:pt idx="156">
                        <c:v>2.33</c:v>
                      </c:pt>
                      <c:pt idx="157">
                        <c:v>2.33</c:v>
                      </c:pt>
                      <c:pt idx="158">
                        <c:v>2.33</c:v>
                      </c:pt>
                      <c:pt idx="159">
                        <c:v>2.33</c:v>
                      </c:pt>
                      <c:pt idx="160">
                        <c:v>2.33</c:v>
                      </c:pt>
                      <c:pt idx="161">
                        <c:v>2.33</c:v>
                      </c:pt>
                      <c:pt idx="162">
                        <c:v>2.33</c:v>
                      </c:pt>
                      <c:pt idx="163">
                        <c:v>2.33</c:v>
                      </c:pt>
                      <c:pt idx="164">
                        <c:v>2.33</c:v>
                      </c:pt>
                      <c:pt idx="165">
                        <c:v>2.33</c:v>
                      </c:pt>
                      <c:pt idx="166">
                        <c:v>2.33</c:v>
                      </c:pt>
                      <c:pt idx="167">
                        <c:v>2.33</c:v>
                      </c:pt>
                      <c:pt idx="168">
                        <c:v>2.33</c:v>
                      </c:pt>
                      <c:pt idx="169">
                        <c:v>2.33</c:v>
                      </c:pt>
                      <c:pt idx="170">
                        <c:v>2.33</c:v>
                      </c:pt>
                      <c:pt idx="171">
                        <c:v>2.33</c:v>
                      </c:pt>
                      <c:pt idx="172">
                        <c:v>2.33</c:v>
                      </c:pt>
                      <c:pt idx="173">
                        <c:v>2.33</c:v>
                      </c:pt>
                      <c:pt idx="174">
                        <c:v>2.3199999999999998</c:v>
                      </c:pt>
                      <c:pt idx="175">
                        <c:v>2.33</c:v>
                      </c:pt>
                      <c:pt idx="176">
                        <c:v>2.33</c:v>
                      </c:pt>
                      <c:pt idx="177">
                        <c:v>2.33</c:v>
                      </c:pt>
                      <c:pt idx="178">
                        <c:v>2.33</c:v>
                      </c:pt>
                      <c:pt idx="179">
                        <c:v>2.33</c:v>
                      </c:pt>
                      <c:pt idx="180">
                        <c:v>2.33</c:v>
                      </c:pt>
                      <c:pt idx="181">
                        <c:v>2.33</c:v>
                      </c:pt>
                      <c:pt idx="182">
                        <c:v>2.34</c:v>
                      </c:pt>
                      <c:pt idx="183">
                        <c:v>2.33</c:v>
                      </c:pt>
                      <c:pt idx="184">
                        <c:v>2.33</c:v>
                      </c:pt>
                      <c:pt idx="185">
                        <c:v>2.33</c:v>
                      </c:pt>
                      <c:pt idx="186">
                        <c:v>2.33</c:v>
                      </c:pt>
                      <c:pt idx="187">
                        <c:v>2.33</c:v>
                      </c:pt>
                      <c:pt idx="188">
                        <c:v>2.33</c:v>
                      </c:pt>
                      <c:pt idx="189">
                        <c:v>2.34</c:v>
                      </c:pt>
                      <c:pt idx="190">
                        <c:v>2.33</c:v>
                      </c:pt>
                      <c:pt idx="191">
                        <c:v>2.3199999999999998</c:v>
                      </c:pt>
                      <c:pt idx="192">
                        <c:v>2.3199999999999998</c:v>
                      </c:pt>
                      <c:pt idx="193">
                        <c:v>2.3199999999999998</c:v>
                      </c:pt>
                      <c:pt idx="194">
                        <c:v>2.31</c:v>
                      </c:pt>
                      <c:pt idx="195">
                        <c:v>2.31</c:v>
                      </c:pt>
                      <c:pt idx="196">
                        <c:v>2.3199999999999998</c:v>
                      </c:pt>
                      <c:pt idx="197">
                        <c:v>2.31</c:v>
                      </c:pt>
                      <c:pt idx="198">
                        <c:v>2.31</c:v>
                      </c:pt>
                      <c:pt idx="199">
                        <c:v>2.31</c:v>
                      </c:pt>
                      <c:pt idx="200">
                        <c:v>2.3199999999999998</c:v>
                      </c:pt>
                      <c:pt idx="201">
                        <c:v>2.31</c:v>
                      </c:pt>
                      <c:pt idx="202">
                        <c:v>2.3199999999999998</c:v>
                      </c:pt>
                      <c:pt idx="203">
                        <c:v>2.3199999999999998</c:v>
                      </c:pt>
                      <c:pt idx="204">
                        <c:v>2.3199999999999998</c:v>
                      </c:pt>
                      <c:pt idx="205">
                        <c:v>2.42</c:v>
                      </c:pt>
                      <c:pt idx="206">
                        <c:v>2.42</c:v>
                      </c:pt>
                      <c:pt idx="207">
                        <c:v>2.41</c:v>
                      </c:pt>
                      <c:pt idx="208">
                        <c:v>2.4</c:v>
                      </c:pt>
                      <c:pt idx="209">
                        <c:v>2.41</c:v>
                      </c:pt>
                      <c:pt idx="210">
                        <c:v>2.42</c:v>
                      </c:pt>
                      <c:pt idx="211">
                        <c:v>2.42</c:v>
                      </c:pt>
                      <c:pt idx="212">
                        <c:v>2.41</c:v>
                      </c:pt>
                      <c:pt idx="213">
                        <c:v>2.4300000000000002</c:v>
                      </c:pt>
                      <c:pt idx="214">
                        <c:v>2.4300000000000002</c:v>
                      </c:pt>
                      <c:pt idx="215">
                        <c:v>2.4300000000000002</c:v>
                      </c:pt>
                      <c:pt idx="216">
                        <c:v>2.4300000000000002</c:v>
                      </c:pt>
                      <c:pt idx="217">
                        <c:v>2.4300000000000002</c:v>
                      </c:pt>
                      <c:pt idx="218">
                        <c:v>2.42</c:v>
                      </c:pt>
                      <c:pt idx="219">
                        <c:v>2.42</c:v>
                      </c:pt>
                      <c:pt idx="220">
                        <c:v>2.42</c:v>
                      </c:pt>
                      <c:pt idx="221">
                        <c:v>2.4300000000000002</c:v>
                      </c:pt>
                      <c:pt idx="222">
                        <c:v>2.42</c:v>
                      </c:pt>
                      <c:pt idx="223">
                        <c:v>2.41</c:v>
                      </c:pt>
                      <c:pt idx="224">
                        <c:v>2.42</c:v>
                      </c:pt>
                      <c:pt idx="225">
                        <c:v>2.41</c:v>
                      </c:pt>
                      <c:pt idx="226">
                        <c:v>2.41</c:v>
                      </c:pt>
                      <c:pt idx="227">
                        <c:v>2.41</c:v>
                      </c:pt>
                      <c:pt idx="228">
                        <c:v>2.41</c:v>
                      </c:pt>
                      <c:pt idx="229">
                        <c:v>2.4</c:v>
                      </c:pt>
                      <c:pt idx="230">
                        <c:v>2.39</c:v>
                      </c:pt>
                      <c:pt idx="231">
                        <c:v>2.4</c:v>
                      </c:pt>
                      <c:pt idx="232">
                        <c:v>2.4</c:v>
                      </c:pt>
                      <c:pt idx="233">
                        <c:v>2.41</c:v>
                      </c:pt>
                      <c:pt idx="234">
                        <c:v>2.41</c:v>
                      </c:pt>
                      <c:pt idx="235">
                        <c:v>2.41</c:v>
                      </c:pt>
                      <c:pt idx="236">
                        <c:v>2.41</c:v>
                      </c:pt>
                      <c:pt idx="237">
                        <c:v>2.41</c:v>
                      </c:pt>
                      <c:pt idx="238">
                        <c:v>2.41</c:v>
                      </c:pt>
                      <c:pt idx="239">
                        <c:v>2.41</c:v>
                      </c:pt>
                      <c:pt idx="240">
                        <c:v>2.41</c:v>
                      </c:pt>
                      <c:pt idx="241">
                        <c:v>2.41</c:v>
                      </c:pt>
                      <c:pt idx="242">
                        <c:v>2.42</c:v>
                      </c:pt>
                      <c:pt idx="243">
                        <c:v>2.41</c:v>
                      </c:pt>
                      <c:pt idx="244">
                        <c:v>2.41</c:v>
                      </c:pt>
                      <c:pt idx="245">
                        <c:v>2.42</c:v>
                      </c:pt>
                      <c:pt idx="246">
                        <c:v>2.4300000000000002</c:v>
                      </c:pt>
                      <c:pt idx="247">
                        <c:v>2.42</c:v>
                      </c:pt>
                      <c:pt idx="248">
                        <c:v>2.42</c:v>
                      </c:pt>
                      <c:pt idx="249">
                        <c:v>2.42</c:v>
                      </c:pt>
                      <c:pt idx="250">
                        <c:v>2.41</c:v>
                      </c:pt>
                      <c:pt idx="251">
                        <c:v>2.41</c:v>
                      </c:pt>
                      <c:pt idx="252">
                        <c:v>2.42</c:v>
                      </c:pt>
                      <c:pt idx="253">
                        <c:v>2.4300000000000002</c:v>
                      </c:pt>
                      <c:pt idx="254">
                        <c:v>2.42</c:v>
                      </c:pt>
                      <c:pt idx="255">
                        <c:v>2.42</c:v>
                      </c:pt>
                      <c:pt idx="256">
                        <c:v>2.41</c:v>
                      </c:pt>
                      <c:pt idx="257">
                        <c:v>2.41</c:v>
                      </c:pt>
                      <c:pt idx="258">
                        <c:v>2.4</c:v>
                      </c:pt>
                      <c:pt idx="259">
                        <c:v>2.41</c:v>
                      </c:pt>
                      <c:pt idx="260">
                        <c:v>2.4300000000000002</c:v>
                      </c:pt>
                      <c:pt idx="261">
                        <c:v>2.42</c:v>
                      </c:pt>
                      <c:pt idx="262">
                        <c:v>2.42</c:v>
                      </c:pt>
                      <c:pt idx="263">
                        <c:v>2.42</c:v>
                      </c:pt>
                      <c:pt idx="264">
                        <c:v>2.41</c:v>
                      </c:pt>
                      <c:pt idx="265">
                        <c:v>2.42</c:v>
                      </c:pt>
                      <c:pt idx="266">
                        <c:v>2.42</c:v>
                      </c:pt>
                      <c:pt idx="267">
                        <c:v>2.42</c:v>
                      </c:pt>
                      <c:pt idx="268">
                        <c:v>2.41</c:v>
                      </c:pt>
                      <c:pt idx="269">
                        <c:v>2.41</c:v>
                      </c:pt>
                      <c:pt idx="270">
                        <c:v>2.42</c:v>
                      </c:pt>
                      <c:pt idx="271">
                        <c:v>2.4300000000000002</c:v>
                      </c:pt>
                      <c:pt idx="272">
                        <c:v>2.4300000000000002</c:v>
                      </c:pt>
                      <c:pt idx="273">
                        <c:v>2.44</c:v>
                      </c:pt>
                      <c:pt idx="274">
                        <c:v>2.4300000000000002</c:v>
                      </c:pt>
                      <c:pt idx="275">
                        <c:v>2.4300000000000002</c:v>
                      </c:pt>
                      <c:pt idx="276">
                        <c:v>2.4300000000000002</c:v>
                      </c:pt>
                      <c:pt idx="277">
                        <c:v>2.42</c:v>
                      </c:pt>
                      <c:pt idx="278">
                        <c:v>2.42</c:v>
                      </c:pt>
                      <c:pt idx="279">
                        <c:v>2.42</c:v>
                      </c:pt>
                      <c:pt idx="280">
                        <c:v>2.4300000000000002</c:v>
                      </c:pt>
                      <c:pt idx="281">
                        <c:v>2.4300000000000002</c:v>
                      </c:pt>
                      <c:pt idx="282">
                        <c:v>2.4300000000000002</c:v>
                      </c:pt>
                      <c:pt idx="283">
                        <c:v>2.42</c:v>
                      </c:pt>
                      <c:pt idx="284">
                        <c:v>2.4300000000000002</c:v>
                      </c:pt>
                      <c:pt idx="285">
                        <c:v>2.42</c:v>
                      </c:pt>
                      <c:pt idx="286">
                        <c:v>2.42</c:v>
                      </c:pt>
                      <c:pt idx="287">
                        <c:v>2.4300000000000002</c:v>
                      </c:pt>
                      <c:pt idx="288">
                        <c:v>2.42</c:v>
                      </c:pt>
                      <c:pt idx="289">
                        <c:v>2.41</c:v>
                      </c:pt>
                      <c:pt idx="290">
                        <c:v>2.41</c:v>
                      </c:pt>
                      <c:pt idx="291">
                        <c:v>2.42</c:v>
                      </c:pt>
                      <c:pt idx="292">
                        <c:v>2.4</c:v>
                      </c:pt>
                      <c:pt idx="293">
                        <c:v>2.4</c:v>
                      </c:pt>
                      <c:pt idx="294">
                        <c:v>2.42</c:v>
                      </c:pt>
                      <c:pt idx="295">
                        <c:v>2.42</c:v>
                      </c:pt>
                      <c:pt idx="296">
                        <c:v>2.42</c:v>
                      </c:pt>
                      <c:pt idx="297">
                        <c:v>2.41</c:v>
                      </c:pt>
                      <c:pt idx="298">
                        <c:v>2.41</c:v>
                      </c:pt>
                      <c:pt idx="299">
                        <c:v>2.4</c:v>
                      </c:pt>
                      <c:pt idx="300">
                        <c:v>2.41</c:v>
                      </c:pt>
                      <c:pt idx="301">
                        <c:v>2.42</c:v>
                      </c:pt>
                      <c:pt idx="302">
                        <c:v>2.42</c:v>
                      </c:pt>
                      <c:pt idx="303">
                        <c:v>2.42</c:v>
                      </c:pt>
                      <c:pt idx="304">
                        <c:v>2.42</c:v>
                      </c:pt>
                      <c:pt idx="305">
                        <c:v>2.42</c:v>
                      </c:pt>
                      <c:pt idx="306">
                        <c:v>2.41</c:v>
                      </c:pt>
                      <c:pt idx="307">
                        <c:v>2.4</c:v>
                      </c:pt>
                      <c:pt idx="308">
                        <c:v>2.41</c:v>
                      </c:pt>
                      <c:pt idx="309">
                        <c:v>2.42</c:v>
                      </c:pt>
                      <c:pt idx="310">
                        <c:v>2.41</c:v>
                      </c:pt>
                      <c:pt idx="311">
                        <c:v>2.41</c:v>
                      </c:pt>
                      <c:pt idx="312">
                        <c:v>2.41</c:v>
                      </c:pt>
                      <c:pt idx="313">
                        <c:v>2.4</c:v>
                      </c:pt>
                      <c:pt idx="314">
                        <c:v>2.4</c:v>
                      </c:pt>
                      <c:pt idx="315">
                        <c:v>2.41</c:v>
                      </c:pt>
                      <c:pt idx="316">
                        <c:v>2.41</c:v>
                      </c:pt>
                      <c:pt idx="317">
                        <c:v>2.39</c:v>
                      </c:pt>
                      <c:pt idx="318">
                        <c:v>2.39</c:v>
                      </c:pt>
                      <c:pt idx="319">
                        <c:v>2.38</c:v>
                      </c:pt>
                      <c:pt idx="320">
                        <c:v>2.38</c:v>
                      </c:pt>
                      <c:pt idx="321">
                        <c:v>2.37</c:v>
                      </c:pt>
                      <c:pt idx="322">
                        <c:v>2.38</c:v>
                      </c:pt>
                      <c:pt idx="323">
                        <c:v>2.4</c:v>
                      </c:pt>
                      <c:pt idx="324">
                        <c:v>2.4</c:v>
                      </c:pt>
                      <c:pt idx="325">
                        <c:v>2.4</c:v>
                      </c:pt>
                      <c:pt idx="326">
                        <c:v>2.4</c:v>
                      </c:pt>
                      <c:pt idx="327">
                        <c:v>2.39</c:v>
                      </c:pt>
                      <c:pt idx="328">
                        <c:v>2.39</c:v>
                      </c:pt>
                      <c:pt idx="329">
                        <c:v>2.4</c:v>
                      </c:pt>
                      <c:pt idx="330">
                        <c:v>2.4</c:v>
                      </c:pt>
                      <c:pt idx="331">
                        <c:v>2.4</c:v>
                      </c:pt>
                      <c:pt idx="332">
                        <c:v>2.41</c:v>
                      </c:pt>
                      <c:pt idx="333">
                        <c:v>2.4</c:v>
                      </c:pt>
                      <c:pt idx="334">
                        <c:v>2.4</c:v>
                      </c:pt>
                      <c:pt idx="335">
                        <c:v>2.4</c:v>
                      </c:pt>
                      <c:pt idx="336">
                        <c:v>2.41</c:v>
                      </c:pt>
                      <c:pt idx="337">
                        <c:v>2.41</c:v>
                      </c:pt>
                      <c:pt idx="338">
                        <c:v>2.41</c:v>
                      </c:pt>
                      <c:pt idx="339">
                        <c:v>2.41</c:v>
                      </c:pt>
                      <c:pt idx="340">
                        <c:v>2.42</c:v>
                      </c:pt>
                      <c:pt idx="341">
                        <c:v>2.41</c:v>
                      </c:pt>
                      <c:pt idx="342">
                        <c:v>2.41</c:v>
                      </c:pt>
                      <c:pt idx="343">
                        <c:v>2.42</c:v>
                      </c:pt>
                      <c:pt idx="344">
                        <c:v>2.42</c:v>
                      </c:pt>
                      <c:pt idx="345">
                        <c:v>2.4300000000000002</c:v>
                      </c:pt>
                      <c:pt idx="346">
                        <c:v>2.42</c:v>
                      </c:pt>
                      <c:pt idx="347">
                        <c:v>2.42</c:v>
                      </c:pt>
                      <c:pt idx="348">
                        <c:v>2.41</c:v>
                      </c:pt>
                      <c:pt idx="349">
                        <c:v>2.4</c:v>
                      </c:pt>
                      <c:pt idx="350">
                        <c:v>2.42</c:v>
                      </c:pt>
                      <c:pt idx="351">
                        <c:v>2.42</c:v>
                      </c:pt>
                      <c:pt idx="352">
                        <c:v>2.41</c:v>
                      </c:pt>
                      <c:pt idx="353">
                        <c:v>2.41</c:v>
                      </c:pt>
                      <c:pt idx="354">
                        <c:v>2.41</c:v>
                      </c:pt>
                      <c:pt idx="355">
                        <c:v>2.4</c:v>
                      </c:pt>
                      <c:pt idx="356">
                        <c:v>2.4</c:v>
                      </c:pt>
                      <c:pt idx="357">
                        <c:v>2.41</c:v>
                      </c:pt>
                      <c:pt idx="358">
                        <c:v>2.4</c:v>
                      </c:pt>
                      <c:pt idx="359">
                        <c:v>2.41</c:v>
                      </c:pt>
                      <c:pt idx="360">
                        <c:v>2.4</c:v>
                      </c:pt>
                      <c:pt idx="361">
                        <c:v>2.39</c:v>
                      </c:pt>
                      <c:pt idx="362">
                        <c:v>2.4</c:v>
                      </c:pt>
                      <c:pt idx="363">
                        <c:v>2.39</c:v>
                      </c:pt>
                      <c:pt idx="364">
                        <c:v>2.4</c:v>
                      </c:pt>
                    </c:numCache>
                  </c:numRef>
                </c:val>
                <c:smooth val="0"/>
                <c:extLst>
                  <c:ext xmlns:c16="http://schemas.microsoft.com/office/drawing/2014/chart" uri="{C3380CC4-5D6E-409C-BE32-E72D297353CC}">
                    <c16:uniqueId val="{00000003-71C2-44C6-8225-F2F17F3DEC34}"/>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'YoY LH Only'!$AH$9</c15:sqref>
                        </c15:formulaRef>
                      </c:ext>
                    </c:extLst>
                    <c:strCache>
                      <c:ptCount val="1"/>
                      <c:pt idx="0">
                        <c:v>2024 Ref Spot</c:v>
                      </c:pt>
                    </c:strCache>
                  </c:strRef>
                </c:tx>
                <c:spPr>
                  <a:ln w="28575" cap="rnd">
                    <a:solidFill>
                      <a:schemeClr val="accent3"/>
                    </a:solidFill>
                    <a:round/>
                  </a:ln>
                  <a:effectLst/>
                </c:spPr>
                <c:marker>
                  <c:symbol val="none"/>
                </c:marker>
                <c:cat>
                  <c:strRef>
                    <c:extLst xmlns:c15="http://schemas.microsoft.com/office/drawing/2012/chart">
                      <c:ext xmlns:c15="http://schemas.microsoft.com/office/drawing/2012/chart" uri="{02D57815-91ED-43cb-92C2-25804820EDAC}">
                        <c15:formulaRef>
                          <c15:sqref>'YoY LH Only'!$AA$10:$AA$374</c15:sqref>
                        </c15:formulaRef>
                      </c:ext>
                    </c:extLst>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extLst xmlns:c15="http://schemas.microsoft.com/office/drawing/2012/chart">
                      <c:ext xmlns:c15="http://schemas.microsoft.com/office/drawing/2012/chart" uri="{02D57815-91ED-43cb-92C2-25804820EDAC}">
                        <c15:formulaRef>
                          <c15:sqref>'YoY LH Only'!$AH$10:$AH$374</c15:sqref>
                        </c15:formulaRef>
                      </c:ext>
                    </c:extLst>
                    <c:numCache>
                      <c:formatCode>General</c:formatCode>
                      <c:ptCount val="365"/>
                      <c:pt idx="0">
                        <c:v>2.15</c:v>
                      </c:pt>
                      <c:pt idx="1">
                        <c:v>2.15</c:v>
                      </c:pt>
                      <c:pt idx="2">
                        <c:v>2.16</c:v>
                      </c:pt>
                      <c:pt idx="3">
                        <c:v>2.13</c:v>
                      </c:pt>
                      <c:pt idx="4">
                        <c:v>2.11</c:v>
                      </c:pt>
                      <c:pt idx="5">
                        <c:v>2.09</c:v>
                      </c:pt>
                      <c:pt idx="6">
                        <c:v>2.06</c:v>
                      </c:pt>
                      <c:pt idx="7">
                        <c:v>2.0499999999999998</c:v>
                      </c:pt>
                      <c:pt idx="8">
                        <c:v>2.04</c:v>
                      </c:pt>
                      <c:pt idx="9">
                        <c:v>2.04</c:v>
                      </c:pt>
                      <c:pt idx="10">
                        <c:v>2.0499999999999998</c:v>
                      </c:pt>
                      <c:pt idx="11">
                        <c:v>2.0499999999999998</c:v>
                      </c:pt>
                      <c:pt idx="12">
                        <c:v>2.06</c:v>
                      </c:pt>
                      <c:pt idx="13">
                        <c:v>2.0499999999999998</c:v>
                      </c:pt>
                      <c:pt idx="14">
                        <c:v>2.04</c:v>
                      </c:pt>
                      <c:pt idx="15">
                        <c:v>2.04</c:v>
                      </c:pt>
                      <c:pt idx="16">
                        <c:v>2.04</c:v>
                      </c:pt>
                      <c:pt idx="17">
                        <c:v>2.04</c:v>
                      </c:pt>
                      <c:pt idx="18">
                        <c:v>2.06</c:v>
                      </c:pt>
                      <c:pt idx="19">
                        <c:v>2.09</c:v>
                      </c:pt>
                      <c:pt idx="20">
                        <c:v>2.1</c:v>
                      </c:pt>
                      <c:pt idx="21">
                        <c:v>2.1</c:v>
                      </c:pt>
                      <c:pt idx="22">
                        <c:v>2.1</c:v>
                      </c:pt>
                      <c:pt idx="23">
                        <c:v>2.09</c:v>
                      </c:pt>
                      <c:pt idx="24">
                        <c:v>2.0699999999999998</c:v>
                      </c:pt>
                      <c:pt idx="25">
                        <c:v>2.08</c:v>
                      </c:pt>
                      <c:pt idx="26">
                        <c:v>2.08</c:v>
                      </c:pt>
                      <c:pt idx="27">
                        <c:v>2.06</c:v>
                      </c:pt>
                      <c:pt idx="28">
                        <c:v>2.0499999999999998</c:v>
                      </c:pt>
                      <c:pt idx="29">
                        <c:v>2.06</c:v>
                      </c:pt>
                      <c:pt idx="30">
                        <c:v>2.06</c:v>
                      </c:pt>
                      <c:pt idx="31">
                        <c:v>2.04</c:v>
                      </c:pt>
                      <c:pt idx="32">
                        <c:v>2.04</c:v>
                      </c:pt>
                      <c:pt idx="33">
                        <c:v>2.0299999999999998</c:v>
                      </c:pt>
                      <c:pt idx="34">
                        <c:v>2.0099999999999998</c:v>
                      </c:pt>
                      <c:pt idx="35">
                        <c:v>2.0099999999999998</c:v>
                      </c:pt>
                      <c:pt idx="36">
                        <c:v>2</c:v>
                      </c:pt>
                      <c:pt idx="37">
                        <c:v>2</c:v>
                      </c:pt>
                      <c:pt idx="38">
                        <c:v>1.99</c:v>
                      </c:pt>
                      <c:pt idx="39">
                        <c:v>2.0099999999999998</c:v>
                      </c:pt>
                      <c:pt idx="40">
                        <c:v>2</c:v>
                      </c:pt>
                      <c:pt idx="41">
                        <c:v>1.98</c:v>
                      </c:pt>
                      <c:pt idx="42">
                        <c:v>1.97</c:v>
                      </c:pt>
                      <c:pt idx="43">
                        <c:v>1.95</c:v>
                      </c:pt>
                      <c:pt idx="44">
                        <c:v>1.93</c:v>
                      </c:pt>
                      <c:pt idx="45">
                        <c:v>1.92</c:v>
                      </c:pt>
                      <c:pt idx="46">
                        <c:v>1.93</c:v>
                      </c:pt>
                      <c:pt idx="47">
                        <c:v>1.93</c:v>
                      </c:pt>
                      <c:pt idx="48">
                        <c:v>1.92</c:v>
                      </c:pt>
                      <c:pt idx="49">
                        <c:v>1.9</c:v>
                      </c:pt>
                      <c:pt idx="50">
                        <c:v>1.87</c:v>
                      </c:pt>
                      <c:pt idx="51">
                        <c:v>1.85</c:v>
                      </c:pt>
                      <c:pt idx="52">
                        <c:v>1.85</c:v>
                      </c:pt>
                      <c:pt idx="53">
                        <c:v>1.85</c:v>
                      </c:pt>
                      <c:pt idx="54">
                        <c:v>1.86</c:v>
                      </c:pt>
                      <c:pt idx="55">
                        <c:v>1.84</c:v>
                      </c:pt>
                      <c:pt idx="56">
                        <c:v>1.83</c:v>
                      </c:pt>
                      <c:pt idx="57">
                        <c:v>1.83</c:v>
                      </c:pt>
                      <c:pt idx="58">
                        <c:v>1.82</c:v>
                      </c:pt>
                      <c:pt idx="59">
                        <c:v>1.81</c:v>
                      </c:pt>
                      <c:pt idx="60">
                        <c:v>1.83</c:v>
                      </c:pt>
                      <c:pt idx="61">
                        <c:v>1.85</c:v>
                      </c:pt>
                      <c:pt idx="62">
                        <c:v>1.84</c:v>
                      </c:pt>
                      <c:pt idx="63">
                        <c:v>1.84</c:v>
                      </c:pt>
                      <c:pt idx="64">
                        <c:v>1.82</c:v>
                      </c:pt>
                      <c:pt idx="65">
                        <c:v>1.81</c:v>
                      </c:pt>
                      <c:pt idx="66">
                        <c:v>1.81</c:v>
                      </c:pt>
                      <c:pt idx="67">
                        <c:v>1.82</c:v>
                      </c:pt>
                      <c:pt idx="68">
                        <c:v>1.83</c:v>
                      </c:pt>
                      <c:pt idx="69">
                        <c:v>1.82</c:v>
                      </c:pt>
                      <c:pt idx="70">
                        <c:v>1.81</c:v>
                      </c:pt>
                      <c:pt idx="71">
                        <c:v>1.81</c:v>
                      </c:pt>
                      <c:pt idx="72">
                        <c:v>1.82</c:v>
                      </c:pt>
                      <c:pt idx="73">
                        <c:v>1.82</c:v>
                      </c:pt>
                      <c:pt idx="74">
                        <c:v>1.83</c:v>
                      </c:pt>
                      <c:pt idx="75">
                        <c:v>1.84</c:v>
                      </c:pt>
                      <c:pt idx="76">
                        <c:v>1.83</c:v>
                      </c:pt>
                      <c:pt idx="77">
                        <c:v>1.83</c:v>
                      </c:pt>
                      <c:pt idx="78">
                        <c:v>1.83</c:v>
                      </c:pt>
                      <c:pt idx="79">
                        <c:v>1.82</c:v>
                      </c:pt>
                      <c:pt idx="80">
                        <c:v>1.83</c:v>
                      </c:pt>
                      <c:pt idx="81">
                        <c:v>1.83</c:v>
                      </c:pt>
                      <c:pt idx="82">
                        <c:v>1.84</c:v>
                      </c:pt>
                      <c:pt idx="83">
                        <c:v>1.82</c:v>
                      </c:pt>
                      <c:pt idx="84">
                        <c:v>1.82</c:v>
                      </c:pt>
                      <c:pt idx="85">
                        <c:v>1.81</c:v>
                      </c:pt>
                      <c:pt idx="86">
                        <c:v>1.8</c:v>
                      </c:pt>
                      <c:pt idx="87">
                        <c:v>1.8</c:v>
                      </c:pt>
                      <c:pt idx="88">
                        <c:v>1.82</c:v>
                      </c:pt>
                      <c:pt idx="89">
                        <c:v>1.85</c:v>
                      </c:pt>
                      <c:pt idx="90">
                        <c:v>1.84</c:v>
                      </c:pt>
                      <c:pt idx="91">
                        <c:v>1.83</c:v>
                      </c:pt>
                      <c:pt idx="92">
                        <c:v>1.82</c:v>
                      </c:pt>
                      <c:pt idx="93">
                        <c:v>1.82</c:v>
                      </c:pt>
                      <c:pt idx="94">
                        <c:v>1.82</c:v>
                      </c:pt>
                      <c:pt idx="95">
                        <c:v>1.82</c:v>
                      </c:pt>
                      <c:pt idx="96">
                        <c:v>1.82</c:v>
                      </c:pt>
                      <c:pt idx="97">
                        <c:v>1.8</c:v>
                      </c:pt>
                      <c:pt idx="98">
                        <c:v>1.8</c:v>
                      </c:pt>
                      <c:pt idx="99">
                        <c:v>1.78</c:v>
                      </c:pt>
                      <c:pt idx="100">
                        <c:v>1.78</c:v>
                      </c:pt>
                      <c:pt idx="101">
                        <c:v>1.78</c:v>
                      </c:pt>
                      <c:pt idx="102">
                        <c:v>1.79</c:v>
                      </c:pt>
                      <c:pt idx="103">
                        <c:v>1.8</c:v>
                      </c:pt>
                      <c:pt idx="104">
                        <c:v>1.79</c:v>
                      </c:pt>
                      <c:pt idx="105">
                        <c:v>1.79</c:v>
                      </c:pt>
                      <c:pt idx="106">
                        <c:v>1.78</c:v>
                      </c:pt>
                      <c:pt idx="107">
                        <c:v>1.76</c:v>
                      </c:pt>
                      <c:pt idx="108">
                        <c:v>1.76</c:v>
                      </c:pt>
                      <c:pt idx="109">
                        <c:v>1.77</c:v>
                      </c:pt>
                      <c:pt idx="110">
                        <c:v>1.78</c:v>
                      </c:pt>
                      <c:pt idx="111">
                        <c:v>1.77</c:v>
                      </c:pt>
                      <c:pt idx="112">
                        <c:v>1.77</c:v>
                      </c:pt>
                      <c:pt idx="113">
                        <c:v>1.76</c:v>
                      </c:pt>
                      <c:pt idx="114">
                        <c:v>1.76</c:v>
                      </c:pt>
                      <c:pt idx="115">
                        <c:v>1.77</c:v>
                      </c:pt>
                      <c:pt idx="116">
                        <c:v>1.77</c:v>
                      </c:pt>
                      <c:pt idx="117">
                        <c:v>1.79</c:v>
                      </c:pt>
                      <c:pt idx="118">
                        <c:v>1.79</c:v>
                      </c:pt>
                      <c:pt idx="119">
                        <c:v>1.79</c:v>
                      </c:pt>
                      <c:pt idx="120">
                        <c:v>1.8</c:v>
                      </c:pt>
                      <c:pt idx="121">
                        <c:v>1.79</c:v>
                      </c:pt>
                      <c:pt idx="122">
                        <c:v>1.79</c:v>
                      </c:pt>
                      <c:pt idx="123">
                        <c:v>1.81</c:v>
                      </c:pt>
                      <c:pt idx="124">
                        <c:v>1.83</c:v>
                      </c:pt>
                      <c:pt idx="125">
                        <c:v>1.83</c:v>
                      </c:pt>
                      <c:pt idx="126">
                        <c:v>1.83</c:v>
                      </c:pt>
                      <c:pt idx="127">
                        <c:v>1.84</c:v>
                      </c:pt>
                      <c:pt idx="128">
                        <c:v>1.84</c:v>
                      </c:pt>
                      <c:pt idx="129">
                        <c:v>1.83</c:v>
                      </c:pt>
                      <c:pt idx="130">
                        <c:v>1.84</c:v>
                      </c:pt>
                      <c:pt idx="131">
                        <c:v>1.86</c:v>
                      </c:pt>
                      <c:pt idx="132">
                        <c:v>1.85</c:v>
                      </c:pt>
                      <c:pt idx="133">
                        <c:v>1.85</c:v>
                      </c:pt>
                      <c:pt idx="134">
                        <c:v>1.85</c:v>
                      </c:pt>
                      <c:pt idx="135">
                        <c:v>1.85</c:v>
                      </c:pt>
                      <c:pt idx="136">
                        <c:v>1.85</c:v>
                      </c:pt>
                      <c:pt idx="137">
                        <c:v>1.88</c:v>
                      </c:pt>
                      <c:pt idx="138">
                        <c:v>1.92</c:v>
                      </c:pt>
                      <c:pt idx="139">
                        <c:v>1.92</c:v>
                      </c:pt>
                      <c:pt idx="140">
                        <c:v>1.92</c:v>
                      </c:pt>
                      <c:pt idx="141">
                        <c:v>1.94</c:v>
                      </c:pt>
                      <c:pt idx="142">
                        <c:v>1.92</c:v>
                      </c:pt>
                      <c:pt idx="143">
                        <c:v>1.92</c:v>
                      </c:pt>
                      <c:pt idx="144">
                        <c:v>1.92</c:v>
                      </c:pt>
                      <c:pt idx="145">
                        <c:v>1.94</c:v>
                      </c:pt>
                      <c:pt idx="146">
                        <c:v>1.93</c:v>
                      </c:pt>
                      <c:pt idx="147">
                        <c:v>1.93</c:v>
                      </c:pt>
                      <c:pt idx="148">
                        <c:v>1.95</c:v>
                      </c:pt>
                      <c:pt idx="149">
                        <c:v>1.94</c:v>
                      </c:pt>
                      <c:pt idx="150">
                        <c:v>1.92</c:v>
                      </c:pt>
                      <c:pt idx="151">
                        <c:v>1.91</c:v>
                      </c:pt>
                      <c:pt idx="152">
                        <c:v>1.9</c:v>
                      </c:pt>
                      <c:pt idx="153">
                        <c:v>1.89</c:v>
                      </c:pt>
                      <c:pt idx="154">
                        <c:v>1.9</c:v>
                      </c:pt>
                      <c:pt idx="155">
                        <c:v>1.89</c:v>
                      </c:pt>
                      <c:pt idx="156">
                        <c:v>1.89</c:v>
                      </c:pt>
                      <c:pt idx="157">
                        <c:v>1.9</c:v>
                      </c:pt>
                      <c:pt idx="158">
                        <c:v>1.9</c:v>
                      </c:pt>
                      <c:pt idx="159">
                        <c:v>1.92</c:v>
                      </c:pt>
                      <c:pt idx="160">
                        <c:v>1.92</c:v>
                      </c:pt>
                      <c:pt idx="161">
                        <c:v>1.91</c:v>
                      </c:pt>
                      <c:pt idx="162">
                        <c:v>1.91</c:v>
                      </c:pt>
                      <c:pt idx="163">
                        <c:v>1.9</c:v>
                      </c:pt>
                      <c:pt idx="164">
                        <c:v>1.89</c:v>
                      </c:pt>
                      <c:pt idx="165">
                        <c:v>1.9</c:v>
                      </c:pt>
                      <c:pt idx="166">
                        <c:v>1.91</c:v>
                      </c:pt>
                      <c:pt idx="167">
                        <c:v>1.91</c:v>
                      </c:pt>
                      <c:pt idx="168">
                        <c:v>1.92</c:v>
                      </c:pt>
                      <c:pt idx="169">
                        <c:v>1.92</c:v>
                      </c:pt>
                      <c:pt idx="170">
                        <c:v>1.92</c:v>
                      </c:pt>
                      <c:pt idx="171">
                        <c:v>1.91</c:v>
                      </c:pt>
                      <c:pt idx="172">
                        <c:v>1.93</c:v>
                      </c:pt>
                      <c:pt idx="173">
                        <c:v>1.96</c:v>
                      </c:pt>
                      <c:pt idx="174">
                        <c:v>1.95</c:v>
                      </c:pt>
                      <c:pt idx="175">
                        <c:v>1.94</c:v>
                      </c:pt>
                      <c:pt idx="176">
                        <c:v>1.94</c:v>
                      </c:pt>
                      <c:pt idx="177">
                        <c:v>1.93</c:v>
                      </c:pt>
                      <c:pt idx="178">
                        <c:v>1.93</c:v>
                      </c:pt>
                      <c:pt idx="179">
                        <c:v>1.95</c:v>
                      </c:pt>
                      <c:pt idx="180">
                        <c:v>1.96</c:v>
                      </c:pt>
                      <c:pt idx="181">
                        <c:v>1.96</c:v>
                      </c:pt>
                      <c:pt idx="182">
                        <c:v>1.97</c:v>
                      </c:pt>
                      <c:pt idx="183">
                        <c:v>1.98</c:v>
                      </c:pt>
                      <c:pt idx="184">
                        <c:v>1.98</c:v>
                      </c:pt>
                      <c:pt idx="185">
                        <c:v>1.98</c:v>
                      </c:pt>
                      <c:pt idx="186">
                        <c:v>1.98</c:v>
                      </c:pt>
                      <c:pt idx="187">
                        <c:v>2.02</c:v>
                      </c:pt>
                      <c:pt idx="188">
                        <c:v>1.99</c:v>
                      </c:pt>
                      <c:pt idx="189">
                        <c:v>1.98</c:v>
                      </c:pt>
                      <c:pt idx="190">
                        <c:v>1.97</c:v>
                      </c:pt>
                      <c:pt idx="191">
                        <c:v>1.95</c:v>
                      </c:pt>
                      <c:pt idx="192">
                        <c:v>1.94</c:v>
                      </c:pt>
                      <c:pt idx="193">
                        <c:v>1.94</c:v>
                      </c:pt>
                      <c:pt idx="194">
                        <c:v>1.95</c:v>
                      </c:pt>
                      <c:pt idx="195">
                        <c:v>1.95</c:v>
                      </c:pt>
                      <c:pt idx="196">
                        <c:v>1.94</c:v>
                      </c:pt>
                      <c:pt idx="197">
                        <c:v>1.94</c:v>
                      </c:pt>
                      <c:pt idx="198">
                        <c:v>1.94</c:v>
                      </c:pt>
                      <c:pt idx="199">
                        <c:v>1.92</c:v>
                      </c:pt>
                      <c:pt idx="200">
                        <c:v>1.92</c:v>
                      </c:pt>
                      <c:pt idx="201">
                        <c:v>1.96</c:v>
                      </c:pt>
                      <c:pt idx="202">
                        <c:v>1.95</c:v>
                      </c:pt>
                      <c:pt idx="203">
                        <c:v>1.95</c:v>
                      </c:pt>
                      <c:pt idx="204">
                        <c:v>1.95</c:v>
                      </c:pt>
                      <c:pt idx="205">
                        <c:v>1.9</c:v>
                      </c:pt>
                      <c:pt idx="206">
                        <c:v>1.89</c:v>
                      </c:pt>
                      <c:pt idx="207">
                        <c:v>1.89</c:v>
                      </c:pt>
                      <c:pt idx="208">
                        <c:v>1.92</c:v>
                      </c:pt>
                      <c:pt idx="209">
                        <c:v>1.91</c:v>
                      </c:pt>
                      <c:pt idx="210">
                        <c:v>1.91</c:v>
                      </c:pt>
                      <c:pt idx="211">
                        <c:v>1.91</c:v>
                      </c:pt>
                      <c:pt idx="212">
                        <c:v>1.9</c:v>
                      </c:pt>
                      <c:pt idx="213">
                        <c:v>1.9</c:v>
                      </c:pt>
                      <c:pt idx="214">
                        <c:v>1.91</c:v>
                      </c:pt>
                      <c:pt idx="215">
                        <c:v>1.94</c:v>
                      </c:pt>
                      <c:pt idx="216">
                        <c:v>1.93</c:v>
                      </c:pt>
                      <c:pt idx="217">
                        <c:v>1.93</c:v>
                      </c:pt>
                      <c:pt idx="218">
                        <c:v>1.93</c:v>
                      </c:pt>
                      <c:pt idx="219">
                        <c:v>1.92</c:v>
                      </c:pt>
                      <c:pt idx="220">
                        <c:v>1.9</c:v>
                      </c:pt>
                      <c:pt idx="221">
                        <c:v>1.92</c:v>
                      </c:pt>
                      <c:pt idx="222">
                        <c:v>1.94</c:v>
                      </c:pt>
                      <c:pt idx="223">
                        <c:v>1.94</c:v>
                      </c:pt>
                      <c:pt idx="224">
                        <c:v>1.93</c:v>
                      </c:pt>
                      <c:pt idx="225">
                        <c:v>1.93</c:v>
                      </c:pt>
                      <c:pt idx="226">
                        <c:v>1.92</c:v>
                      </c:pt>
                      <c:pt idx="227">
                        <c:v>1.92</c:v>
                      </c:pt>
                      <c:pt idx="228">
                        <c:v>1.93</c:v>
                      </c:pt>
                      <c:pt idx="229">
                        <c:v>1.95</c:v>
                      </c:pt>
                      <c:pt idx="230">
                        <c:v>1.94</c:v>
                      </c:pt>
                      <c:pt idx="231">
                        <c:v>1.94</c:v>
                      </c:pt>
                      <c:pt idx="232">
                        <c:v>1.94</c:v>
                      </c:pt>
                      <c:pt idx="233">
                        <c:v>1.92</c:v>
                      </c:pt>
                      <c:pt idx="234">
                        <c:v>1.9</c:v>
                      </c:pt>
                      <c:pt idx="235">
                        <c:v>1.9</c:v>
                      </c:pt>
                      <c:pt idx="236">
                        <c:v>1.93</c:v>
                      </c:pt>
                      <c:pt idx="237">
                        <c:v>1.93</c:v>
                      </c:pt>
                      <c:pt idx="238">
                        <c:v>1.93</c:v>
                      </c:pt>
                      <c:pt idx="239">
                        <c:v>1.93</c:v>
                      </c:pt>
                      <c:pt idx="240">
                        <c:v>1.92</c:v>
                      </c:pt>
                      <c:pt idx="241">
                        <c:v>1.91</c:v>
                      </c:pt>
                      <c:pt idx="242">
                        <c:v>1.93</c:v>
                      </c:pt>
                      <c:pt idx="243">
                        <c:v>1.97</c:v>
                      </c:pt>
                      <c:pt idx="244">
                        <c:v>1.97</c:v>
                      </c:pt>
                      <c:pt idx="245">
                        <c:v>1.96</c:v>
                      </c:pt>
                      <c:pt idx="246">
                        <c:v>1.98</c:v>
                      </c:pt>
                      <c:pt idx="247">
                        <c:v>1.96</c:v>
                      </c:pt>
                      <c:pt idx="248">
                        <c:v>1.95</c:v>
                      </c:pt>
                      <c:pt idx="249">
                        <c:v>1.95</c:v>
                      </c:pt>
                      <c:pt idx="250">
                        <c:v>1.97</c:v>
                      </c:pt>
                      <c:pt idx="251">
                        <c:v>1.96</c:v>
                      </c:pt>
                      <c:pt idx="252">
                        <c:v>1.96</c:v>
                      </c:pt>
                      <c:pt idx="253">
                        <c:v>1.95</c:v>
                      </c:pt>
                      <c:pt idx="254">
                        <c:v>1.94</c:v>
                      </c:pt>
                      <c:pt idx="255">
                        <c:v>1.92</c:v>
                      </c:pt>
                      <c:pt idx="256">
                        <c:v>1.93</c:v>
                      </c:pt>
                      <c:pt idx="257">
                        <c:v>1.95</c:v>
                      </c:pt>
                      <c:pt idx="258">
                        <c:v>1.94</c:v>
                      </c:pt>
                      <c:pt idx="259">
                        <c:v>1.93</c:v>
                      </c:pt>
                      <c:pt idx="260">
                        <c:v>1.95</c:v>
                      </c:pt>
                      <c:pt idx="261">
                        <c:v>1.94</c:v>
                      </c:pt>
                      <c:pt idx="262">
                        <c:v>1.93</c:v>
                      </c:pt>
                      <c:pt idx="263">
                        <c:v>1.93</c:v>
                      </c:pt>
                      <c:pt idx="264">
                        <c:v>1.95</c:v>
                      </c:pt>
                      <c:pt idx="265">
                        <c:v>1.93</c:v>
                      </c:pt>
                      <c:pt idx="266">
                        <c:v>1.93</c:v>
                      </c:pt>
                      <c:pt idx="267">
                        <c:v>1.93</c:v>
                      </c:pt>
                      <c:pt idx="268">
                        <c:v>1.91</c:v>
                      </c:pt>
                      <c:pt idx="269">
                        <c:v>1.9</c:v>
                      </c:pt>
                      <c:pt idx="270">
                        <c:v>1.92</c:v>
                      </c:pt>
                      <c:pt idx="271">
                        <c:v>1.93</c:v>
                      </c:pt>
                      <c:pt idx="272">
                        <c:v>1.93</c:v>
                      </c:pt>
                      <c:pt idx="273">
                        <c:v>1.93</c:v>
                      </c:pt>
                      <c:pt idx="274">
                        <c:v>1.93</c:v>
                      </c:pt>
                      <c:pt idx="275">
                        <c:v>1.91</c:v>
                      </c:pt>
                      <c:pt idx="276">
                        <c:v>1.91</c:v>
                      </c:pt>
                      <c:pt idx="277">
                        <c:v>1.92</c:v>
                      </c:pt>
                      <c:pt idx="278">
                        <c:v>1.93</c:v>
                      </c:pt>
                      <c:pt idx="279">
                        <c:v>1.93</c:v>
                      </c:pt>
                      <c:pt idx="280">
                        <c:v>1.93</c:v>
                      </c:pt>
                      <c:pt idx="281">
                        <c:v>1.92</c:v>
                      </c:pt>
                      <c:pt idx="282">
                        <c:v>1.9</c:v>
                      </c:pt>
                      <c:pt idx="283">
                        <c:v>1.9</c:v>
                      </c:pt>
                      <c:pt idx="284">
                        <c:v>1.91</c:v>
                      </c:pt>
                      <c:pt idx="285">
                        <c:v>1.93</c:v>
                      </c:pt>
                      <c:pt idx="286">
                        <c:v>1.93</c:v>
                      </c:pt>
                      <c:pt idx="287">
                        <c:v>1.92</c:v>
                      </c:pt>
                      <c:pt idx="288">
                        <c:v>1.91</c:v>
                      </c:pt>
                      <c:pt idx="289">
                        <c:v>1.92</c:v>
                      </c:pt>
                      <c:pt idx="290">
                        <c:v>1.92</c:v>
                      </c:pt>
                      <c:pt idx="291">
                        <c:v>1.93</c:v>
                      </c:pt>
                      <c:pt idx="292">
                        <c:v>1.94</c:v>
                      </c:pt>
                      <c:pt idx="293">
                        <c:v>1.94</c:v>
                      </c:pt>
                      <c:pt idx="294">
                        <c:v>1.93</c:v>
                      </c:pt>
                      <c:pt idx="295">
                        <c:v>1.93</c:v>
                      </c:pt>
                      <c:pt idx="296">
                        <c:v>1.92</c:v>
                      </c:pt>
                      <c:pt idx="297">
                        <c:v>1.91</c:v>
                      </c:pt>
                      <c:pt idx="298">
                        <c:v>1.93</c:v>
                      </c:pt>
                      <c:pt idx="299">
                        <c:v>1.94</c:v>
                      </c:pt>
                      <c:pt idx="300">
                        <c:v>1.94</c:v>
                      </c:pt>
                      <c:pt idx="301">
                        <c:v>1.94</c:v>
                      </c:pt>
                      <c:pt idx="302">
                        <c:v>1.94</c:v>
                      </c:pt>
                      <c:pt idx="303">
                        <c:v>1.94</c:v>
                      </c:pt>
                      <c:pt idx="304">
                        <c:v>1.93</c:v>
                      </c:pt>
                      <c:pt idx="305">
                        <c:v>1.95</c:v>
                      </c:pt>
                      <c:pt idx="306">
                        <c:v>1.97</c:v>
                      </c:pt>
                      <c:pt idx="307">
                        <c:v>1.98</c:v>
                      </c:pt>
                      <c:pt idx="308">
                        <c:v>1.98</c:v>
                      </c:pt>
                      <c:pt idx="309">
                        <c:v>1.99</c:v>
                      </c:pt>
                      <c:pt idx="310">
                        <c:v>1.98</c:v>
                      </c:pt>
                      <c:pt idx="311">
                        <c:v>1.99</c:v>
                      </c:pt>
                      <c:pt idx="312">
                        <c:v>1.99</c:v>
                      </c:pt>
                      <c:pt idx="313">
                        <c:v>2.0099999999999998</c:v>
                      </c:pt>
                      <c:pt idx="314">
                        <c:v>1.99</c:v>
                      </c:pt>
                      <c:pt idx="315">
                        <c:v>1.99</c:v>
                      </c:pt>
                      <c:pt idx="316">
                        <c:v>2</c:v>
                      </c:pt>
                      <c:pt idx="317">
                        <c:v>1.97</c:v>
                      </c:pt>
                      <c:pt idx="318">
                        <c:v>1.96</c:v>
                      </c:pt>
                      <c:pt idx="319">
                        <c:v>1.97</c:v>
                      </c:pt>
                      <c:pt idx="320">
                        <c:v>1.99</c:v>
                      </c:pt>
                      <c:pt idx="321">
                        <c:v>1.99</c:v>
                      </c:pt>
                      <c:pt idx="322">
                        <c:v>1.99</c:v>
                      </c:pt>
                      <c:pt idx="323">
                        <c:v>2.0099999999999998</c:v>
                      </c:pt>
                      <c:pt idx="324">
                        <c:v>2</c:v>
                      </c:pt>
                      <c:pt idx="325">
                        <c:v>2.0099999999999998</c:v>
                      </c:pt>
                      <c:pt idx="326">
                        <c:v>2.0099999999999998</c:v>
                      </c:pt>
                      <c:pt idx="327">
                        <c:v>2.04</c:v>
                      </c:pt>
                      <c:pt idx="328">
                        <c:v>2.04</c:v>
                      </c:pt>
                      <c:pt idx="329">
                        <c:v>2.04</c:v>
                      </c:pt>
                      <c:pt idx="330">
                        <c:v>2.04</c:v>
                      </c:pt>
                      <c:pt idx="331">
                        <c:v>2.0299999999999998</c:v>
                      </c:pt>
                      <c:pt idx="332">
                        <c:v>2.02</c:v>
                      </c:pt>
                      <c:pt idx="333">
                        <c:v>2.02</c:v>
                      </c:pt>
                      <c:pt idx="334">
                        <c:v>2.04</c:v>
                      </c:pt>
                      <c:pt idx="335">
                        <c:v>2.02</c:v>
                      </c:pt>
                      <c:pt idx="336">
                        <c:v>2.0099999999999998</c:v>
                      </c:pt>
                      <c:pt idx="337">
                        <c:v>1.97</c:v>
                      </c:pt>
                      <c:pt idx="338">
                        <c:v>1.96</c:v>
                      </c:pt>
                      <c:pt idx="339">
                        <c:v>2</c:v>
                      </c:pt>
                      <c:pt idx="340">
                        <c:v>2</c:v>
                      </c:pt>
                      <c:pt idx="341">
                        <c:v>2.0099999999999998</c:v>
                      </c:pt>
                      <c:pt idx="342">
                        <c:v>2.0099999999999998</c:v>
                      </c:pt>
                      <c:pt idx="343">
                        <c:v>1.99</c:v>
                      </c:pt>
                      <c:pt idx="344">
                        <c:v>1.99</c:v>
                      </c:pt>
                      <c:pt idx="345">
                        <c:v>2</c:v>
                      </c:pt>
                      <c:pt idx="346">
                        <c:v>1.98</c:v>
                      </c:pt>
                      <c:pt idx="347">
                        <c:v>1.98</c:v>
                      </c:pt>
                      <c:pt idx="348">
                        <c:v>1.98</c:v>
                      </c:pt>
                      <c:pt idx="349">
                        <c:v>1.98</c:v>
                      </c:pt>
                      <c:pt idx="350">
                        <c:v>1.97</c:v>
                      </c:pt>
                      <c:pt idx="351">
                        <c:v>1.96</c:v>
                      </c:pt>
                      <c:pt idx="352">
                        <c:v>1.96</c:v>
                      </c:pt>
                      <c:pt idx="353">
                        <c:v>1.95</c:v>
                      </c:pt>
                      <c:pt idx="354">
                        <c:v>1.98</c:v>
                      </c:pt>
                      <c:pt idx="355">
                        <c:v>2</c:v>
                      </c:pt>
                      <c:pt idx="356">
                        <c:v>2.02</c:v>
                      </c:pt>
                      <c:pt idx="357">
                        <c:v>2.0099999999999998</c:v>
                      </c:pt>
                      <c:pt idx="358">
                        <c:v>2.0299999999999998</c:v>
                      </c:pt>
                      <c:pt idx="359">
                        <c:v>2.04</c:v>
                      </c:pt>
                      <c:pt idx="360">
                        <c:v>2.04</c:v>
                      </c:pt>
                      <c:pt idx="361">
                        <c:v>2.0299999999999998</c:v>
                      </c:pt>
                      <c:pt idx="362">
                        <c:v>2.08</c:v>
                      </c:pt>
                      <c:pt idx="363">
                        <c:v>2.1</c:v>
                      </c:pt>
                      <c:pt idx="364">
                        <c:v>2.1</c:v>
                      </c:pt>
                    </c:numCache>
                  </c:numRef>
                </c:val>
                <c:smooth val="0"/>
                <c:extLst xmlns:c15="http://schemas.microsoft.com/office/drawing/2012/chart">
                  <c:ext xmlns:c16="http://schemas.microsoft.com/office/drawing/2014/chart" uri="{C3380CC4-5D6E-409C-BE32-E72D297353CC}">
                    <c16:uniqueId val="{00000004-71C2-44C6-8225-F2F17F3DEC34}"/>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'YoY LH Only'!$AI$9</c15:sqref>
                        </c15:formulaRef>
                      </c:ext>
                    </c:extLst>
                    <c:strCache>
                      <c:ptCount val="1"/>
                      <c:pt idx="0">
                        <c:v>2024 Van Spot</c:v>
                      </c:pt>
                    </c:strCache>
                  </c:strRef>
                </c:tx>
                <c:spPr>
                  <a:ln w="28575" cap="rnd">
                    <a:solidFill>
                      <a:schemeClr val="bg2">
                        <a:lumMod val="75000"/>
                      </a:schemeClr>
                    </a:solidFill>
                    <a:prstDash val="solid"/>
                    <a:round/>
                  </a:ln>
                  <a:effectLst/>
                </c:spPr>
                <c:marker>
                  <c:symbol val="none"/>
                </c:marker>
                <c:cat>
                  <c:strRef>
                    <c:extLst xmlns:c15="http://schemas.microsoft.com/office/drawing/2012/chart">
                      <c:ext xmlns:c15="http://schemas.microsoft.com/office/drawing/2012/chart" uri="{02D57815-91ED-43cb-92C2-25804820EDAC}">
                        <c15:formulaRef>
                          <c15:sqref>'YoY LH Only'!$AA$10:$AA$374</c15:sqref>
                        </c15:formulaRef>
                      </c:ext>
                    </c:extLst>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extLst xmlns:c15="http://schemas.microsoft.com/office/drawing/2012/chart">
                      <c:ext xmlns:c15="http://schemas.microsoft.com/office/drawing/2012/chart" uri="{02D57815-91ED-43cb-92C2-25804820EDAC}">
                        <c15:formulaRef>
                          <c15:sqref>'YoY LH Only'!$AI$10:$AI$374</c15:sqref>
                        </c15:formulaRef>
                      </c:ext>
                    </c:extLst>
                    <c:numCache>
                      <c:formatCode>General</c:formatCode>
                      <c:ptCount val="365"/>
                      <c:pt idx="0">
                        <c:v>1.71</c:v>
                      </c:pt>
                      <c:pt idx="1">
                        <c:v>1.71</c:v>
                      </c:pt>
                      <c:pt idx="2">
                        <c:v>1.71</c:v>
                      </c:pt>
                      <c:pt idx="3">
                        <c:v>1.7</c:v>
                      </c:pt>
                      <c:pt idx="4">
                        <c:v>1.69</c:v>
                      </c:pt>
                      <c:pt idx="5">
                        <c:v>1.7</c:v>
                      </c:pt>
                      <c:pt idx="6">
                        <c:v>1.69</c:v>
                      </c:pt>
                      <c:pt idx="7">
                        <c:v>1.69</c:v>
                      </c:pt>
                      <c:pt idx="8">
                        <c:v>1.68</c:v>
                      </c:pt>
                      <c:pt idx="9">
                        <c:v>1.68</c:v>
                      </c:pt>
                      <c:pt idx="10">
                        <c:v>1.67</c:v>
                      </c:pt>
                      <c:pt idx="11">
                        <c:v>1.67</c:v>
                      </c:pt>
                      <c:pt idx="12">
                        <c:v>1.68</c:v>
                      </c:pt>
                      <c:pt idx="13">
                        <c:v>1.68</c:v>
                      </c:pt>
                      <c:pt idx="14">
                        <c:v>1.68</c:v>
                      </c:pt>
                      <c:pt idx="15">
                        <c:v>1.68</c:v>
                      </c:pt>
                      <c:pt idx="16">
                        <c:v>1.67</c:v>
                      </c:pt>
                      <c:pt idx="17">
                        <c:v>1.67</c:v>
                      </c:pt>
                      <c:pt idx="18">
                        <c:v>1.67</c:v>
                      </c:pt>
                      <c:pt idx="19">
                        <c:v>1.7</c:v>
                      </c:pt>
                      <c:pt idx="20">
                        <c:v>1.71</c:v>
                      </c:pt>
                      <c:pt idx="21">
                        <c:v>1.7</c:v>
                      </c:pt>
                      <c:pt idx="22">
                        <c:v>1.71</c:v>
                      </c:pt>
                      <c:pt idx="23">
                        <c:v>1.71</c:v>
                      </c:pt>
                      <c:pt idx="24">
                        <c:v>1.7</c:v>
                      </c:pt>
                      <c:pt idx="25">
                        <c:v>1.71</c:v>
                      </c:pt>
                      <c:pt idx="26">
                        <c:v>1.73</c:v>
                      </c:pt>
                      <c:pt idx="27">
                        <c:v>1.72</c:v>
                      </c:pt>
                      <c:pt idx="28">
                        <c:v>1.71</c:v>
                      </c:pt>
                      <c:pt idx="29">
                        <c:v>1.71</c:v>
                      </c:pt>
                      <c:pt idx="30">
                        <c:v>1.71</c:v>
                      </c:pt>
                      <c:pt idx="31">
                        <c:v>1.69</c:v>
                      </c:pt>
                      <c:pt idx="32">
                        <c:v>1.69</c:v>
                      </c:pt>
                      <c:pt idx="33">
                        <c:v>1.69</c:v>
                      </c:pt>
                      <c:pt idx="34">
                        <c:v>1.69</c:v>
                      </c:pt>
                      <c:pt idx="35">
                        <c:v>1.68</c:v>
                      </c:pt>
                      <c:pt idx="36">
                        <c:v>1.68</c:v>
                      </c:pt>
                      <c:pt idx="37">
                        <c:v>1.67</c:v>
                      </c:pt>
                      <c:pt idx="38">
                        <c:v>1.65</c:v>
                      </c:pt>
                      <c:pt idx="39">
                        <c:v>1.64</c:v>
                      </c:pt>
                      <c:pt idx="40">
                        <c:v>1.65</c:v>
                      </c:pt>
                      <c:pt idx="41">
                        <c:v>1.65</c:v>
                      </c:pt>
                      <c:pt idx="42">
                        <c:v>1.64</c:v>
                      </c:pt>
                      <c:pt idx="43">
                        <c:v>1.63</c:v>
                      </c:pt>
                      <c:pt idx="44">
                        <c:v>1.62</c:v>
                      </c:pt>
                      <c:pt idx="45">
                        <c:v>1.61</c:v>
                      </c:pt>
                      <c:pt idx="46">
                        <c:v>1.61</c:v>
                      </c:pt>
                      <c:pt idx="47">
                        <c:v>1.61</c:v>
                      </c:pt>
                      <c:pt idx="48">
                        <c:v>1.6</c:v>
                      </c:pt>
                      <c:pt idx="49">
                        <c:v>1.59</c:v>
                      </c:pt>
                      <c:pt idx="50">
                        <c:v>1.58</c:v>
                      </c:pt>
                      <c:pt idx="51">
                        <c:v>1.56</c:v>
                      </c:pt>
                      <c:pt idx="52">
                        <c:v>1.55</c:v>
                      </c:pt>
                      <c:pt idx="53">
                        <c:v>1.56</c:v>
                      </c:pt>
                      <c:pt idx="54">
                        <c:v>1.57</c:v>
                      </c:pt>
                      <c:pt idx="55">
                        <c:v>1.56</c:v>
                      </c:pt>
                      <c:pt idx="56">
                        <c:v>1.56</c:v>
                      </c:pt>
                      <c:pt idx="57">
                        <c:v>1.55</c:v>
                      </c:pt>
                      <c:pt idx="58">
                        <c:v>1.54</c:v>
                      </c:pt>
                      <c:pt idx="59">
                        <c:v>1.54</c:v>
                      </c:pt>
                      <c:pt idx="60">
                        <c:v>1.54</c:v>
                      </c:pt>
                      <c:pt idx="61">
                        <c:v>1.57</c:v>
                      </c:pt>
                      <c:pt idx="62">
                        <c:v>1.55</c:v>
                      </c:pt>
                      <c:pt idx="63">
                        <c:v>1.55</c:v>
                      </c:pt>
                      <c:pt idx="64">
                        <c:v>1.54</c:v>
                      </c:pt>
                      <c:pt idx="65">
                        <c:v>1.55</c:v>
                      </c:pt>
                      <c:pt idx="66">
                        <c:v>1.54</c:v>
                      </c:pt>
                      <c:pt idx="67">
                        <c:v>1.54</c:v>
                      </c:pt>
                      <c:pt idx="68">
                        <c:v>1.55</c:v>
                      </c:pt>
                      <c:pt idx="69">
                        <c:v>1.54</c:v>
                      </c:pt>
                      <c:pt idx="70">
                        <c:v>1.54</c:v>
                      </c:pt>
                      <c:pt idx="71">
                        <c:v>1.53</c:v>
                      </c:pt>
                      <c:pt idx="72">
                        <c:v>1.53</c:v>
                      </c:pt>
                      <c:pt idx="73">
                        <c:v>1.52</c:v>
                      </c:pt>
                      <c:pt idx="74">
                        <c:v>1.53</c:v>
                      </c:pt>
                      <c:pt idx="75">
                        <c:v>1.54</c:v>
                      </c:pt>
                      <c:pt idx="76">
                        <c:v>1.55</c:v>
                      </c:pt>
                      <c:pt idx="77">
                        <c:v>1.54</c:v>
                      </c:pt>
                      <c:pt idx="78">
                        <c:v>1.54</c:v>
                      </c:pt>
                      <c:pt idx="79">
                        <c:v>1.53</c:v>
                      </c:pt>
                      <c:pt idx="80">
                        <c:v>1.53</c:v>
                      </c:pt>
                      <c:pt idx="81">
                        <c:v>1.54</c:v>
                      </c:pt>
                      <c:pt idx="82">
                        <c:v>1.55</c:v>
                      </c:pt>
                      <c:pt idx="83">
                        <c:v>1.54</c:v>
                      </c:pt>
                      <c:pt idx="84">
                        <c:v>1.54</c:v>
                      </c:pt>
                      <c:pt idx="85">
                        <c:v>1.52</c:v>
                      </c:pt>
                      <c:pt idx="86">
                        <c:v>1.52</c:v>
                      </c:pt>
                      <c:pt idx="87">
                        <c:v>1.52</c:v>
                      </c:pt>
                      <c:pt idx="88">
                        <c:v>1.53</c:v>
                      </c:pt>
                      <c:pt idx="89">
                        <c:v>1.55</c:v>
                      </c:pt>
                      <c:pt idx="90">
                        <c:v>1.55</c:v>
                      </c:pt>
                      <c:pt idx="91">
                        <c:v>1.54</c:v>
                      </c:pt>
                      <c:pt idx="92">
                        <c:v>1.54</c:v>
                      </c:pt>
                      <c:pt idx="93">
                        <c:v>1.54</c:v>
                      </c:pt>
                      <c:pt idx="94">
                        <c:v>1.53</c:v>
                      </c:pt>
                      <c:pt idx="95">
                        <c:v>1.54</c:v>
                      </c:pt>
                      <c:pt idx="96">
                        <c:v>1.55</c:v>
                      </c:pt>
                      <c:pt idx="97">
                        <c:v>1.55</c:v>
                      </c:pt>
                      <c:pt idx="98">
                        <c:v>1.54</c:v>
                      </c:pt>
                      <c:pt idx="99">
                        <c:v>1.52</c:v>
                      </c:pt>
                      <c:pt idx="100">
                        <c:v>1.52</c:v>
                      </c:pt>
                      <c:pt idx="101">
                        <c:v>1.52</c:v>
                      </c:pt>
                      <c:pt idx="102">
                        <c:v>1.52</c:v>
                      </c:pt>
                      <c:pt idx="103">
                        <c:v>1.54</c:v>
                      </c:pt>
                      <c:pt idx="104">
                        <c:v>1.53</c:v>
                      </c:pt>
                      <c:pt idx="105">
                        <c:v>1.53</c:v>
                      </c:pt>
                      <c:pt idx="106">
                        <c:v>1.53</c:v>
                      </c:pt>
                      <c:pt idx="107">
                        <c:v>1.52</c:v>
                      </c:pt>
                      <c:pt idx="108">
                        <c:v>1.52</c:v>
                      </c:pt>
                      <c:pt idx="109">
                        <c:v>1.52</c:v>
                      </c:pt>
                      <c:pt idx="110">
                        <c:v>1.53</c:v>
                      </c:pt>
                      <c:pt idx="111">
                        <c:v>1.52</c:v>
                      </c:pt>
                      <c:pt idx="112">
                        <c:v>1.51</c:v>
                      </c:pt>
                      <c:pt idx="113">
                        <c:v>1.51</c:v>
                      </c:pt>
                      <c:pt idx="114">
                        <c:v>1.51</c:v>
                      </c:pt>
                      <c:pt idx="115">
                        <c:v>1.5</c:v>
                      </c:pt>
                      <c:pt idx="116">
                        <c:v>1.5</c:v>
                      </c:pt>
                      <c:pt idx="117">
                        <c:v>1.51</c:v>
                      </c:pt>
                      <c:pt idx="118">
                        <c:v>1.51</c:v>
                      </c:pt>
                      <c:pt idx="119">
                        <c:v>1.51</c:v>
                      </c:pt>
                      <c:pt idx="120">
                        <c:v>1.51</c:v>
                      </c:pt>
                      <c:pt idx="121">
                        <c:v>1.5</c:v>
                      </c:pt>
                      <c:pt idx="122">
                        <c:v>1.5</c:v>
                      </c:pt>
                      <c:pt idx="123">
                        <c:v>1.51</c:v>
                      </c:pt>
                      <c:pt idx="124">
                        <c:v>1.53</c:v>
                      </c:pt>
                      <c:pt idx="125">
                        <c:v>1.52</c:v>
                      </c:pt>
                      <c:pt idx="126">
                        <c:v>1.52</c:v>
                      </c:pt>
                      <c:pt idx="127">
                        <c:v>1.51</c:v>
                      </c:pt>
                      <c:pt idx="128">
                        <c:v>1.51</c:v>
                      </c:pt>
                      <c:pt idx="129">
                        <c:v>1.5</c:v>
                      </c:pt>
                      <c:pt idx="130">
                        <c:v>1.52</c:v>
                      </c:pt>
                      <c:pt idx="131">
                        <c:v>1.52</c:v>
                      </c:pt>
                      <c:pt idx="132">
                        <c:v>1.52</c:v>
                      </c:pt>
                      <c:pt idx="133">
                        <c:v>1.52</c:v>
                      </c:pt>
                      <c:pt idx="134">
                        <c:v>1.53</c:v>
                      </c:pt>
                      <c:pt idx="135">
                        <c:v>1.53</c:v>
                      </c:pt>
                      <c:pt idx="136">
                        <c:v>1.53</c:v>
                      </c:pt>
                      <c:pt idx="137">
                        <c:v>1.55</c:v>
                      </c:pt>
                      <c:pt idx="138">
                        <c:v>1.59</c:v>
                      </c:pt>
                      <c:pt idx="139">
                        <c:v>1.59</c:v>
                      </c:pt>
                      <c:pt idx="140">
                        <c:v>1.59</c:v>
                      </c:pt>
                      <c:pt idx="141">
                        <c:v>1.6</c:v>
                      </c:pt>
                      <c:pt idx="142">
                        <c:v>1.6</c:v>
                      </c:pt>
                      <c:pt idx="143">
                        <c:v>1.59</c:v>
                      </c:pt>
                      <c:pt idx="144">
                        <c:v>1.58</c:v>
                      </c:pt>
                      <c:pt idx="145">
                        <c:v>1.6</c:v>
                      </c:pt>
                      <c:pt idx="146">
                        <c:v>1.6</c:v>
                      </c:pt>
                      <c:pt idx="147">
                        <c:v>1.6</c:v>
                      </c:pt>
                      <c:pt idx="148">
                        <c:v>1.61</c:v>
                      </c:pt>
                      <c:pt idx="149">
                        <c:v>1.6</c:v>
                      </c:pt>
                      <c:pt idx="150">
                        <c:v>1.58</c:v>
                      </c:pt>
                      <c:pt idx="151">
                        <c:v>1.58</c:v>
                      </c:pt>
                      <c:pt idx="152">
                        <c:v>1.61</c:v>
                      </c:pt>
                      <c:pt idx="153">
                        <c:v>1.61</c:v>
                      </c:pt>
                      <c:pt idx="154">
                        <c:v>1.6</c:v>
                      </c:pt>
                      <c:pt idx="155">
                        <c:v>1.6</c:v>
                      </c:pt>
                      <c:pt idx="156">
                        <c:v>1.6</c:v>
                      </c:pt>
                      <c:pt idx="157">
                        <c:v>1.6</c:v>
                      </c:pt>
                      <c:pt idx="158">
                        <c:v>1.6</c:v>
                      </c:pt>
                      <c:pt idx="159">
                        <c:v>1.61</c:v>
                      </c:pt>
                      <c:pt idx="160">
                        <c:v>1.6</c:v>
                      </c:pt>
                      <c:pt idx="161">
                        <c:v>1.6</c:v>
                      </c:pt>
                      <c:pt idx="162">
                        <c:v>1.6</c:v>
                      </c:pt>
                      <c:pt idx="163">
                        <c:v>1.59</c:v>
                      </c:pt>
                      <c:pt idx="164">
                        <c:v>1.6</c:v>
                      </c:pt>
                      <c:pt idx="165">
                        <c:v>1.59</c:v>
                      </c:pt>
                      <c:pt idx="166">
                        <c:v>1.62</c:v>
                      </c:pt>
                      <c:pt idx="167">
                        <c:v>1.62</c:v>
                      </c:pt>
                      <c:pt idx="168">
                        <c:v>1.62</c:v>
                      </c:pt>
                      <c:pt idx="169">
                        <c:v>1.61</c:v>
                      </c:pt>
                      <c:pt idx="170">
                        <c:v>1.61</c:v>
                      </c:pt>
                      <c:pt idx="171">
                        <c:v>1.61</c:v>
                      </c:pt>
                      <c:pt idx="172">
                        <c:v>1.61</c:v>
                      </c:pt>
                      <c:pt idx="173">
                        <c:v>1.64</c:v>
                      </c:pt>
                      <c:pt idx="174">
                        <c:v>1.63</c:v>
                      </c:pt>
                      <c:pt idx="175">
                        <c:v>1.62</c:v>
                      </c:pt>
                      <c:pt idx="176">
                        <c:v>1.62</c:v>
                      </c:pt>
                      <c:pt idx="177">
                        <c:v>1.62</c:v>
                      </c:pt>
                      <c:pt idx="178">
                        <c:v>1.61</c:v>
                      </c:pt>
                      <c:pt idx="179">
                        <c:v>1.62</c:v>
                      </c:pt>
                      <c:pt idx="180">
                        <c:v>1.64</c:v>
                      </c:pt>
                      <c:pt idx="181">
                        <c:v>1.64</c:v>
                      </c:pt>
                      <c:pt idx="182">
                        <c:v>1.64</c:v>
                      </c:pt>
                      <c:pt idx="183">
                        <c:v>1.65</c:v>
                      </c:pt>
                      <c:pt idx="184">
                        <c:v>1.66</c:v>
                      </c:pt>
                      <c:pt idx="185">
                        <c:v>1.65</c:v>
                      </c:pt>
                      <c:pt idx="186">
                        <c:v>1.65</c:v>
                      </c:pt>
                      <c:pt idx="187">
                        <c:v>1.66</c:v>
                      </c:pt>
                      <c:pt idx="188">
                        <c:v>1.65</c:v>
                      </c:pt>
                      <c:pt idx="189">
                        <c:v>1.64</c:v>
                      </c:pt>
                      <c:pt idx="190">
                        <c:v>1.61</c:v>
                      </c:pt>
                      <c:pt idx="191">
                        <c:v>1.6</c:v>
                      </c:pt>
                      <c:pt idx="192">
                        <c:v>1.63</c:v>
                      </c:pt>
                      <c:pt idx="193">
                        <c:v>1.62</c:v>
                      </c:pt>
                      <c:pt idx="194">
                        <c:v>1.63</c:v>
                      </c:pt>
                      <c:pt idx="195">
                        <c:v>1.62</c:v>
                      </c:pt>
                      <c:pt idx="196">
                        <c:v>1.62</c:v>
                      </c:pt>
                      <c:pt idx="197">
                        <c:v>1.61</c:v>
                      </c:pt>
                      <c:pt idx="198">
                        <c:v>1.61</c:v>
                      </c:pt>
                      <c:pt idx="199">
                        <c:v>1.6</c:v>
                      </c:pt>
                      <c:pt idx="200">
                        <c:v>1.6</c:v>
                      </c:pt>
                      <c:pt idx="201">
                        <c:v>1.61</c:v>
                      </c:pt>
                      <c:pt idx="202">
                        <c:v>1.61</c:v>
                      </c:pt>
                      <c:pt idx="203">
                        <c:v>1.6</c:v>
                      </c:pt>
                      <c:pt idx="204">
                        <c:v>1.6</c:v>
                      </c:pt>
                      <c:pt idx="205">
                        <c:v>1.58</c:v>
                      </c:pt>
                      <c:pt idx="206">
                        <c:v>1.57</c:v>
                      </c:pt>
                      <c:pt idx="207">
                        <c:v>1.58</c:v>
                      </c:pt>
                      <c:pt idx="208">
                        <c:v>1.6</c:v>
                      </c:pt>
                      <c:pt idx="209">
                        <c:v>1.59</c:v>
                      </c:pt>
                      <c:pt idx="210">
                        <c:v>1.59</c:v>
                      </c:pt>
                      <c:pt idx="211">
                        <c:v>1.59</c:v>
                      </c:pt>
                      <c:pt idx="212">
                        <c:v>1.58</c:v>
                      </c:pt>
                      <c:pt idx="213">
                        <c:v>1.58</c:v>
                      </c:pt>
                      <c:pt idx="214">
                        <c:v>1.58</c:v>
                      </c:pt>
                      <c:pt idx="215">
                        <c:v>1.59</c:v>
                      </c:pt>
                      <c:pt idx="216">
                        <c:v>1.59</c:v>
                      </c:pt>
                      <c:pt idx="217">
                        <c:v>1.59</c:v>
                      </c:pt>
                      <c:pt idx="218">
                        <c:v>1.59</c:v>
                      </c:pt>
                      <c:pt idx="219">
                        <c:v>1.58</c:v>
                      </c:pt>
                      <c:pt idx="220">
                        <c:v>1.58</c:v>
                      </c:pt>
                      <c:pt idx="221">
                        <c:v>1.58</c:v>
                      </c:pt>
                      <c:pt idx="222">
                        <c:v>1.59</c:v>
                      </c:pt>
                      <c:pt idx="223">
                        <c:v>1.59</c:v>
                      </c:pt>
                      <c:pt idx="224">
                        <c:v>1.58</c:v>
                      </c:pt>
                      <c:pt idx="225">
                        <c:v>1.57</c:v>
                      </c:pt>
                      <c:pt idx="226">
                        <c:v>1.57</c:v>
                      </c:pt>
                      <c:pt idx="227">
                        <c:v>1.56</c:v>
                      </c:pt>
                      <c:pt idx="228">
                        <c:v>1.58</c:v>
                      </c:pt>
                      <c:pt idx="229">
                        <c:v>1.59</c:v>
                      </c:pt>
                      <c:pt idx="230">
                        <c:v>1.58</c:v>
                      </c:pt>
                      <c:pt idx="231">
                        <c:v>1.58</c:v>
                      </c:pt>
                      <c:pt idx="232">
                        <c:v>1.58</c:v>
                      </c:pt>
                      <c:pt idx="233">
                        <c:v>1.57</c:v>
                      </c:pt>
                      <c:pt idx="234">
                        <c:v>1.56</c:v>
                      </c:pt>
                      <c:pt idx="235">
                        <c:v>1.56</c:v>
                      </c:pt>
                      <c:pt idx="236">
                        <c:v>1.57</c:v>
                      </c:pt>
                      <c:pt idx="237">
                        <c:v>1.57</c:v>
                      </c:pt>
                      <c:pt idx="238">
                        <c:v>1.56</c:v>
                      </c:pt>
                      <c:pt idx="239">
                        <c:v>1.56</c:v>
                      </c:pt>
                      <c:pt idx="240">
                        <c:v>1.55</c:v>
                      </c:pt>
                      <c:pt idx="241">
                        <c:v>1.55</c:v>
                      </c:pt>
                      <c:pt idx="242">
                        <c:v>1.56</c:v>
                      </c:pt>
                      <c:pt idx="243">
                        <c:v>1.59</c:v>
                      </c:pt>
                      <c:pt idx="244">
                        <c:v>1.59</c:v>
                      </c:pt>
                      <c:pt idx="245">
                        <c:v>1.59</c:v>
                      </c:pt>
                      <c:pt idx="246">
                        <c:v>1.59</c:v>
                      </c:pt>
                      <c:pt idx="247">
                        <c:v>1.58</c:v>
                      </c:pt>
                      <c:pt idx="248">
                        <c:v>1.57</c:v>
                      </c:pt>
                      <c:pt idx="249">
                        <c:v>1.57</c:v>
                      </c:pt>
                      <c:pt idx="250">
                        <c:v>1.6</c:v>
                      </c:pt>
                      <c:pt idx="251">
                        <c:v>1.59</c:v>
                      </c:pt>
                      <c:pt idx="252">
                        <c:v>1.59</c:v>
                      </c:pt>
                      <c:pt idx="253">
                        <c:v>1.58</c:v>
                      </c:pt>
                      <c:pt idx="254">
                        <c:v>1.57</c:v>
                      </c:pt>
                      <c:pt idx="255">
                        <c:v>1.57</c:v>
                      </c:pt>
                      <c:pt idx="256">
                        <c:v>1.57</c:v>
                      </c:pt>
                      <c:pt idx="257">
                        <c:v>1.59</c:v>
                      </c:pt>
                      <c:pt idx="258">
                        <c:v>1.58</c:v>
                      </c:pt>
                      <c:pt idx="259">
                        <c:v>1.58</c:v>
                      </c:pt>
                      <c:pt idx="260">
                        <c:v>1.58</c:v>
                      </c:pt>
                      <c:pt idx="261">
                        <c:v>1.56</c:v>
                      </c:pt>
                      <c:pt idx="262">
                        <c:v>1.56</c:v>
                      </c:pt>
                      <c:pt idx="263">
                        <c:v>1.56</c:v>
                      </c:pt>
                      <c:pt idx="264">
                        <c:v>1.58</c:v>
                      </c:pt>
                      <c:pt idx="265">
                        <c:v>1.58</c:v>
                      </c:pt>
                      <c:pt idx="266">
                        <c:v>1.58</c:v>
                      </c:pt>
                      <c:pt idx="267">
                        <c:v>1.57</c:v>
                      </c:pt>
                      <c:pt idx="268">
                        <c:v>1.56</c:v>
                      </c:pt>
                      <c:pt idx="269">
                        <c:v>1.55</c:v>
                      </c:pt>
                      <c:pt idx="270">
                        <c:v>1.55</c:v>
                      </c:pt>
                      <c:pt idx="271">
                        <c:v>1.57</c:v>
                      </c:pt>
                      <c:pt idx="272">
                        <c:v>1.57</c:v>
                      </c:pt>
                      <c:pt idx="273">
                        <c:v>1.57</c:v>
                      </c:pt>
                      <c:pt idx="274">
                        <c:v>1.57</c:v>
                      </c:pt>
                      <c:pt idx="275">
                        <c:v>1.58</c:v>
                      </c:pt>
                      <c:pt idx="276">
                        <c:v>1.58</c:v>
                      </c:pt>
                      <c:pt idx="277">
                        <c:v>1.6</c:v>
                      </c:pt>
                      <c:pt idx="278">
                        <c:v>1.62</c:v>
                      </c:pt>
                      <c:pt idx="279">
                        <c:v>1.61</c:v>
                      </c:pt>
                      <c:pt idx="280">
                        <c:v>1.61</c:v>
                      </c:pt>
                      <c:pt idx="281">
                        <c:v>1.6</c:v>
                      </c:pt>
                      <c:pt idx="282">
                        <c:v>1.6</c:v>
                      </c:pt>
                      <c:pt idx="283">
                        <c:v>1.59</c:v>
                      </c:pt>
                      <c:pt idx="284">
                        <c:v>1.58</c:v>
                      </c:pt>
                      <c:pt idx="285">
                        <c:v>1.6</c:v>
                      </c:pt>
                      <c:pt idx="286">
                        <c:v>1.6</c:v>
                      </c:pt>
                      <c:pt idx="287">
                        <c:v>1.6</c:v>
                      </c:pt>
                      <c:pt idx="288">
                        <c:v>1.6</c:v>
                      </c:pt>
                      <c:pt idx="289">
                        <c:v>1.6</c:v>
                      </c:pt>
                      <c:pt idx="290">
                        <c:v>1.6</c:v>
                      </c:pt>
                      <c:pt idx="291">
                        <c:v>1.61</c:v>
                      </c:pt>
                      <c:pt idx="292">
                        <c:v>1.63</c:v>
                      </c:pt>
                      <c:pt idx="293">
                        <c:v>1.62</c:v>
                      </c:pt>
                      <c:pt idx="294">
                        <c:v>1.62</c:v>
                      </c:pt>
                      <c:pt idx="295">
                        <c:v>1.61</c:v>
                      </c:pt>
                      <c:pt idx="296">
                        <c:v>1.6</c:v>
                      </c:pt>
                      <c:pt idx="297">
                        <c:v>1.6</c:v>
                      </c:pt>
                      <c:pt idx="298">
                        <c:v>1.6</c:v>
                      </c:pt>
                      <c:pt idx="299">
                        <c:v>1.62</c:v>
                      </c:pt>
                      <c:pt idx="300">
                        <c:v>1.62</c:v>
                      </c:pt>
                      <c:pt idx="301">
                        <c:v>1.61</c:v>
                      </c:pt>
                      <c:pt idx="302">
                        <c:v>1.6</c:v>
                      </c:pt>
                      <c:pt idx="303">
                        <c:v>1.6</c:v>
                      </c:pt>
                      <c:pt idx="304">
                        <c:v>1.59</c:v>
                      </c:pt>
                      <c:pt idx="305">
                        <c:v>1.6</c:v>
                      </c:pt>
                      <c:pt idx="306">
                        <c:v>1.61</c:v>
                      </c:pt>
                      <c:pt idx="307">
                        <c:v>1.62</c:v>
                      </c:pt>
                      <c:pt idx="308">
                        <c:v>1.61</c:v>
                      </c:pt>
                      <c:pt idx="309">
                        <c:v>1.61</c:v>
                      </c:pt>
                      <c:pt idx="310">
                        <c:v>1.61</c:v>
                      </c:pt>
                      <c:pt idx="311">
                        <c:v>1.62</c:v>
                      </c:pt>
                      <c:pt idx="312">
                        <c:v>1.63</c:v>
                      </c:pt>
                      <c:pt idx="313">
                        <c:v>1.63</c:v>
                      </c:pt>
                      <c:pt idx="314">
                        <c:v>1.63</c:v>
                      </c:pt>
                      <c:pt idx="315">
                        <c:v>1.63</c:v>
                      </c:pt>
                      <c:pt idx="316">
                        <c:v>1.62</c:v>
                      </c:pt>
                      <c:pt idx="317">
                        <c:v>1.62</c:v>
                      </c:pt>
                      <c:pt idx="318">
                        <c:v>1.62</c:v>
                      </c:pt>
                      <c:pt idx="319">
                        <c:v>1.62</c:v>
                      </c:pt>
                      <c:pt idx="320">
                        <c:v>1.64</c:v>
                      </c:pt>
                      <c:pt idx="321">
                        <c:v>1.63</c:v>
                      </c:pt>
                      <c:pt idx="322">
                        <c:v>1.62</c:v>
                      </c:pt>
                      <c:pt idx="323">
                        <c:v>1.62</c:v>
                      </c:pt>
                      <c:pt idx="324">
                        <c:v>1.61</c:v>
                      </c:pt>
                      <c:pt idx="325">
                        <c:v>1.6</c:v>
                      </c:pt>
                      <c:pt idx="326">
                        <c:v>1.61</c:v>
                      </c:pt>
                      <c:pt idx="327">
                        <c:v>1.63</c:v>
                      </c:pt>
                      <c:pt idx="328">
                        <c:v>1.63</c:v>
                      </c:pt>
                      <c:pt idx="329">
                        <c:v>1.63</c:v>
                      </c:pt>
                      <c:pt idx="330">
                        <c:v>1.63</c:v>
                      </c:pt>
                      <c:pt idx="331">
                        <c:v>1.63</c:v>
                      </c:pt>
                      <c:pt idx="332">
                        <c:v>1.62</c:v>
                      </c:pt>
                      <c:pt idx="333">
                        <c:v>1.64</c:v>
                      </c:pt>
                      <c:pt idx="334">
                        <c:v>1.66</c:v>
                      </c:pt>
                      <c:pt idx="335">
                        <c:v>1.66</c:v>
                      </c:pt>
                      <c:pt idx="336">
                        <c:v>1.66</c:v>
                      </c:pt>
                      <c:pt idx="337">
                        <c:v>1.63</c:v>
                      </c:pt>
                      <c:pt idx="338">
                        <c:v>1.61</c:v>
                      </c:pt>
                      <c:pt idx="339">
                        <c:v>1.65</c:v>
                      </c:pt>
                      <c:pt idx="340">
                        <c:v>1.67</c:v>
                      </c:pt>
                      <c:pt idx="341">
                        <c:v>1.68</c:v>
                      </c:pt>
                      <c:pt idx="342">
                        <c:v>1.68</c:v>
                      </c:pt>
                      <c:pt idx="343">
                        <c:v>1.68</c:v>
                      </c:pt>
                      <c:pt idx="344">
                        <c:v>1.69</c:v>
                      </c:pt>
                      <c:pt idx="345">
                        <c:v>1.68</c:v>
                      </c:pt>
                      <c:pt idx="346">
                        <c:v>1.68</c:v>
                      </c:pt>
                      <c:pt idx="347">
                        <c:v>1.68</c:v>
                      </c:pt>
                      <c:pt idx="348">
                        <c:v>1.69</c:v>
                      </c:pt>
                      <c:pt idx="349">
                        <c:v>1.69</c:v>
                      </c:pt>
                      <c:pt idx="350">
                        <c:v>1.69</c:v>
                      </c:pt>
                      <c:pt idx="351">
                        <c:v>1.7</c:v>
                      </c:pt>
                      <c:pt idx="352">
                        <c:v>1.7</c:v>
                      </c:pt>
                      <c:pt idx="353">
                        <c:v>1.69</c:v>
                      </c:pt>
                      <c:pt idx="354">
                        <c:v>1.7</c:v>
                      </c:pt>
                      <c:pt idx="355">
                        <c:v>1.73</c:v>
                      </c:pt>
                      <c:pt idx="356">
                        <c:v>1.74</c:v>
                      </c:pt>
                      <c:pt idx="357">
                        <c:v>1.74</c:v>
                      </c:pt>
                      <c:pt idx="358">
                        <c:v>1.74</c:v>
                      </c:pt>
                      <c:pt idx="359">
                        <c:v>1.74</c:v>
                      </c:pt>
                      <c:pt idx="360">
                        <c:v>1.74</c:v>
                      </c:pt>
                      <c:pt idx="361">
                        <c:v>1.74</c:v>
                      </c:pt>
                      <c:pt idx="362">
                        <c:v>1.75</c:v>
                      </c:pt>
                      <c:pt idx="363">
                        <c:v>1.75</c:v>
                      </c:pt>
                      <c:pt idx="364">
                        <c:v>1.75</c:v>
                      </c:pt>
                    </c:numCache>
                  </c:numRef>
                </c:val>
                <c:smooth val="0"/>
                <c:extLst xmlns:c15="http://schemas.microsoft.com/office/drawing/2012/chart">
                  <c:ext xmlns:c16="http://schemas.microsoft.com/office/drawing/2014/chart" uri="{C3380CC4-5D6E-409C-BE32-E72D297353CC}">
                    <c16:uniqueId val="{00000005-71C2-44C6-8225-F2F17F3DEC34}"/>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'YoY LH Only'!$AJ$9</c15:sqref>
                        </c15:formulaRef>
                      </c:ext>
                    </c:extLst>
                    <c:strCache>
                      <c:ptCount val="1"/>
                      <c:pt idx="0">
                        <c:v>2025 Ref Contract</c:v>
                      </c:pt>
                    </c:strCache>
                  </c:strRef>
                </c:tx>
                <c:spPr>
                  <a:ln w="28575" cap="rnd">
                    <a:solidFill>
                      <a:schemeClr val="accent5"/>
                    </a:solidFill>
                    <a:round/>
                  </a:ln>
                  <a:effectLst/>
                </c:spPr>
                <c:marker>
                  <c:symbol val="none"/>
                </c:marker>
                <c:cat>
                  <c:strRef>
                    <c:extLst xmlns:c15="http://schemas.microsoft.com/office/drawing/2012/chart">
                      <c:ext xmlns:c15="http://schemas.microsoft.com/office/drawing/2012/chart" uri="{02D57815-91ED-43cb-92C2-25804820EDAC}">
                        <c15:formulaRef>
                          <c15:sqref>'YoY LH Only'!$AA$10:$AA$374</c15:sqref>
                        </c15:formulaRef>
                      </c:ext>
                    </c:extLst>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extLst xmlns:c15="http://schemas.microsoft.com/office/drawing/2012/chart">
                      <c:ext xmlns:c15="http://schemas.microsoft.com/office/drawing/2012/chart" uri="{02D57815-91ED-43cb-92C2-25804820EDAC}">
                        <c15:formulaRef>
                          <c15:sqref>'YoY LH Only'!$AJ$10:$AJ$374</c15:sqref>
                        </c15:formulaRef>
                      </c:ext>
                    </c:extLst>
                    <c:numCache>
                      <c:formatCode>General</c:formatCode>
                      <c:ptCount val="365"/>
                      <c:pt idx="0">
                        <c:v>2.41</c:v>
                      </c:pt>
                      <c:pt idx="1">
                        <c:v>2.42</c:v>
                      </c:pt>
                      <c:pt idx="2">
                        <c:v>2.42</c:v>
                      </c:pt>
                      <c:pt idx="3">
                        <c:v>2.4300000000000002</c:v>
                      </c:pt>
                      <c:pt idx="4">
                        <c:v>2.42</c:v>
                      </c:pt>
                      <c:pt idx="5">
                        <c:v>2.4300000000000002</c:v>
                      </c:pt>
                      <c:pt idx="6">
                        <c:v>2.4300000000000002</c:v>
                      </c:pt>
                      <c:pt idx="7">
                        <c:v>2.42</c:v>
                      </c:pt>
                      <c:pt idx="8">
                        <c:v>2.4300000000000002</c:v>
                      </c:pt>
                      <c:pt idx="9">
                        <c:v>2.42</c:v>
                      </c:pt>
                      <c:pt idx="10">
                        <c:v>2.41</c:v>
                      </c:pt>
                      <c:pt idx="11">
                        <c:v>2.41</c:v>
                      </c:pt>
                      <c:pt idx="12">
                        <c:v>2.42</c:v>
                      </c:pt>
                      <c:pt idx="13">
                        <c:v>2.42</c:v>
                      </c:pt>
                      <c:pt idx="14">
                        <c:v>2.42</c:v>
                      </c:pt>
                      <c:pt idx="15">
                        <c:v>2.4300000000000002</c:v>
                      </c:pt>
                      <c:pt idx="16">
                        <c:v>2.42</c:v>
                      </c:pt>
                      <c:pt idx="17">
                        <c:v>2.42</c:v>
                      </c:pt>
                      <c:pt idx="18">
                        <c:v>2.42</c:v>
                      </c:pt>
                      <c:pt idx="19">
                        <c:v>2.4300000000000002</c:v>
                      </c:pt>
                      <c:pt idx="20">
                        <c:v>2.4300000000000002</c:v>
                      </c:pt>
                      <c:pt idx="21">
                        <c:v>2.42</c:v>
                      </c:pt>
                      <c:pt idx="22">
                        <c:v>2.42</c:v>
                      </c:pt>
                      <c:pt idx="23">
                        <c:v>2.42</c:v>
                      </c:pt>
                      <c:pt idx="24">
                        <c:v>2.42</c:v>
                      </c:pt>
                      <c:pt idx="25">
                        <c:v>2.42</c:v>
                      </c:pt>
                      <c:pt idx="26">
                        <c:v>2.42</c:v>
                      </c:pt>
                      <c:pt idx="27">
                        <c:v>2.4300000000000002</c:v>
                      </c:pt>
                      <c:pt idx="28">
                        <c:v>2.41</c:v>
                      </c:pt>
                      <c:pt idx="29">
                        <c:v>2.42</c:v>
                      </c:pt>
                      <c:pt idx="30">
                        <c:v>2.42</c:v>
                      </c:pt>
                      <c:pt idx="31">
                        <c:v>2.42</c:v>
                      </c:pt>
                      <c:pt idx="32">
                        <c:v>2.42</c:v>
                      </c:pt>
                      <c:pt idx="33">
                        <c:v>2.42</c:v>
                      </c:pt>
                      <c:pt idx="34">
                        <c:v>2.42</c:v>
                      </c:pt>
                      <c:pt idx="35">
                        <c:v>2.4</c:v>
                      </c:pt>
                      <c:pt idx="36">
                        <c:v>2.4</c:v>
                      </c:pt>
                      <c:pt idx="37">
                        <c:v>2.4</c:v>
                      </c:pt>
                      <c:pt idx="38">
                        <c:v>2.39</c:v>
                      </c:pt>
                      <c:pt idx="39">
                        <c:v>2.39</c:v>
                      </c:pt>
                      <c:pt idx="40">
                        <c:v>2.4</c:v>
                      </c:pt>
                      <c:pt idx="41">
                        <c:v>2.39</c:v>
                      </c:pt>
                      <c:pt idx="42">
                        <c:v>2.39</c:v>
                      </c:pt>
                      <c:pt idx="43">
                        <c:v>2.4</c:v>
                      </c:pt>
                      <c:pt idx="44">
                        <c:v>2.4</c:v>
                      </c:pt>
                      <c:pt idx="45">
                        <c:v>2.39</c:v>
                      </c:pt>
                      <c:pt idx="46">
                        <c:v>2.39</c:v>
                      </c:pt>
                      <c:pt idx="47">
                        <c:v>2.4</c:v>
                      </c:pt>
                      <c:pt idx="48">
                        <c:v>2.39</c:v>
                      </c:pt>
                      <c:pt idx="49">
                        <c:v>2.38</c:v>
                      </c:pt>
                      <c:pt idx="50">
                        <c:v>2.39</c:v>
                      </c:pt>
                      <c:pt idx="51">
                        <c:v>2.39</c:v>
                      </c:pt>
                      <c:pt idx="52">
                        <c:v>2.39</c:v>
                      </c:pt>
                      <c:pt idx="53">
                        <c:v>2.38</c:v>
                      </c:pt>
                      <c:pt idx="54">
                        <c:v>2.38</c:v>
                      </c:pt>
                      <c:pt idx="55">
                        <c:v>2.39</c:v>
                      </c:pt>
                      <c:pt idx="56">
                        <c:v>2.38</c:v>
                      </c:pt>
                      <c:pt idx="57">
                        <c:v>2.4</c:v>
                      </c:pt>
                      <c:pt idx="58">
                        <c:v>2.4</c:v>
                      </c:pt>
                      <c:pt idx="59">
                        <c:v>2.4</c:v>
                      </c:pt>
                      <c:pt idx="60">
                        <c:v>2.39</c:v>
                      </c:pt>
                      <c:pt idx="61">
                        <c:v>2.39</c:v>
                      </c:pt>
                      <c:pt idx="62">
                        <c:v>2.41</c:v>
                      </c:pt>
                      <c:pt idx="63">
                        <c:v>2.41</c:v>
                      </c:pt>
                      <c:pt idx="64">
                        <c:v>2.41</c:v>
                      </c:pt>
                      <c:pt idx="65">
                        <c:v>2.4</c:v>
                      </c:pt>
                      <c:pt idx="66">
                        <c:v>2.39</c:v>
                      </c:pt>
                      <c:pt idx="67">
                        <c:v>2.39</c:v>
                      </c:pt>
                      <c:pt idx="68">
                        <c:v>2.38</c:v>
                      </c:pt>
                      <c:pt idx="69">
                        <c:v>2.39</c:v>
                      </c:pt>
                      <c:pt idx="70">
                        <c:v>2.39</c:v>
                      </c:pt>
                      <c:pt idx="71">
                        <c:v>2.38</c:v>
                      </c:pt>
                      <c:pt idx="72">
                        <c:v>2.38</c:v>
                      </c:pt>
                      <c:pt idx="73">
                        <c:v>2.39</c:v>
                      </c:pt>
                      <c:pt idx="74">
                        <c:v>2.39</c:v>
                      </c:pt>
                      <c:pt idx="75">
                        <c:v>2.39</c:v>
                      </c:pt>
                      <c:pt idx="76">
                        <c:v>2.37</c:v>
                      </c:pt>
                      <c:pt idx="77">
                        <c:v>2.39</c:v>
                      </c:pt>
                      <c:pt idx="78">
                        <c:v>2.39</c:v>
                      </c:pt>
                      <c:pt idx="79">
                        <c:v>2.39</c:v>
                      </c:pt>
                      <c:pt idx="80">
                        <c:v>2.39</c:v>
                      </c:pt>
                      <c:pt idx="81">
                        <c:v>2.39</c:v>
                      </c:pt>
                      <c:pt idx="82">
                        <c:v>2.39</c:v>
                      </c:pt>
                      <c:pt idx="83">
                        <c:v>2.39</c:v>
                      </c:pt>
                      <c:pt idx="84">
                        <c:v>2.4</c:v>
                      </c:pt>
                      <c:pt idx="85">
                        <c:v>2.39</c:v>
                      </c:pt>
                      <c:pt idx="86">
                        <c:v>2.4</c:v>
                      </c:pt>
                      <c:pt idx="87">
                        <c:v>2.39</c:v>
                      </c:pt>
                      <c:pt idx="88">
                        <c:v>2.39</c:v>
                      </c:pt>
                      <c:pt idx="89">
                        <c:v>2.39</c:v>
                      </c:pt>
                      <c:pt idx="90">
                        <c:v>2.4</c:v>
                      </c:pt>
                      <c:pt idx="91">
                        <c:v>2.39</c:v>
                      </c:pt>
                      <c:pt idx="92">
                        <c:v>2.4</c:v>
                      </c:pt>
                      <c:pt idx="93">
                        <c:v>2.39</c:v>
                      </c:pt>
                      <c:pt idx="94">
                        <c:v>2.39</c:v>
                      </c:pt>
                      <c:pt idx="95">
                        <c:v>2.39</c:v>
                      </c:pt>
                      <c:pt idx="96">
                        <c:v>2.38</c:v>
                      </c:pt>
                      <c:pt idx="97">
                        <c:v>2.39</c:v>
                      </c:pt>
                      <c:pt idx="98">
                        <c:v>2.4</c:v>
                      </c:pt>
                      <c:pt idx="99">
                        <c:v>2.39</c:v>
                      </c:pt>
                      <c:pt idx="100">
                        <c:v>2.39</c:v>
                      </c:pt>
                      <c:pt idx="101">
                        <c:v>2.41</c:v>
                      </c:pt>
                      <c:pt idx="102">
                        <c:v>2.41</c:v>
                      </c:pt>
                      <c:pt idx="103">
                        <c:v>2.4</c:v>
                      </c:pt>
                      <c:pt idx="104">
                        <c:v>2.41</c:v>
                      </c:pt>
                      <c:pt idx="105">
                        <c:v>2.42</c:v>
                      </c:pt>
                      <c:pt idx="106">
                        <c:v>2.41</c:v>
                      </c:pt>
                      <c:pt idx="107">
                        <c:v>2.41</c:v>
                      </c:pt>
                      <c:pt idx="108">
                        <c:v>2.4</c:v>
                      </c:pt>
                      <c:pt idx="109">
                        <c:v>2.4</c:v>
                      </c:pt>
                      <c:pt idx="110">
                        <c:v>2.4</c:v>
                      </c:pt>
                      <c:pt idx="111">
                        <c:v>2.41</c:v>
                      </c:pt>
                      <c:pt idx="112">
                        <c:v>2.41</c:v>
                      </c:pt>
                      <c:pt idx="113">
                        <c:v>2.41</c:v>
                      </c:pt>
                      <c:pt idx="114">
                        <c:v>2.41</c:v>
                      </c:pt>
                      <c:pt idx="115">
                        <c:v>2.42</c:v>
                      </c:pt>
                      <c:pt idx="116">
                        <c:v>2.41</c:v>
                      </c:pt>
                      <c:pt idx="117">
                        <c:v>2.41</c:v>
                      </c:pt>
                      <c:pt idx="118">
                        <c:v>2.41</c:v>
                      </c:pt>
                      <c:pt idx="119">
                        <c:v>2.4</c:v>
                      </c:pt>
                      <c:pt idx="120">
                        <c:v>2.39</c:v>
                      </c:pt>
                      <c:pt idx="121">
                        <c:v>2.41</c:v>
                      </c:pt>
                      <c:pt idx="122">
                        <c:v>2.42</c:v>
                      </c:pt>
                      <c:pt idx="123">
                        <c:v>2.42</c:v>
                      </c:pt>
                      <c:pt idx="124">
                        <c:v>2.41</c:v>
                      </c:pt>
                      <c:pt idx="125">
                        <c:v>2.42</c:v>
                      </c:pt>
                      <c:pt idx="126">
                        <c:v>2.42</c:v>
                      </c:pt>
                      <c:pt idx="127">
                        <c:v>2.41</c:v>
                      </c:pt>
                      <c:pt idx="128">
                        <c:v>2.42</c:v>
                      </c:pt>
                      <c:pt idx="129">
                        <c:v>2.41</c:v>
                      </c:pt>
                      <c:pt idx="130">
                        <c:v>2.4</c:v>
                      </c:pt>
                      <c:pt idx="131">
                        <c:v>2.41</c:v>
                      </c:pt>
                      <c:pt idx="132">
                        <c:v>2.41</c:v>
                      </c:pt>
                      <c:pt idx="133">
                        <c:v>2.41</c:v>
                      </c:pt>
                      <c:pt idx="134">
                        <c:v>2.41</c:v>
                      </c:pt>
                      <c:pt idx="135">
                        <c:v>2.41</c:v>
                      </c:pt>
                      <c:pt idx="136">
                        <c:v>2.41</c:v>
                      </c:pt>
                      <c:pt idx="137">
                        <c:v>2.41</c:v>
                      </c:pt>
                      <c:pt idx="138">
                        <c:v>2.41</c:v>
                      </c:pt>
                      <c:pt idx="139">
                        <c:v>2.42</c:v>
                      </c:pt>
                      <c:pt idx="140">
                        <c:v>2.41</c:v>
                      </c:pt>
                      <c:pt idx="141">
                        <c:v>2.41</c:v>
                      </c:pt>
                      <c:pt idx="142">
                        <c:v>2.42</c:v>
                      </c:pt>
                      <c:pt idx="143">
                        <c:v>2.41</c:v>
                      </c:pt>
                      <c:pt idx="144">
                        <c:v>2.4</c:v>
                      </c:pt>
                      <c:pt idx="145">
                        <c:v>2.41</c:v>
                      </c:pt>
                      <c:pt idx="146">
                        <c:v>2.41</c:v>
                      </c:pt>
                      <c:pt idx="147">
                        <c:v>2.42</c:v>
                      </c:pt>
                      <c:pt idx="148">
                        <c:v>2.41</c:v>
                      </c:pt>
                      <c:pt idx="149">
                        <c:v>2.41</c:v>
                      </c:pt>
                      <c:pt idx="150">
                        <c:v>2.41</c:v>
                      </c:pt>
                      <c:pt idx="151">
                        <c:v>2.41</c:v>
                      </c:pt>
                      <c:pt idx="152">
                        <c:v>2.41</c:v>
                      </c:pt>
                      <c:pt idx="153">
                        <c:v>2.41</c:v>
                      </c:pt>
                      <c:pt idx="154">
                        <c:v>2.42</c:v>
                      </c:pt>
                      <c:pt idx="155">
                        <c:v>2.42</c:v>
                      </c:pt>
                      <c:pt idx="156">
                        <c:v>2.42</c:v>
                      </c:pt>
                      <c:pt idx="157">
                        <c:v>2.42</c:v>
                      </c:pt>
                      <c:pt idx="158">
                        <c:v>2.42</c:v>
                      </c:pt>
                      <c:pt idx="159">
                        <c:v>2.41</c:v>
                      </c:pt>
                      <c:pt idx="160">
                        <c:v>2.42</c:v>
                      </c:pt>
                      <c:pt idx="161">
                        <c:v>2.4300000000000002</c:v>
                      </c:pt>
                      <c:pt idx="162">
                        <c:v>2.42</c:v>
                      </c:pt>
                      <c:pt idx="163">
                        <c:v>2.42</c:v>
                      </c:pt>
                      <c:pt idx="164">
                        <c:v>2.42</c:v>
                      </c:pt>
                      <c:pt idx="165">
                        <c:v>2.42</c:v>
                      </c:pt>
                      <c:pt idx="166">
                        <c:v>2.42</c:v>
                      </c:pt>
                      <c:pt idx="167">
                        <c:v>2.4300000000000002</c:v>
                      </c:pt>
                      <c:pt idx="168">
                        <c:v>2.4300000000000002</c:v>
                      </c:pt>
                      <c:pt idx="169">
                        <c:v>2.4300000000000002</c:v>
                      </c:pt>
                      <c:pt idx="170">
                        <c:v>2.4300000000000002</c:v>
                      </c:pt>
                      <c:pt idx="171">
                        <c:v>2.4300000000000002</c:v>
                      </c:pt>
                      <c:pt idx="172">
                        <c:v>2.42</c:v>
                      </c:pt>
                      <c:pt idx="173">
                        <c:v>2.42</c:v>
                      </c:pt>
                      <c:pt idx="174">
                        <c:v>2.42</c:v>
                      </c:pt>
                      <c:pt idx="175">
                        <c:v>2.42</c:v>
                      </c:pt>
                      <c:pt idx="176">
                        <c:v>2.41</c:v>
                      </c:pt>
                      <c:pt idx="177">
                        <c:v>2.42</c:v>
                      </c:pt>
                      <c:pt idx="178">
                        <c:v>2.41</c:v>
                      </c:pt>
                      <c:pt idx="179">
                        <c:v>2.4</c:v>
                      </c:pt>
                      <c:pt idx="180">
                        <c:v>2.4</c:v>
                      </c:pt>
                      <c:pt idx="181">
                        <c:v>2.41</c:v>
                      </c:pt>
                      <c:pt idx="182">
                        <c:v>2.4</c:v>
                      </c:pt>
                      <c:pt idx="183">
                        <c:v>2.41</c:v>
                      </c:pt>
                      <c:pt idx="184">
                        <c:v>2.41</c:v>
                      </c:pt>
                      <c:pt idx="185">
                        <c:v>2.41</c:v>
                      </c:pt>
                      <c:pt idx="186">
                        <c:v>2.4</c:v>
                      </c:pt>
                      <c:pt idx="187">
                        <c:v>2.4</c:v>
                      </c:pt>
                      <c:pt idx="188">
                        <c:v>2.41</c:v>
                      </c:pt>
                      <c:pt idx="189">
                        <c:v>2.41</c:v>
                      </c:pt>
                      <c:pt idx="190">
                        <c:v>2.4</c:v>
                      </c:pt>
                      <c:pt idx="191">
                        <c:v>2.4</c:v>
                      </c:pt>
                      <c:pt idx="192">
                        <c:v>2.4</c:v>
                      </c:pt>
                      <c:pt idx="193">
                        <c:v>2.4</c:v>
                      </c:pt>
                      <c:pt idx="194">
                        <c:v>2.4</c:v>
                      </c:pt>
                      <c:pt idx="195">
                        <c:v>2.4</c:v>
                      </c:pt>
                      <c:pt idx="196">
                        <c:v>2.41</c:v>
                      </c:pt>
                      <c:pt idx="197">
                        <c:v>2.4</c:v>
                      </c:pt>
                      <c:pt idx="198">
                        <c:v>2.4</c:v>
                      </c:pt>
                      <c:pt idx="199">
                        <c:v>2.4</c:v>
                      </c:pt>
                      <c:pt idx="200">
                        <c:v>2.4</c:v>
                      </c:pt>
                      <c:pt idx="201">
                        <c:v>2.4</c:v>
                      </c:pt>
                      <c:pt idx="202">
                        <c:v>2.4</c:v>
                      </c:pt>
                      <c:pt idx="203">
                        <c:v>2.4</c:v>
                      </c:pt>
                      <c:pt idx="204">
                        <c:v>2.4</c:v>
                      </c:pt>
                      <c:pt idx="205">
                        <c:v>2.41</c:v>
                      </c:pt>
                      <c:pt idx="206">
                        <c:v>2.41</c:v>
                      </c:pt>
                      <c:pt idx="207">
                        <c:v>2.41</c:v>
                      </c:pt>
                      <c:pt idx="208">
                        <c:v>2.41</c:v>
                      </c:pt>
                      <c:pt idx="209">
                        <c:v>2.41</c:v>
                      </c:pt>
                      <c:pt idx="210">
                        <c:v>2.42</c:v>
                      </c:pt>
                      <c:pt idx="211">
                        <c:v>2.42</c:v>
                      </c:pt>
                      <c:pt idx="212">
                        <c:v>2.4300000000000002</c:v>
                      </c:pt>
                      <c:pt idx="213">
                        <c:v>2.42</c:v>
                      </c:pt>
                      <c:pt idx="214">
                        <c:v>2.41</c:v>
                      </c:pt>
                      <c:pt idx="215">
                        <c:v>2.41</c:v>
                      </c:pt>
                      <c:pt idx="216">
                        <c:v>2.41</c:v>
                      </c:pt>
                      <c:pt idx="217">
                        <c:v>2.41</c:v>
                      </c:pt>
                      <c:pt idx="218">
                        <c:v>2.41</c:v>
                      </c:pt>
                      <c:pt idx="219">
                        <c:v>2.41</c:v>
                      </c:pt>
                      <c:pt idx="220">
                        <c:v>2.4</c:v>
                      </c:pt>
                      <c:pt idx="221">
                        <c:v>2.4</c:v>
                      </c:pt>
                      <c:pt idx="222">
                        <c:v>2.4</c:v>
                      </c:pt>
                      <c:pt idx="223">
                        <c:v>2.4</c:v>
                      </c:pt>
                      <c:pt idx="224">
                        <c:v>2.4</c:v>
                      </c:pt>
                      <c:pt idx="225">
                        <c:v>2.4</c:v>
                      </c:pt>
                      <c:pt idx="226">
                        <c:v>2.4</c:v>
                      </c:pt>
                      <c:pt idx="227">
                        <c:v>2.4</c:v>
                      </c:pt>
                      <c:pt idx="228">
                        <c:v>2.39</c:v>
                      </c:pt>
                      <c:pt idx="229">
                        <c:v>2.39</c:v>
                      </c:pt>
                      <c:pt idx="230">
                        <c:v>2.4</c:v>
                      </c:pt>
                      <c:pt idx="231">
                        <c:v>2.4</c:v>
                      </c:pt>
                      <c:pt idx="232">
                        <c:v>2.4</c:v>
                      </c:pt>
                      <c:pt idx="233">
                        <c:v>2.4</c:v>
                      </c:pt>
                      <c:pt idx="234">
                        <c:v>2.4</c:v>
                      </c:pt>
                      <c:pt idx="235">
                        <c:v>2.4</c:v>
                      </c:pt>
                      <c:pt idx="236">
                        <c:v>2.39</c:v>
                      </c:pt>
                      <c:pt idx="237">
                        <c:v>2.4</c:v>
                      </c:pt>
                      <c:pt idx="238">
                        <c:v>2.41</c:v>
                      </c:pt>
                      <c:pt idx="239">
                        <c:v>2.4</c:v>
                      </c:pt>
                      <c:pt idx="240">
                        <c:v>2.4</c:v>
                      </c:pt>
                      <c:pt idx="241">
                        <c:v>2.4</c:v>
                      </c:pt>
                      <c:pt idx="242">
                        <c:v>2.4</c:v>
                      </c:pt>
                      <c:pt idx="243">
                        <c:v>2.4</c:v>
                      </c:pt>
                      <c:pt idx="244">
                        <c:v>2.4</c:v>
                      </c:pt>
                      <c:pt idx="245">
                        <c:v>2.4</c:v>
                      </c:pt>
                      <c:pt idx="246">
                        <c:v>2.39</c:v>
                      </c:pt>
                      <c:pt idx="247">
                        <c:v>2.41</c:v>
                      </c:pt>
                      <c:pt idx="248">
                        <c:v>2.41</c:v>
                      </c:pt>
                      <c:pt idx="249">
                        <c:v>2.4</c:v>
                      </c:pt>
                      <c:pt idx="250">
                        <c:v>2.4</c:v>
                      </c:pt>
                      <c:pt idx="251">
                        <c:v>2.41</c:v>
                      </c:pt>
                      <c:pt idx="252">
                        <c:v>2.4</c:v>
                      </c:pt>
                      <c:pt idx="253">
                        <c:v>2.39</c:v>
                      </c:pt>
                      <c:pt idx="254">
                        <c:v>2.4</c:v>
                      </c:pt>
                      <c:pt idx="255">
                        <c:v>2.4</c:v>
                      </c:pt>
                      <c:pt idx="256">
                        <c:v>2.39</c:v>
                      </c:pt>
                      <c:pt idx="257">
                        <c:v>2.4</c:v>
                      </c:pt>
                      <c:pt idx="258">
                        <c:v>2.41</c:v>
                      </c:pt>
                      <c:pt idx="259">
                        <c:v>2.41</c:v>
                      </c:pt>
                      <c:pt idx="260">
                        <c:v>2.41</c:v>
                      </c:pt>
                      <c:pt idx="261">
                        <c:v>2.41</c:v>
                      </c:pt>
                      <c:pt idx="262">
                        <c:v>2.41</c:v>
                      </c:pt>
                      <c:pt idx="263">
                        <c:v>2.4</c:v>
                      </c:pt>
                      <c:pt idx="264">
                        <c:v>2.4</c:v>
                      </c:pt>
                      <c:pt idx="265">
                        <c:v>2.41</c:v>
                      </c:pt>
                      <c:pt idx="266">
                        <c:v>2.41</c:v>
                      </c:pt>
                      <c:pt idx="267">
                        <c:v>2.4</c:v>
                      </c:pt>
                      <c:pt idx="268">
                        <c:v>2.4</c:v>
                      </c:pt>
                      <c:pt idx="269">
                        <c:v>2.4</c:v>
                      </c:pt>
                      <c:pt idx="270">
                        <c:v>2.4</c:v>
                      </c:pt>
                      <c:pt idx="271">
                        <c:v>2.4</c:v>
                      </c:pt>
                      <c:pt idx="272">
                        <c:v>2.4</c:v>
                      </c:pt>
                      <c:pt idx="273">
                        <c:v>2.4</c:v>
                      </c:pt>
                      <c:pt idx="274">
                        <c:v>2.4</c:v>
                      </c:pt>
                      <c:pt idx="275">
                        <c:v>2.4</c:v>
                      </c:pt>
                      <c:pt idx="276">
                        <c:v>2.41</c:v>
                      </c:pt>
                      <c:pt idx="277">
                        <c:v>2.4</c:v>
                      </c:pt>
                      <c:pt idx="278">
                        <c:v>2.4</c:v>
                      </c:pt>
                      <c:pt idx="279">
                        <c:v>2.41</c:v>
                      </c:pt>
                      <c:pt idx="280">
                        <c:v>2.41</c:v>
                      </c:pt>
                      <c:pt idx="281">
                        <c:v>2.41</c:v>
                      </c:pt>
                      <c:pt idx="282">
                        <c:v>2.4300000000000002</c:v>
                      </c:pt>
                      <c:pt idx="283">
                        <c:v>2.4300000000000002</c:v>
                      </c:pt>
                      <c:pt idx="284">
                        <c:v>2.42</c:v>
                      </c:pt>
                      <c:pt idx="285">
                        <c:v>2.42</c:v>
                      </c:pt>
                      <c:pt idx="286">
                        <c:v>2.4300000000000002</c:v>
                      </c:pt>
                      <c:pt idx="287">
                        <c:v>2.4300000000000002</c:v>
                      </c:pt>
                      <c:pt idx="288">
                        <c:v>2.44</c:v>
                      </c:pt>
                      <c:pt idx="289">
                        <c:v>2.44</c:v>
                      </c:pt>
                      <c:pt idx="290">
                        <c:v>2.4500000000000002</c:v>
                      </c:pt>
                      <c:pt idx="291">
                        <c:v>2.44</c:v>
                      </c:pt>
                      <c:pt idx="292">
                        <c:v>2.44</c:v>
                      </c:pt>
                      <c:pt idx="293">
                        <c:v>2.4500000000000002</c:v>
                      </c:pt>
                      <c:pt idx="294">
                        <c:v>2.4500000000000002</c:v>
                      </c:pt>
                      <c:pt idx="295">
                        <c:v>2.46</c:v>
                      </c:pt>
                      <c:pt idx="296">
                        <c:v>2.46</c:v>
                      </c:pt>
                      <c:pt idx="297">
                        <c:v>2.4700000000000002</c:v>
                      </c:pt>
                      <c:pt idx="298">
                        <c:v>2.46</c:v>
                      </c:pt>
                      <c:pt idx="299">
                        <c:v>2.4700000000000002</c:v>
                      </c:pt>
                      <c:pt idx="300">
                        <c:v>2.48</c:v>
                      </c:pt>
                      <c:pt idx="301">
                        <c:v>2.4700000000000002</c:v>
                      </c:pt>
                      <c:pt idx="302">
                        <c:v>2.4500000000000002</c:v>
                      </c:pt>
                      <c:pt idx="303">
                        <c:v>2.46</c:v>
                      </c:pt>
                      <c:pt idx="304">
                        <c:v>2.46</c:v>
                      </c:pt>
                      <c:pt idx="305">
                        <c:v>2.46</c:v>
                      </c:pt>
                      <c:pt idx="306">
                        <c:v>2.46</c:v>
                      </c:pt>
                      <c:pt idx="307">
                        <c:v>2.4700000000000002</c:v>
                      </c:pt>
                      <c:pt idx="308">
                        <c:v>2.4700000000000002</c:v>
                      </c:pt>
                      <c:pt idx="309">
                        <c:v>2.46</c:v>
                      </c:pt>
                      <c:pt idx="310">
                        <c:v>2.46</c:v>
                      </c:pt>
                      <c:pt idx="311">
                        <c:v>2.46</c:v>
                      </c:pt>
                      <c:pt idx="312">
                        <c:v>2.46</c:v>
                      </c:pt>
                      <c:pt idx="313">
                        <c:v>2.46</c:v>
                      </c:pt>
                      <c:pt idx="314">
                        <c:v>2.4700000000000002</c:v>
                      </c:pt>
                      <c:pt idx="315">
                        <c:v>2.46</c:v>
                      </c:pt>
                      <c:pt idx="316">
                        <c:v>2.46</c:v>
                      </c:pt>
                      <c:pt idx="317">
                        <c:v>2.46</c:v>
                      </c:pt>
                      <c:pt idx="318">
                        <c:v>2.4500000000000002</c:v>
                      </c:pt>
                      <c:pt idx="319">
                        <c:v>2.4500000000000002</c:v>
                      </c:pt>
                      <c:pt idx="320">
                        <c:v>2.44</c:v>
                      </c:pt>
                      <c:pt idx="321">
                        <c:v>2.44</c:v>
                      </c:pt>
                      <c:pt idx="322">
                        <c:v>2.4500000000000002</c:v>
                      </c:pt>
                      <c:pt idx="323">
                        <c:v>2.44</c:v>
                      </c:pt>
                      <c:pt idx="324">
                        <c:v>2.4500000000000002</c:v>
                      </c:pt>
                      <c:pt idx="325">
                        <c:v>2.4500000000000002</c:v>
                      </c:pt>
                      <c:pt idx="326">
                        <c:v>2.44</c:v>
                      </c:pt>
                      <c:pt idx="327">
                        <c:v>2.4500000000000002</c:v>
                      </c:pt>
                      <c:pt idx="328">
                        <c:v>2.4500000000000002</c:v>
                      </c:pt>
                      <c:pt idx="329">
                        <c:v>2.4500000000000002</c:v>
                      </c:pt>
                      <c:pt idx="330">
                        <c:v>2.4500000000000002</c:v>
                      </c:pt>
                      <c:pt idx="331">
                        <c:v>2.4500000000000002</c:v>
                      </c:pt>
                      <c:pt idx="332">
                        <c:v>2.4500000000000002</c:v>
                      </c:pt>
                      <c:pt idx="333">
                        <c:v>2.4500000000000002</c:v>
                      </c:pt>
                      <c:pt idx="334">
                        <c:v>2.4500000000000002</c:v>
                      </c:pt>
                      <c:pt idx="335">
                        <c:v>2.46</c:v>
                      </c:pt>
                      <c:pt idx="336">
                        <c:v>2.4500000000000002</c:v>
                      </c:pt>
                      <c:pt idx="337">
                        <c:v>2.44</c:v>
                      </c:pt>
                      <c:pt idx="338">
                        <c:v>2.4500000000000002</c:v>
                      </c:pt>
                      <c:pt idx="339">
                        <c:v>2.4500000000000002</c:v>
                      </c:pt>
                      <c:pt idx="340">
                        <c:v>2.44</c:v>
                      </c:pt>
                      <c:pt idx="341">
                        <c:v>2.44</c:v>
                      </c:pt>
                      <c:pt idx="342">
                        <c:v>2.44</c:v>
                      </c:pt>
                      <c:pt idx="343">
                        <c:v>2.4500000000000002</c:v>
                      </c:pt>
                      <c:pt idx="344">
                        <c:v>2.44</c:v>
                      </c:pt>
                      <c:pt idx="345">
                        <c:v>2.44</c:v>
                      </c:pt>
                      <c:pt idx="346">
                        <c:v>2.44</c:v>
                      </c:pt>
                      <c:pt idx="347">
                        <c:v>2.44</c:v>
                      </c:pt>
                      <c:pt idx="348">
                        <c:v>2.4300000000000002</c:v>
                      </c:pt>
                      <c:pt idx="349">
                        <c:v>2.44</c:v>
                      </c:pt>
                      <c:pt idx="350">
                        <c:v>2.4500000000000002</c:v>
                      </c:pt>
                      <c:pt idx="351">
                        <c:v>2.4500000000000002</c:v>
                      </c:pt>
                      <c:pt idx="352">
                        <c:v>2.4500000000000002</c:v>
                      </c:pt>
                      <c:pt idx="353">
                        <c:v>2.46</c:v>
                      </c:pt>
                      <c:pt idx="354">
                        <c:v>2.4500000000000002</c:v>
                      </c:pt>
                      <c:pt idx="355">
                        <c:v>2.4500000000000002</c:v>
                      </c:pt>
                      <c:pt idx="356">
                        <c:v>2.46</c:v>
                      </c:pt>
                      <c:pt idx="357">
                        <c:v>2.4500000000000002</c:v>
                      </c:pt>
                      <c:pt idx="358">
                        <c:v>2.46</c:v>
                      </c:pt>
                      <c:pt idx="359">
                        <c:v>2.4500000000000002</c:v>
                      </c:pt>
                      <c:pt idx="360">
                        <c:v>2.44</c:v>
                      </c:pt>
                      <c:pt idx="361">
                        <c:v>2.4500000000000002</c:v>
                      </c:pt>
                      <c:pt idx="362">
                        <c:v>2.4500000000000002</c:v>
                      </c:pt>
                      <c:pt idx="363">
                        <c:v>2.46</c:v>
                      </c:pt>
                      <c:pt idx="364">
                        <c:v>2.46</c:v>
                      </c:pt>
                    </c:numCache>
                  </c:numRef>
                </c:val>
                <c:smooth val="0"/>
                <c:extLst xmlns:c15="http://schemas.microsoft.com/office/drawing/2012/chart">
                  <c:ext xmlns:c16="http://schemas.microsoft.com/office/drawing/2014/chart" uri="{C3380CC4-5D6E-409C-BE32-E72D297353CC}">
                    <c16:uniqueId val="{00000006-71C2-44C6-8225-F2F17F3DEC34}"/>
                  </c:ext>
                </c:extLst>
              </c15:ser>
            </c15:filteredLineSeries>
            <c15:filteredLineSeries>
              <c15:ser>
                <c:idx val="6"/>
                <c:order val="6"/>
                <c:tx>
                  <c:strRef>
                    <c:extLst xmlns:c15="http://schemas.microsoft.com/office/drawing/2012/chart">
                      <c:ext xmlns:c15="http://schemas.microsoft.com/office/drawing/2012/chart" uri="{02D57815-91ED-43cb-92C2-25804820EDAC}">
                        <c15:formulaRef>
                          <c15:sqref>'YoY LH Only'!$AL$9</c15:sqref>
                        </c15:formulaRef>
                      </c:ext>
                    </c:extLst>
                    <c:strCache>
                      <c:ptCount val="1"/>
                      <c:pt idx="0">
                        <c:v>2025 Ref Spot</c:v>
                      </c:pt>
                    </c:strCache>
                  </c:strRef>
                </c:tx>
                <c:spPr>
                  <a:ln w="28575" cap="rnd">
                    <a:solidFill>
                      <a:schemeClr val="accent1">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'YoY LH Only'!$AA$10:$AA$374</c15:sqref>
                        </c15:formulaRef>
                      </c:ext>
                    </c:extLst>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extLst xmlns:c15="http://schemas.microsoft.com/office/drawing/2012/chart">
                      <c:ext xmlns:c15="http://schemas.microsoft.com/office/drawing/2012/chart" uri="{02D57815-91ED-43cb-92C2-25804820EDAC}">
                        <c15:formulaRef>
                          <c15:sqref>'YoY LH Only'!$AL$10:$AL$374</c15:sqref>
                        </c15:formulaRef>
                      </c:ext>
                    </c:extLst>
                    <c:numCache>
                      <c:formatCode>General</c:formatCode>
                      <c:ptCount val="365"/>
                      <c:pt idx="0">
                        <c:v>2.16</c:v>
                      </c:pt>
                      <c:pt idx="1">
                        <c:v>2.17</c:v>
                      </c:pt>
                      <c:pt idx="2">
                        <c:v>2.1800000000000002</c:v>
                      </c:pt>
                      <c:pt idx="3">
                        <c:v>2.1800000000000002</c:v>
                      </c:pt>
                      <c:pt idx="4">
                        <c:v>2.16</c:v>
                      </c:pt>
                      <c:pt idx="5">
                        <c:v>2.14</c:v>
                      </c:pt>
                      <c:pt idx="6">
                        <c:v>2.14</c:v>
                      </c:pt>
                      <c:pt idx="7">
                        <c:v>2.11</c:v>
                      </c:pt>
                      <c:pt idx="8">
                        <c:v>2.11</c:v>
                      </c:pt>
                      <c:pt idx="9">
                        <c:v>2.13</c:v>
                      </c:pt>
                      <c:pt idx="10">
                        <c:v>2.16</c:v>
                      </c:pt>
                      <c:pt idx="11">
                        <c:v>2.16</c:v>
                      </c:pt>
                      <c:pt idx="12">
                        <c:v>2.15</c:v>
                      </c:pt>
                      <c:pt idx="13">
                        <c:v>2.17</c:v>
                      </c:pt>
                      <c:pt idx="14">
                        <c:v>2.1800000000000002</c:v>
                      </c:pt>
                      <c:pt idx="15">
                        <c:v>2.14</c:v>
                      </c:pt>
                      <c:pt idx="16">
                        <c:v>2.15</c:v>
                      </c:pt>
                      <c:pt idx="17">
                        <c:v>2.15</c:v>
                      </c:pt>
                      <c:pt idx="18">
                        <c:v>2.13</c:v>
                      </c:pt>
                      <c:pt idx="19">
                        <c:v>2.11</c:v>
                      </c:pt>
                      <c:pt idx="20">
                        <c:v>2.09</c:v>
                      </c:pt>
                      <c:pt idx="21">
                        <c:v>2.08</c:v>
                      </c:pt>
                      <c:pt idx="22">
                        <c:v>2.0699999999999998</c:v>
                      </c:pt>
                      <c:pt idx="23">
                        <c:v>2.06</c:v>
                      </c:pt>
                      <c:pt idx="24">
                        <c:v>2.0699999999999998</c:v>
                      </c:pt>
                      <c:pt idx="25">
                        <c:v>2.06</c:v>
                      </c:pt>
                      <c:pt idx="26">
                        <c:v>2.06</c:v>
                      </c:pt>
                      <c:pt idx="27">
                        <c:v>2.0299999999999998</c:v>
                      </c:pt>
                      <c:pt idx="28">
                        <c:v>2.02</c:v>
                      </c:pt>
                      <c:pt idx="29">
                        <c:v>2</c:v>
                      </c:pt>
                      <c:pt idx="30">
                        <c:v>2</c:v>
                      </c:pt>
                      <c:pt idx="31">
                        <c:v>2</c:v>
                      </c:pt>
                      <c:pt idx="32">
                        <c:v>1.99</c:v>
                      </c:pt>
                      <c:pt idx="33">
                        <c:v>1.98</c:v>
                      </c:pt>
                      <c:pt idx="34">
                        <c:v>1.98</c:v>
                      </c:pt>
                      <c:pt idx="35">
                        <c:v>1.96</c:v>
                      </c:pt>
                      <c:pt idx="36">
                        <c:v>1.94</c:v>
                      </c:pt>
                      <c:pt idx="37">
                        <c:v>1.96</c:v>
                      </c:pt>
                      <c:pt idx="38">
                        <c:v>1.97</c:v>
                      </c:pt>
                      <c:pt idx="39">
                        <c:v>1.96</c:v>
                      </c:pt>
                      <c:pt idx="40">
                        <c:v>1.95</c:v>
                      </c:pt>
                      <c:pt idx="41">
                        <c:v>1.94</c:v>
                      </c:pt>
                      <c:pt idx="42">
                        <c:v>1.92</c:v>
                      </c:pt>
                      <c:pt idx="43">
                        <c:v>1.9</c:v>
                      </c:pt>
                      <c:pt idx="44">
                        <c:v>1.9</c:v>
                      </c:pt>
                      <c:pt idx="45">
                        <c:v>1.92</c:v>
                      </c:pt>
                      <c:pt idx="46">
                        <c:v>1.9</c:v>
                      </c:pt>
                      <c:pt idx="47">
                        <c:v>1.89</c:v>
                      </c:pt>
                      <c:pt idx="48">
                        <c:v>1.89</c:v>
                      </c:pt>
                      <c:pt idx="49">
                        <c:v>1.89</c:v>
                      </c:pt>
                      <c:pt idx="50">
                        <c:v>1.88</c:v>
                      </c:pt>
                      <c:pt idx="51">
                        <c:v>1.9</c:v>
                      </c:pt>
                      <c:pt idx="52">
                        <c:v>1.92</c:v>
                      </c:pt>
                      <c:pt idx="53">
                        <c:v>1.91</c:v>
                      </c:pt>
                      <c:pt idx="54">
                        <c:v>1.9</c:v>
                      </c:pt>
                      <c:pt idx="55">
                        <c:v>1.89</c:v>
                      </c:pt>
                      <c:pt idx="56">
                        <c:v>1.87</c:v>
                      </c:pt>
                      <c:pt idx="57">
                        <c:v>1.86</c:v>
                      </c:pt>
                      <c:pt idx="58">
                        <c:v>1.87</c:v>
                      </c:pt>
                      <c:pt idx="59">
                        <c:v>1.87</c:v>
                      </c:pt>
                      <c:pt idx="60">
                        <c:v>1.87</c:v>
                      </c:pt>
                      <c:pt idx="61">
                        <c:v>1.87</c:v>
                      </c:pt>
                      <c:pt idx="62">
                        <c:v>1.86</c:v>
                      </c:pt>
                      <c:pt idx="63">
                        <c:v>1.86</c:v>
                      </c:pt>
                      <c:pt idx="64">
                        <c:v>1.86</c:v>
                      </c:pt>
                      <c:pt idx="65">
                        <c:v>1.85</c:v>
                      </c:pt>
                      <c:pt idx="66">
                        <c:v>1.85</c:v>
                      </c:pt>
                      <c:pt idx="67">
                        <c:v>1.87</c:v>
                      </c:pt>
                      <c:pt idx="68">
                        <c:v>1.86</c:v>
                      </c:pt>
                      <c:pt idx="69">
                        <c:v>1.84</c:v>
                      </c:pt>
                      <c:pt idx="70">
                        <c:v>1.83</c:v>
                      </c:pt>
                      <c:pt idx="71">
                        <c:v>1.82</c:v>
                      </c:pt>
                      <c:pt idx="72">
                        <c:v>1.81</c:v>
                      </c:pt>
                      <c:pt idx="73">
                        <c:v>1.83</c:v>
                      </c:pt>
                      <c:pt idx="74">
                        <c:v>1.84</c:v>
                      </c:pt>
                      <c:pt idx="75">
                        <c:v>1.83</c:v>
                      </c:pt>
                      <c:pt idx="76">
                        <c:v>1.83</c:v>
                      </c:pt>
                      <c:pt idx="77">
                        <c:v>1.82</c:v>
                      </c:pt>
                      <c:pt idx="78">
                        <c:v>1.81</c:v>
                      </c:pt>
                      <c:pt idx="79">
                        <c:v>1.81</c:v>
                      </c:pt>
                      <c:pt idx="80">
                        <c:v>1.82</c:v>
                      </c:pt>
                      <c:pt idx="81">
                        <c:v>1.84</c:v>
                      </c:pt>
                      <c:pt idx="82">
                        <c:v>1.83</c:v>
                      </c:pt>
                      <c:pt idx="83">
                        <c:v>1.82</c:v>
                      </c:pt>
                      <c:pt idx="84">
                        <c:v>1.81</c:v>
                      </c:pt>
                      <c:pt idx="85">
                        <c:v>1.81</c:v>
                      </c:pt>
                      <c:pt idx="86">
                        <c:v>1.81</c:v>
                      </c:pt>
                      <c:pt idx="87">
                        <c:v>1.81</c:v>
                      </c:pt>
                      <c:pt idx="88">
                        <c:v>1.83</c:v>
                      </c:pt>
                      <c:pt idx="89">
                        <c:v>1.83</c:v>
                      </c:pt>
                      <c:pt idx="90">
                        <c:v>1.83</c:v>
                      </c:pt>
                      <c:pt idx="91">
                        <c:v>1.82</c:v>
                      </c:pt>
                      <c:pt idx="92">
                        <c:v>1.81</c:v>
                      </c:pt>
                      <c:pt idx="93">
                        <c:v>1.82</c:v>
                      </c:pt>
                      <c:pt idx="94">
                        <c:v>1.83</c:v>
                      </c:pt>
                      <c:pt idx="95">
                        <c:v>1.86</c:v>
                      </c:pt>
                      <c:pt idx="96">
                        <c:v>1.85</c:v>
                      </c:pt>
                      <c:pt idx="97">
                        <c:v>1.85</c:v>
                      </c:pt>
                      <c:pt idx="98">
                        <c:v>1.83</c:v>
                      </c:pt>
                      <c:pt idx="99">
                        <c:v>1.82</c:v>
                      </c:pt>
                      <c:pt idx="100">
                        <c:v>1.82</c:v>
                      </c:pt>
                      <c:pt idx="101">
                        <c:v>1.83</c:v>
                      </c:pt>
                      <c:pt idx="102">
                        <c:v>1.84</c:v>
                      </c:pt>
                      <c:pt idx="103">
                        <c:v>1.84</c:v>
                      </c:pt>
                      <c:pt idx="104">
                        <c:v>1.83</c:v>
                      </c:pt>
                      <c:pt idx="105">
                        <c:v>1.81</c:v>
                      </c:pt>
                      <c:pt idx="106">
                        <c:v>1.8</c:v>
                      </c:pt>
                      <c:pt idx="107">
                        <c:v>1.8</c:v>
                      </c:pt>
                      <c:pt idx="108">
                        <c:v>1.82</c:v>
                      </c:pt>
                      <c:pt idx="109">
                        <c:v>1.85</c:v>
                      </c:pt>
                      <c:pt idx="110">
                        <c:v>1.85</c:v>
                      </c:pt>
                      <c:pt idx="111">
                        <c:v>1.84</c:v>
                      </c:pt>
                      <c:pt idx="112">
                        <c:v>1.83</c:v>
                      </c:pt>
                      <c:pt idx="113">
                        <c:v>1.82</c:v>
                      </c:pt>
                      <c:pt idx="114">
                        <c:v>1.82</c:v>
                      </c:pt>
                      <c:pt idx="115">
                        <c:v>1.84</c:v>
                      </c:pt>
                      <c:pt idx="116">
                        <c:v>1.86</c:v>
                      </c:pt>
                      <c:pt idx="117">
                        <c:v>1.85</c:v>
                      </c:pt>
                      <c:pt idx="118">
                        <c:v>1.84</c:v>
                      </c:pt>
                      <c:pt idx="119">
                        <c:v>1.84</c:v>
                      </c:pt>
                      <c:pt idx="120">
                        <c:v>1.84</c:v>
                      </c:pt>
                      <c:pt idx="121">
                        <c:v>1.83</c:v>
                      </c:pt>
                      <c:pt idx="122">
                        <c:v>1.85</c:v>
                      </c:pt>
                      <c:pt idx="123">
                        <c:v>1.87</c:v>
                      </c:pt>
                      <c:pt idx="124">
                        <c:v>1.86</c:v>
                      </c:pt>
                      <c:pt idx="125">
                        <c:v>1.86</c:v>
                      </c:pt>
                      <c:pt idx="126">
                        <c:v>1.87</c:v>
                      </c:pt>
                      <c:pt idx="127">
                        <c:v>1.86</c:v>
                      </c:pt>
                      <c:pt idx="128">
                        <c:v>1.85</c:v>
                      </c:pt>
                      <c:pt idx="129">
                        <c:v>1.85</c:v>
                      </c:pt>
                      <c:pt idx="130">
                        <c:v>1.87</c:v>
                      </c:pt>
                      <c:pt idx="131">
                        <c:v>1.86</c:v>
                      </c:pt>
                      <c:pt idx="132">
                        <c:v>1.85</c:v>
                      </c:pt>
                      <c:pt idx="133">
                        <c:v>1.84</c:v>
                      </c:pt>
                      <c:pt idx="134">
                        <c:v>1.84</c:v>
                      </c:pt>
                      <c:pt idx="135">
                        <c:v>1.86</c:v>
                      </c:pt>
                      <c:pt idx="136">
                        <c:v>1.9</c:v>
                      </c:pt>
                      <c:pt idx="137">
                        <c:v>1.97</c:v>
                      </c:pt>
                      <c:pt idx="138">
                        <c:v>1.98</c:v>
                      </c:pt>
                      <c:pt idx="139">
                        <c:v>1.99</c:v>
                      </c:pt>
                      <c:pt idx="140">
                        <c:v>2.0099999999999998</c:v>
                      </c:pt>
                      <c:pt idx="141">
                        <c:v>2</c:v>
                      </c:pt>
                      <c:pt idx="142">
                        <c:v>1.99</c:v>
                      </c:pt>
                      <c:pt idx="143">
                        <c:v>1.98</c:v>
                      </c:pt>
                      <c:pt idx="144">
                        <c:v>2</c:v>
                      </c:pt>
                      <c:pt idx="145">
                        <c:v>1.98</c:v>
                      </c:pt>
                      <c:pt idx="146">
                        <c:v>1.97</c:v>
                      </c:pt>
                      <c:pt idx="147">
                        <c:v>1.97</c:v>
                      </c:pt>
                      <c:pt idx="148">
                        <c:v>1.93</c:v>
                      </c:pt>
                      <c:pt idx="149">
                        <c:v>1.91</c:v>
                      </c:pt>
                      <c:pt idx="150">
                        <c:v>1.91</c:v>
                      </c:pt>
                      <c:pt idx="151">
                        <c:v>1.94</c:v>
                      </c:pt>
                      <c:pt idx="152">
                        <c:v>1.94</c:v>
                      </c:pt>
                      <c:pt idx="153">
                        <c:v>1.94</c:v>
                      </c:pt>
                      <c:pt idx="154">
                        <c:v>1.93</c:v>
                      </c:pt>
                      <c:pt idx="155">
                        <c:v>1.92</c:v>
                      </c:pt>
                      <c:pt idx="156">
                        <c:v>1.92</c:v>
                      </c:pt>
                      <c:pt idx="157">
                        <c:v>1.93</c:v>
                      </c:pt>
                      <c:pt idx="158">
                        <c:v>1.94</c:v>
                      </c:pt>
                      <c:pt idx="159">
                        <c:v>1.94</c:v>
                      </c:pt>
                      <c:pt idx="160">
                        <c:v>1.94</c:v>
                      </c:pt>
                      <c:pt idx="161">
                        <c:v>1.93</c:v>
                      </c:pt>
                      <c:pt idx="162">
                        <c:v>1.92</c:v>
                      </c:pt>
                      <c:pt idx="163">
                        <c:v>1.91</c:v>
                      </c:pt>
                      <c:pt idx="164">
                        <c:v>1.91</c:v>
                      </c:pt>
                      <c:pt idx="165">
                        <c:v>1.93</c:v>
                      </c:pt>
                      <c:pt idx="166">
                        <c:v>1.92</c:v>
                      </c:pt>
                      <c:pt idx="167">
                        <c:v>1.91</c:v>
                      </c:pt>
                      <c:pt idx="168">
                        <c:v>1.9</c:v>
                      </c:pt>
                      <c:pt idx="169">
                        <c:v>1.9</c:v>
                      </c:pt>
                      <c:pt idx="170">
                        <c:v>1.9</c:v>
                      </c:pt>
                      <c:pt idx="171">
                        <c:v>1.91</c:v>
                      </c:pt>
                      <c:pt idx="172">
                        <c:v>1.92</c:v>
                      </c:pt>
                      <c:pt idx="173">
                        <c:v>1.92</c:v>
                      </c:pt>
                      <c:pt idx="174">
                        <c:v>1.9</c:v>
                      </c:pt>
                      <c:pt idx="175">
                        <c:v>1.89</c:v>
                      </c:pt>
                      <c:pt idx="176">
                        <c:v>1.88</c:v>
                      </c:pt>
                      <c:pt idx="177">
                        <c:v>1.86</c:v>
                      </c:pt>
                      <c:pt idx="178">
                        <c:v>1.88</c:v>
                      </c:pt>
                      <c:pt idx="179">
                        <c:v>1.92</c:v>
                      </c:pt>
                      <c:pt idx="180">
                        <c:v>1.91</c:v>
                      </c:pt>
                      <c:pt idx="181">
                        <c:v>1.92</c:v>
                      </c:pt>
                      <c:pt idx="182">
                        <c:v>1.92</c:v>
                      </c:pt>
                      <c:pt idx="183">
                        <c:v>1.93</c:v>
                      </c:pt>
                      <c:pt idx="184">
                        <c:v>1.94</c:v>
                      </c:pt>
                      <c:pt idx="185">
                        <c:v>1.95</c:v>
                      </c:pt>
                      <c:pt idx="186">
                        <c:v>1.99</c:v>
                      </c:pt>
                      <c:pt idx="187">
                        <c:v>1.99</c:v>
                      </c:pt>
                      <c:pt idx="188">
                        <c:v>1.98</c:v>
                      </c:pt>
                      <c:pt idx="189">
                        <c:v>1.97</c:v>
                      </c:pt>
                      <c:pt idx="190">
                        <c:v>1.94</c:v>
                      </c:pt>
                      <c:pt idx="191">
                        <c:v>1.92</c:v>
                      </c:pt>
                      <c:pt idx="192">
                        <c:v>1.98</c:v>
                      </c:pt>
                      <c:pt idx="193">
                        <c:v>1.97</c:v>
                      </c:pt>
                      <c:pt idx="194">
                        <c:v>1.96</c:v>
                      </c:pt>
                      <c:pt idx="195">
                        <c:v>1.96</c:v>
                      </c:pt>
                      <c:pt idx="196">
                        <c:v>1.96</c:v>
                      </c:pt>
                      <c:pt idx="197">
                        <c:v>1.94</c:v>
                      </c:pt>
                      <c:pt idx="198">
                        <c:v>1.92</c:v>
                      </c:pt>
                      <c:pt idx="199">
                        <c:v>1.94</c:v>
                      </c:pt>
                      <c:pt idx="200">
                        <c:v>1.96</c:v>
                      </c:pt>
                      <c:pt idx="201">
                        <c:v>1.94</c:v>
                      </c:pt>
                      <c:pt idx="202">
                        <c:v>1.94</c:v>
                      </c:pt>
                      <c:pt idx="203">
                        <c:v>1.93</c:v>
                      </c:pt>
                      <c:pt idx="204">
                        <c:v>1.91</c:v>
                      </c:pt>
                      <c:pt idx="205">
                        <c:v>1.89</c:v>
                      </c:pt>
                      <c:pt idx="206">
                        <c:v>1.9</c:v>
                      </c:pt>
                      <c:pt idx="207">
                        <c:v>1.93</c:v>
                      </c:pt>
                      <c:pt idx="208">
                        <c:v>1.92</c:v>
                      </c:pt>
                      <c:pt idx="209">
                        <c:v>1.92</c:v>
                      </c:pt>
                      <c:pt idx="210">
                        <c:v>1.92</c:v>
                      </c:pt>
                      <c:pt idx="211">
                        <c:v>1.88</c:v>
                      </c:pt>
                      <c:pt idx="212">
                        <c:v>1.88</c:v>
                      </c:pt>
                      <c:pt idx="213">
                        <c:v>1.91</c:v>
                      </c:pt>
                      <c:pt idx="214">
                        <c:v>1.95</c:v>
                      </c:pt>
                      <c:pt idx="215">
                        <c:v>1.93</c:v>
                      </c:pt>
                      <c:pt idx="216">
                        <c:v>1.93</c:v>
                      </c:pt>
                      <c:pt idx="217">
                        <c:v>1.92</c:v>
                      </c:pt>
                      <c:pt idx="218">
                        <c:v>1.9</c:v>
                      </c:pt>
                      <c:pt idx="219">
                        <c:v>1.89</c:v>
                      </c:pt>
                      <c:pt idx="220">
                        <c:v>1.9</c:v>
                      </c:pt>
                      <c:pt idx="221">
                        <c:v>1.93</c:v>
                      </c:pt>
                      <c:pt idx="222">
                        <c:v>1.92</c:v>
                      </c:pt>
                      <c:pt idx="223">
                        <c:v>1.91</c:v>
                      </c:pt>
                      <c:pt idx="224">
                        <c:v>1.9</c:v>
                      </c:pt>
                      <c:pt idx="225">
                        <c:v>1.88</c:v>
                      </c:pt>
                      <c:pt idx="226">
                        <c:v>1.88</c:v>
                      </c:pt>
                      <c:pt idx="227">
                        <c:v>1.92</c:v>
                      </c:pt>
                      <c:pt idx="228">
                        <c:v>1.95</c:v>
                      </c:pt>
                      <c:pt idx="229">
                        <c:v>1.94</c:v>
                      </c:pt>
                      <c:pt idx="230">
                        <c:v>1.93</c:v>
                      </c:pt>
                      <c:pt idx="231">
                        <c:v>1.93</c:v>
                      </c:pt>
                      <c:pt idx="232">
                        <c:v>1.93</c:v>
                      </c:pt>
                      <c:pt idx="233">
                        <c:v>1.92</c:v>
                      </c:pt>
                      <c:pt idx="234">
                        <c:v>1.93</c:v>
                      </c:pt>
                      <c:pt idx="235">
                        <c:v>1.96</c:v>
                      </c:pt>
                      <c:pt idx="236">
                        <c:v>1.95</c:v>
                      </c:pt>
                      <c:pt idx="237">
                        <c:v>1.95</c:v>
                      </c:pt>
                      <c:pt idx="238">
                        <c:v>1.95</c:v>
                      </c:pt>
                      <c:pt idx="239">
                        <c:v>1.95</c:v>
                      </c:pt>
                      <c:pt idx="240">
                        <c:v>1.94</c:v>
                      </c:pt>
                      <c:pt idx="241">
                        <c:v>1.96</c:v>
                      </c:pt>
                      <c:pt idx="242">
                        <c:v>1.99</c:v>
                      </c:pt>
                      <c:pt idx="243">
                        <c:v>1.99</c:v>
                      </c:pt>
                      <c:pt idx="244">
                        <c:v>1.99</c:v>
                      </c:pt>
                      <c:pt idx="245">
                        <c:v>2.0099999999999998</c:v>
                      </c:pt>
                      <c:pt idx="246">
                        <c:v>2</c:v>
                      </c:pt>
                      <c:pt idx="247">
                        <c:v>1.99</c:v>
                      </c:pt>
                      <c:pt idx="248">
                        <c:v>1.98</c:v>
                      </c:pt>
                      <c:pt idx="249">
                        <c:v>2</c:v>
                      </c:pt>
                      <c:pt idx="250">
                        <c:v>2</c:v>
                      </c:pt>
                      <c:pt idx="251">
                        <c:v>2.0099999999999998</c:v>
                      </c:pt>
                      <c:pt idx="252">
                        <c:v>1.99</c:v>
                      </c:pt>
                      <c:pt idx="253">
                        <c:v>1.98</c:v>
                      </c:pt>
                      <c:pt idx="254">
                        <c:v>1.97</c:v>
                      </c:pt>
                      <c:pt idx="255">
                        <c:v>1.99</c:v>
                      </c:pt>
                      <c:pt idx="256">
                        <c:v>2</c:v>
                      </c:pt>
                      <c:pt idx="257">
                        <c:v>1.99</c:v>
                      </c:pt>
                      <c:pt idx="258">
                        <c:v>1.97</c:v>
                      </c:pt>
                      <c:pt idx="259">
                        <c:v>1.98</c:v>
                      </c:pt>
                      <c:pt idx="260">
                        <c:v>1.97</c:v>
                      </c:pt>
                      <c:pt idx="261">
                        <c:v>1.93</c:v>
                      </c:pt>
                      <c:pt idx="262">
                        <c:v>1.94</c:v>
                      </c:pt>
                      <c:pt idx="263">
                        <c:v>1.97</c:v>
                      </c:pt>
                      <c:pt idx="264">
                        <c:v>1.95</c:v>
                      </c:pt>
                      <c:pt idx="265">
                        <c:v>1.95</c:v>
                      </c:pt>
                      <c:pt idx="266">
                        <c:v>1.96</c:v>
                      </c:pt>
                      <c:pt idx="267">
                        <c:v>1.94</c:v>
                      </c:pt>
                      <c:pt idx="268">
                        <c:v>1.92</c:v>
                      </c:pt>
                      <c:pt idx="269">
                        <c:v>1.94</c:v>
                      </c:pt>
                      <c:pt idx="270">
                        <c:v>1.97</c:v>
                      </c:pt>
                      <c:pt idx="271">
                        <c:v>1.96</c:v>
                      </c:pt>
                      <c:pt idx="272">
                        <c:v>1.96</c:v>
                      </c:pt>
                      <c:pt idx="273">
                        <c:v>1.98</c:v>
                      </c:pt>
                      <c:pt idx="274">
                        <c:v>1.96</c:v>
                      </c:pt>
                      <c:pt idx="275">
                        <c:v>1.96</c:v>
                      </c:pt>
                      <c:pt idx="276">
                        <c:v>1.98</c:v>
                      </c:pt>
                      <c:pt idx="277">
                        <c:v>2.02</c:v>
                      </c:pt>
                      <c:pt idx="278">
                        <c:v>2.0099999999999998</c:v>
                      </c:pt>
                      <c:pt idx="279">
                        <c:v>2</c:v>
                      </c:pt>
                      <c:pt idx="280">
                        <c:v>2.0099999999999998</c:v>
                      </c:pt>
                      <c:pt idx="281">
                        <c:v>2.0099999999999998</c:v>
                      </c:pt>
                      <c:pt idx="282">
                        <c:v>2</c:v>
                      </c:pt>
                      <c:pt idx="283">
                        <c:v>2.0099999999999998</c:v>
                      </c:pt>
                      <c:pt idx="284">
                        <c:v>2.0299999999999998</c:v>
                      </c:pt>
                      <c:pt idx="285">
                        <c:v>2.0299999999999998</c:v>
                      </c:pt>
                      <c:pt idx="286">
                        <c:v>2.0299999999999998</c:v>
                      </c:pt>
                      <c:pt idx="287">
                        <c:v>2.0299999999999998</c:v>
                      </c:pt>
                      <c:pt idx="288">
                        <c:v>2.0099999999999998</c:v>
                      </c:pt>
                      <c:pt idx="289">
                        <c:v>2</c:v>
                      </c:pt>
                      <c:pt idx="290">
                        <c:v>2.02</c:v>
                      </c:pt>
                      <c:pt idx="291">
                        <c:v>2.0499999999999998</c:v>
                      </c:pt>
                      <c:pt idx="292">
                        <c:v>2.04</c:v>
                      </c:pt>
                      <c:pt idx="293">
                        <c:v>2.04</c:v>
                      </c:pt>
                      <c:pt idx="294">
                        <c:v>2.04</c:v>
                      </c:pt>
                      <c:pt idx="295">
                        <c:v>2.02</c:v>
                      </c:pt>
                      <c:pt idx="296">
                        <c:v>2.0099999999999998</c:v>
                      </c:pt>
                      <c:pt idx="297">
                        <c:v>2.0299999999999998</c:v>
                      </c:pt>
                      <c:pt idx="298">
                        <c:v>2.06</c:v>
                      </c:pt>
                      <c:pt idx="299">
                        <c:v>2.0699999999999998</c:v>
                      </c:pt>
                      <c:pt idx="300">
                        <c:v>2.06</c:v>
                      </c:pt>
                      <c:pt idx="301">
                        <c:v>2.06</c:v>
                      </c:pt>
                      <c:pt idx="302">
                        <c:v>2.0499999999999998</c:v>
                      </c:pt>
                      <c:pt idx="303">
                        <c:v>2.0299999999999998</c:v>
                      </c:pt>
                      <c:pt idx="304">
                        <c:v>2.04</c:v>
                      </c:pt>
                      <c:pt idx="305">
                        <c:v>2.06</c:v>
                      </c:pt>
                      <c:pt idx="306">
                        <c:v>2.06</c:v>
                      </c:pt>
                      <c:pt idx="307">
                        <c:v>2.06</c:v>
                      </c:pt>
                      <c:pt idx="308">
                        <c:v>2.0499999999999998</c:v>
                      </c:pt>
                      <c:pt idx="309">
                        <c:v>2.04</c:v>
                      </c:pt>
                      <c:pt idx="310">
                        <c:v>2.0299999999999998</c:v>
                      </c:pt>
                      <c:pt idx="311">
                        <c:v>2.0299999999999998</c:v>
                      </c:pt>
                      <c:pt idx="312">
                        <c:v>2.06</c:v>
                      </c:pt>
                      <c:pt idx="313">
                        <c:v>2.06</c:v>
                      </c:pt>
                      <c:pt idx="314">
                        <c:v>2.0499999999999998</c:v>
                      </c:pt>
                      <c:pt idx="315">
                        <c:v>2.04</c:v>
                      </c:pt>
                      <c:pt idx="316">
                        <c:v>2.02</c:v>
                      </c:pt>
                      <c:pt idx="317">
                        <c:v>2.0099999999999998</c:v>
                      </c:pt>
                      <c:pt idx="318">
                        <c:v>2.0299999999999998</c:v>
                      </c:pt>
                      <c:pt idx="319">
                        <c:v>2.04</c:v>
                      </c:pt>
                      <c:pt idx="320">
                        <c:v>2.0499999999999998</c:v>
                      </c:pt>
                      <c:pt idx="321">
                        <c:v>2.04</c:v>
                      </c:pt>
                      <c:pt idx="322">
                        <c:v>2.0299999999999998</c:v>
                      </c:pt>
                      <c:pt idx="323">
                        <c:v>2.02</c:v>
                      </c:pt>
                      <c:pt idx="324">
                        <c:v>2.02</c:v>
                      </c:pt>
                      <c:pt idx="325">
                        <c:v>2.04</c:v>
                      </c:pt>
                      <c:pt idx="326">
                        <c:v>2.0699999999999998</c:v>
                      </c:pt>
                      <c:pt idx="327">
                        <c:v>2.08</c:v>
                      </c:pt>
                      <c:pt idx="328">
                        <c:v>2.0699999999999998</c:v>
                      </c:pt>
                      <c:pt idx="329">
                        <c:v>2.08</c:v>
                      </c:pt>
                      <c:pt idx="330">
                        <c:v>2.0699999999999998</c:v>
                      </c:pt>
                      <c:pt idx="331">
                        <c:v>2.06</c:v>
                      </c:pt>
                      <c:pt idx="332">
                        <c:v>2.06</c:v>
                      </c:pt>
                      <c:pt idx="333">
                        <c:v>2.11</c:v>
                      </c:pt>
                      <c:pt idx="334">
                        <c:v>2.11</c:v>
                      </c:pt>
                      <c:pt idx="335">
                        <c:v>2.09</c:v>
                      </c:pt>
                      <c:pt idx="336">
                        <c:v>2.0699999999999998</c:v>
                      </c:pt>
                      <c:pt idx="337">
                        <c:v>2.04</c:v>
                      </c:pt>
                      <c:pt idx="338">
                        <c:v>2.08</c:v>
                      </c:pt>
                      <c:pt idx="339">
                        <c:v>2.09</c:v>
                      </c:pt>
                      <c:pt idx="340">
                        <c:v>2.11</c:v>
                      </c:pt>
                      <c:pt idx="341">
                        <c:v>2.11</c:v>
                      </c:pt>
                      <c:pt idx="342">
                        <c:v>2.1</c:v>
                      </c:pt>
                      <c:pt idx="343">
                        <c:v>2.13</c:v>
                      </c:pt>
                      <c:pt idx="344">
                        <c:v>2.13</c:v>
                      </c:pt>
                      <c:pt idx="345">
                        <c:v>2.12</c:v>
                      </c:pt>
                      <c:pt idx="346">
                        <c:v>2.13</c:v>
                      </c:pt>
                      <c:pt idx="347">
                        <c:v>2.17</c:v>
                      </c:pt>
                      <c:pt idx="348">
                        <c:v>2.17</c:v>
                      </c:pt>
                      <c:pt idx="349">
                        <c:v>2.15</c:v>
                      </c:pt>
                      <c:pt idx="350">
                        <c:v>2.16</c:v>
                      </c:pt>
                      <c:pt idx="351">
                        <c:v>2.16</c:v>
                      </c:pt>
                      <c:pt idx="352">
                        <c:v>2.16</c:v>
                      </c:pt>
                      <c:pt idx="353">
                        <c:v>2.19</c:v>
                      </c:pt>
                      <c:pt idx="354">
                        <c:v>2.25</c:v>
                      </c:pt>
                      <c:pt idx="355">
                        <c:v>2.25</c:v>
                      </c:pt>
                      <c:pt idx="356">
                        <c:v>2.2599999999999998</c:v>
                      </c:pt>
                      <c:pt idx="357">
                        <c:v>2.29</c:v>
                      </c:pt>
                      <c:pt idx="358">
                        <c:v>2.2999999999999998</c:v>
                      </c:pt>
                      <c:pt idx="359">
                        <c:v>2.3199999999999998</c:v>
                      </c:pt>
                      <c:pt idx="360">
                        <c:v>2.34</c:v>
                      </c:pt>
                      <c:pt idx="361">
                        <c:v>2.39</c:v>
                      </c:pt>
                      <c:pt idx="362">
                        <c:v>2.4</c:v>
                      </c:pt>
                      <c:pt idx="363">
                        <c:v>2.38</c:v>
                      </c:pt>
                      <c:pt idx="364">
                        <c:v>2.39</c:v>
                      </c:pt>
                    </c:numCache>
                  </c:numRef>
                </c:val>
                <c:smooth val="0"/>
                <c:extLst xmlns:c15="http://schemas.microsoft.com/office/drawing/2012/chart">
                  <c:ext xmlns:c16="http://schemas.microsoft.com/office/drawing/2014/chart" uri="{C3380CC4-5D6E-409C-BE32-E72D297353CC}">
                    <c16:uniqueId val="{00000007-71C2-44C6-8225-F2F17F3DEC34}"/>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'YoY LH Only'!$AM$9</c15:sqref>
                        </c15:formulaRef>
                      </c:ext>
                    </c:extLst>
                    <c:strCache>
                      <c:ptCount val="1"/>
                      <c:pt idx="0">
                        <c:v>2025 Van Spot</c:v>
                      </c:pt>
                    </c:strCache>
                  </c:strRef>
                </c:tx>
                <c:spPr>
                  <a:ln w="28575" cap="rnd">
                    <a:solidFill>
                      <a:srgbClr val="7030A0"/>
                    </a:solidFill>
                    <a:round/>
                  </a:ln>
                  <a:effectLst/>
                </c:spPr>
                <c:marker>
                  <c:symbol val="none"/>
                </c:marker>
                <c:cat>
                  <c:strRef>
                    <c:extLst xmlns:c15="http://schemas.microsoft.com/office/drawing/2012/chart">
                      <c:ext xmlns:c15="http://schemas.microsoft.com/office/drawing/2012/chart" uri="{02D57815-91ED-43cb-92C2-25804820EDAC}">
                        <c15:formulaRef>
                          <c15:sqref>'YoY LH Only'!$AA$10:$AA$374</c15:sqref>
                        </c15:formulaRef>
                      </c:ext>
                    </c:extLst>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extLst xmlns:c15="http://schemas.microsoft.com/office/drawing/2012/chart">
                      <c:ext xmlns:c15="http://schemas.microsoft.com/office/drawing/2012/chart" uri="{02D57815-91ED-43cb-92C2-25804820EDAC}">
                        <c15:formulaRef>
                          <c15:sqref>'YoY LH Only'!$AM$10:$AM$374</c15:sqref>
                        </c15:formulaRef>
                      </c:ext>
                    </c:extLst>
                    <c:numCache>
                      <c:formatCode>General</c:formatCode>
                      <c:ptCount val="365"/>
                      <c:pt idx="0">
                        <c:v>1.77</c:v>
                      </c:pt>
                      <c:pt idx="1">
                        <c:v>1.77</c:v>
                      </c:pt>
                      <c:pt idx="2">
                        <c:v>1.77</c:v>
                      </c:pt>
                      <c:pt idx="3">
                        <c:v>1.77</c:v>
                      </c:pt>
                      <c:pt idx="4">
                        <c:v>1.76</c:v>
                      </c:pt>
                      <c:pt idx="5">
                        <c:v>1.76</c:v>
                      </c:pt>
                      <c:pt idx="6">
                        <c:v>1.76</c:v>
                      </c:pt>
                      <c:pt idx="7">
                        <c:v>1.75</c:v>
                      </c:pt>
                      <c:pt idx="8">
                        <c:v>1.76</c:v>
                      </c:pt>
                      <c:pt idx="9">
                        <c:v>1.78</c:v>
                      </c:pt>
                      <c:pt idx="10">
                        <c:v>1.8</c:v>
                      </c:pt>
                      <c:pt idx="11">
                        <c:v>1.79</c:v>
                      </c:pt>
                      <c:pt idx="12">
                        <c:v>1.79</c:v>
                      </c:pt>
                      <c:pt idx="13">
                        <c:v>1.81</c:v>
                      </c:pt>
                      <c:pt idx="14">
                        <c:v>1.79</c:v>
                      </c:pt>
                      <c:pt idx="15">
                        <c:v>1.78</c:v>
                      </c:pt>
                      <c:pt idx="16">
                        <c:v>1.78</c:v>
                      </c:pt>
                      <c:pt idx="17">
                        <c:v>1.78</c:v>
                      </c:pt>
                      <c:pt idx="18">
                        <c:v>1.77</c:v>
                      </c:pt>
                      <c:pt idx="19">
                        <c:v>1.76</c:v>
                      </c:pt>
                      <c:pt idx="20">
                        <c:v>1.76</c:v>
                      </c:pt>
                      <c:pt idx="21">
                        <c:v>1.74</c:v>
                      </c:pt>
                      <c:pt idx="22">
                        <c:v>1.72</c:v>
                      </c:pt>
                      <c:pt idx="23">
                        <c:v>1.71</c:v>
                      </c:pt>
                      <c:pt idx="24">
                        <c:v>1.72</c:v>
                      </c:pt>
                      <c:pt idx="25">
                        <c:v>1.72</c:v>
                      </c:pt>
                      <c:pt idx="26">
                        <c:v>1.71</c:v>
                      </c:pt>
                      <c:pt idx="27">
                        <c:v>1.69</c:v>
                      </c:pt>
                      <c:pt idx="28">
                        <c:v>1.69</c:v>
                      </c:pt>
                      <c:pt idx="29">
                        <c:v>1.68</c:v>
                      </c:pt>
                      <c:pt idx="30">
                        <c:v>1.68</c:v>
                      </c:pt>
                      <c:pt idx="31">
                        <c:v>1.7</c:v>
                      </c:pt>
                      <c:pt idx="32">
                        <c:v>1.7</c:v>
                      </c:pt>
                      <c:pt idx="33">
                        <c:v>1.68</c:v>
                      </c:pt>
                      <c:pt idx="34">
                        <c:v>1.67</c:v>
                      </c:pt>
                      <c:pt idx="35">
                        <c:v>1.66</c:v>
                      </c:pt>
                      <c:pt idx="36">
                        <c:v>1.65</c:v>
                      </c:pt>
                      <c:pt idx="37">
                        <c:v>1.64</c:v>
                      </c:pt>
                      <c:pt idx="38">
                        <c:v>1.66</c:v>
                      </c:pt>
                      <c:pt idx="39">
                        <c:v>1.65</c:v>
                      </c:pt>
                      <c:pt idx="40">
                        <c:v>1.63</c:v>
                      </c:pt>
                      <c:pt idx="41">
                        <c:v>1.63</c:v>
                      </c:pt>
                      <c:pt idx="42">
                        <c:v>1.62</c:v>
                      </c:pt>
                      <c:pt idx="43">
                        <c:v>1.61</c:v>
                      </c:pt>
                      <c:pt idx="44">
                        <c:v>1.61</c:v>
                      </c:pt>
                      <c:pt idx="45">
                        <c:v>1.63</c:v>
                      </c:pt>
                      <c:pt idx="46">
                        <c:v>1.62</c:v>
                      </c:pt>
                      <c:pt idx="47">
                        <c:v>1.62</c:v>
                      </c:pt>
                      <c:pt idx="48">
                        <c:v>1.61</c:v>
                      </c:pt>
                      <c:pt idx="49">
                        <c:v>1.6</c:v>
                      </c:pt>
                      <c:pt idx="50">
                        <c:v>1.6</c:v>
                      </c:pt>
                      <c:pt idx="51">
                        <c:v>1.6</c:v>
                      </c:pt>
                      <c:pt idx="52">
                        <c:v>1.63</c:v>
                      </c:pt>
                      <c:pt idx="53">
                        <c:v>1.62</c:v>
                      </c:pt>
                      <c:pt idx="54">
                        <c:v>1.61</c:v>
                      </c:pt>
                      <c:pt idx="55">
                        <c:v>1.62</c:v>
                      </c:pt>
                      <c:pt idx="56">
                        <c:v>1.6</c:v>
                      </c:pt>
                      <c:pt idx="57">
                        <c:v>1.6</c:v>
                      </c:pt>
                      <c:pt idx="58">
                        <c:v>1.59</c:v>
                      </c:pt>
                      <c:pt idx="59">
                        <c:v>1.59</c:v>
                      </c:pt>
                      <c:pt idx="60">
                        <c:v>1.6</c:v>
                      </c:pt>
                      <c:pt idx="61">
                        <c:v>1.6</c:v>
                      </c:pt>
                      <c:pt idx="62">
                        <c:v>1.6</c:v>
                      </c:pt>
                      <c:pt idx="63">
                        <c:v>1.6</c:v>
                      </c:pt>
                      <c:pt idx="64">
                        <c:v>1.6</c:v>
                      </c:pt>
                      <c:pt idx="65">
                        <c:v>1.59</c:v>
                      </c:pt>
                      <c:pt idx="66">
                        <c:v>1.6</c:v>
                      </c:pt>
                      <c:pt idx="67">
                        <c:v>1.61</c:v>
                      </c:pt>
                      <c:pt idx="68">
                        <c:v>1.6</c:v>
                      </c:pt>
                      <c:pt idx="69">
                        <c:v>1.6</c:v>
                      </c:pt>
                      <c:pt idx="70">
                        <c:v>1.6</c:v>
                      </c:pt>
                      <c:pt idx="71">
                        <c:v>1.58</c:v>
                      </c:pt>
                      <c:pt idx="72">
                        <c:v>1.58</c:v>
                      </c:pt>
                      <c:pt idx="73">
                        <c:v>1.58</c:v>
                      </c:pt>
                      <c:pt idx="74">
                        <c:v>1.6</c:v>
                      </c:pt>
                      <c:pt idx="75">
                        <c:v>1.6</c:v>
                      </c:pt>
                      <c:pt idx="76">
                        <c:v>1.59</c:v>
                      </c:pt>
                      <c:pt idx="77">
                        <c:v>1.58</c:v>
                      </c:pt>
                      <c:pt idx="78">
                        <c:v>1.57</c:v>
                      </c:pt>
                      <c:pt idx="79">
                        <c:v>1.57</c:v>
                      </c:pt>
                      <c:pt idx="80">
                        <c:v>1.57</c:v>
                      </c:pt>
                      <c:pt idx="81">
                        <c:v>1.59</c:v>
                      </c:pt>
                      <c:pt idx="82">
                        <c:v>1.59</c:v>
                      </c:pt>
                      <c:pt idx="83">
                        <c:v>1.59</c:v>
                      </c:pt>
                      <c:pt idx="84">
                        <c:v>1.58</c:v>
                      </c:pt>
                      <c:pt idx="85">
                        <c:v>1.57</c:v>
                      </c:pt>
                      <c:pt idx="86">
                        <c:v>1.57</c:v>
                      </c:pt>
                      <c:pt idx="87">
                        <c:v>1.57</c:v>
                      </c:pt>
                      <c:pt idx="88">
                        <c:v>1.59</c:v>
                      </c:pt>
                      <c:pt idx="89">
                        <c:v>1.59</c:v>
                      </c:pt>
                      <c:pt idx="90">
                        <c:v>1.59</c:v>
                      </c:pt>
                      <c:pt idx="91">
                        <c:v>1.59</c:v>
                      </c:pt>
                      <c:pt idx="92">
                        <c:v>1.6</c:v>
                      </c:pt>
                      <c:pt idx="93">
                        <c:v>1.6</c:v>
                      </c:pt>
                      <c:pt idx="94">
                        <c:v>1.61</c:v>
                      </c:pt>
                      <c:pt idx="95">
                        <c:v>1.62</c:v>
                      </c:pt>
                      <c:pt idx="96">
                        <c:v>1.61</c:v>
                      </c:pt>
                      <c:pt idx="97">
                        <c:v>1.61</c:v>
                      </c:pt>
                      <c:pt idx="98">
                        <c:v>1.6</c:v>
                      </c:pt>
                      <c:pt idx="99">
                        <c:v>1.6</c:v>
                      </c:pt>
                      <c:pt idx="100">
                        <c:v>1.58</c:v>
                      </c:pt>
                      <c:pt idx="101">
                        <c:v>1.58</c:v>
                      </c:pt>
                      <c:pt idx="102">
                        <c:v>1.59</c:v>
                      </c:pt>
                      <c:pt idx="103">
                        <c:v>1.58</c:v>
                      </c:pt>
                      <c:pt idx="104">
                        <c:v>1.57</c:v>
                      </c:pt>
                      <c:pt idx="105">
                        <c:v>1.57</c:v>
                      </c:pt>
                      <c:pt idx="106">
                        <c:v>1.56</c:v>
                      </c:pt>
                      <c:pt idx="107">
                        <c:v>1.55</c:v>
                      </c:pt>
                      <c:pt idx="108">
                        <c:v>1.55</c:v>
                      </c:pt>
                      <c:pt idx="109">
                        <c:v>1.57</c:v>
                      </c:pt>
                      <c:pt idx="110">
                        <c:v>1.57</c:v>
                      </c:pt>
                      <c:pt idx="111">
                        <c:v>1.56</c:v>
                      </c:pt>
                      <c:pt idx="112">
                        <c:v>1.56</c:v>
                      </c:pt>
                      <c:pt idx="113">
                        <c:v>1.55</c:v>
                      </c:pt>
                      <c:pt idx="114">
                        <c:v>1.54</c:v>
                      </c:pt>
                      <c:pt idx="115">
                        <c:v>1.56</c:v>
                      </c:pt>
                      <c:pt idx="116">
                        <c:v>1.58</c:v>
                      </c:pt>
                      <c:pt idx="117">
                        <c:v>1.57</c:v>
                      </c:pt>
                      <c:pt idx="118">
                        <c:v>1.57</c:v>
                      </c:pt>
                      <c:pt idx="119">
                        <c:v>1.56</c:v>
                      </c:pt>
                      <c:pt idx="120">
                        <c:v>1.56</c:v>
                      </c:pt>
                      <c:pt idx="121">
                        <c:v>1.56</c:v>
                      </c:pt>
                      <c:pt idx="122">
                        <c:v>1.56</c:v>
                      </c:pt>
                      <c:pt idx="123">
                        <c:v>1.58</c:v>
                      </c:pt>
                      <c:pt idx="124">
                        <c:v>1.58</c:v>
                      </c:pt>
                      <c:pt idx="125">
                        <c:v>1.57</c:v>
                      </c:pt>
                      <c:pt idx="126">
                        <c:v>1.57</c:v>
                      </c:pt>
                      <c:pt idx="127">
                        <c:v>1.56</c:v>
                      </c:pt>
                      <c:pt idx="128">
                        <c:v>1.55</c:v>
                      </c:pt>
                      <c:pt idx="129">
                        <c:v>1.55</c:v>
                      </c:pt>
                      <c:pt idx="130">
                        <c:v>1.57</c:v>
                      </c:pt>
                      <c:pt idx="131">
                        <c:v>1.57</c:v>
                      </c:pt>
                      <c:pt idx="132">
                        <c:v>1.56</c:v>
                      </c:pt>
                      <c:pt idx="133">
                        <c:v>1.56</c:v>
                      </c:pt>
                      <c:pt idx="134">
                        <c:v>1.56</c:v>
                      </c:pt>
                      <c:pt idx="135">
                        <c:v>1.57</c:v>
                      </c:pt>
                      <c:pt idx="136">
                        <c:v>1.6</c:v>
                      </c:pt>
                      <c:pt idx="137">
                        <c:v>1.66</c:v>
                      </c:pt>
                      <c:pt idx="138">
                        <c:v>1.66</c:v>
                      </c:pt>
                      <c:pt idx="139">
                        <c:v>1.66</c:v>
                      </c:pt>
                      <c:pt idx="140">
                        <c:v>1.68</c:v>
                      </c:pt>
                      <c:pt idx="141">
                        <c:v>1.67</c:v>
                      </c:pt>
                      <c:pt idx="142">
                        <c:v>1.66</c:v>
                      </c:pt>
                      <c:pt idx="143">
                        <c:v>1.65</c:v>
                      </c:pt>
                      <c:pt idx="144">
                        <c:v>1.66</c:v>
                      </c:pt>
                      <c:pt idx="145">
                        <c:v>1.65</c:v>
                      </c:pt>
                      <c:pt idx="146">
                        <c:v>1.65</c:v>
                      </c:pt>
                      <c:pt idx="147">
                        <c:v>1.64</c:v>
                      </c:pt>
                      <c:pt idx="148">
                        <c:v>1.64</c:v>
                      </c:pt>
                      <c:pt idx="149">
                        <c:v>1.61</c:v>
                      </c:pt>
                      <c:pt idx="150">
                        <c:v>1.62</c:v>
                      </c:pt>
                      <c:pt idx="151">
                        <c:v>1.66</c:v>
                      </c:pt>
                      <c:pt idx="152">
                        <c:v>1.66</c:v>
                      </c:pt>
                      <c:pt idx="153">
                        <c:v>1.65</c:v>
                      </c:pt>
                      <c:pt idx="154">
                        <c:v>1.65</c:v>
                      </c:pt>
                      <c:pt idx="155">
                        <c:v>1.64</c:v>
                      </c:pt>
                      <c:pt idx="156">
                        <c:v>1.64</c:v>
                      </c:pt>
                      <c:pt idx="157">
                        <c:v>1.64</c:v>
                      </c:pt>
                      <c:pt idx="158">
                        <c:v>1.66</c:v>
                      </c:pt>
                      <c:pt idx="159">
                        <c:v>1.65</c:v>
                      </c:pt>
                      <c:pt idx="160">
                        <c:v>1.65</c:v>
                      </c:pt>
                      <c:pt idx="161">
                        <c:v>1.64</c:v>
                      </c:pt>
                      <c:pt idx="162">
                        <c:v>1.62</c:v>
                      </c:pt>
                      <c:pt idx="163">
                        <c:v>1.62</c:v>
                      </c:pt>
                      <c:pt idx="164">
                        <c:v>1.62</c:v>
                      </c:pt>
                      <c:pt idx="165">
                        <c:v>1.65</c:v>
                      </c:pt>
                      <c:pt idx="166">
                        <c:v>1.64</c:v>
                      </c:pt>
                      <c:pt idx="167">
                        <c:v>1.64</c:v>
                      </c:pt>
                      <c:pt idx="168">
                        <c:v>1.63</c:v>
                      </c:pt>
                      <c:pt idx="169">
                        <c:v>1.61</c:v>
                      </c:pt>
                      <c:pt idx="170">
                        <c:v>1.61</c:v>
                      </c:pt>
                      <c:pt idx="171">
                        <c:v>1.61</c:v>
                      </c:pt>
                      <c:pt idx="172">
                        <c:v>1.63</c:v>
                      </c:pt>
                      <c:pt idx="173">
                        <c:v>1.62</c:v>
                      </c:pt>
                      <c:pt idx="174">
                        <c:v>1.62</c:v>
                      </c:pt>
                      <c:pt idx="175">
                        <c:v>1.6</c:v>
                      </c:pt>
                      <c:pt idx="176">
                        <c:v>1.59</c:v>
                      </c:pt>
                      <c:pt idx="177">
                        <c:v>1.58</c:v>
                      </c:pt>
                      <c:pt idx="178">
                        <c:v>1.59</c:v>
                      </c:pt>
                      <c:pt idx="179">
                        <c:v>1.62</c:v>
                      </c:pt>
                      <c:pt idx="180">
                        <c:v>1.61</c:v>
                      </c:pt>
                      <c:pt idx="181">
                        <c:v>1.6</c:v>
                      </c:pt>
                      <c:pt idx="182">
                        <c:v>1.6</c:v>
                      </c:pt>
                      <c:pt idx="183">
                        <c:v>1.61</c:v>
                      </c:pt>
                      <c:pt idx="184">
                        <c:v>1.62</c:v>
                      </c:pt>
                      <c:pt idx="185">
                        <c:v>1.62</c:v>
                      </c:pt>
                      <c:pt idx="186">
                        <c:v>1.66</c:v>
                      </c:pt>
                      <c:pt idx="187">
                        <c:v>1.66</c:v>
                      </c:pt>
                      <c:pt idx="188">
                        <c:v>1.65</c:v>
                      </c:pt>
                      <c:pt idx="189">
                        <c:v>1.65</c:v>
                      </c:pt>
                      <c:pt idx="190">
                        <c:v>1.61</c:v>
                      </c:pt>
                      <c:pt idx="191">
                        <c:v>1.62</c:v>
                      </c:pt>
                      <c:pt idx="192">
                        <c:v>1.67</c:v>
                      </c:pt>
                      <c:pt idx="193">
                        <c:v>1.66</c:v>
                      </c:pt>
                      <c:pt idx="194">
                        <c:v>1.65</c:v>
                      </c:pt>
                      <c:pt idx="195">
                        <c:v>1.64</c:v>
                      </c:pt>
                      <c:pt idx="196">
                        <c:v>1.64</c:v>
                      </c:pt>
                      <c:pt idx="197">
                        <c:v>1.61</c:v>
                      </c:pt>
                      <c:pt idx="198">
                        <c:v>1.6</c:v>
                      </c:pt>
                      <c:pt idx="199">
                        <c:v>1.61</c:v>
                      </c:pt>
                      <c:pt idx="200">
                        <c:v>1.63</c:v>
                      </c:pt>
                      <c:pt idx="201">
                        <c:v>1.62</c:v>
                      </c:pt>
                      <c:pt idx="202">
                        <c:v>1.62</c:v>
                      </c:pt>
                      <c:pt idx="203">
                        <c:v>1.61</c:v>
                      </c:pt>
                      <c:pt idx="204">
                        <c:v>1.6</c:v>
                      </c:pt>
                      <c:pt idx="205">
                        <c:v>1.59</c:v>
                      </c:pt>
                      <c:pt idx="206">
                        <c:v>1.59</c:v>
                      </c:pt>
                      <c:pt idx="207">
                        <c:v>1.61</c:v>
                      </c:pt>
                      <c:pt idx="208">
                        <c:v>1.61</c:v>
                      </c:pt>
                      <c:pt idx="209">
                        <c:v>1.6</c:v>
                      </c:pt>
                      <c:pt idx="210">
                        <c:v>1.6</c:v>
                      </c:pt>
                      <c:pt idx="211">
                        <c:v>1.58</c:v>
                      </c:pt>
                      <c:pt idx="212">
                        <c:v>1.59</c:v>
                      </c:pt>
                      <c:pt idx="213">
                        <c:v>1.59</c:v>
                      </c:pt>
                      <c:pt idx="214">
                        <c:v>1.62</c:v>
                      </c:pt>
                      <c:pt idx="215">
                        <c:v>1.61</c:v>
                      </c:pt>
                      <c:pt idx="216">
                        <c:v>1.6</c:v>
                      </c:pt>
                      <c:pt idx="217">
                        <c:v>1.6</c:v>
                      </c:pt>
                      <c:pt idx="218">
                        <c:v>1.59</c:v>
                      </c:pt>
                      <c:pt idx="219">
                        <c:v>1.58</c:v>
                      </c:pt>
                      <c:pt idx="220">
                        <c:v>1.59</c:v>
                      </c:pt>
                      <c:pt idx="221">
                        <c:v>1.61</c:v>
                      </c:pt>
                      <c:pt idx="222">
                        <c:v>1.6</c:v>
                      </c:pt>
                      <c:pt idx="223">
                        <c:v>1.59</c:v>
                      </c:pt>
                      <c:pt idx="224">
                        <c:v>1.58</c:v>
                      </c:pt>
                      <c:pt idx="225">
                        <c:v>1.57</c:v>
                      </c:pt>
                      <c:pt idx="226">
                        <c:v>1.57</c:v>
                      </c:pt>
                      <c:pt idx="227">
                        <c:v>1.58</c:v>
                      </c:pt>
                      <c:pt idx="228">
                        <c:v>1.61</c:v>
                      </c:pt>
                      <c:pt idx="229">
                        <c:v>1.61</c:v>
                      </c:pt>
                      <c:pt idx="230">
                        <c:v>1.6</c:v>
                      </c:pt>
                      <c:pt idx="231">
                        <c:v>1.59</c:v>
                      </c:pt>
                      <c:pt idx="232">
                        <c:v>1.58</c:v>
                      </c:pt>
                      <c:pt idx="233">
                        <c:v>1.58</c:v>
                      </c:pt>
                      <c:pt idx="234">
                        <c:v>1.59</c:v>
                      </c:pt>
                      <c:pt idx="235">
                        <c:v>1.62</c:v>
                      </c:pt>
                      <c:pt idx="236">
                        <c:v>1.6</c:v>
                      </c:pt>
                      <c:pt idx="237">
                        <c:v>1.59</c:v>
                      </c:pt>
                      <c:pt idx="238">
                        <c:v>1.59</c:v>
                      </c:pt>
                      <c:pt idx="239">
                        <c:v>1.58</c:v>
                      </c:pt>
                      <c:pt idx="240">
                        <c:v>1.58</c:v>
                      </c:pt>
                      <c:pt idx="241">
                        <c:v>1.6</c:v>
                      </c:pt>
                      <c:pt idx="242">
                        <c:v>1.63</c:v>
                      </c:pt>
                      <c:pt idx="243">
                        <c:v>1.63</c:v>
                      </c:pt>
                      <c:pt idx="244">
                        <c:v>1.62</c:v>
                      </c:pt>
                      <c:pt idx="245">
                        <c:v>1.63</c:v>
                      </c:pt>
                      <c:pt idx="246">
                        <c:v>1.62</c:v>
                      </c:pt>
                      <c:pt idx="247">
                        <c:v>1.61</c:v>
                      </c:pt>
                      <c:pt idx="248">
                        <c:v>1.61</c:v>
                      </c:pt>
                      <c:pt idx="249">
                        <c:v>1.64</c:v>
                      </c:pt>
                      <c:pt idx="250">
                        <c:v>1.64</c:v>
                      </c:pt>
                      <c:pt idx="251">
                        <c:v>1.63</c:v>
                      </c:pt>
                      <c:pt idx="252">
                        <c:v>1.61</c:v>
                      </c:pt>
                      <c:pt idx="253">
                        <c:v>1.61</c:v>
                      </c:pt>
                      <c:pt idx="254">
                        <c:v>1.6</c:v>
                      </c:pt>
                      <c:pt idx="255">
                        <c:v>1.61</c:v>
                      </c:pt>
                      <c:pt idx="256">
                        <c:v>1.62</c:v>
                      </c:pt>
                      <c:pt idx="257">
                        <c:v>1.62</c:v>
                      </c:pt>
                      <c:pt idx="258">
                        <c:v>1.61</c:v>
                      </c:pt>
                      <c:pt idx="259">
                        <c:v>1.61</c:v>
                      </c:pt>
                      <c:pt idx="260">
                        <c:v>1.6</c:v>
                      </c:pt>
                      <c:pt idx="261">
                        <c:v>1.58</c:v>
                      </c:pt>
                      <c:pt idx="262">
                        <c:v>1.58</c:v>
                      </c:pt>
                      <c:pt idx="263">
                        <c:v>1.61</c:v>
                      </c:pt>
                      <c:pt idx="264">
                        <c:v>1.61</c:v>
                      </c:pt>
                      <c:pt idx="265">
                        <c:v>1.61</c:v>
                      </c:pt>
                      <c:pt idx="266">
                        <c:v>1.61</c:v>
                      </c:pt>
                      <c:pt idx="267">
                        <c:v>1.6</c:v>
                      </c:pt>
                      <c:pt idx="268">
                        <c:v>1.59</c:v>
                      </c:pt>
                      <c:pt idx="269">
                        <c:v>1.61</c:v>
                      </c:pt>
                      <c:pt idx="270">
                        <c:v>1.63</c:v>
                      </c:pt>
                      <c:pt idx="271">
                        <c:v>1.63</c:v>
                      </c:pt>
                      <c:pt idx="272">
                        <c:v>1.62</c:v>
                      </c:pt>
                      <c:pt idx="273">
                        <c:v>1.62</c:v>
                      </c:pt>
                      <c:pt idx="274">
                        <c:v>1.61</c:v>
                      </c:pt>
                      <c:pt idx="275">
                        <c:v>1.61</c:v>
                      </c:pt>
                      <c:pt idx="276">
                        <c:v>1.63</c:v>
                      </c:pt>
                      <c:pt idx="277">
                        <c:v>1.66</c:v>
                      </c:pt>
                      <c:pt idx="278">
                        <c:v>1.66</c:v>
                      </c:pt>
                      <c:pt idx="279">
                        <c:v>1.65</c:v>
                      </c:pt>
                      <c:pt idx="280">
                        <c:v>1.66</c:v>
                      </c:pt>
                      <c:pt idx="281">
                        <c:v>1.65</c:v>
                      </c:pt>
                      <c:pt idx="282">
                        <c:v>1.65</c:v>
                      </c:pt>
                      <c:pt idx="283">
                        <c:v>1.65</c:v>
                      </c:pt>
                      <c:pt idx="284">
                        <c:v>1.67</c:v>
                      </c:pt>
                      <c:pt idx="285">
                        <c:v>1.66</c:v>
                      </c:pt>
                      <c:pt idx="286">
                        <c:v>1.65</c:v>
                      </c:pt>
                      <c:pt idx="287">
                        <c:v>1.65</c:v>
                      </c:pt>
                      <c:pt idx="288">
                        <c:v>1.65</c:v>
                      </c:pt>
                      <c:pt idx="289">
                        <c:v>1.64</c:v>
                      </c:pt>
                      <c:pt idx="290">
                        <c:v>1.65</c:v>
                      </c:pt>
                      <c:pt idx="291">
                        <c:v>1.68</c:v>
                      </c:pt>
                      <c:pt idx="292">
                        <c:v>1.67</c:v>
                      </c:pt>
                      <c:pt idx="293">
                        <c:v>1.66</c:v>
                      </c:pt>
                      <c:pt idx="294">
                        <c:v>1.66</c:v>
                      </c:pt>
                      <c:pt idx="295">
                        <c:v>1.65</c:v>
                      </c:pt>
                      <c:pt idx="296">
                        <c:v>1.65</c:v>
                      </c:pt>
                      <c:pt idx="297">
                        <c:v>1.66</c:v>
                      </c:pt>
                      <c:pt idx="298">
                        <c:v>1.68</c:v>
                      </c:pt>
                      <c:pt idx="299">
                        <c:v>1.67</c:v>
                      </c:pt>
                      <c:pt idx="300">
                        <c:v>1.67</c:v>
                      </c:pt>
                      <c:pt idx="301">
                        <c:v>1.67</c:v>
                      </c:pt>
                      <c:pt idx="302">
                        <c:v>1.66</c:v>
                      </c:pt>
                      <c:pt idx="303">
                        <c:v>1.65</c:v>
                      </c:pt>
                      <c:pt idx="304">
                        <c:v>1.65</c:v>
                      </c:pt>
                      <c:pt idx="305">
                        <c:v>1.67</c:v>
                      </c:pt>
                      <c:pt idx="306">
                        <c:v>1.66</c:v>
                      </c:pt>
                      <c:pt idx="307">
                        <c:v>1.66</c:v>
                      </c:pt>
                      <c:pt idx="308">
                        <c:v>1.66</c:v>
                      </c:pt>
                      <c:pt idx="309">
                        <c:v>1.65</c:v>
                      </c:pt>
                      <c:pt idx="310">
                        <c:v>1.64</c:v>
                      </c:pt>
                      <c:pt idx="311">
                        <c:v>1.66</c:v>
                      </c:pt>
                      <c:pt idx="312">
                        <c:v>1.66</c:v>
                      </c:pt>
                      <c:pt idx="313">
                        <c:v>1.65</c:v>
                      </c:pt>
                      <c:pt idx="314">
                        <c:v>1.65</c:v>
                      </c:pt>
                      <c:pt idx="315">
                        <c:v>1.65</c:v>
                      </c:pt>
                      <c:pt idx="316">
                        <c:v>1.64</c:v>
                      </c:pt>
                      <c:pt idx="317">
                        <c:v>1.63</c:v>
                      </c:pt>
                      <c:pt idx="318">
                        <c:v>1.64</c:v>
                      </c:pt>
                      <c:pt idx="319">
                        <c:v>1.65</c:v>
                      </c:pt>
                      <c:pt idx="320">
                        <c:v>1.64</c:v>
                      </c:pt>
                      <c:pt idx="321">
                        <c:v>1.63</c:v>
                      </c:pt>
                      <c:pt idx="322">
                        <c:v>1.63</c:v>
                      </c:pt>
                      <c:pt idx="323">
                        <c:v>1.62</c:v>
                      </c:pt>
                      <c:pt idx="324">
                        <c:v>1.62</c:v>
                      </c:pt>
                      <c:pt idx="325">
                        <c:v>1.63</c:v>
                      </c:pt>
                      <c:pt idx="326">
                        <c:v>1.65</c:v>
                      </c:pt>
                      <c:pt idx="327">
                        <c:v>1.65</c:v>
                      </c:pt>
                      <c:pt idx="328">
                        <c:v>1.65</c:v>
                      </c:pt>
                      <c:pt idx="329">
                        <c:v>1.65</c:v>
                      </c:pt>
                      <c:pt idx="330">
                        <c:v>1.65</c:v>
                      </c:pt>
                      <c:pt idx="331">
                        <c:v>1.66</c:v>
                      </c:pt>
                      <c:pt idx="332">
                        <c:v>1.66</c:v>
                      </c:pt>
                      <c:pt idx="333">
                        <c:v>1.71</c:v>
                      </c:pt>
                      <c:pt idx="334">
                        <c:v>1.72</c:v>
                      </c:pt>
                      <c:pt idx="335">
                        <c:v>1.71</c:v>
                      </c:pt>
                      <c:pt idx="336">
                        <c:v>1.7</c:v>
                      </c:pt>
                      <c:pt idx="337">
                        <c:v>1.69</c:v>
                      </c:pt>
                      <c:pt idx="338">
                        <c:v>1.73</c:v>
                      </c:pt>
                      <c:pt idx="339">
                        <c:v>1.75</c:v>
                      </c:pt>
                      <c:pt idx="340">
                        <c:v>1.76</c:v>
                      </c:pt>
                      <c:pt idx="341">
                        <c:v>1.76</c:v>
                      </c:pt>
                      <c:pt idx="342">
                        <c:v>1.77</c:v>
                      </c:pt>
                      <c:pt idx="343">
                        <c:v>1.79</c:v>
                      </c:pt>
                      <c:pt idx="344">
                        <c:v>1.78</c:v>
                      </c:pt>
                      <c:pt idx="345">
                        <c:v>1.78</c:v>
                      </c:pt>
                      <c:pt idx="346">
                        <c:v>1.8</c:v>
                      </c:pt>
                      <c:pt idx="347">
                        <c:v>1.84</c:v>
                      </c:pt>
                      <c:pt idx="348">
                        <c:v>1.84</c:v>
                      </c:pt>
                      <c:pt idx="349">
                        <c:v>1.84</c:v>
                      </c:pt>
                      <c:pt idx="350">
                        <c:v>1.85</c:v>
                      </c:pt>
                      <c:pt idx="351">
                        <c:v>1.84</c:v>
                      </c:pt>
                      <c:pt idx="352">
                        <c:v>1.85</c:v>
                      </c:pt>
                      <c:pt idx="353">
                        <c:v>1.87</c:v>
                      </c:pt>
                      <c:pt idx="354">
                        <c:v>1.9</c:v>
                      </c:pt>
                      <c:pt idx="355">
                        <c:v>1.91</c:v>
                      </c:pt>
                      <c:pt idx="356">
                        <c:v>1.91</c:v>
                      </c:pt>
                      <c:pt idx="357">
                        <c:v>1.93</c:v>
                      </c:pt>
                      <c:pt idx="358">
                        <c:v>1.94</c:v>
                      </c:pt>
                      <c:pt idx="359">
                        <c:v>1.95</c:v>
                      </c:pt>
                      <c:pt idx="360">
                        <c:v>1.96</c:v>
                      </c:pt>
                      <c:pt idx="361">
                        <c:v>2</c:v>
                      </c:pt>
                      <c:pt idx="362">
                        <c:v>1.99</c:v>
                      </c:pt>
                      <c:pt idx="363">
                        <c:v>1.98</c:v>
                      </c:pt>
                      <c:pt idx="364">
                        <c:v>1.95</c:v>
                      </c:pt>
                    </c:numCache>
                  </c:numRef>
                </c:val>
                <c:smooth val="0"/>
                <c:extLst xmlns:c15="http://schemas.microsoft.com/office/drawing/2012/chart">
                  <c:ext xmlns:c16="http://schemas.microsoft.com/office/drawing/2014/chart" uri="{C3380CC4-5D6E-409C-BE32-E72D297353CC}">
                    <c16:uniqueId val="{00000008-71C2-44C6-8225-F2F17F3DEC34}"/>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'YoY LH Only'!$AN$9</c15:sqref>
                        </c15:formulaRef>
                      </c:ext>
                    </c:extLst>
                    <c:strCache>
                      <c:ptCount val="1"/>
                      <c:pt idx="0">
                        <c:v>2026 Ref Contract</c:v>
                      </c:pt>
                    </c:strCache>
                  </c:strRef>
                </c:tx>
                <c:spPr>
                  <a:ln w="28575" cap="rnd">
                    <a:solidFill>
                      <a:schemeClr val="accent3">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'YoY LH Only'!$AA$10:$AA$374</c15:sqref>
                        </c15:formulaRef>
                      </c:ext>
                    </c:extLst>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extLst xmlns:c15="http://schemas.microsoft.com/office/drawing/2012/chart">
                      <c:ext xmlns:c15="http://schemas.microsoft.com/office/drawing/2012/chart" uri="{02D57815-91ED-43cb-92C2-25804820EDAC}">
                        <c15:formulaRef>
                          <c15:sqref>'YoY LH Only'!$AN$10:$AN$374</c15:sqref>
                        </c15:formulaRef>
                      </c:ext>
                    </c:extLst>
                    <c:numCache>
                      <c:formatCode>General</c:formatCode>
                      <c:ptCount val="365"/>
                      <c:pt idx="0">
                        <c:v>2.4700000000000002</c:v>
                      </c:pt>
                      <c:pt idx="1">
                        <c:v>2.4700000000000002</c:v>
                      </c:pt>
                      <c:pt idx="2">
                        <c:v>2.4700000000000002</c:v>
                      </c:pt>
                      <c:pt idx="3">
                        <c:v>2.4700000000000002</c:v>
                      </c:pt>
                      <c:pt idx="4">
                        <c:v>2.4900000000000002</c:v>
                      </c:pt>
                      <c:pt idx="5">
                        <c:v>2.4900000000000002</c:v>
                      </c:pt>
                      <c:pt idx="6">
                        <c:v>2.48</c:v>
                      </c:pt>
                      <c:pt idx="7">
                        <c:v>2.4900000000000002</c:v>
                      </c:pt>
                      <c:pt idx="8">
                        <c:v>2.4900000000000002</c:v>
                      </c:pt>
                      <c:pt idx="9">
                        <c:v>2.5</c:v>
                      </c:pt>
                      <c:pt idx="10">
                        <c:v>2.5099999999999998</c:v>
                      </c:pt>
                      <c:pt idx="11">
                        <c:v>2.5099999999999998</c:v>
                      </c:pt>
                      <c:pt idx="12">
                        <c:v>2.5099999999999998</c:v>
                      </c:pt>
                      <c:pt idx="13">
                        <c:v>2.5</c:v>
                      </c:pt>
                      <c:pt idx="14">
                        <c:v>2.5</c:v>
                      </c:pt>
                      <c:pt idx="15">
                        <c:v>2.5099999999999998</c:v>
                      </c:pt>
                      <c:pt idx="16">
                        <c:v>2.5</c:v>
                      </c:pt>
                      <c:pt idx="17">
                        <c:v>2.5099999999999998</c:v>
                      </c:pt>
                      <c:pt idx="18">
                        <c:v>2.5099999999999998</c:v>
                      </c:pt>
                      <c:pt idx="19">
                        <c:v>2.5</c:v>
                      </c:pt>
                      <c:pt idx="20">
                        <c:v>2.5</c:v>
                      </c:pt>
                      <c:pt idx="21">
                        <c:v>2.5</c:v>
                      </c:pt>
                      <c:pt idx="22">
                        <c:v>2.5</c:v>
                      </c:pt>
                      <c:pt idx="23">
                        <c:v>2.5</c:v>
                      </c:pt>
                      <c:pt idx="24">
                        <c:v>2.5</c:v>
                      </c:pt>
                      <c:pt idx="25">
                        <c:v>2.5</c:v>
                      </c:pt>
                    </c:numCache>
                  </c:numRef>
                </c:val>
                <c:smooth val="0"/>
                <c:extLst xmlns:c15="http://schemas.microsoft.com/office/drawing/2012/chart">
                  <c:ext xmlns:c16="http://schemas.microsoft.com/office/drawing/2014/chart" uri="{C3380CC4-5D6E-409C-BE32-E72D297353CC}">
                    <c16:uniqueId val="{00000009-71C2-44C6-8225-F2F17F3DEC34}"/>
                  </c:ext>
                </c:extLst>
              </c15:ser>
            </c15:filteredLineSeries>
            <c15:filteredLineSeries>
              <c15:ser>
                <c:idx val="10"/>
                <c:order val="10"/>
                <c:tx>
                  <c:strRef>
                    <c:extLst xmlns:c15="http://schemas.microsoft.com/office/drawing/2012/chart">
                      <c:ext xmlns:c15="http://schemas.microsoft.com/office/drawing/2012/chart" uri="{02D57815-91ED-43cb-92C2-25804820EDAC}">
                        <c15:formulaRef>
                          <c15:sqref>'YoY LH Only'!$AP$9</c15:sqref>
                        </c15:formulaRef>
                      </c:ext>
                    </c:extLst>
                    <c:strCache>
                      <c:ptCount val="1"/>
                      <c:pt idx="0">
                        <c:v>2026 Ref Spot</c:v>
                      </c:pt>
                    </c:strCache>
                  </c:strRef>
                </c:tx>
                <c:spPr>
                  <a:ln w="28575" cap="rnd">
                    <a:solidFill>
                      <a:schemeClr val="accent5">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'YoY LH Only'!$AA$10:$AA$374</c15:sqref>
                        </c15:formulaRef>
                      </c:ext>
                    </c:extLst>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extLst xmlns:c15="http://schemas.microsoft.com/office/drawing/2012/chart">
                      <c:ext xmlns:c15="http://schemas.microsoft.com/office/drawing/2012/chart" uri="{02D57815-91ED-43cb-92C2-25804820EDAC}">
                        <c15:formulaRef>
                          <c15:sqref>'YoY LH Only'!$AP$10:$AP$374</c15:sqref>
                        </c15:formulaRef>
                      </c:ext>
                    </c:extLst>
                    <c:numCache>
                      <c:formatCode>General</c:formatCode>
                      <c:ptCount val="365"/>
                      <c:pt idx="0">
                        <c:v>2.44</c:v>
                      </c:pt>
                      <c:pt idx="1">
                        <c:v>2.46</c:v>
                      </c:pt>
                      <c:pt idx="2">
                        <c:v>2.5099999999999998</c:v>
                      </c:pt>
                      <c:pt idx="3">
                        <c:v>2.5</c:v>
                      </c:pt>
                      <c:pt idx="4">
                        <c:v>2.48</c:v>
                      </c:pt>
                      <c:pt idx="5">
                        <c:v>2.48</c:v>
                      </c:pt>
                      <c:pt idx="6">
                        <c:v>2.46</c:v>
                      </c:pt>
                      <c:pt idx="7">
                        <c:v>2.44</c:v>
                      </c:pt>
                      <c:pt idx="8">
                        <c:v>2.44</c:v>
                      </c:pt>
                      <c:pt idx="9">
                        <c:v>2.4500000000000002</c:v>
                      </c:pt>
                      <c:pt idx="10">
                        <c:v>2.4500000000000002</c:v>
                      </c:pt>
                      <c:pt idx="11">
                        <c:v>2.44</c:v>
                      </c:pt>
                      <c:pt idx="12">
                        <c:v>2.4700000000000002</c:v>
                      </c:pt>
                      <c:pt idx="13">
                        <c:v>2.44</c:v>
                      </c:pt>
                      <c:pt idx="14">
                        <c:v>2.4</c:v>
                      </c:pt>
                      <c:pt idx="15">
                        <c:v>2.4</c:v>
                      </c:pt>
                      <c:pt idx="16">
                        <c:v>2.39</c:v>
                      </c:pt>
                      <c:pt idx="17">
                        <c:v>2.36</c:v>
                      </c:pt>
                      <c:pt idx="18">
                        <c:v>2.35</c:v>
                      </c:pt>
                      <c:pt idx="19">
                        <c:v>2.3199999999999998</c:v>
                      </c:pt>
                      <c:pt idx="20">
                        <c:v>2.2799999999999998</c:v>
                      </c:pt>
                      <c:pt idx="21">
                        <c:v>2.27</c:v>
                      </c:pt>
                      <c:pt idx="22">
                        <c:v>2.27</c:v>
                      </c:pt>
                      <c:pt idx="23">
                        <c:v>2.2799999999999998</c:v>
                      </c:pt>
                      <c:pt idx="24">
                        <c:v>2.29</c:v>
                      </c:pt>
                      <c:pt idx="25">
                        <c:v>2.29</c:v>
                      </c:pt>
                    </c:numCache>
                  </c:numRef>
                </c:val>
                <c:smooth val="0"/>
                <c:extLst xmlns:c15="http://schemas.microsoft.com/office/drawing/2012/chart">
                  <c:ext xmlns:c16="http://schemas.microsoft.com/office/drawing/2014/chart" uri="{C3380CC4-5D6E-409C-BE32-E72D297353CC}">
                    <c16:uniqueId val="{0000000A-71C2-44C6-8225-F2F17F3DEC34}"/>
                  </c:ext>
                </c:extLst>
              </c15:ser>
            </c15:filteredLineSeries>
            <c15:filteredLineSeries>
              <c15:ser>
                <c:idx val="11"/>
                <c:order val="11"/>
                <c:tx>
                  <c:strRef>
                    <c:extLst xmlns:c15="http://schemas.microsoft.com/office/drawing/2012/chart">
                      <c:ext xmlns:c15="http://schemas.microsoft.com/office/drawing/2012/chart" uri="{02D57815-91ED-43cb-92C2-25804820EDAC}">
                        <c15:formulaRef>
                          <c15:sqref>'YoY LH Only'!$AQ$9</c15:sqref>
                        </c15:formulaRef>
                      </c:ext>
                    </c:extLst>
                    <c:strCache>
                      <c:ptCount val="1"/>
                      <c:pt idx="0">
                        <c:v>2026 Van Spot</c:v>
                      </c:pt>
                    </c:strCache>
                  </c:strRef>
                </c:tx>
                <c:spPr>
                  <a:ln w="28575" cap="rnd">
                    <a:solidFill>
                      <a:schemeClr val="accent6">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'YoY LH Only'!$AA$10:$AA$374</c15:sqref>
                        </c15:formulaRef>
                      </c:ext>
                    </c:extLst>
                    <c:strCache>
                      <c:ptCount val="336"/>
                      <c:pt idx="0">
                        <c:v>1</c:v>
                      </c:pt>
                      <c:pt idx="31">
                        <c:v>2</c:v>
                      </c:pt>
                      <c:pt idx="60">
                        <c:v>3</c:v>
                      </c:pt>
                      <c:pt idx="91">
                        <c:v>4</c:v>
                      </c:pt>
                      <c:pt idx="121">
                        <c:v>5</c:v>
                      </c:pt>
                      <c:pt idx="152">
                        <c:v>6</c:v>
                      </c:pt>
                      <c:pt idx="182">
                        <c:v>7</c:v>
                      </c:pt>
                      <c:pt idx="213">
                        <c:v>8</c:v>
                      </c:pt>
                      <c:pt idx="244">
                        <c:v>9</c:v>
                      </c:pt>
                      <c:pt idx="274">
                        <c:v>10</c:v>
                      </c:pt>
                      <c:pt idx="305">
                        <c:v>11</c:v>
                      </c:pt>
                      <c:pt idx="335">
                        <c:v>12</c:v>
                      </c:pt>
                    </c:strCache>
                  </c:strRef>
                </c:cat>
                <c:val>
                  <c:numRef>
                    <c:extLst xmlns:c15="http://schemas.microsoft.com/office/drawing/2012/chart">
                      <c:ext xmlns:c15="http://schemas.microsoft.com/office/drawing/2012/chart" uri="{02D57815-91ED-43cb-92C2-25804820EDAC}">
                        <c15:formulaRef>
                          <c15:sqref>'YoY LH Only'!$AQ$10:$AQ$374</c15:sqref>
                        </c15:formulaRef>
                      </c:ext>
                    </c:extLst>
                    <c:numCache>
                      <c:formatCode>General</c:formatCode>
                      <c:ptCount val="365"/>
                      <c:pt idx="0">
                        <c:v>1.98</c:v>
                      </c:pt>
                      <c:pt idx="1">
                        <c:v>1.99</c:v>
                      </c:pt>
                      <c:pt idx="2">
                        <c:v>2</c:v>
                      </c:pt>
                      <c:pt idx="3">
                        <c:v>1.99</c:v>
                      </c:pt>
                      <c:pt idx="4">
                        <c:v>1.98</c:v>
                      </c:pt>
                      <c:pt idx="5">
                        <c:v>1.98</c:v>
                      </c:pt>
                      <c:pt idx="6">
                        <c:v>1.96</c:v>
                      </c:pt>
                      <c:pt idx="7">
                        <c:v>1.96</c:v>
                      </c:pt>
                      <c:pt idx="8">
                        <c:v>1.97</c:v>
                      </c:pt>
                      <c:pt idx="9">
                        <c:v>1.97</c:v>
                      </c:pt>
                      <c:pt idx="10">
                        <c:v>1.96</c:v>
                      </c:pt>
                      <c:pt idx="11">
                        <c:v>1.96</c:v>
                      </c:pt>
                      <c:pt idx="12">
                        <c:v>1.95</c:v>
                      </c:pt>
                      <c:pt idx="13">
                        <c:v>1.93</c:v>
                      </c:pt>
                      <c:pt idx="14">
                        <c:v>1.92</c:v>
                      </c:pt>
                      <c:pt idx="15">
                        <c:v>1.92</c:v>
                      </c:pt>
                      <c:pt idx="16">
                        <c:v>1.92</c:v>
                      </c:pt>
                      <c:pt idx="17">
                        <c:v>1.91</c:v>
                      </c:pt>
                      <c:pt idx="18">
                        <c:v>1.91</c:v>
                      </c:pt>
                      <c:pt idx="19">
                        <c:v>1.89</c:v>
                      </c:pt>
                      <c:pt idx="20">
                        <c:v>1.87</c:v>
                      </c:pt>
                      <c:pt idx="21">
                        <c:v>1.85</c:v>
                      </c:pt>
                      <c:pt idx="22">
                        <c:v>1.85</c:v>
                      </c:pt>
                      <c:pt idx="23">
                        <c:v>1.85</c:v>
                      </c:pt>
                      <c:pt idx="24">
                        <c:v>1.85</c:v>
                      </c:pt>
                      <c:pt idx="25">
                        <c:v>1.85</c:v>
                      </c:pt>
                    </c:numCache>
                  </c:numRef>
                </c:val>
                <c:smooth val="0"/>
                <c:extLst xmlns:c15="http://schemas.microsoft.com/office/drawing/2012/chart">
                  <c:ext xmlns:c16="http://schemas.microsoft.com/office/drawing/2014/chart" uri="{C3380CC4-5D6E-409C-BE32-E72D297353CC}">
                    <c16:uniqueId val="{0000000B-71C2-44C6-8225-F2F17F3DEC34}"/>
                  </c:ext>
                </c:extLst>
              </c15:ser>
            </c15:filteredLineSeries>
          </c:ext>
        </c:extLst>
      </c:lineChart>
      <c:catAx>
        <c:axId val="1100353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57044943"/>
        <c:crosses val="autoZero"/>
        <c:auto val="1"/>
        <c:lblAlgn val="ctr"/>
        <c:lblOffset val="100"/>
        <c:noMultiLvlLbl val="0"/>
      </c:catAx>
      <c:valAx>
        <c:axId val="1557044943"/>
        <c:scaling>
          <c:orientation val="minMax"/>
          <c:min val="1.9"/>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03530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ysClr val="windowText" lastClr="000000"/>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US On-Highway Diesel Fuel Price</a:t>
            </a:r>
          </a:p>
          <a:p>
            <a:pPr>
              <a:defRPr/>
            </a:pPr>
            <a:r>
              <a:rPr lang="en-US"/>
              <a:t>Y/Y Comparison</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lineChart>
        <c:grouping val="standard"/>
        <c:varyColors val="0"/>
        <c:ser>
          <c:idx val="2"/>
          <c:order val="2"/>
          <c:tx>
            <c:strRef>
              <c:f>'Weekly DOE'!$AO$1</c:f>
              <c:strCache>
                <c:ptCount val="1"/>
                <c:pt idx="0">
                  <c:v>2024 DOE</c:v>
                </c:pt>
              </c:strCache>
            </c:strRef>
          </c:tx>
          <c:spPr>
            <a:ln w="31750" cap="rnd">
              <a:solidFill>
                <a:schemeClr val="accent3"/>
              </a:solidFill>
              <a:round/>
            </a:ln>
            <a:effectLst/>
          </c:spPr>
          <c:marker>
            <c:symbol val="none"/>
          </c:marker>
          <c:cat>
            <c:numRef>
              <c:f>'Weekly DOE'!$AI$2:$AI$54</c:f>
              <c:numCache>
                <c:formatCode>General</c:formatCode>
                <c:ptCount val="53"/>
                <c:pt idx="0">
                  <c:v>1</c:v>
                </c:pt>
                <c:pt idx="2">
                  <c:v>3</c:v>
                </c:pt>
                <c:pt idx="4">
                  <c:v>5</c:v>
                </c:pt>
                <c:pt idx="6">
                  <c:v>7</c:v>
                </c:pt>
                <c:pt idx="8">
                  <c:v>9</c:v>
                </c:pt>
                <c:pt idx="10">
                  <c:v>11</c:v>
                </c:pt>
                <c:pt idx="12">
                  <c:v>13</c:v>
                </c:pt>
                <c:pt idx="14">
                  <c:v>15</c:v>
                </c:pt>
                <c:pt idx="16">
                  <c:v>17</c:v>
                </c:pt>
                <c:pt idx="18">
                  <c:v>19</c:v>
                </c:pt>
                <c:pt idx="20">
                  <c:v>21</c:v>
                </c:pt>
                <c:pt idx="22">
                  <c:v>23</c:v>
                </c:pt>
                <c:pt idx="24">
                  <c:v>25</c:v>
                </c:pt>
                <c:pt idx="26">
                  <c:v>27</c:v>
                </c:pt>
                <c:pt idx="28">
                  <c:v>29</c:v>
                </c:pt>
                <c:pt idx="30">
                  <c:v>31</c:v>
                </c:pt>
                <c:pt idx="32">
                  <c:v>33</c:v>
                </c:pt>
                <c:pt idx="34">
                  <c:v>35</c:v>
                </c:pt>
                <c:pt idx="36">
                  <c:v>37</c:v>
                </c:pt>
                <c:pt idx="38">
                  <c:v>39</c:v>
                </c:pt>
                <c:pt idx="40">
                  <c:v>41</c:v>
                </c:pt>
                <c:pt idx="42">
                  <c:v>43</c:v>
                </c:pt>
                <c:pt idx="44">
                  <c:v>45</c:v>
                </c:pt>
                <c:pt idx="46">
                  <c:v>47</c:v>
                </c:pt>
                <c:pt idx="48">
                  <c:v>49</c:v>
                </c:pt>
                <c:pt idx="50">
                  <c:v>51</c:v>
                </c:pt>
                <c:pt idx="52">
                  <c:v>53</c:v>
                </c:pt>
              </c:numCache>
            </c:numRef>
          </c:cat>
          <c:val>
            <c:numRef>
              <c:f>'Weekly DOE'!$AO$2:$AO$54</c:f>
              <c:numCache>
                <c:formatCode>"$"#,##0.00</c:formatCode>
                <c:ptCount val="53"/>
                <c:pt idx="0">
                  <c:v>3.8759999999999999</c:v>
                </c:pt>
                <c:pt idx="1">
                  <c:v>3.8279999999999998</c:v>
                </c:pt>
                <c:pt idx="2">
                  <c:v>3.863</c:v>
                </c:pt>
                <c:pt idx="3">
                  <c:v>3.8380000000000001</c:v>
                </c:pt>
                <c:pt idx="4">
                  <c:v>3.867</c:v>
                </c:pt>
                <c:pt idx="5">
                  <c:v>3.899</c:v>
                </c:pt>
                <c:pt idx="6">
                  <c:v>4.109</c:v>
                </c:pt>
                <c:pt idx="7">
                  <c:v>4.109</c:v>
                </c:pt>
                <c:pt idx="8">
                  <c:v>4.0579999999999998</c:v>
                </c:pt>
                <c:pt idx="9">
                  <c:v>4.0220000000000002</c:v>
                </c:pt>
                <c:pt idx="10">
                  <c:v>4.0039999999999996</c:v>
                </c:pt>
                <c:pt idx="11">
                  <c:v>4.0279999999999996</c:v>
                </c:pt>
                <c:pt idx="12">
                  <c:v>4.0339999999999998</c:v>
                </c:pt>
                <c:pt idx="13">
                  <c:v>3.996</c:v>
                </c:pt>
                <c:pt idx="14">
                  <c:v>4.0609999999999999</c:v>
                </c:pt>
                <c:pt idx="15">
                  <c:v>4.0149999999999997</c:v>
                </c:pt>
                <c:pt idx="16">
                  <c:v>3.9929999999999999</c:v>
                </c:pt>
                <c:pt idx="17">
                  <c:v>3.9470000000000001</c:v>
                </c:pt>
                <c:pt idx="18">
                  <c:v>3.8940000000000001</c:v>
                </c:pt>
                <c:pt idx="19">
                  <c:v>3.8479999999999999</c:v>
                </c:pt>
                <c:pt idx="20">
                  <c:v>3.7890000000000001</c:v>
                </c:pt>
                <c:pt idx="21">
                  <c:v>3.758</c:v>
                </c:pt>
                <c:pt idx="22">
                  <c:v>3.726</c:v>
                </c:pt>
                <c:pt idx="23">
                  <c:v>3.6579999999999999</c:v>
                </c:pt>
                <c:pt idx="24">
                  <c:v>3.7349999999999999</c:v>
                </c:pt>
                <c:pt idx="25">
                  <c:v>3.7690000000000001</c:v>
                </c:pt>
                <c:pt idx="26">
                  <c:v>3.8130000000000002</c:v>
                </c:pt>
                <c:pt idx="27">
                  <c:v>3.8650000000000002</c:v>
                </c:pt>
                <c:pt idx="28">
                  <c:v>3.8260000000000001</c:v>
                </c:pt>
                <c:pt idx="29">
                  <c:v>3.7789999999999999</c:v>
                </c:pt>
                <c:pt idx="30">
                  <c:v>3.7679999999999998</c:v>
                </c:pt>
                <c:pt idx="31">
                  <c:v>3.7549999999999999</c:v>
                </c:pt>
                <c:pt idx="32">
                  <c:v>3.7040000000000002</c:v>
                </c:pt>
                <c:pt idx="33">
                  <c:v>3.6880000000000002</c:v>
                </c:pt>
                <c:pt idx="34">
                  <c:v>3.6509999999999998</c:v>
                </c:pt>
                <c:pt idx="35">
                  <c:v>3.625</c:v>
                </c:pt>
                <c:pt idx="36">
                  <c:v>3.5550000000000002</c:v>
                </c:pt>
                <c:pt idx="37">
                  <c:v>3.5259999999999998</c:v>
                </c:pt>
                <c:pt idx="38">
                  <c:v>3.5390000000000001</c:v>
                </c:pt>
                <c:pt idx="39">
                  <c:v>3.544</c:v>
                </c:pt>
                <c:pt idx="40">
                  <c:v>3.5840000000000001</c:v>
                </c:pt>
                <c:pt idx="41">
                  <c:v>3.6309999999999998</c:v>
                </c:pt>
                <c:pt idx="42">
                  <c:v>3.5529999999999999</c:v>
                </c:pt>
                <c:pt idx="43">
                  <c:v>3.573</c:v>
                </c:pt>
                <c:pt idx="44">
                  <c:v>3.536</c:v>
                </c:pt>
                <c:pt idx="45">
                  <c:v>3.5209999999999999</c:v>
                </c:pt>
                <c:pt idx="46">
                  <c:v>3.4910000000000001</c:v>
                </c:pt>
                <c:pt idx="47">
                  <c:v>3.5390000000000001</c:v>
                </c:pt>
                <c:pt idx="48">
                  <c:v>3.54</c:v>
                </c:pt>
                <c:pt idx="49">
                  <c:v>3.4580000000000002</c:v>
                </c:pt>
                <c:pt idx="50">
                  <c:v>3.4940000000000002</c:v>
                </c:pt>
                <c:pt idx="51">
                  <c:v>3.476</c:v>
                </c:pt>
                <c:pt idx="52">
                  <c:v>3.5030000000000001</c:v>
                </c:pt>
              </c:numCache>
            </c:numRef>
          </c:val>
          <c:smooth val="0"/>
          <c:extLst>
            <c:ext xmlns:c16="http://schemas.microsoft.com/office/drawing/2014/chart" uri="{C3380CC4-5D6E-409C-BE32-E72D297353CC}">
              <c16:uniqueId val="{00000000-55E6-4B0D-8D87-A21C3D45EA58}"/>
            </c:ext>
          </c:extLst>
        </c:ser>
        <c:ser>
          <c:idx val="4"/>
          <c:order val="4"/>
          <c:tx>
            <c:strRef>
              <c:f>'Weekly DOE'!$AQ$1</c:f>
              <c:strCache>
                <c:ptCount val="1"/>
                <c:pt idx="0">
                  <c:v>2025 DOE</c:v>
                </c:pt>
              </c:strCache>
            </c:strRef>
          </c:tx>
          <c:spPr>
            <a:ln w="31750" cap="rnd">
              <a:solidFill>
                <a:schemeClr val="accent5"/>
              </a:solidFill>
              <a:round/>
            </a:ln>
            <a:effectLst/>
          </c:spPr>
          <c:marker>
            <c:symbol val="none"/>
          </c:marker>
          <c:cat>
            <c:numRef>
              <c:f>'Weekly DOE'!$AI$2:$AI$54</c:f>
              <c:numCache>
                <c:formatCode>General</c:formatCode>
                <c:ptCount val="53"/>
                <c:pt idx="0">
                  <c:v>1</c:v>
                </c:pt>
                <c:pt idx="2">
                  <c:v>3</c:v>
                </c:pt>
                <c:pt idx="4">
                  <c:v>5</c:v>
                </c:pt>
                <c:pt idx="6">
                  <c:v>7</c:v>
                </c:pt>
                <c:pt idx="8">
                  <c:v>9</c:v>
                </c:pt>
                <c:pt idx="10">
                  <c:v>11</c:v>
                </c:pt>
                <c:pt idx="12">
                  <c:v>13</c:v>
                </c:pt>
                <c:pt idx="14">
                  <c:v>15</c:v>
                </c:pt>
                <c:pt idx="16">
                  <c:v>17</c:v>
                </c:pt>
                <c:pt idx="18">
                  <c:v>19</c:v>
                </c:pt>
                <c:pt idx="20">
                  <c:v>21</c:v>
                </c:pt>
                <c:pt idx="22">
                  <c:v>23</c:v>
                </c:pt>
                <c:pt idx="24">
                  <c:v>25</c:v>
                </c:pt>
                <c:pt idx="26">
                  <c:v>27</c:v>
                </c:pt>
                <c:pt idx="28">
                  <c:v>29</c:v>
                </c:pt>
                <c:pt idx="30">
                  <c:v>31</c:v>
                </c:pt>
                <c:pt idx="32">
                  <c:v>33</c:v>
                </c:pt>
                <c:pt idx="34">
                  <c:v>35</c:v>
                </c:pt>
                <c:pt idx="36">
                  <c:v>37</c:v>
                </c:pt>
                <c:pt idx="38">
                  <c:v>39</c:v>
                </c:pt>
                <c:pt idx="40">
                  <c:v>41</c:v>
                </c:pt>
                <c:pt idx="42">
                  <c:v>43</c:v>
                </c:pt>
                <c:pt idx="44">
                  <c:v>45</c:v>
                </c:pt>
                <c:pt idx="46">
                  <c:v>47</c:v>
                </c:pt>
                <c:pt idx="48">
                  <c:v>49</c:v>
                </c:pt>
                <c:pt idx="50">
                  <c:v>51</c:v>
                </c:pt>
                <c:pt idx="52">
                  <c:v>53</c:v>
                </c:pt>
              </c:numCache>
            </c:numRef>
          </c:cat>
          <c:val>
            <c:numRef>
              <c:f>'Weekly DOE'!$AQ$2:$AQ$54</c:f>
              <c:numCache>
                <c:formatCode>"$"#,##0.00</c:formatCode>
                <c:ptCount val="53"/>
                <c:pt idx="0" formatCode="General">
                  <c:v>3.5609999999999999</c:v>
                </c:pt>
                <c:pt idx="1">
                  <c:v>3.6019999999999999</c:v>
                </c:pt>
                <c:pt idx="2">
                  <c:v>3.7149999999999999</c:v>
                </c:pt>
                <c:pt idx="3">
                  <c:v>3.6589999999999998</c:v>
                </c:pt>
                <c:pt idx="4">
                  <c:v>3.66</c:v>
                </c:pt>
                <c:pt idx="5">
                  <c:v>3.665</c:v>
                </c:pt>
                <c:pt idx="6" formatCode="General">
                  <c:v>3.665</c:v>
                </c:pt>
                <c:pt idx="7" formatCode="General">
                  <c:v>3.677</c:v>
                </c:pt>
                <c:pt idx="8" formatCode="General">
                  <c:v>3.6970000000000001</c:v>
                </c:pt>
                <c:pt idx="9" formatCode="General">
                  <c:v>3.6349999999999998</c:v>
                </c:pt>
                <c:pt idx="10" formatCode="General">
                  <c:v>3.5819999999999999</c:v>
                </c:pt>
                <c:pt idx="11" formatCode="General">
                  <c:v>3.5489999999999999</c:v>
                </c:pt>
                <c:pt idx="12" formatCode="General">
                  <c:v>3.5670000000000002</c:v>
                </c:pt>
                <c:pt idx="13" formatCode="General">
                  <c:v>3.5920000000000001</c:v>
                </c:pt>
                <c:pt idx="14" formatCode="General">
                  <c:v>3.6389999999999998</c:v>
                </c:pt>
                <c:pt idx="15" formatCode="General">
                  <c:v>3.5790000000000002</c:v>
                </c:pt>
                <c:pt idx="16" formatCode="General">
                  <c:v>3.5339999999999998</c:v>
                </c:pt>
                <c:pt idx="17" formatCode="General">
                  <c:v>3.5139999999999998</c:v>
                </c:pt>
                <c:pt idx="18" formatCode="General">
                  <c:v>3.4969999999999999</c:v>
                </c:pt>
                <c:pt idx="19" formatCode="General">
                  <c:v>3.476</c:v>
                </c:pt>
                <c:pt idx="20">
                  <c:v>3.536</c:v>
                </c:pt>
                <c:pt idx="21">
                  <c:v>3.4870000000000001</c:v>
                </c:pt>
                <c:pt idx="22">
                  <c:v>3.4510000000000001</c:v>
                </c:pt>
                <c:pt idx="23">
                  <c:v>3.4710000000000001</c:v>
                </c:pt>
                <c:pt idx="24">
                  <c:v>3.5710000000000002</c:v>
                </c:pt>
                <c:pt idx="25">
                  <c:v>3.7749999999999999</c:v>
                </c:pt>
                <c:pt idx="26">
                  <c:v>3.7269999999999999</c:v>
                </c:pt>
                <c:pt idx="27">
                  <c:v>3.7389999999999999</c:v>
                </c:pt>
                <c:pt idx="28">
                  <c:v>3.758</c:v>
                </c:pt>
                <c:pt idx="29">
                  <c:v>3.8119999999999998</c:v>
                </c:pt>
                <c:pt idx="30">
                  <c:v>3.8050000000000002</c:v>
                </c:pt>
                <c:pt idx="31">
                  <c:v>3.8</c:v>
                </c:pt>
                <c:pt idx="32">
                  <c:v>3.754</c:v>
                </c:pt>
                <c:pt idx="33">
                  <c:v>3.7130000000000001</c:v>
                </c:pt>
                <c:pt idx="34">
                  <c:v>3.7080000000000002</c:v>
                </c:pt>
                <c:pt idx="35">
                  <c:v>3.734</c:v>
                </c:pt>
                <c:pt idx="36">
                  <c:v>3.766</c:v>
                </c:pt>
                <c:pt idx="37">
                  <c:v>3.7389999999999999</c:v>
                </c:pt>
                <c:pt idx="38">
                  <c:v>3.7490000000000001</c:v>
                </c:pt>
                <c:pt idx="39">
                  <c:v>3.754</c:v>
                </c:pt>
                <c:pt idx="40" formatCode="General">
                  <c:v>3.7109999999999999</c:v>
                </c:pt>
                <c:pt idx="41" formatCode="General">
                  <c:v>3.665</c:v>
                </c:pt>
                <c:pt idx="42" formatCode="General">
                  <c:v>3.62</c:v>
                </c:pt>
                <c:pt idx="43" formatCode="General">
                  <c:v>3.718</c:v>
                </c:pt>
                <c:pt idx="44" formatCode="General">
                  <c:v>3.7530000000000001</c:v>
                </c:pt>
                <c:pt idx="45">
                  <c:v>3.8370000000000002</c:v>
                </c:pt>
                <c:pt idx="46">
                  <c:v>3.8679999999999999</c:v>
                </c:pt>
                <c:pt idx="47">
                  <c:v>3.831</c:v>
                </c:pt>
                <c:pt idx="48">
                  <c:v>3.758</c:v>
                </c:pt>
                <c:pt idx="49">
                  <c:v>3.665</c:v>
                </c:pt>
                <c:pt idx="50">
                  <c:v>3.6070000000000002</c:v>
                </c:pt>
                <c:pt idx="51">
                  <c:v>3.544</c:v>
                </c:pt>
                <c:pt idx="52">
                  <c:v>3.5</c:v>
                </c:pt>
              </c:numCache>
            </c:numRef>
          </c:val>
          <c:smooth val="0"/>
          <c:extLst>
            <c:ext xmlns:c16="http://schemas.microsoft.com/office/drawing/2014/chart" uri="{C3380CC4-5D6E-409C-BE32-E72D297353CC}">
              <c16:uniqueId val="{00000001-55E6-4B0D-8D87-A21C3D45EA58}"/>
            </c:ext>
          </c:extLst>
        </c:ser>
        <c:ser>
          <c:idx val="5"/>
          <c:order val="5"/>
          <c:tx>
            <c:strRef>
              <c:f>'Weekly DOE'!$AR$1</c:f>
              <c:strCache>
                <c:ptCount val="1"/>
                <c:pt idx="0">
                  <c:v>Date</c:v>
                </c:pt>
              </c:strCache>
            </c:strRef>
          </c:tx>
          <c:spPr>
            <a:ln w="31750" cap="rnd">
              <a:solidFill>
                <a:schemeClr val="accent6"/>
              </a:solidFill>
              <a:round/>
            </a:ln>
            <a:effectLst/>
          </c:spPr>
          <c:marker>
            <c:symbol val="none"/>
          </c:marker>
          <c:cat>
            <c:numRef>
              <c:f>'Weekly DOE'!$AI$2:$AI$54</c:f>
              <c:numCache>
                <c:formatCode>General</c:formatCode>
                <c:ptCount val="53"/>
                <c:pt idx="0">
                  <c:v>1</c:v>
                </c:pt>
                <c:pt idx="2">
                  <c:v>3</c:v>
                </c:pt>
                <c:pt idx="4">
                  <c:v>5</c:v>
                </c:pt>
                <c:pt idx="6">
                  <c:v>7</c:v>
                </c:pt>
                <c:pt idx="8">
                  <c:v>9</c:v>
                </c:pt>
                <c:pt idx="10">
                  <c:v>11</c:v>
                </c:pt>
                <c:pt idx="12">
                  <c:v>13</c:v>
                </c:pt>
                <c:pt idx="14">
                  <c:v>15</c:v>
                </c:pt>
                <c:pt idx="16">
                  <c:v>17</c:v>
                </c:pt>
                <c:pt idx="18">
                  <c:v>19</c:v>
                </c:pt>
                <c:pt idx="20">
                  <c:v>21</c:v>
                </c:pt>
                <c:pt idx="22">
                  <c:v>23</c:v>
                </c:pt>
                <c:pt idx="24">
                  <c:v>25</c:v>
                </c:pt>
                <c:pt idx="26">
                  <c:v>27</c:v>
                </c:pt>
                <c:pt idx="28">
                  <c:v>29</c:v>
                </c:pt>
                <c:pt idx="30">
                  <c:v>31</c:v>
                </c:pt>
                <c:pt idx="32">
                  <c:v>33</c:v>
                </c:pt>
                <c:pt idx="34">
                  <c:v>35</c:v>
                </c:pt>
                <c:pt idx="36">
                  <c:v>37</c:v>
                </c:pt>
                <c:pt idx="38">
                  <c:v>39</c:v>
                </c:pt>
                <c:pt idx="40">
                  <c:v>41</c:v>
                </c:pt>
                <c:pt idx="42">
                  <c:v>43</c:v>
                </c:pt>
                <c:pt idx="44">
                  <c:v>45</c:v>
                </c:pt>
                <c:pt idx="46">
                  <c:v>47</c:v>
                </c:pt>
                <c:pt idx="48">
                  <c:v>49</c:v>
                </c:pt>
                <c:pt idx="50">
                  <c:v>51</c:v>
                </c:pt>
                <c:pt idx="52">
                  <c:v>53</c:v>
                </c:pt>
              </c:numCache>
            </c:numRef>
          </c:cat>
          <c:val>
            <c:numRef>
              <c:f>'Weekly DOE'!$AR$2:$AR$54</c:f>
              <c:numCache>
                <c:formatCode>m/d/yyyy</c:formatCode>
                <c:ptCount val="53"/>
                <c:pt idx="0">
                  <c:v>46027</c:v>
                </c:pt>
                <c:pt idx="1">
                  <c:v>46034</c:v>
                </c:pt>
                <c:pt idx="2">
                  <c:v>46041</c:v>
                </c:pt>
              </c:numCache>
            </c:numRef>
          </c:val>
          <c:smooth val="0"/>
          <c:extLst>
            <c:ext xmlns:c16="http://schemas.microsoft.com/office/drawing/2014/chart" uri="{C3380CC4-5D6E-409C-BE32-E72D297353CC}">
              <c16:uniqueId val="{00000002-55E6-4B0D-8D87-A21C3D45EA58}"/>
            </c:ext>
          </c:extLst>
        </c:ser>
        <c:ser>
          <c:idx val="6"/>
          <c:order val="6"/>
          <c:tx>
            <c:strRef>
              <c:f>'Weekly DOE'!$AS$1</c:f>
              <c:strCache>
                <c:ptCount val="1"/>
                <c:pt idx="0">
                  <c:v>2026 DOE</c:v>
                </c:pt>
              </c:strCache>
            </c:strRef>
          </c:tx>
          <c:spPr>
            <a:ln w="31750" cap="rnd">
              <a:solidFill>
                <a:schemeClr val="accent1">
                  <a:lumMod val="60000"/>
                </a:schemeClr>
              </a:solidFill>
              <a:round/>
            </a:ln>
            <a:effectLst/>
          </c:spPr>
          <c:marker>
            <c:symbol val="none"/>
          </c:marker>
          <c:cat>
            <c:numRef>
              <c:f>'Weekly DOE'!$AI$2:$AI$54</c:f>
              <c:numCache>
                <c:formatCode>General</c:formatCode>
                <c:ptCount val="53"/>
                <c:pt idx="0">
                  <c:v>1</c:v>
                </c:pt>
                <c:pt idx="2">
                  <c:v>3</c:v>
                </c:pt>
                <c:pt idx="4">
                  <c:v>5</c:v>
                </c:pt>
                <c:pt idx="6">
                  <c:v>7</c:v>
                </c:pt>
                <c:pt idx="8">
                  <c:v>9</c:v>
                </c:pt>
                <c:pt idx="10">
                  <c:v>11</c:v>
                </c:pt>
                <c:pt idx="12">
                  <c:v>13</c:v>
                </c:pt>
                <c:pt idx="14">
                  <c:v>15</c:v>
                </c:pt>
                <c:pt idx="16">
                  <c:v>17</c:v>
                </c:pt>
                <c:pt idx="18">
                  <c:v>19</c:v>
                </c:pt>
                <c:pt idx="20">
                  <c:v>21</c:v>
                </c:pt>
                <c:pt idx="22">
                  <c:v>23</c:v>
                </c:pt>
                <c:pt idx="24">
                  <c:v>25</c:v>
                </c:pt>
                <c:pt idx="26">
                  <c:v>27</c:v>
                </c:pt>
                <c:pt idx="28">
                  <c:v>29</c:v>
                </c:pt>
                <c:pt idx="30">
                  <c:v>31</c:v>
                </c:pt>
                <c:pt idx="32">
                  <c:v>33</c:v>
                </c:pt>
                <c:pt idx="34">
                  <c:v>35</c:v>
                </c:pt>
                <c:pt idx="36">
                  <c:v>37</c:v>
                </c:pt>
                <c:pt idx="38">
                  <c:v>39</c:v>
                </c:pt>
                <c:pt idx="40">
                  <c:v>41</c:v>
                </c:pt>
                <c:pt idx="42">
                  <c:v>43</c:v>
                </c:pt>
                <c:pt idx="44">
                  <c:v>45</c:v>
                </c:pt>
                <c:pt idx="46">
                  <c:v>47</c:v>
                </c:pt>
                <c:pt idx="48">
                  <c:v>49</c:v>
                </c:pt>
                <c:pt idx="50">
                  <c:v>51</c:v>
                </c:pt>
                <c:pt idx="52">
                  <c:v>53</c:v>
                </c:pt>
              </c:numCache>
            </c:numRef>
          </c:cat>
          <c:val>
            <c:numRef>
              <c:f>'Weekly DOE'!$AS$2:$AS$54</c:f>
              <c:numCache>
                <c:formatCode>_("$"* #,##0.00_);_("$"* \(#,##0.00\);_("$"* "-"??_);_(@_)</c:formatCode>
                <c:ptCount val="53"/>
                <c:pt idx="0">
                  <c:v>3.4769999999999999</c:v>
                </c:pt>
                <c:pt idx="1">
                  <c:v>3.4590000000000001</c:v>
                </c:pt>
                <c:pt idx="2">
                  <c:v>3.53</c:v>
                </c:pt>
              </c:numCache>
            </c:numRef>
          </c:val>
          <c:smooth val="0"/>
          <c:extLst>
            <c:ext xmlns:c16="http://schemas.microsoft.com/office/drawing/2014/chart" uri="{C3380CC4-5D6E-409C-BE32-E72D297353CC}">
              <c16:uniqueId val="{00000003-55E6-4B0D-8D87-A21C3D45EA58}"/>
            </c:ext>
          </c:extLst>
        </c:ser>
        <c:dLbls>
          <c:showLegendKey val="0"/>
          <c:showVal val="0"/>
          <c:showCatName val="0"/>
          <c:showSerName val="0"/>
          <c:showPercent val="0"/>
          <c:showBubbleSize val="0"/>
        </c:dLbls>
        <c:smooth val="0"/>
        <c:axId val="2016927248"/>
        <c:axId val="2016922672"/>
        <c:extLst>
          <c:ext xmlns:c15="http://schemas.microsoft.com/office/drawing/2012/chart" uri="{02D57815-91ED-43cb-92C2-25804820EDAC}">
            <c15:filteredLineSeries>
              <c15:ser>
                <c:idx val="0"/>
                <c:order val="0"/>
                <c:tx>
                  <c:strRef>
                    <c:extLst>
                      <c:ext uri="{02D57815-91ED-43cb-92C2-25804820EDAC}">
                        <c15:formulaRef>
                          <c15:sqref>'Weekly DOE'!$AM$1</c15:sqref>
                        </c15:formulaRef>
                      </c:ext>
                    </c:extLst>
                    <c:strCache>
                      <c:ptCount val="1"/>
                      <c:pt idx="0">
                        <c:v>2023 DOE</c:v>
                      </c:pt>
                    </c:strCache>
                  </c:strRef>
                </c:tx>
                <c:spPr>
                  <a:ln w="31750" cap="rnd">
                    <a:solidFill>
                      <a:schemeClr val="accent1"/>
                    </a:solidFill>
                    <a:round/>
                  </a:ln>
                  <a:effectLst/>
                </c:spPr>
                <c:marker>
                  <c:symbol val="none"/>
                </c:marker>
                <c:cat>
                  <c:numRef>
                    <c:extLst>
                      <c:ext uri="{02D57815-91ED-43cb-92C2-25804820EDAC}">
                        <c15:formulaRef>
                          <c15:sqref>'Weekly DOE'!$AI$2:$AI$54</c15:sqref>
                        </c15:formulaRef>
                      </c:ext>
                    </c:extLst>
                    <c:numCache>
                      <c:formatCode>General</c:formatCode>
                      <c:ptCount val="53"/>
                      <c:pt idx="0">
                        <c:v>1</c:v>
                      </c:pt>
                      <c:pt idx="2">
                        <c:v>3</c:v>
                      </c:pt>
                      <c:pt idx="4">
                        <c:v>5</c:v>
                      </c:pt>
                      <c:pt idx="6">
                        <c:v>7</c:v>
                      </c:pt>
                      <c:pt idx="8">
                        <c:v>9</c:v>
                      </c:pt>
                      <c:pt idx="10">
                        <c:v>11</c:v>
                      </c:pt>
                      <c:pt idx="12">
                        <c:v>13</c:v>
                      </c:pt>
                      <c:pt idx="14">
                        <c:v>15</c:v>
                      </c:pt>
                      <c:pt idx="16">
                        <c:v>17</c:v>
                      </c:pt>
                      <c:pt idx="18">
                        <c:v>19</c:v>
                      </c:pt>
                      <c:pt idx="20">
                        <c:v>21</c:v>
                      </c:pt>
                      <c:pt idx="22">
                        <c:v>23</c:v>
                      </c:pt>
                      <c:pt idx="24">
                        <c:v>25</c:v>
                      </c:pt>
                      <c:pt idx="26">
                        <c:v>27</c:v>
                      </c:pt>
                      <c:pt idx="28">
                        <c:v>29</c:v>
                      </c:pt>
                      <c:pt idx="30">
                        <c:v>31</c:v>
                      </c:pt>
                      <c:pt idx="32">
                        <c:v>33</c:v>
                      </c:pt>
                      <c:pt idx="34">
                        <c:v>35</c:v>
                      </c:pt>
                      <c:pt idx="36">
                        <c:v>37</c:v>
                      </c:pt>
                      <c:pt idx="38">
                        <c:v>39</c:v>
                      </c:pt>
                      <c:pt idx="40">
                        <c:v>41</c:v>
                      </c:pt>
                      <c:pt idx="42">
                        <c:v>43</c:v>
                      </c:pt>
                      <c:pt idx="44">
                        <c:v>45</c:v>
                      </c:pt>
                      <c:pt idx="46">
                        <c:v>47</c:v>
                      </c:pt>
                      <c:pt idx="48">
                        <c:v>49</c:v>
                      </c:pt>
                      <c:pt idx="50">
                        <c:v>51</c:v>
                      </c:pt>
                      <c:pt idx="52">
                        <c:v>53</c:v>
                      </c:pt>
                    </c:numCache>
                  </c:numRef>
                </c:cat>
                <c:val>
                  <c:numRef>
                    <c:extLst>
                      <c:ext uri="{02D57815-91ED-43cb-92C2-25804820EDAC}">
                        <c15:formulaRef>
                          <c15:sqref>'Weekly DOE'!$AM$2:$AM$54</c15:sqref>
                        </c15:formulaRef>
                      </c:ext>
                    </c:extLst>
                    <c:numCache>
                      <c:formatCode>"$"#,##0.00</c:formatCode>
                      <c:ptCount val="53"/>
                      <c:pt idx="0">
                        <c:v>4.5830000000000002</c:v>
                      </c:pt>
                      <c:pt idx="1">
                        <c:v>4.5490000000000004</c:v>
                      </c:pt>
                      <c:pt idx="2">
                        <c:v>4.524</c:v>
                      </c:pt>
                      <c:pt idx="3">
                        <c:v>4.6040000000000001</c:v>
                      </c:pt>
                      <c:pt idx="4">
                        <c:v>4.6219999999999999</c:v>
                      </c:pt>
                      <c:pt idx="5">
                        <c:v>4.5389999999999997</c:v>
                      </c:pt>
                      <c:pt idx="6">
                        <c:v>4.444</c:v>
                      </c:pt>
                      <c:pt idx="7">
                        <c:v>4.3760000000000003</c:v>
                      </c:pt>
                      <c:pt idx="8">
                        <c:v>4.2939999999999996</c:v>
                      </c:pt>
                      <c:pt idx="9">
                        <c:v>4.282</c:v>
                      </c:pt>
                      <c:pt idx="10">
                        <c:v>4.2469999999999999</c:v>
                      </c:pt>
                      <c:pt idx="11">
                        <c:v>4.1849999999999996</c:v>
                      </c:pt>
                      <c:pt idx="12">
                        <c:v>4.1280000000000001</c:v>
                      </c:pt>
                      <c:pt idx="13">
                        <c:v>4.1050000000000004</c:v>
                      </c:pt>
                      <c:pt idx="14">
                        <c:v>4.0979999999999999</c:v>
                      </c:pt>
                      <c:pt idx="15">
                        <c:v>4.1159999999999997</c:v>
                      </c:pt>
                      <c:pt idx="16">
                        <c:v>4.077</c:v>
                      </c:pt>
                      <c:pt idx="17">
                        <c:v>4.0179999999999998</c:v>
                      </c:pt>
                      <c:pt idx="18">
                        <c:v>3.9220000000000002</c:v>
                      </c:pt>
                      <c:pt idx="19">
                        <c:v>3.8969999999999998</c:v>
                      </c:pt>
                      <c:pt idx="20">
                        <c:v>3.883</c:v>
                      </c:pt>
                      <c:pt idx="21">
                        <c:v>3.855</c:v>
                      </c:pt>
                      <c:pt idx="22">
                        <c:v>3.7970000000000002</c:v>
                      </c:pt>
                      <c:pt idx="23">
                        <c:v>3.794</c:v>
                      </c:pt>
                      <c:pt idx="24">
                        <c:v>3.8149999999999999</c:v>
                      </c:pt>
                      <c:pt idx="25">
                        <c:v>3.8010000000000002</c:v>
                      </c:pt>
                      <c:pt idx="26">
                        <c:v>3.7669999999999999</c:v>
                      </c:pt>
                      <c:pt idx="27">
                        <c:v>3.806</c:v>
                      </c:pt>
                      <c:pt idx="28">
                        <c:v>3.806</c:v>
                      </c:pt>
                      <c:pt idx="29">
                        <c:v>3.9049999999999998</c:v>
                      </c:pt>
                      <c:pt idx="30">
                        <c:v>4.1269999999999998</c:v>
                      </c:pt>
                      <c:pt idx="31">
                        <c:v>4.2389999999999999</c:v>
                      </c:pt>
                      <c:pt idx="32">
                        <c:v>4.3780000000000001</c:v>
                      </c:pt>
                      <c:pt idx="33">
                        <c:v>4.3890000000000002</c:v>
                      </c:pt>
                      <c:pt idx="34">
                        <c:v>4.4749999999999996</c:v>
                      </c:pt>
                      <c:pt idx="35">
                        <c:v>4.492</c:v>
                      </c:pt>
                      <c:pt idx="36">
                        <c:v>4.54</c:v>
                      </c:pt>
                      <c:pt idx="37">
                        <c:v>4.633</c:v>
                      </c:pt>
                      <c:pt idx="38">
                        <c:v>4.5860000000000003</c:v>
                      </c:pt>
                      <c:pt idx="39">
                        <c:v>4.593</c:v>
                      </c:pt>
                      <c:pt idx="40">
                        <c:v>4.4980000000000002</c:v>
                      </c:pt>
                      <c:pt idx="41">
                        <c:v>4.444</c:v>
                      </c:pt>
                      <c:pt idx="42">
                        <c:v>4.5449999999999999</c:v>
                      </c:pt>
                      <c:pt idx="43">
                        <c:v>4.4539999999999997</c:v>
                      </c:pt>
                      <c:pt idx="44">
                        <c:v>4.3659999999999997</c:v>
                      </c:pt>
                      <c:pt idx="45">
                        <c:v>4.2939999999999996</c:v>
                      </c:pt>
                      <c:pt idx="46">
                        <c:v>4.2089999999999996</c:v>
                      </c:pt>
                      <c:pt idx="47">
                        <c:v>4.1459999999999999</c:v>
                      </c:pt>
                      <c:pt idx="48">
                        <c:v>4.0919999999999996</c:v>
                      </c:pt>
                      <c:pt idx="49">
                        <c:v>3.9870000000000001</c:v>
                      </c:pt>
                      <c:pt idx="50">
                        <c:v>3.8940000000000001</c:v>
                      </c:pt>
                      <c:pt idx="51">
                        <c:v>3.9140000000000001</c:v>
                      </c:pt>
                      <c:pt idx="52">
                        <c:v>3.8759999999999999</c:v>
                      </c:pt>
                    </c:numCache>
                  </c:numRef>
                </c:val>
                <c:smooth val="0"/>
                <c:extLst>
                  <c:ext xmlns:c16="http://schemas.microsoft.com/office/drawing/2014/chart" uri="{C3380CC4-5D6E-409C-BE32-E72D297353CC}">
                    <c16:uniqueId val="{00000004-55E6-4B0D-8D87-A21C3D45EA58}"/>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'Weekly DOE'!$AN$1</c15:sqref>
                        </c15:formulaRef>
                      </c:ext>
                    </c:extLst>
                    <c:strCache>
                      <c:ptCount val="1"/>
                      <c:pt idx="0">
                        <c:v>Date</c:v>
                      </c:pt>
                    </c:strCache>
                  </c:strRef>
                </c:tx>
                <c:spPr>
                  <a:ln w="31750" cap="rnd">
                    <a:solidFill>
                      <a:schemeClr val="accent2"/>
                    </a:solidFill>
                    <a:round/>
                  </a:ln>
                  <a:effectLst/>
                </c:spPr>
                <c:marker>
                  <c:symbol val="none"/>
                </c:marker>
                <c:cat>
                  <c:numRef>
                    <c:extLst xmlns:c15="http://schemas.microsoft.com/office/drawing/2012/chart">
                      <c:ext xmlns:c15="http://schemas.microsoft.com/office/drawing/2012/chart" uri="{02D57815-91ED-43cb-92C2-25804820EDAC}">
                        <c15:formulaRef>
                          <c15:sqref>'Weekly DOE'!$AI$2:$AI$54</c15:sqref>
                        </c15:formulaRef>
                      </c:ext>
                    </c:extLst>
                    <c:numCache>
                      <c:formatCode>General</c:formatCode>
                      <c:ptCount val="53"/>
                      <c:pt idx="0">
                        <c:v>1</c:v>
                      </c:pt>
                      <c:pt idx="2">
                        <c:v>3</c:v>
                      </c:pt>
                      <c:pt idx="4">
                        <c:v>5</c:v>
                      </c:pt>
                      <c:pt idx="6">
                        <c:v>7</c:v>
                      </c:pt>
                      <c:pt idx="8">
                        <c:v>9</c:v>
                      </c:pt>
                      <c:pt idx="10">
                        <c:v>11</c:v>
                      </c:pt>
                      <c:pt idx="12">
                        <c:v>13</c:v>
                      </c:pt>
                      <c:pt idx="14">
                        <c:v>15</c:v>
                      </c:pt>
                      <c:pt idx="16">
                        <c:v>17</c:v>
                      </c:pt>
                      <c:pt idx="18">
                        <c:v>19</c:v>
                      </c:pt>
                      <c:pt idx="20">
                        <c:v>21</c:v>
                      </c:pt>
                      <c:pt idx="22">
                        <c:v>23</c:v>
                      </c:pt>
                      <c:pt idx="24">
                        <c:v>25</c:v>
                      </c:pt>
                      <c:pt idx="26">
                        <c:v>27</c:v>
                      </c:pt>
                      <c:pt idx="28">
                        <c:v>29</c:v>
                      </c:pt>
                      <c:pt idx="30">
                        <c:v>31</c:v>
                      </c:pt>
                      <c:pt idx="32">
                        <c:v>33</c:v>
                      </c:pt>
                      <c:pt idx="34">
                        <c:v>35</c:v>
                      </c:pt>
                      <c:pt idx="36">
                        <c:v>37</c:v>
                      </c:pt>
                      <c:pt idx="38">
                        <c:v>39</c:v>
                      </c:pt>
                      <c:pt idx="40">
                        <c:v>41</c:v>
                      </c:pt>
                      <c:pt idx="42">
                        <c:v>43</c:v>
                      </c:pt>
                      <c:pt idx="44">
                        <c:v>45</c:v>
                      </c:pt>
                      <c:pt idx="46">
                        <c:v>47</c:v>
                      </c:pt>
                      <c:pt idx="48">
                        <c:v>49</c:v>
                      </c:pt>
                      <c:pt idx="50">
                        <c:v>51</c:v>
                      </c:pt>
                      <c:pt idx="52">
                        <c:v>53</c:v>
                      </c:pt>
                    </c:numCache>
                  </c:numRef>
                </c:cat>
                <c:val>
                  <c:numRef>
                    <c:extLst xmlns:c15="http://schemas.microsoft.com/office/drawing/2012/chart">
                      <c:ext xmlns:c15="http://schemas.microsoft.com/office/drawing/2012/chart" uri="{02D57815-91ED-43cb-92C2-25804820EDAC}">
                        <c15:formulaRef>
                          <c15:sqref>'Weekly DOE'!$AN$2:$AN$54</c15:sqref>
                        </c15:formulaRef>
                      </c:ext>
                    </c:extLst>
                    <c:numCache>
                      <c:formatCode>m/d/yyyy</c:formatCode>
                      <c:ptCount val="53"/>
                      <c:pt idx="0">
                        <c:v>45292</c:v>
                      </c:pt>
                      <c:pt idx="1">
                        <c:v>45299</c:v>
                      </c:pt>
                      <c:pt idx="2">
                        <c:v>45306</c:v>
                      </c:pt>
                      <c:pt idx="3">
                        <c:v>45313</c:v>
                      </c:pt>
                      <c:pt idx="4">
                        <c:v>45320</c:v>
                      </c:pt>
                      <c:pt idx="5">
                        <c:v>45327</c:v>
                      </c:pt>
                      <c:pt idx="6">
                        <c:v>45334</c:v>
                      </c:pt>
                      <c:pt idx="7">
                        <c:v>45341</c:v>
                      </c:pt>
                      <c:pt idx="8">
                        <c:v>45348</c:v>
                      </c:pt>
                      <c:pt idx="9">
                        <c:v>45355</c:v>
                      </c:pt>
                      <c:pt idx="10">
                        <c:v>45362</c:v>
                      </c:pt>
                      <c:pt idx="11">
                        <c:v>45369</c:v>
                      </c:pt>
                      <c:pt idx="12">
                        <c:v>45376</c:v>
                      </c:pt>
                      <c:pt idx="13">
                        <c:v>45383</c:v>
                      </c:pt>
                      <c:pt idx="14">
                        <c:v>45390</c:v>
                      </c:pt>
                      <c:pt idx="15">
                        <c:v>45397</c:v>
                      </c:pt>
                      <c:pt idx="16">
                        <c:v>45404</c:v>
                      </c:pt>
                      <c:pt idx="17">
                        <c:v>45411</c:v>
                      </c:pt>
                      <c:pt idx="18">
                        <c:v>45418</c:v>
                      </c:pt>
                      <c:pt idx="19">
                        <c:v>45425</c:v>
                      </c:pt>
                      <c:pt idx="20">
                        <c:v>45432</c:v>
                      </c:pt>
                      <c:pt idx="21">
                        <c:v>45439</c:v>
                      </c:pt>
                      <c:pt idx="22">
                        <c:v>45446</c:v>
                      </c:pt>
                      <c:pt idx="23">
                        <c:v>45453</c:v>
                      </c:pt>
                      <c:pt idx="24">
                        <c:v>45460</c:v>
                      </c:pt>
                      <c:pt idx="25">
                        <c:v>45467</c:v>
                      </c:pt>
                      <c:pt idx="26">
                        <c:v>45474</c:v>
                      </c:pt>
                      <c:pt idx="27">
                        <c:v>45481</c:v>
                      </c:pt>
                      <c:pt idx="28">
                        <c:v>45488</c:v>
                      </c:pt>
                      <c:pt idx="29">
                        <c:v>45495</c:v>
                      </c:pt>
                      <c:pt idx="30">
                        <c:v>45502</c:v>
                      </c:pt>
                      <c:pt idx="31">
                        <c:v>45509</c:v>
                      </c:pt>
                      <c:pt idx="32">
                        <c:v>45516</c:v>
                      </c:pt>
                      <c:pt idx="33">
                        <c:v>45523</c:v>
                      </c:pt>
                      <c:pt idx="34">
                        <c:v>45530</c:v>
                      </c:pt>
                      <c:pt idx="35">
                        <c:v>45537</c:v>
                      </c:pt>
                      <c:pt idx="36">
                        <c:v>45544</c:v>
                      </c:pt>
                      <c:pt idx="37">
                        <c:v>45551</c:v>
                      </c:pt>
                      <c:pt idx="38">
                        <c:v>45558</c:v>
                      </c:pt>
                      <c:pt idx="39">
                        <c:v>45565</c:v>
                      </c:pt>
                      <c:pt idx="40">
                        <c:v>45572</c:v>
                      </c:pt>
                      <c:pt idx="41">
                        <c:v>45579</c:v>
                      </c:pt>
                      <c:pt idx="42">
                        <c:v>45586</c:v>
                      </c:pt>
                      <c:pt idx="43">
                        <c:v>45593</c:v>
                      </c:pt>
                      <c:pt idx="44">
                        <c:v>45600</c:v>
                      </c:pt>
                      <c:pt idx="45">
                        <c:v>45607</c:v>
                      </c:pt>
                      <c:pt idx="46">
                        <c:v>45614</c:v>
                      </c:pt>
                      <c:pt idx="47">
                        <c:v>45621</c:v>
                      </c:pt>
                      <c:pt idx="48">
                        <c:v>45628</c:v>
                      </c:pt>
                      <c:pt idx="49" formatCode="&quot;$&quot;#,##0.00">
                        <c:v>45635</c:v>
                      </c:pt>
                      <c:pt idx="50" formatCode="&quot;$&quot;#,##0.00">
                        <c:v>45642</c:v>
                      </c:pt>
                      <c:pt idx="51" formatCode="&quot;$&quot;#,##0.00">
                        <c:v>45649</c:v>
                      </c:pt>
                      <c:pt idx="52" formatCode="&quot;$&quot;#,##0.00">
                        <c:v>45656</c:v>
                      </c:pt>
                    </c:numCache>
                  </c:numRef>
                </c:val>
                <c:smooth val="0"/>
                <c:extLst xmlns:c15="http://schemas.microsoft.com/office/drawing/2012/chart">
                  <c:ext xmlns:c16="http://schemas.microsoft.com/office/drawing/2014/chart" uri="{C3380CC4-5D6E-409C-BE32-E72D297353CC}">
                    <c16:uniqueId val="{00000005-55E6-4B0D-8D87-A21C3D45EA58}"/>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'Weekly DOE'!$AP$1</c15:sqref>
                        </c15:formulaRef>
                      </c:ext>
                    </c:extLst>
                    <c:strCache>
                      <c:ptCount val="1"/>
                      <c:pt idx="0">
                        <c:v>Date</c:v>
                      </c:pt>
                    </c:strCache>
                  </c:strRef>
                </c:tx>
                <c:spPr>
                  <a:ln w="31750" cap="rnd">
                    <a:solidFill>
                      <a:schemeClr val="accent4"/>
                    </a:solidFill>
                    <a:round/>
                  </a:ln>
                  <a:effectLst/>
                </c:spPr>
                <c:marker>
                  <c:symbol val="none"/>
                </c:marker>
                <c:cat>
                  <c:numRef>
                    <c:extLst xmlns:c15="http://schemas.microsoft.com/office/drawing/2012/chart">
                      <c:ext xmlns:c15="http://schemas.microsoft.com/office/drawing/2012/chart" uri="{02D57815-91ED-43cb-92C2-25804820EDAC}">
                        <c15:formulaRef>
                          <c15:sqref>'Weekly DOE'!$AI$2:$AI$54</c15:sqref>
                        </c15:formulaRef>
                      </c:ext>
                    </c:extLst>
                    <c:numCache>
                      <c:formatCode>General</c:formatCode>
                      <c:ptCount val="53"/>
                      <c:pt idx="0">
                        <c:v>1</c:v>
                      </c:pt>
                      <c:pt idx="2">
                        <c:v>3</c:v>
                      </c:pt>
                      <c:pt idx="4">
                        <c:v>5</c:v>
                      </c:pt>
                      <c:pt idx="6">
                        <c:v>7</c:v>
                      </c:pt>
                      <c:pt idx="8">
                        <c:v>9</c:v>
                      </c:pt>
                      <c:pt idx="10">
                        <c:v>11</c:v>
                      </c:pt>
                      <c:pt idx="12">
                        <c:v>13</c:v>
                      </c:pt>
                      <c:pt idx="14">
                        <c:v>15</c:v>
                      </c:pt>
                      <c:pt idx="16">
                        <c:v>17</c:v>
                      </c:pt>
                      <c:pt idx="18">
                        <c:v>19</c:v>
                      </c:pt>
                      <c:pt idx="20">
                        <c:v>21</c:v>
                      </c:pt>
                      <c:pt idx="22">
                        <c:v>23</c:v>
                      </c:pt>
                      <c:pt idx="24">
                        <c:v>25</c:v>
                      </c:pt>
                      <c:pt idx="26">
                        <c:v>27</c:v>
                      </c:pt>
                      <c:pt idx="28">
                        <c:v>29</c:v>
                      </c:pt>
                      <c:pt idx="30">
                        <c:v>31</c:v>
                      </c:pt>
                      <c:pt idx="32">
                        <c:v>33</c:v>
                      </c:pt>
                      <c:pt idx="34">
                        <c:v>35</c:v>
                      </c:pt>
                      <c:pt idx="36">
                        <c:v>37</c:v>
                      </c:pt>
                      <c:pt idx="38">
                        <c:v>39</c:v>
                      </c:pt>
                      <c:pt idx="40">
                        <c:v>41</c:v>
                      </c:pt>
                      <c:pt idx="42">
                        <c:v>43</c:v>
                      </c:pt>
                      <c:pt idx="44">
                        <c:v>45</c:v>
                      </c:pt>
                      <c:pt idx="46">
                        <c:v>47</c:v>
                      </c:pt>
                      <c:pt idx="48">
                        <c:v>49</c:v>
                      </c:pt>
                      <c:pt idx="50">
                        <c:v>51</c:v>
                      </c:pt>
                      <c:pt idx="52">
                        <c:v>53</c:v>
                      </c:pt>
                    </c:numCache>
                  </c:numRef>
                </c:cat>
                <c:val>
                  <c:numRef>
                    <c:extLst xmlns:c15="http://schemas.microsoft.com/office/drawing/2012/chart">
                      <c:ext xmlns:c15="http://schemas.microsoft.com/office/drawing/2012/chart" uri="{02D57815-91ED-43cb-92C2-25804820EDAC}">
                        <c15:formulaRef>
                          <c15:sqref>'Weekly DOE'!$AP$2:$AP$54</c15:sqref>
                        </c15:formulaRef>
                      </c:ext>
                    </c:extLst>
                    <c:numCache>
                      <c:formatCode>m/d/yyyy</c:formatCode>
                      <c:ptCount val="53"/>
                      <c:pt idx="0">
                        <c:v>45663</c:v>
                      </c:pt>
                      <c:pt idx="1">
                        <c:v>45670</c:v>
                      </c:pt>
                      <c:pt idx="2">
                        <c:v>45677</c:v>
                      </c:pt>
                      <c:pt idx="3">
                        <c:v>45684</c:v>
                      </c:pt>
                      <c:pt idx="4">
                        <c:v>45691</c:v>
                      </c:pt>
                      <c:pt idx="5">
                        <c:v>45698</c:v>
                      </c:pt>
                      <c:pt idx="6">
                        <c:v>45698</c:v>
                      </c:pt>
                      <c:pt idx="7">
                        <c:v>45705</c:v>
                      </c:pt>
                      <c:pt idx="8">
                        <c:v>45712</c:v>
                      </c:pt>
                      <c:pt idx="9">
                        <c:v>45719</c:v>
                      </c:pt>
                      <c:pt idx="10">
                        <c:v>45726</c:v>
                      </c:pt>
                      <c:pt idx="11">
                        <c:v>45733</c:v>
                      </c:pt>
                      <c:pt idx="12">
                        <c:v>45740</c:v>
                      </c:pt>
                      <c:pt idx="13">
                        <c:v>45747</c:v>
                      </c:pt>
                      <c:pt idx="14">
                        <c:v>45754</c:v>
                      </c:pt>
                      <c:pt idx="15">
                        <c:v>45761</c:v>
                      </c:pt>
                      <c:pt idx="16">
                        <c:v>45768</c:v>
                      </c:pt>
                      <c:pt idx="17">
                        <c:v>45775</c:v>
                      </c:pt>
                      <c:pt idx="18">
                        <c:v>45782</c:v>
                      </c:pt>
                      <c:pt idx="19">
                        <c:v>45789</c:v>
                      </c:pt>
                      <c:pt idx="20">
                        <c:v>45796</c:v>
                      </c:pt>
                      <c:pt idx="21">
                        <c:v>45803</c:v>
                      </c:pt>
                      <c:pt idx="22">
                        <c:v>45810</c:v>
                      </c:pt>
                      <c:pt idx="23">
                        <c:v>45817</c:v>
                      </c:pt>
                      <c:pt idx="24">
                        <c:v>45824</c:v>
                      </c:pt>
                      <c:pt idx="25">
                        <c:v>45831</c:v>
                      </c:pt>
                      <c:pt idx="26">
                        <c:v>45838</c:v>
                      </c:pt>
                      <c:pt idx="27">
                        <c:v>45845</c:v>
                      </c:pt>
                      <c:pt idx="28">
                        <c:v>45852</c:v>
                      </c:pt>
                      <c:pt idx="29">
                        <c:v>45859</c:v>
                      </c:pt>
                      <c:pt idx="30">
                        <c:v>45866</c:v>
                      </c:pt>
                      <c:pt idx="31">
                        <c:v>45873</c:v>
                      </c:pt>
                      <c:pt idx="32">
                        <c:v>45880</c:v>
                      </c:pt>
                      <c:pt idx="33">
                        <c:v>45887</c:v>
                      </c:pt>
                      <c:pt idx="34">
                        <c:v>45894</c:v>
                      </c:pt>
                      <c:pt idx="35">
                        <c:v>45901</c:v>
                      </c:pt>
                      <c:pt idx="36">
                        <c:v>45908</c:v>
                      </c:pt>
                      <c:pt idx="37">
                        <c:v>45915</c:v>
                      </c:pt>
                      <c:pt idx="38">
                        <c:v>45922</c:v>
                      </c:pt>
                      <c:pt idx="39">
                        <c:v>45929</c:v>
                      </c:pt>
                      <c:pt idx="40">
                        <c:v>45936</c:v>
                      </c:pt>
                      <c:pt idx="41">
                        <c:v>45943</c:v>
                      </c:pt>
                      <c:pt idx="42">
                        <c:v>45950</c:v>
                      </c:pt>
                      <c:pt idx="43">
                        <c:v>45957</c:v>
                      </c:pt>
                      <c:pt idx="44">
                        <c:v>45964</c:v>
                      </c:pt>
                      <c:pt idx="45">
                        <c:v>45971</c:v>
                      </c:pt>
                      <c:pt idx="46">
                        <c:v>45978</c:v>
                      </c:pt>
                      <c:pt idx="47">
                        <c:v>45985</c:v>
                      </c:pt>
                      <c:pt idx="48">
                        <c:v>45992</c:v>
                      </c:pt>
                      <c:pt idx="49">
                        <c:v>45999</c:v>
                      </c:pt>
                      <c:pt idx="50">
                        <c:v>46006</c:v>
                      </c:pt>
                      <c:pt idx="51">
                        <c:v>46013</c:v>
                      </c:pt>
                      <c:pt idx="52">
                        <c:v>46020</c:v>
                      </c:pt>
                    </c:numCache>
                  </c:numRef>
                </c:val>
                <c:smooth val="0"/>
                <c:extLst xmlns:c15="http://schemas.microsoft.com/office/drawing/2012/chart">
                  <c:ext xmlns:c16="http://schemas.microsoft.com/office/drawing/2014/chart" uri="{C3380CC4-5D6E-409C-BE32-E72D297353CC}">
                    <c16:uniqueId val="{00000006-55E6-4B0D-8D87-A21C3D45EA58}"/>
                  </c:ext>
                </c:extLst>
              </c15:ser>
            </c15:filteredLineSeries>
          </c:ext>
        </c:extLst>
      </c:lineChart>
      <c:catAx>
        <c:axId val="2016927248"/>
        <c:scaling>
          <c:orientation val="minMax"/>
        </c:scaling>
        <c:delete val="0"/>
        <c:axPos val="b"/>
        <c:numFmt formatCode="0" sourceLinked="0"/>
        <c:majorTickMark val="out"/>
        <c:minorTickMark val="none"/>
        <c:tickLblPos val="nextTo"/>
        <c:spPr>
          <a:noFill/>
          <a:ln w="9525" cap="flat" cmpd="sng" algn="ctr">
            <a:solidFill>
              <a:schemeClr val="tx2">
                <a:lumMod val="15000"/>
                <a:lumOff val="85000"/>
              </a:schemeClr>
            </a:solidFill>
            <a:round/>
          </a:ln>
          <a:effectLst/>
        </c:spPr>
        <c:txPr>
          <a:bodyPr rot="0" spcFirstLastPara="1" vertOverflow="ellipsis" wrap="square" anchor="ctr" anchorCtr="1"/>
          <a:lstStyle/>
          <a:p>
            <a:pPr>
              <a:defRPr sz="1197" b="0" i="0" u="none" strike="noStrike" kern="1200" baseline="0">
                <a:solidFill>
                  <a:schemeClr val="tx2"/>
                </a:solidFill>
                <a:latin typeface="+mn-lt"/>
                <a:ea typeface="+mn-ea"/>
                <a:cs typeface="+mn-cs"/>
              </a:defRPr>
            </a:pPr>
            <a:endParaRPr lang="en-US"/>
          </a:p>
        </c:txPr>
        <c:crossAx val="2016922672"/>
        <c:crosses val="autoZero"/>
        <c:auto val="0"/>
        <c:lblAlgn val="ctr"/>
        <c:lblOffset val="100"/>
        <c:tickMarkSkip val="1"/>
        <c:noMultiLvlLbl val="1"/>
      </c:catAx>
      <c:valAx>
        <c:axId val="2016922672"/>
        <c:scaling>
          <c:orientation val="minMax"/>
          <c:max val="4.5"/>
          <c:min val="3"/>
        </c:scaling>
        <c:delete val="0"/>
        <c:axPos val="l"/>
        <c:majorGridlines>
          <c:spPr>
            <a:ln w="9525" cap="flat" cmpd="sng" algn="ctr">
              <a:solidFill>
                <a:schemeClr val="tx2">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2016927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3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b="0" i="0">
                <a:latin typeface="Arial" panose="020B0604020202020204" pitchFamily="34" charset="0"/>
              </a:defRPr>
            </a:lvl1pPr>
          </a:lstStyle>
          <a:p>
            <a:fld id="{75B69D8D-142B-8E4F-AB95-219AD8DDB656}" type="datetimeFigureOut">
              <a:rPr lang="en-US" smtClean="0"/>
              <a:pPr/>
              <a:t>2/3/2026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b="0" i="0">
                <a:latin typeface="Arial" panose="020B0604020202020204" pitchFamily="34" charset="0"/>
              </a:defRPr>
            </a:lvl1pPr>
          </a:lstStyle>
          <a:p>
            <a:fld id="{6992038A-54D9-9B4C-84A0-53B2A9D17FA4}" type="slidenum">
              <a:rPr lang="en-US" smtClean="0"/>
              <a:pPr/>
              <a:t>‹#›</a:t>
            </a:fld>
            <a:endParaRPr lang="en-US"/>
          </a:p>
        </p:txBody>
      </p:sp>
    </p:spTree>
    <p:extLst>
      <p:ext uri="{BB962C8B-B14F-4D97-AF65-F5344CB8AC3E}">
        <p14:creationId xmlns:p14="http://schemas.microsoft.com/office/powerpoint/2010/main" val="502551980"/>
      </p:ext>
    </p:extLst>
  </p:cSld>
  <p:clrMap bg1="lt1" tx1="dk1" bg2="lt2" tx2="dk2" accent1="accent1" accent2="accent2" accent3="accent3" accent4="accent4" accent5="accent5" accent6="accent6" hlink="hlink" folHlink="folHlink"/>
  <p:notesStyle>
    <a:lvl1pPr marL="0" algn="l" defTabSz="1097214" rtl="0" eaLnBrk="1" latinLnBrk="0" hangingPunct="1">
      <a:defRPr sz="1440" b="0" i="0" kern="1200">
        <a:solidFill>
          <a:schemeClr val="tx1"/>
        </a:solidFill>
        <a:latin typeface="Arial" panose="020B0604020202020204" pitchFamily="34" charset="0"/>
        <a:ea typeface="+mn-ea"/>
        <a:cs typeface="+mn-cs"/>
      </a:defRPr>
    </a:lvl1pPr>
    <a:lvl2pPr marL="548606" algn="l" defTabSz="1097214" rtl="0" eaLnBrk="1" latinLnBrk="0" hangingPunct="1">
      <a:defRPr sz="1440" b="0" i="0" kern="1200">
        <a:solidFill>
          <a:schemeClr val="tx1"/>
        </a:solidFill>
        <a:latin typeface="Arial" panose="020B0604020202020204" pitchFamily="34" charset="0"/>
        <a:ea typeface="+mn-ea"/>
        <a:cs typeface="+mn-cs"/>
      </a:defRPr>
    </a:lvl2pPr>
    <a:lvl3pPr marL="1097214" algn="l" defTabSz="1097214" rtl="0" eaLnBrk="1" latinLnBrk="0" hangingPunct="1">
      <a:defRPr sz="1440" b="0" i="0" kern="1200">
        <a:solidFill>
          <a:schemeClr val="tx1"/>
        </a:solidFill>
        <a:latin typeface="Arial" panose="020B0604020202020204" pitchFamily="34" charset="0"/>
        <a:ea typeface="+mn-ea"/>
        <a:cs typeface="+mn-cs"/>
      </a:defRPr>
    </a:lvl3pPr>
    <a:lvl4pPr marL="1645820" algn="l" defTabSz="1097214" rtl="0" eaLnBrk="1" latinLnBrk="0" hangingPunct="1">
      <a:defRPr sz="1440" b="0" i="0" kern="1200">
        <a:solidFill>
          <a:schemeClr val="tx1"/>
        </a:solidFill>
        <a:latin typeface="Arial" panose="020B0604020202020204" pitchFamily="34" charset="0"/>
        <a:ea typeface="+mn-ea"/>
        <a:cs typeface="+mn-cs"/>
      </a:defRPr>
    </a:lvl4pPr>
    <a:lvl5pPr marL="2194428" algn="l" defTabSz="1097214" rtl="0" eaLnBrk="1" latinLnBrk="0" hangingPunct="1">
      <a:defRPr sz="1440" b="0" i="0" kern="1200">
        <a:solidFill>
          <a:schemeClr val="tx1"/>
        </a:solidFill>
        <a:latin typeface="Arial" panose="020B0604020202020204" pitchFamily="34" charset="0"/>
        <a:ea typeface="+mn-ea"/>
        <a:cs typeface="+mn-cs"/>
      </a:defRPr>
    </a:lvl5pPr>
    <a:lvl6pPr marL="2743034" algn="l" defTabSz="1097214" rtl="0" eaLnBrk="1" latinLnBrk="0" hangingPunct="1">
      <a:defRPr sz="1440" kern="1200">
        <a:solidFill>
          <a:schemeClr val="tx1"/>
        </a:solidFill>
        <a:latin typeface="+mn-lt"/>
        <a:ea typeface="+mn-ea"/>
        <a:cs typeface="+mn-cs"/>
      </a:defRPr>
    </a:lvl6pPr>
    <a:lvl7pPr marL="3291642" algn="l" defTabSz="1097214" rtl="0" eaLnBrk="1" latinLnBrk="0" hangingPunct="1">
      <a:defRPr sz="1440" kern="1200">
        <a:solidFill>
          <a:schemeClr val="tx1"/>
        </a:solidFill>
        <a:latin typeface="+mn-lt"/>
        <a:ea typeface="+mn-ea"/>
        <a:cs typeface="+mn-cs"/>
      </a:defRPr>
    </a:lvl7pPr>
    <a:lvl8pPr marL="3840250" algn="l" defTabSz="1097214" rtl="0" eaLnBrk="1" latinLnBrk="0" hangingPunct="1">
      <a:defRPr sz="1440" kern="1200">
        <a:solidFill>
          <a:schemeClr val="tx1"/>
        </a:solidFill>
        <a:latin typeface="+mn-lt"/>
        <a:ea typeface="+mn-ea"/>
        <a:cs typeface="+mn-cs"/>
      </a:defRPr>
    </a:lvl8pPr>
    <a:lvl9pPr marL="4388856" algn="l" defTabSz="1097214" rtl="0" eaLnBrk="1" latinLnBrk="0" hangingPunct="1">
      <a:defRPr sz="144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92038A-54D9-9B4C-84A0-53B2A9D17FA4}" type="slidenum">
              <a:rPr lang="en-US" smtClean="0"/>
              <a:pPr/>
              <a:t>1</a:t>
            </a:fld>
            <a:endParaRPr lang="en-US"/>
          </a:p>
        </p:txBody>
      </p:sp>
    </p:spTree>
    <p:extLst>
      <p:ext uri="{BB962C8B-B14F-4D97-AF65-F5344CB8AC3E}">
        <p14:creationId xmlns:p14="http://schemas.microsoft.com/office/powerpoint/2010/main" val="5850712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3" Type="http://schemas.openxmlformats.org/officeDocument/2006/relationships/image" Target="../media/image17.svg"/><Relationship Id="rId21" Type="http://schemas.openxmlformats.org/officeDocument/2006/relationships/image" Target="../media/image35.sv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5" Type="http://schemas.openxmlformats.org/officeDocument/2006/relationships/image" Target="../media/image39.sv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20.png"/><Relationship Id="rId11" Type="http://schemas.openxmlformats.org/officeDocument/2006/relationships/image" Target="../media/image25.svg"/><Relationship Id="rId24" Type="http://schemas.openxmlformats.org/officeDocument/2006/relationships/image" Target="../media/image38.png"/><Relationship Id="rId5" Type="http://schemas.openxmlformats.org/officeDocument/2006/relationships/image" Target="../media/image19.svg"/><Relationship Id="rId15" Type="http://schemas.openxmlformats.org/officeDocument/2006/relationships/image" Target="../media/image29.svg"/><Relationship Id="rId23" Type="http://schemas.openxmlformats.org/officeDocument/2006/relationships/image" Target="../media/image37.sv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 Id="rId22" Type="http://schemas.openxmlformats.org/officeDocument/2006/relationships/image" Target="../media/image36.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Layouts/_rels/slideLayout15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2.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Master" Target="../slideMasters/slideMaster3.xml"/><Relationship Id="rId5" Type="http://schemas.openxmlformats.org/officeDocument/2006/relationships/image" Target="../media/image81.svg"/><Relationship Id="rId4" Type="http://schemas.openxmlformats.org/officeDocument/2006/relationships/image" Target="../media/image80.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Master" Target="../slideMasters/slideMaster3.xml"/><Relationship Id="rId5" Type="http://schemas.openxmlformats.org/officeDocument/2006/relationships/image" Target="../media/image81.svg"/><Relationship Id="rId4" Type="http://schemas.openxmlformats.org/officeDocument/2006/relationships/image" Target="../media/image80.png"/></Relationships>
</file>

<file path=ppt/slideLayouts/_rels/slideLayout16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9.svg"/><Relationship Id="rId7" Type="http://schemas.openxmlformats.org/officeDocument/2006/relationships/image" Target="../media/image15.svg"/><Relationship Id="rId2" Type="http://schemas.openxmlformats.org/officeDocument/2006/relationships/image" Target="../media/image78.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83.sv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3" Type="http://schemas.openxmlformats.org/officeDocument/2006/relationships/image" Target="../media/image17.svg"/><Relationship Id="rId21" Type="http://schemas.openxmlformats.org/officeDocument/2006/relationships/image" Target="../media/image35.sv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5" Type="http://schemas.openxmlformats.org/officeDocument/2006/relationships/image" Target="../media/image39.sv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20.png"/><Relationship Id="rId11" Type="http://schemas.openxmlformats.org/officeDocument/2006/relationships/image" Target="../media/image25.svg"/><Relationship Id="rId24" Type="http://schemas.openxmlformats.org/officeDocument/2006/relationships/image" Target="../media/image38.png"/><Relationship Id="rId5" Type="http://schemas.openxmlformats.org/officeDocument/2006/relationships/image" Target="../media/image19.svg"/><Relationship Id="rId15" Type="http://schemas.openxmlformats.org/officeDocument/2006/relationships/image" Target="../media/image29.svg"/><Relationship Id="rId23" Type="http://schemas.openxmlformats.org/officeDocument/2006/relationships/image" Target="../media/image37.sv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 Id="rId22" Type="http://schemas.openxmlformats.org/officeDocument/2006/relationships/image" Target="../media/image36.png"/></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Master" Target="../slideMasters/slideMaster3.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Layouts/_rels/slideLayout22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Master" Target="../slideMasters/slideMaster3.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3.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8" Type="http://schemas.openxmlformats.org/officeDocument/2006/relationships/image" Target="../media/image91.emf"/><Relationship Id="rId3" Type="http://schemas.openxmlformats.org/officeDocument/2006/relationships/image" Target="../media/image86.svg"/><Relationship Id="rId7" Type="http://schemas.openxmlformats.org/officeDocument/2006/relationships/image" Target="../media/image90.svg"/><Relationship Id="rId2" Type="http://schemas.openxmlformats.org/officeDocument/2006/relationships/image" Target="../media/image85.png"/><Relationship Id="rId1" Type="http://schemas.openxmlformats.org/officeDocument/2006/relationships/slideMaster" Target="../slideMasters/slideMaster4.xml"/><Relationship Id="rId6" Type="http://schemas.openxmlformats.org/officeDocument/2006/relationships/image" Target="../media/image89.png"/><Relationship Id="rId5" Type="http://schemas.openxmlformats.org/officeDocument/2006/relationships/image" Target="../media/image88.svg"/><Relationship Id="rId4" Type="http://schemas.openxmlformats.org/officeDocument/2006/relationships/image" Target="../media/image87.pn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Master" Target="../slideMasters/slideMaster4.xml"/><Relationship Id="rId5" Type="http://schemas.openxmlformats.org/officeDocument/2006/relationships/image" Target="../media/image90.svg"/><Relationship Id="rId4" Type="http://schemas.openxmlformats.org/officeDocument/2006/relationships/image" Target="../media/image89.pn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3" Type="http://schemas.openxmlformats.org/officeDocument/2006/relationships/image" Target="../media/image17.svg"/><Relationship Id="rId21" Type="http://schemas.openxmlformats.org/officeDocument/2006/relationships/image" Target="../media/image35.sv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5" Type="http://schemas.openxmlformats.org/officeDocument/2006/relationships/image" Target="../media/image39.sv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Master" Target="../slideMasters/slideMaster4.xml"/><Relationship Id="rId6" Type="http://schemas.openxmlformats.org/officeDocument/2006/relationships/image" Target="../media/image20.png"/><Relationship Id="rId11" Type="http://schemas.openxmlformats.org/officeDocument/2006/relationships/image" Target="../media/image25.svg"/><Relationship Id="rId24" Type="http://schemas.openxmlformats.org/officeDocument/2006/relationships/image" Target="../media/image38.png"/><Relationship Id="rId5" Type="http://schemas.openxmlformats.org/officeDocument/2006/relationships/image" Target="../media/image19.svg"/><Relationship Id="rId15" Type="http://schemas.openxmlformats.org/officeDocument/2006/relationships/image" Target="../media/image29.svg"/><Relationship Id="rId23" Type="http://schemas.openxmlformats.org/officeDocument/2006/relationships/image" Target="../media/image37.sv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 Id="rId22" Type="http://schemas.openxmlformats.org/officeDocument/2006/relationships/image" Target="../media/image36.png"/></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Master" Target="../slideMasters/slideMaster4.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Layouts/_rels/slideLayout29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Master" Target="../slideMasters/slideMaster4.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4.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4.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4.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97.svg"/><Relationship Id="rId2" Type="http://schemas.openxmlformats.org/officeDocument/2006/relationships/image" Target="../media/image96.png"/><Relationship Id="rId1" Type="http://schemas.openxmlformats.org/officeDocument/2006/relationships/slideMaster" Target="../slideMasters/slideMaster5.xml"/><Relationship Id="rId5" Type="http://schemas.openxmlformats.org/officeDocument/2006/relationships/image" Target="../media/image99.svg"/><Relationship Id="rId4" Type="http://schemas.openxmlformats.org/officeDocument/2006/relationships/image" Target="../media/image98.pn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8.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3" Type="http://schemas.openxmlformats.org/officeDocument/2006/relationships/image" Target="../media/image17.svg"/><Relationship Id="rId21" Type="http://schemas.openxmlformats.org/officeDocument/2006/relationships/image" Target="../media/image35.sv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5" Type="http://schemas.openxmlformats.org/officeDocument/2006/relationships/image" Target="../media/image39.sv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Master" Target="../slideMasters/slideMaster5.xml"/><Relationship Id="rId6" Type="http://schemas.openxmlformats.org/officeDocument/2006/relationships/image" Target="../media/image20.png"/><Relationship Id="rId11" Type="http://schemas.openxmlformats.org/officeDocument/2006/relationships/image" Target="../media/image25.svg"/><Relationship Id="rId24" Type="http://schemas.openxmlformats.org/officeDocument/2006/relationships/image" Target="../media/image38.png"/><Relationship Id="rId5" Type="http://schemas.openxmlformats.org/officeDocument/2006/relationships/image" Target="../media/image19.svg"/><Relationship Id="rId15" Type="http://schemas.openxmlformats.org/officeDocument/2006/relationships/image" Target="../media/image29.svg"/><Relationship Id="rId23" Type="http://schemas.openxmlformats.org/officeDocument/2006/relationships/image" Target="../media/image37.sv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 Id="rId22" Type="http://schemas.openxmlformats.org/officeDocument/2006/relationships/image" Target="../media/image36.png"/></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Master" Target="../slideMasters/slideMaster5.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Layouts/_rels/slideLayout35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Master" Target="../slideMasters/slideMaster5.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5.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5.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5.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image" Target="../media/image13.svg"/><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15.svg"/><Relationship Id="rId10" Type="http://schemas.openxmlformats.org/officeDocument/2006/relationships/image" Target="../media/image8.png"/><Relationship Id="rId4" Type="http://schemas.openxmlformats.org/officeDocument/2006/relationships/image" Target="../media/image14.png"/><Relationship Id="rId9" Type="http://schemas.openxmlformats.org/officeDocument/2006/relationships/image" Target="../media/image7.sv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26" Type="http://schemas.openxmlformats.org/officeDocument/2006/relationships/image" Target="../media/image3.emf"/><Relationship Id="rId3" Type="http://schemas.openxmlformats.org/officeDocument/2006/relationships/image" Target="../media/image17.svg"/><Relationship Id="rId21" Type="http://schemas.openxmlformats.org/officeDocument/2006/relationships/image" Target="../media/image35.sv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5" Type="http://schemas.openxmlformats.org/officeDocument/2006/relationships/image" Target="../media/image39.sv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5.svg"/><Relationship Id="rId24" Type="http://schemas.openxmlformats.org/officeDocument/2006/relationships/image" Target="../media/image38.png"/><Relationship Id="rId5" Type="http://schemas.openxmlformats.org/officeDocument/2006/relationships/image" Target="../media/image19.svg"/><Relationship Id="rId15" Type="http://schemas.openxmlformats.org/officeDocument/2006/relationships/image" Target="../media/image29.svg"/><Relationship Id="rId23" Type="http://schemas.openxmlformats.org/officeDocument/2006/relationships/image" Target="../media/image37.sv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 Id="rId22" Type="http://schemas.openxmlformats.org/officeDocument/2006/relationships/image" Target="../media/image36.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Master" Target="../slideMasters/slideMaster1.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Master" Target="../slideMasters/slideMaster1.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xml"/><Relationship Id="rId5" Type="http://schemas.openxmlformats.org/officeDocument/2006/relationships/image" Target="../media/image43.svg"/><Relationship Id="rId4" Type="http://schemas.openxmlformats.org/officeDocument/2006/relationships/image" Target="../media/image42.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Master" Target="../slideMasters/slideMaster1.xml"/><Relationship Id="rId4" Type="http://schemas.openxmlformats.org/officeDocument/2006/relationships/image" Target="../media/image54.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Master" Target="../slideMasters/slideMaster1.xml"/><Relationship Id="rId4" Type="http://schemas.openxmlformats.org/officeDocument/2006/relationships/image" Target="../media/image54.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5.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6.jpe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7.jpe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9.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0.jpe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1.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Master" Target="../slideMasters/slideMaster1.xml"/><Relationship Id="rId5" Type="http://schemas.openxmlformats.org/officeDocument/2006/relationships/image" Target="../media/image49.png"/><Relationship Id="rId4" Type="http://schemas.openxmlformats.org/officeDocument/2006/relationships/image" Target="../media/image64.sv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Master" Target="../slideMasters/slideMaster1.xml"/><Relationship Id="rId5" Type="http://schemas.openxmlformats.org/officeDocument/2006/relationships/image" Target="../media/image49.png"/><Relationship Id="rId4" Type="http://schemas.openxmlformats.org/officeDocument/2006/relationships/image" Target="../media/image65.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2.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2.jpe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2.jpe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6.jpeg"/><Relationship Id="rId1" Type="http://schemas.openxmlformats.org/officeDocument/2006/relationships/slideMaster" Target="../slideMasters/slideMaster1.xml"/><Relationship Id="rId5" Type="http://schemas.openxmlformats.org/officeDocument/2006/relationships/image" Target="../media/image49.png"/><Relationship Id="rId4" Type="http://schemas.openxmlformats.org/officeDocument/2006/relationships/image" Target="../media/image64.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8.jpe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9.jpeg"/><Relationship Id="rId1" Type="http://schemas.openxmlformats.org/officeDocument/2006/relationships/slideMaster" Target="../slideMasters/slideMaster1.xml"/><Relationship Id="rId5" Type="http://schemas.openxmlformats.org/officeDocument/2006/relationships/image" Target="../media/image49.png"/><Relationship Id="rId4" Type="http://schemas.openxmlformats.org/officeDocument/2006/relationships/image" Target="../media/image64.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9.jpe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73.sv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3.svg"/><Relationship Id="rId7" Type="http://schemas.openxmlformats.org/officeDocument/2006/relationships/image" Target="../media/image7.svg"/><Relationship Id="rId2" Type="http://schemas.openxmlformats.org/officeDocument/2006/relationships/image" Target="../media/image7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svg"/></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75.svg"/><Relationship Id="rId3" Type="http://schemas.openxmlformats.org/officeDocument/2006/relationships/image" Target="../media/image13.svg"/><Relationship Id="rId7" Type="http://schemas.openxmlformats.org/officeDocument/2006/relationships/image" Target="../media/image5.svg"/><Relationship Id="rId12" Type="http://schemas.openxmlformats.org/officeDocument/2006/relationships/image" Target="../media/image74.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15.svg"/><Relationship Id="rId10" Type="http://schemas.openxmlformats.org/officeDocument/2006/relationships/image" Target="../media/image8.png"/><Relationship Id="rId4" Type="http://schemas.openxmlformats.org/officeDocument/2006/relationships/image" Target="../media/image14.png"/><Relationship Id="rId9" Type="http://schemas.openxmlformats.org/officeDocument/2006/relationships/image" Target="../media/image7.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Full Width Plain with Subtitle">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endParaRPr lang="en-US"/>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9" name="Text Placeholder 8">
            <a:extLst>
              <a:ext uri="{FF2B5EF4-FFF2-40B4-BE49-F238E27FC236}">
                <a16:creationId xmlns:a16="http://schemas.microsoft.com/office/drawing/2014/main" id="{8288585B-B874-500B-6E23-EE953F691858}"/>
              </a:ext>
            </a:extLst>
          </p:cNvPr>
          <p:cNvSpPr>
            <a:spLocks noGrp="1"/>
          </p:cNvSpPr>
          <p:nvPr>
            <p:ph type="body" sz="quarter" idx="23"/>
          </p:nvPr>
        </p:nvSpPr>
        <p:spPr>
          <a:xfrm>
            <a:off x="457200" y="1931212"/>
            <a:ext cx="13716000" cy="54951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ubtitle">
            <a:extLst>
              <a:ext uri="{FF2B5EF4-FFF2-40B4-BE49-F238E27FC236}">
                <a16:creationId xmlns:a16="http://schemas.microsoft.com/office/drawing/2014/main" id="{20BD0933-91C9-E672-F491-3BF4D2DD7CAA}"/>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pic>
        <p:nvPicPr>
          <p:cNvPr id="2" name="ArcBest Icon">
            <a:extLst>
              <a:ext uri="{FF2B5EF4-FFF2-40B4-BE49-F238E27FC236}">
                <a16:creationId xmlns:a16="http://schemas.microsoft.com/office/drawing/2014/main" id="{9ACC9852-1ACB-6363-9410-191306EC60BF}"/>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73961930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ull Width with Sub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405D82-7E1D-A368-5707-0B07B87330B1}"/>
              </a:ext>
              <a:ext uri="{C183D7F6-B498-43B3-948B-1728B52AA6E4}">
                <adec:decorative xmlns:adec="http://schemas.microsoft.com/office/drawing/2017/decorative" val="1"/>
              </a:ext>
            </a:extLst>
          </p:cNvPr>
          <p:cNvSpPr/>
          <p:nvPr/>
        </p:nvSpPr>
        <p:spPr>
          <a:xfrm>
            <a:off x="441959" y="1939993"/>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D9E4324B-9792-7215-1732-279B4F61A596}"/>
              </a:ext>
              <a:ext uri="{C183D7F6-B498-43B3-948B-1728B52AA6E4}">
                <adec:decorative xmlns:adec="http://schemas.microsoft.com/office/drawing/2017/decorative" val="1"/>
              </a:ext>
            </a:extLst>
          </p:cNvPr>
          <p:cNvSpPr/>
          <p:nvPr/>
        </p:nvSpPr>
        <p:spPr>
          <a:xfrm>
            <a:off x="605513" y="210458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endParaRPr lang="en-US"/>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9" name="Text Placeholder">
            <a:extLst>
              <a:ext uri="{FF2B5EF4-FFF2-40B4-BE49-F238E27FC236}">
                <a16:creationId xmlns:a16="http://schemas.microsoft.com/office/drawing/2014/main" id="{BF01EF36-510E-0151-DE3C-D81953FD6B03}"/>
              </a:ext>
            </a:extLst>
          </p:cNvPr>
          <p:cNvSpPr>
            <a:spLocks noGrp="1"/>
          </p:cNvSpPr>
          <p:nvPr>
            <p:ph idx="1" hasCustomPrompt="1"/>
          </p:nvPr>
        </p:nvSpPr>
        <p:spPr>
          <a:xfrm>
            <a:off x="890248" y="2391242"/>
            <a:ext cx="12918919" cy="4786800"/>
          </a:xfrm>
          <a:prstGeom prst="rect">
            <a:avLst/>
          </a:prstGeom>
        </p:spPr>
        <p:txBody>
          <a:bodyPr vert="horz" lIns="91440" tIns="45720" rIns="91440" bIns="45720" rtlCol="0">
            <a:normAutofit/>
          </a:bodyPr>
          <a:lstStyle>
            <a:lvl1pPr marL="274309" indent="-264786" algn="l" defTabSz="1097236" rtl="0" eaLnBrk="1" latinLnBrk="0" hangingPunct="1">
              <a:lnSpc>
                <a:spcPct val="90000"/>
              </a:lnSpc>
              <a:spcBef>
                <a:spcPts val="0"/>
              </a:spcBef>
              <a:spcAft>
                <a:spcPts val="1440"/>
              </a:spcAft>
              <a:buFont typeface="Arial" panose="020B0604020202020204" pitchFamily="34" charset="0"/>
              <a:buChar char="•"/>
              <a:tabLst/>
              <a:defRPr/>
            </a:lvl1pPr>
          </a:lstStyle>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p:txBody>
      </p:sp>
      <p:sp>
        <p:nvSpPr>
          <p:cNvPr id="10" name="Subtitle">
            <a:extLst>
              <a:ext uri="{FF2B5EF4-FFF2-40B4-BE49-F238E27FC236}">
                <a16:creationId xmlns:a16="http://schemas.microsoft.com/office/drawing/2014/main" id="{557B64AE-B2F6-A0EF-B786-3C117584C3AC}"/>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Subtitle Goes Here</a:t>
            </a:r>
          </a:p>
        </p:txBody>
      </p:sp>
      <p:pic>
        <p:nvPicPr>
          <p:cNvPr id="3" name="ArcBest Icon">
            <a:extLst>
              <a:ext uri="{FF2B5EF4-FFF2-40B4-BE49-F238E27FC236}">
                <a16:creationId xmlns:a16="http://schemas.microsoft.com/office/drawing/2014/main" id="{7568C2F9-7889-204F-BBCD-01E60AB15AD8}"/>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09856137"/>
      </p:ext>
    </p:extLst>
  </p:cSld>
  <p:clrMapOvr>
    <a:masterClrMapping/>
  </p:clrMapOvr>
  <p:hf sldNum="0"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4892F9-73A7-73E5-3462-54A8B29C3F07}"/>
              </a:ext>
              <a:ext uri="{C183D7F6-B498-43B3-948B-1728B52AA6E4}">
                <adec:decorative xmlns:adec="http://schemas.microsoft.com/office/drawing/2017/decorative" val="1"/>
              </a:ext>
            </a:extLst>
          </p:cNvPr>
          <p:cNvSpPr/>
          <p:nvPr/>
        </p:nvSpPr>
        <p:spPr>
          <a:xfrm>
            <a:off x="440056" y="985933"/>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6" name="Rectangle 5">
            <a:extLst>
              <a:ext uri="{FF2B5EF4-FFF2-40B4-BE49-F238E27FC236}">
                <a16:creationId xmlns:a16="http://schemas.microsoft.com/office/drawing/2014/main" id="{46DEB15D-EAFA-CD10-1C30-66D484E148D3}"/>
              </a:ext>
              <a:ext uri="{C183D7F6-B498-43B3-948B-1728B52AA6E4}">
                <adec:decorative xmlns:adec="http://schemas.microsoft.com/office/drawing/2017/decorative" val="1"/>
              </a:ext>
            </a:extLst>
          </p:cNvPr>
          <p:cNvSpPr/>
          <p:nvPr/>
        </p:nvSpPr>
        <p:spPr>
          <a:xfrm>
            <a:off x="605512" y="115052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5" name="Title">
            <a:extLst>
              <a:ext uri="{FF2B5EF4-FFF2-40B4-BE49-F238E27FC236}">
                <a16:creationId xmlns:a16="http://schemas.microsoft.com/office/drawing/2014/main" id="{9D67A027-76B6-08DA-6C7F-8D435C5B7C72}"/>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TODAY’S AGENDA:</a:t>
            </a:r>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1691640" y="2500999"/>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1691640" y="3000574"/>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1691640" y="3500148"/>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1691640" y="39997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#4 (delete if not needed)</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1691640" y="4499297"/>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#5 (delete if not needed)</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1691640" y="4998871"/>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1691640" y="5498446"/>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1691640" y="59980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#8 (delete if not needed)</a:t>
            </a:r>
          </a:p>
        </p:txBody>
      </p:sp>
      <p:sp>
        <p:nvSpPr>
          <p:cNvPr id="8" name="Title">
            <a:extLst>
              <a:ext uri="{FF2B5EF4-FFF2-40B4-BE49-F238E27FC236}">
                <a16:creationId xmlns:a16="http://schemas.microsoft.com/office/drawing/2014/main" id="{F082B4A0-C8C9-C6D3-AAC8-987EAA2CB611}"/>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TODAY’S AGENDA:</a:t>
            </a:r>
          </a:p>
        </p:txBody>
      </p:sp>
    </p:spTree>
    <p:extLst>
      <p:ext uri="{BB962C8B-B14F-4D97-AF65-F5344CB8AC3E}">
        <p14:creationId xmlns:p14="http://schemas.microsoft.com/office/powerpoint/2010/main" val="10445642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7180FB-5ABC-EEDD-8D58-B54C675E8844}"/>
              </a:ext>
              <a:ext uri="{C183D7F6-B498-43B3-948B-1728B52AA6E4}">
                <adec:decorative xmlns:adec="http://schemas.microsoft.com/office/drawing/2017/decorative" val="1"/>
              </a:ext>
            </a:extLst>
          </p:cNvPr>
          <p:cNvSpPr/>
          <p:nvPr/>
        </p:nvSpPr>
        <p:spPr>
          <a:xfrm>
            <a:off x="440056" y="985933"/>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6" name="Rectangle 5">
            <a:extLst>
              <a:ext uri="{FF2B5EF4-FFF2-40B4-BE49-F238E27FC236}">
                <a16:creationId xmlns:a16="http://schemas.microsoft.com/office/drawing/2014/main" id="{CB77C054-4F4E-A77F-012F-340ABC9FD6BD}"/>
              </a:ext>
              <a:ext uri="{C183D7F6-B498-43B3-948B-1728B52AA6E4}">
                <adec:decorative xmlns:adec="http://schemas.microsoft.com/office/drawing/2017/decorative" val="1"/>
              </a:ext>
            </a:extLst>
          </p:cNvPr>
          <p:cNvSpPr/>
          <p:nvPr/>
        </p:nvSpPr>
        <p:spPr>
          <a:xfrm>
            <a:off x="605512" y="115052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5" name="Title">
            <a:extLst>
              <a:ext uri="{FF2B5EF4-FFF2-40B4-BE49-F238E27FC236}">
                <a16:creationId xmlns:a16="http://schemas.microsoft.com/office/drawing/2014/main" id="{9D67A027-76B6-08DA-6C7F-8D435C5B7C72}"/>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TABLE OF CONTENTS:</a:t>
            </a:r>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1691640" y="2500999"/>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1691640" y="3000574"/>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1691640" y="3500148"/>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1691640" y="39997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#4 (delete if not needed)</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1691640" y="4499297"/>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#5 (delete if not needed)</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1691640" y="4998871"/>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1691640" y="5498446"/>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1691640" y="59980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#8 (delete if not needed)</a:t>
            </a:r>
          </a:p>
        </p:txBody>
      </p:sp>
      <p:sp>
        <p:nvSpPr>
          <p:cNvPr id="8" name="Title">
            <a:extLst>
              <a:ext uri="{FF2B5EF4-FFF2-40B4-BE49-F238E27FC236}">
                <a16:creationId xmlns:a16="http://schemas.microsoft.com/office/drawing/2014/main" id="{44EF361D-7FFD-97CA-1A2A-039CCED94A0A}"/>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TABLE OF CONTENTS:</a:t>
            </a:r>
          </a:p>
        </p:txBody>
      </p:sp>
    </p:spTree>
    <p:extLst>
      <p:ext uri="{BB962C8B-B14F-4D97-AF65-F5344CB8AC3E}">
        <p14:creationId xmlns:p14="http://schemas.microsoft.com/office/powerpoint/2010/main" val="24014933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Schedu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3D8B16-6D86-5FF2-5352-597920C3F3CD}"/>
              </a:ext>
              <a:ext uri="{C183D7F6-B498-43B3-948B-1728B52AA6E4}">
                <adec:decorative xmlns:adec="http://schemas.microsoft.com/office/drawing/2017/decorative" val="1"/>
              </a:ext>
            </a:extLst>
          </p:cNvPr>
          <p:cNvSpPr/>
          <p:nvPr/>
        </p:nvSpPr>
        <p:spPr>
          <a:xfrm>
            <a:off x="440056" y="400812"/>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32" name="Rectangle 31">
            <a:extLst>
              <a:ext uri="{FF2B5EF4-FFF2-40B4-BE49-F238E27FC236}">
                <a16:creationId xmlns:a16="http://schemas.microsoft.com/office/drawing/2014/main" id="{EA5BB3A4-885C-380A-9FAB-ABF79AB458B5}"/>
              </a:ext>
              <a:ext uri="{C183D7F6-B498-43B3-948B-1728B52AA6E4}">
                <adec:decorative xmlns:adec="http://schemas.microsoft.com/office/drawing/2017/decorative" val="1"/>
              </a:ext>
            </a:extLst>
          </p:cNvPr>
          <p:cNvSpPr/>
          <p:nvPr/>
        </p:nvSpPr>
        <p:spPr>
          <a:xfrm>
            <a:off x="605512" y="565405"/>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7560568" y="1511157"/>
            <a:ext cx="5943600" cy="338246"/>
          </a:xfrm>
          <a:prstGeom prst="rect">
            <a:avLst/>
          </a:prstGeom>
          <a:gradFill>
            <a:gsLst>
              <a:gs pos="0">
                <a:schemeClr val="accent1">
                  <a:alpha val="50000"/>
                </a:schemeClr>
              </a:gs>
              <a:gs pos="100000">
                <a:schemeClr val="accent1">
                  <a:alpha val="0"/>
                </a:schemeClr>
              </a:gs>
            </a:gsLst>
            <a:lin ang="0" scaled="0"/>
          </a:gradFill>
        </p:spPr>
        <p:txBody>
          <a:bodyPr wrap="square" lIns="182880" rtlCol="0" anchor="ctr">
            <a:noAutofit/>
          </a:bodyPr>
          <a:lstStyle>
            <a:lvl1pPr>
              <a:buNone/>
              <a:defRPr lang="en-US" sz="1440" spc="0" dirty="0" smtClean="0">
                <a:latin typeface="+mj-lt"/>
              </a:defRPr>
            </a:lvl1pPr>
          </a:lstStyle>
          <a:p>
            <a:pPr marL="342900" lvl="0" indent="-342900"/>
            <a:r>
              <a:rPr lang="en-US"/>
              <a:t>Schedule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7560568" y="1948873"/>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7560568" y="2386590"/>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7560568" y="2824307"/>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#4</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7560568" y="3262024"/>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#5</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7560568" y="3699741"/>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7560568" y="4137457"/>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7560568" y="4575174"/>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#8 (delete if not needed)</a:t>
            </a:r>
          </a:p>
        </p:txBody>
      </p:sp>
      <p:sp>
        <p:nvSpPr>
          <p:cNvPr id="4" name="Agenda Item 1">
            <a:extLst>
              <a:ext uri="{FF2B5EF4-FFF2-40B4-BE49-F238E27FC236}">
                <a16:creationId xmlns:a16="http://schemas.microsoft.com/office/drawing/2014/main" id="{1944153E-2839-0575-7E2B-42C52B9A8F3F}"/>
              </a:ext>
            </a:extLst>
          </p:cNvPr>
          <p:cNvSpPr>
            <a:spLocks noGrp="1"/>
          </p:cNvSpPr>
          <p:nvPr>
            <p:ph type="body" sz="quarter" idx="23" hasCustomPrompt="1"/>
          </p:nvPr>
        </p:nvSpPr>
        <p:spPr>
          <a:xfrm>
            <a:off x="5829542" y="1511157"/>
            <a:ext cx="1756955" cy="338246"/>
          </a:xfrm>
          <a:prstGeom prst="rect">
            <a:avLst/>
          </a:prstGeom>
          <a:gradFill>
            <a:gsLst>
              <a:gs pos="0">
                <a:schemeClr val="accent1">
                  <a:alpha val="50000"/>
                </a:schemeClr>
              </a:gs>
              <a:gs pos="100000">
                <a:schemeClr val="accent1">
                  <a:alpha val="50000"/>
                </a:schemeClr>
              </a:gs>
            </a:gsLst>
            <a:lin ang="0" scaled="0"/>
          </a:gradFill>
        </p:spPr>
        <p:txBody>
          <a:bodyPr wrap="square" rtlCol="0" anchor="ctr">
            <a:noAutofit/>
          </a:bodyPr>
          <a:lstStyle>
            <a:lvl1pPr algn="l">
              <a:buNone/>
              <a:defRPr lang="en-US" sz="1440" spc="0" dirty="0" smtClean="0">
                <a:latin typeface="+mj-lt"/>
                <a:sym typeface="Wingdings" pitchFamily="2" charset="2"/>
              </a:defRPr>
            </a:lvl1pPr>
          </a:lstStyle>
          <a:p>
            <a:pPr marL="342900" lvl="0" indent="-342900"/>
            <a:r>
              <a:rPr lang="en-US"/>
              <a:t>00:00 – 00:00</a:t>
            </a:r>
          </a:p>
        </p:txBody>
      </p:sp>
      <p:sp>
        <p:nvSpPr>
          <p:cNvPr id="6" name="Agenda Item 2">
            <a:extLst>
              <a:ext uri="{FF2B5EF4-FFF2-40B4-BE49-F238E27FC236}">
                <a16:creationId xmlns:a16="http://schemas.microsoft.com/office/drawing/2014/main" id="{F2562D2C-4B75-1233-DC66-127AB85F1827}"/>
              </a:ext>
            </a:extLst>
          </p:cNvPr>
          <p:cNvSpPr>
            <a:spLocks noGrp="1"/>
          </p:cNvSpPr>
          <p:nvPr>
            <p:ph type="body" sz="quarter" idx="24" hasCustomPrompt="1"/>
          </p:nvPr>
        </p:nvSpPr>
        <p:spPr>
          <a:xfrm>
            <a:off x="5829542" y="1948873"/>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7" name="Agenda Item 3">
            <a:extLst>
              <a:ext uri="{FF2B5EF4-FFF2-40B4-BE49-F238E27FC236}">
                <a16:creationId xmlns:a16="http://schemas.microsoft.com/office/drawing/2014/main" id="{8F2E6BF0-7686-8064-FA68-CC5C9B90829F}"/>
              </a:ext>
            </a:extLst>
          </p:cNvPr>
          <p:cNvSpPr>
            <a:spLocks noGrp="1"/>
          </p:cNvSpPr>
          <p:nvPr>
            <p:ph type="body" sz="quarter" idx="25" hasCustomPrompt="1"/>
          </p:nvPr>
        </p:nvSpPr>
        <p:spPr>
          <a:xfrm>
            <a:off x="5829542" y="2386590"/>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8" name="Agenda Item 4">
            <a:extLst>
              <a:ext uri="{FF2B5EF4-FFF2-40B4-BE49-F238E27FC236}">
                <a16:creationId xmlns:a16="http://schemas.microsoft.com/office/drawing/2014/main" id="{64B6AAA1-5A90-CA2D-09F4-16CC51FF9463}"/>
              </a:ext>
            </a:extLst>
          </p:cNvPr>
          <p:cNvSpPr>
            <a:spLocks noGrp="1"/>
          </p:cNvSpPr>
          <p:nvPr>
            <p:ph type="body" sz="quarter" idx="26" hasCustomPrompt="1"/>
          </p:nvPr>
        </p:nvSpPr>
        <p:spPr>
          <a:xfrm>
            <a:off x="5829542" y="2824307"/>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17" name="Agenda Item 5">
            <a:extLst>
              <a:ext uri="{FF2B5EF4-FFF2-40B4-BE49-F238E27FC236}">
                <a16:creationId xmlns:a16="http://schemas.microsoft.com/office/drawing/2014/main" id="{018414EF-B210-7B3E-C293-DD81EABF9F23}"/>
              </a:ext>
            </a:extLst>
          </p:cNvPr>
          <p:cNvSpPr>
            <a:spLocks noGrp="1"/>
          </p:cNvSpPr>
          <p:nvPr>
            <p:ph type="body" sz="quarter" idx="27" hasCustomPrompt="1"/>
          </p:nvPr>
        </p:nvSpPr>
        <p:spPr>
          <a:xfrm>
            <a:off x="5829542" y="3262024"/>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18" name="Agenda Item 6">
            <a:extLst>
              <a:ext uri="{FF2B5EF4-FFF2-40B4-BE49-F238E27FC236}">
                <a16:creationId xmlns:a16="http://schemas.microsoft.com/office/drawing/2014/main" id="{868401D6-09CE-C8BB-D5F1-E2611FC052E2}"/>
              </a:ext>
            </a:extLst>
          </p:cNvPr>
          <p:cNvSpPr>
            <a:spLocks noGrp="1"/>
          </p:cNvSpPr>
          <p:nvPr>
            <p:ph type="body" sz="quarter" idx="28" hasCustomPrompt="1"/>
          </p:nvPr>
        </p:nvSpPr>
        <p:spPr>
          <a:xfrm>
            <a:off x="5829542" y="3699741"/>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19" name="Agenda Item 7">
            <a:extLst>
              <a:ext uri="{FF2B5EF4-FFF2-40B4-BE49-F238E27FC236}">
                <a16:creationId xmlns:a16="http://schemas.microsoft.com/office/drawing/2014/main" id="{4CE72519-D001-7561-E4F8-2C54BF16016E}"/>
              </a:ext>
            </a:extLst>
          </p:cNvPr>
          <p:cNvSpPr>
            <a:spLocks noGrp="1"/>
          </p:cNvSpPr>
          <p:nvPr>
            <p:ph type="body" sz="quarter" idx="29" hasCustomPrompt="1"/>
          </p:nvPr>
        </p:nvSpPr>
        <p:spPr>
          <a:xfrm>
            <a:off x="5829542" y="4137457"/>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20" name="Agenda Item 8">
            <a:extLst>
              <a:ext uri="{FF2B5EF4-FFF2-40B4-BE49-F238E27FC236}">
                <a16:creationId xmlns:a16="http://schemas.microsoft.com/office/drawing/2014/main" id="{92B09AB7-CF36-C971-1205-B1D718013BDE}"/>
              </a:ext>
            </a:extLst>
          </p:cNvPr>
          <p:cNvSpPr>
            <a:spLocks noGrp="1"/>
          </p:cNvSpPr>
          <p:nvPr>
            <p:ph type="body" sz="quarter" idx="30" hasCustomPrompt="1"/>
          </p:nvPr>
        </p:nvSpPr>
        <p:spPr>
          <a:xfrm>
            <a:off x="5829542" y="4575174"/>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21" name="Agenda Item 5">
            <a:extLst>
              <a:ext uri="{FF2B5EF4-FFF2-40B4-BE49-F238E27FC236}">
                <a16:creationId xmlns:a16="http://schemas.microsoft.com/office/drawing/2014/main" id="{224EFDCE-F226-7F6B-91C1-F4E57CA7B33F}"/>
              </a:ext>
            </a:extLst>
          </p:cNvPr>
          <p:cNvSpPr>
            <a:spLocks noGrp="1"/>
          </p:cNvSpPr>
          <p:nvPr>
            <p:ph type="body" sz="quarter" idx="31" hasCustomPrompt="1"/>
          </p:nvPr>
        </p:nvSpPr>
        <p:spPr>
          <a:xfrm>
            <a:off x="7560568" y="5012891"/>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#9 (delete if not needed)</a:t>
            </a:r>
          </a:p>
        </p:txBody>
      </p:sp>
      <p:sp>
        <p:nvSpPr>
          <p:cNvPr id="25" name="Agenda Item 6">
            <a:extLst>
              <a:ext uri="{FF2B5EF4-FFF2-40B4-BE49-F238E27FC236}">
                <a16:creationId xmlns:a16="http://schemas.microsoft.com/office/drawing/2014/main" id="{C0F2C845-B3CA-7044-EFC2-17B7B9E89334}"/>
              </a:ext>
            </a:extLst>
          </p:cNvPr>
          <p:cNvSpPr>
            <a:spLocks noGrp="1"/>
          </p:cNvSpPr>
          <p:nvPr>
            <p:ph type="body" sz="quarter" idx="32" hasCustomPrompt="1"/>
          </p:nvPr>
        </p:nvSpPr>
        <p:spPr>
          <a:xfrm>
            <a:off x="7560568" y="5450608"/>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#10 (delete if not needed)</a:t>
            </a:r>
          </a:p>
        </p:txBody>
      </p:sp>
      <p:sp>
        <p:nvSpPr>
          <p:cNvPr id="26" name="Agenda Item 7">
            <a:extLst>
              <a:ext uri="{FF2B5EF4-FFF2-40B4-BE49-F238E27FC236}">
                <a16:creationId xmlns:a16="http://schemas.microsoft.com/office/drawing/2014/main" id="{7CD1E294-3D7B-AB09-F31C-90B50B042AF2}"/>
              </a:ext>
            </a:extLst>
          </p:cNvPr>
          <p:cNvSpPr>
            <a:spLocks noGrp="1"/>
          </p:cNvSpPr>
          <p:nvPr>
            <p:ph type="body" sz="quarter" idx="33" hasCustomPrompt="1"/>
          </p:nvPr>
        </p:nvSpPr>
        <p:spPr>
          <a:xfrm>
            <a:off x="7560568" y="5888325"/>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#11 (delete if not needed)</a:t>
            </a:r>
          </a:p>
        </p:txBody>
      </p:sp>
      <p:sp>
        <p:nvSpPr>
          <p:cNvPr id="27" name="Agenda Item 8">
            <a:extLst>
              <a:ext uri="{FF2B5EF4-FFF2-40B4-BE49-F238E27FC236}">
                <a16:creationId xmlns:a16="http://schemas.microsoft.com/office/drawing/2014/main" id="{EB19CFAC-977F-A44A-AC15-CF3C48E99A30}"/>
              </a:ext>
            </a:extLst>
          </p:cNvPr>
          <p:cNvSpPr>
            <a:spLocks noGrp="1"/>
          </p:cNvSpPr>
          <p:nvPr>
            <p:ph type="body" sz="quarter" idx="34" hasCustomPrompt="1"/>
          </p:nvPr>
        </p:nvSpPr>
        <p:spPr>
          <a:xfrm>
            <a:off x="7560568" y="6326044"/>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#12 (delete if not needed)</a:t>
            </a:r>
          </a:p>
        </p:txBody>
      </p:sp>
      <p:sp>
        <p:nvSpPr>
          <p:cNvPr id="28" name="Agenda Item 5">
            <a:extLst>
              <a:ext uri="{FF2B5EF4-FFF2-40B4-BE49-F238E27FC236}">
                <a16:creationId xmlns:a16="http://schemas.microsoft.com/office/drawing/2014/main" id="{7759EC29-4B35-9F0F-BB1D-7ABF418D4DDF}"/>
              </a:ext>
            </a:extLst>
          </p:cNvPr>
          <p:cNvSpPr>
            <a:spLocks noGrp="1"/>
          </p:cNvSpPr>
          <p:nvPr>
            <p:ph type="body" sz="quarter" idx="35" hasCustomPrompt="1"/>
          </p:nvPr>
        </p:nvSpPr>
        <p:spPr>
          <a:xfrm>
            <a:off x="5829542" y="5012891"/>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29" name="Agenda Item 6">
            <a:extLst>
              <a:ext uri="{FF2B5EF4-FFF2-40B4-BE49-F238E27FC236}">
                <a16:creationId xmlns:a16="http://schemas.microsoft.com/office/drawing/2014/main" id="{D3F06698-9D67-25DD-7CA3-E1D4E6D305AB}"/>
              </a:ext>
            </a:extLst>
          </p:cNvPr>
          <p:cNvSpPr>
            <a:spLocks noGrp="1"/>
          </p:cNvSpPr>
          <p:nvPr>
            <p:ph type="body" sz="quarter" idx="36" hasCustomPrompt="1"/>
          </p:nvPr>
        </p:nvSpPr>
        <p:spPr>
          <a:xfrm>
            <a:off x="5829542" y="5450608"/>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30" name="Agenda Item 7">
            <a:extLst>
              <a:ext uri="{FF2B5EF4-FFF2-40B4-BE49-F238E27FC236}">
                <a16:creationId xmlns:a16="http://schemas.microsoft.com/office/drawing/2014/main" id="{7975F372-42A8-C950-CF9A-D054FC449649}"/>
              </a:ext>
            </a:extLst>
          </p:cNvPr>
          <p:cNvSpPr>
            <a:spLocks noGrp="1"/>
          </p:cNvSpPr>
          <p:nvPr>
            <p:ph type="body" sz="quarter" idx="37" hasCustomPrompt="1"/>
          </p:nvPr>
        </p:nvSpPr>
        <p:spPr>
          <a:xfrm>
            <a:off x="5829542" y="5888325"/>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31" name="Agenda Item 8">
            <a:extLst>
              <a:ext uri="{FF2B5EF4-FFF2-40B4-BE49-F238E27FC236}">
                <a16:creationId xmlns:a16="http://schemas.microsoft.com/office/drawing/2014/main" id="{672FFB98-3764-E944-3BA8-A2EC2C5448B6}"/>
              </a:ext>
            </a:extLst>
          </p:cNvPr>
          <p:cNvSpPr>
            <a:spLocks noGrp="1"/>
          </p:cNvSpPr>
          <p:nvPr>
            <p:ph type="body" sz="quarter" idx="38" hasCustomPrompt="1"/>
          </p:nvPr>
        </p:nvSpPr>
        <p:spPr>
          <a:xfrm>
            <a:off x="5829542" y="6326044"/>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33" name="Title">
            <a:extLst>
              <a:ext uri="{FF2B5EF4-FFF2-40B4-BE49-F238E27FC236}">
                <a16:creationId xmlns:a16="http://schemas.microsoft.com/office/drawing/2014/main" id="{5C79B8D9-49DA-C0FC-A246-26887C5AE4A0}"/>
              </a:ext>
            </a:extLst>
          </p:cNvPr>
          <p:cNvSpPr txBox="1"/>
          <p:nvPr/>
        </p:nvSpPr>
        <p:spPr>
          <a:xfrm>
            <a:off x="5829542" y="1144127"/>
            <a:ext cx="1756955" cy="295466"/>
          </a:xfrm>
          <a:prstGeom prst="rect">
            <a:avLst/>
          </a:prstGeom>
          <a:noFill/>
        </p:spPr>
        <p:txBody>
          <a:bodyPr wrap="square" rtlCol="0">
            <a:spAutoFit/>
          </a:bodyPr>
          <a:lstStyle/>
          <a:p>
            <a:pPr algn="l"/>
            <a:r>
              <a:rPr lang="en-US" sz="1320" b="0" spc="360">
                <a:solidFill>
                  <a:schemeClr val="accent1"/>
                </a:solidFill>
                <a:latin typeface="+mj-lt"/>
              </a:rPr>
              <a:t>TIMING</a:t>
            </a:r>
          </a:p>
        </p:txBody>
      </p:sp>
      <p:sp>
        <p:nvSpPr>
          <p:cNvPr id="34" name="Title">
            <a:extLst>
              <a:ext uri="{FF2B5EF4-FFF2-40B4-BE49-F238E27FC236}">
                <a16:creationId xmlns:a16="http://schemas.microsoft.com/office/drawing/2014/main" id="{03EB4F47-B392-86D4-19B2-B1D1378E995F}"/>
              </a:ext>
            </a:extLst>
          </p:cNvPr>
          <p:cNvSpPr txBox="1"/>
          <p:nvPr/>
        </p:nvSpPr>
        <p:spPr>
          <a:xfrm>
            <a:off x="7706327" y="1144127"/>
            <a:ext cx="1756955" cy="295466"/>
          </a:xfrm>
          <a:prstGeom prst="rect">
            <a:avLst/>
          </a:prstGeom>
          <a:noFill/>
        </p:spPr>
        <p:txBody>
          <a:bodyPr wrap="square" rtlCol="0">
            <a:spAutoFit/>
          </a:bodyPr>
          <a:lstStyle/>
          <a:p>
            <a:pPr algn="l"/>
            <a:r>
              <a:rPr lang="en-US" sz="1320" b="0" spc="360">
                <a:solidFill>
                  <a:schemeClr val="accent1"/>
                </a:solidFill>
                <a:latin typeface="+mj-lt"/>
              </a:rPr>
              <a:t>TOPIC</a:t>
            </a:r>
          </a:p>
        </p:txBody>
      </p:sp>
      <p:sp>
        <p:nvSpPr>
          <p:cNvPr id="35" name="Title">
            <a:extLst>
              <a:ext uri="{FF2B5EF4-FFF2-40B4-BE49-F238E27FC236}">
                <a16:creationId xmlns:a16="http://schemas.microsoft.com/office/drawing/2014/main" id="{B9751833-A788-1062-B6DB-9EDF45751075}"/>
              </a:ext>
            </a:extLst>
          </p:cNvPr>
          <p:cNvSpPr>
            <a:spLocks noGrp="1"/>
          </p:cNvSpPr>
          <p:nvPr>
            <p:ph type="ctrTitle" hasCustomPrompt="1"/>
          </p:nvPr>
        </p:nvSpPr>
        <p:spPr>
          <a:xfrm>
            <a:off x="1190665" y="1458060"/>
            <a:ext cx="4153176" cy="2249000"/>
          </a:xfrm>
          <a:prstGeom prst="rect">
            <a:avLst/>
          </a:prstGeom>
        </p:spPr>
        <p:txBody>
          <a:bodyPr anchor="t">
            <a:normAutofit/>
          </a:bodyPr>
          <a:lstStyle>
            <a:lvl1pPr algn="l">
              <a:defRPr sz="6480" spc="0"/>
            </a:lvl1pPr>
          </a:lstStyle>
          <a:p>
            <a:r>
              <a:rPr lang="en-US"/>
              <a:t>Today’s</a:t>
            </a:r>
            <a:br>
              <a:rPr lang="en-US"/>
            </a:br>
            <a:r>
              <a:rPr lang="en-US"/>
              <a:t>Schedule</a:t>
            </a:r>
          </a:p>
        </p:txBody>
      </p:sp>
      <p:sp>
        <p:nvSpPr>
          <p:cNvPr id="37" name="Title">
            <a:extLst>
              <a:ext uri="{FF2B5EF4-FFF2-40B4-BE49-F238E27FC236}">
                <a16:creationId xmlns:a16="http://schemas.microsoft.com/office/drawing/2014/main" id="{D85699F8-0D85-55C5-DD2B-035159E7EED2}"/>
              </a:ext>
            </a:extLst>
          </p:cNvPr>
          <p:cNvSpPr txBox="1"/>
          <p:nvPr/>
        </p:nvSpPr>
        <p:spPr>
          <a:xfrm>
            <a:off x="5829542" y="1144127"/>
            <a:ext cx="1756955" cy="295466"/>
          </a:xfrm>
          <a:prstGeom prst="rect">
            <a:avLst/>
          </a:prstGeom>
          <a:noFill/>
        </p:spPr>
        <p:txBody>
          <a:bodyPr wrap="square" rtlCol="0">
            <a:spAutoFit/>
          </a:bodyPr>
          <a:lstStyle/>
          <a:p>
            <a:pPr algn="l"/>
            <a:r>
              <a:rPr lang="en-US" sz="1320" b="0" spc="360">
                <a:solidFill>
                  <a:schemeClr val="accent1"/>
                </a:solidFill>
                <a:latin typeface="+mj-lt"/>
              </a:rPr>
              <a:t>TIMING</a:t>
            </a:r>
          </a:p>
        </p:txBody>
      </p:sp>
      <p:sp>
        <p:nvSpPr>
          <p:cNvPr id="38" name="Title">
            <a:extLst>
              <a:ext uri="{FF2B5EF4-FFF2-40B4-BE49-F238E27FC236}">
                <a16:creationId xmlns:a16="http://schemas.microsoft.com/office/drawing/2014/main" id="{3AEBAFE3-B38C-EB66-78BE-1101365C29A9}"/>
              </a:ext>
            </a:extLst>
          </p:cNvPr>
          <p:cNvSpPr txBox="1"/>
          <p:nvPr/>
        </p:nvSpPr>
        <p:spPr>
          <a:xfrm>
            <a:off x="7706327" y="1144127"/>
            <a:ext cx="1756955" cy="295466"/>
          </a:xfrm>
          <a:prstGeom prst="rect">
            <a:avLst/>
          </a:prstGeom>
          <a:noFill/>
        </p:spPr>
        <p:txBody>
          <a:bodyPr wrap="square" rtlCol="0">
            <a:spAutoFit/>
          </a:bodyPr>
          <a:lstStyle/>
          <a:p>
            <a:pPr algn="l"/>
            <a:r>
              <a:rPr lang="en-US" sz="1320" b="0" spc="360">
                <a:solidFill>
                  <a:schemeClr val="accent1"/>
                </a:solidFill>
                <a:latin typeface="+mj-lt"/>
              </a:rPr>
              <a:t>TOPIC</a:t>
            </a:r>
          </a:p>
        </p:txBody>
      </p:sp>
    </p:spTree>
    <p:extLst>
      <p:ext uri="{BB962C8B-B14F-4D97-AF65-F5344CB8AC3E}">
        <p14:creationId xmlns:p14="http://schemas.microsoft.com/office/powerpoint/2010/main" val="22820285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Full Width">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1CCACC-DB1B-3AF2-741D-4A767DF0F12F}"/>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13249041-3E97-F680-C32E-5C7E4B06B1D7}"/>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8" name="Text Placeholder">
            <a:extLst>
              <a:ext uri="{FF2B5EF4-FFF2-40B4-BE49-F238E27FC236}">
                <a16:creationId xmlns:a16="http://schemas.microsoft.com/office/drawing/2014/main" id="{2EFDF188-E4BD-8165-2A8F-835FAC7CB0C4}"/>
              </a:ext>
            </a:extLst>
          </p:cNvPr>
          <p:cNvSpPr>
            <a:spLocks noGrp="1"/>
          </p:cNvSpPr>
          <p:nvPr>
            <p:ph idx="1" hasCustomPrompt="1"/>
          </p:nvPr>
        </p:nvSpPr>
        <p:spPr>
          <a:xfrm>
            <a:off x="890248" y="2044828"/>
            <a:ext cx="12918919" cy="5133215"/>
          </a:xfrm>
          <a:prstGeom prst="rect">
            <a:avLst/>
          </a:prstGeom>
        </p:spPr>
        <p:txBody>
          <a:bodyPr vert="horz" lIns="91440" tIns="45720" rIns="91440" bIns="45720" rtlCol="0">
            <a:normAutofit/>
          </a:bodyPr>
          <a:lstStyle>
            <a:lvl1pPr marL="274309" indent="-264786" algn="l" defTabSz="1097236" rtl="0" eaLnBrk="1" latinLnBrk="0" hangingPunct="1">
              <a:lnSpc>
                <a:spcPct val="90000"/>
              </a:lnSpc>
              <a:spcBef>
                <a:spcPts val="0"/>
              </a:spcBef>
              <a:spcAft>
                <a:spcPts val="1440"/>
              </a:spcAft>
              <a:buFont typeface="Arial" panose="020B0604020202020204" pitchFamily="34" charset="0"/>
              <a:buChar char="•"/>
              <a:tabLst/>
              <a:defRPr/>
            </a:lvl1pPr>
          </a:lstStyle>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p:txBody>
      </p:sp>
    </p:spTree>
    <p:extLst>
      <p:ext uri="{BB962C8B-B14F-4D97-AF65-F5344CB8AC3E}">
        <p14:creationId xmlns:p14="http://schemas.microsoft.com/office/powerpoint/2010/main" val="36258595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Full Width with Sub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405D82-7E1D-A368-5707-0B07B87330B1}"/>
              </a:ext>
              <a:ext uri="{C183D7F6-B498-43B3-948B-1728B52AA6E4}">
                <adec:decorative xmlns:adec="http://schemas.microsoft.com/office/drawing/2017/decorative" val="1"/>
              </a:ext>
            </a:extLst>
          </p:cNvPr>
          <p:cNvSpPr/>
          <p:nvPr/>
        </p:nvSpPr>
        <p:spPr>
          <a:xfrm>
            <a:off x="441959" y="1939993"/>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D9E4324B-9792-7215-1732-279B4F61A596}"/>
              </a:ext>
              <a:ext uri="{C183D7F6-B498-43B3-948B-1728B52AA6E4}">
                <adec:decorative xmlns:adec="http://schemas.microsoft.com/office/drawing/2017/decorative" val="1"/>
              </a:ext>
            </a:extLst>
          </p:cNvPr>
          <p:cNvSpPr/>
          <p:nvPr/>
        </p:nvSpPr>
        <p:spPr>
          <a:xfrm>
            <a:off x="605513" y="210458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9" name="Text Placeholder">
            <a:extLst>
              <a:ext uri="{FF2B5EF4-FFF2-40B4-BE49-F238E27FC236}">
                <a16:creationId xmlns:a16="http://schemas.microsoft.com/office/drawing/2014/main" id="{BF01EF36-510E-0151-DE3C-D81953FD6B03}"/>
              </a:ext>
            </a:extLst>
          </p:cNvPr>
          <p:cNvSpPr>
            <a:spLocks noGrp="1"/>
          </p:cNvSpPr>
          <p:nvPr>
            <p:ph idx="1" hasCustomPrompt="1"/>
          </p:nvPr>
        </p:nvSpPr>
        <p:spPr>
          <a:xfrm>
            <a:off x="890248" y="2391242"/>
            <a:ext cx="12918919" cy="4786800"/>
          </a:xfrm>
          <a:prstGeom prst="rect">
            <a:avLst/>
          </a:prstGeom>
        </p:spPr>
        <p:txBody>
          <a:bodyPr vert="horz" lIns="91440" tIns="45720" rIns="91440" bIns="45720" rtlCol="0">
            <a:normAutofit/>
          </a:bodyPr>
          <a:lstStyle>
            <a:lvl1pPr marL="274309" indent="-264786" algn="l" defTabSz="1097236" rtl="0" eaLnBrk="1" latinLnBrk="0" hangingPunct="1">
              <a:lnSpc>
                <a:spcPct val="90000"/>
              </a:lnSpc>
              <a:spcBef>
                <a:spcPts val="0"/>
              </a:spcBef>
              <a:spcAft>
                <a:spcPts val="1440"/>
              </a:spcAft>
              <a:buFont typeface="Arial" panose="020B0604020202020204" pitchFamily="34" charset="0"/>
              <a:buChar char="•"/>
              <a:tabLst/>
              <a:defRPr/>
            </a:lvl1pPr>
          </a:lstStyle>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p:txBody>
      </p:sp>
      <p:sp>
        <p:nvSpPr>
          <p:cNvPr id="10" name="Subtitle">
            <a:extLst>
              <a:ext uri="{FF2B5EF4-FFF2-40B4-BE49-F238E27FC236}">
                <a16:creationId xmlns:a16="http://schemas.microsoft.com/office/drawing/2014/main" id="{557B64AE-B2F6-A0EF-B786-3C117584C3AC}"/>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Subtitle Goes Here</a:t>
            </a:r>
          </a:p>
        </p:txBody>
      </p:sp>
    </p:spTree>
    <p:extLst>
      <p:ext uri="{BB962C8B-B14F-4D97-AF65-F5344CB8AC3E}">
        <p14:creationId xmlns:p14="http://schemas.microsoft.com/office/powerpoint/2010/main" val="31333970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30/30/3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5346C1-D42E-CB1B-D50C-182C31FFF5BA}"/>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28C80733-939A-4811-6D52-607A8B5A3803}"/>
              </a:ext>
              <a:ext uri="{C183D7F6-B498-43B3-948B-1728B52AA6E4}">
                <adec:decorative xmlns:adec="http://schemas.microsoft.com/office/drawing/2017/decorative" val="1"/>
              </a:ext>
            </a:extLst>
          </p:cNvPr>
          <p:cNvSpPr/>
          <p:nvPr/>
        </p:nvSpPr>
        <p:spPr>
          <a:xfrm>
            <a:off x="5154930"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9A3C0935-DBA4-F575-FC1C-69670A5596A2}"/>
              </a:ext>
              <a:ext uri="{C183D7F6-B498-43B3-948B-1728B52AA6E4}">
                <adec:decorative xmlns:adec="http://schemas.microsoft.com/office/drawing/2017/decorative" val="1"/>
              </a:ext>
            </a:extLst>
          </p:cNvPr>
          <p:cNvSpPr/>
          <p:nvPr/>
        </p:nvSpPr>
        <p:spPr>
          <a:xfrm>
            <a:off x="601218"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3438BFB2-A3EC-2117-8F02-778284CE24C5}"/>
              </a:ext>
              <a:ext uri="{C183D7F6-B498-43B3-948B-1728B52AA6E4}">
                <adec:decorative xmlns:adec="http://schemas.microsoft.com/office/drawing/2017/decorative" val="1"/>
              </a:ext>
            </a:extLst>
          </p:cNvPr>
          <p:cNvSpPr/>
          <p:nvPr/>
        </p:nvSpPr>
        <p:spPr>
          <a:xfrm>
            <a:off x="9672066"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Footer Placeholder">
            <a:extLst>
              <a:ext uri="{FF2B5EF4-FFF2-40B4-BE49-F238E27FC236}">
                <a16:creationId xmlns:a16="http://schemas.microsoft.com/office/drawing/2014/main" id="{F21284CE-DFAF-1E74-3B5D-438DC9B82A49}"/>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46E0D73D-E9CD-DBF1-1FD9-358B6C8A8DB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0" name="Title">
            <a:extLst>
              <a:ext uri="{FF2B5EF4-FFF2-40B4-BE49-F238E27FC236}">
                <a16:creationId xmlns:a16="http://schemas.microsoft.com/office/drawing/2014/main" id="{58520C09-A13A-34DE-6A3B-CE1902591E64}"/>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8" name="First Paragraph">
            <a:extLst>
              <a:ext uri="{FF2B5EF4-FFF2-40B4-BE49-F238E27FC236}">
                <a16:creationId xmlns:a16="http://schemas.microsoft.com/office/drawing/2014/main" id="{0572B50C-4E5D-D954-807E-FF80067D12F4}"/>
              </a:ext>
            </a:extLst>
          </p:cNvPr>
          <p:cNvSpPr>
            <a:spLocks noGrp="1"/>
          </p:cNvSpPr>
          <p:nvPr>
            <p:ph type="body" sz="quarter" idx="12" hasCustomPrompt="1"/>
          </p:nvPr>
        </p:nvSpPr>
        <p:spPr>
          <a:xfrm>
            <a:off x="1007749"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First Paragraph">
            <a:extLst>
              <a:ext uri="{FF2B5EF4-FFF2-40B4-BE49-F238E27FC236}">
                <a16:creationId xmlns:a16="http://schemas.microsoft.com/office/drawing/2014/main" id="{FA0E226B-6FFF-D1D6-5F34-C9DFB9E658A4}"/>
              </a:ext>
            </a:extLst>
          </p:cNvPr>
          <p:cNvSpPr>
            <a:spLocks noGrp="1"/>
          </p:cNvSpPr>
          <p:nvPr>
            <p:ph type="body" sz="quarter" idx="20" hasCustomPrompt="1"/>
          </p:nvPr>
        </p:nvSpPr>
        <p:spPr>
          <a:xfrm>
            <a:off x="5485029"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First Paragraph">
            <a:extLst>
              <a:ext uri="{FF2B5EF4-FFF2-40B4-BE49-F238E27FC236}">
                <a16:creationId xmlns:a16="http://schemas.microsoft.com/office/drawing/2014/main" id="{4B407E05-D7BA-2807-D2E3-78DFD7207278}"/>
              </a:ext>
            </a:extLst>
          </p:cNvPr>
          <p:cNvSpPr>
            <a:spLocks noGrp="1"/>
          </p:cNvSpPr>
          <p:nvPr>
            <p:ph type="body" sz="quarter" idx="22" hasCustomPrompt="1"/>
          </p:nvPr>
        </p:nvSpPr>
        <p:spPr>
          <a:xfrm>
            <a:off x="10027761"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9051054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30/30/3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BE015F-04E6-8720-1416-45E555845758}"/>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AF46591B-B92C-B63C-5E1A-A9E83C357034}"/>
              </a:ext>
              <a:ext uri="{C183D7F6-B498-43B3-948B-1728B52AA6E4}">
                <adec:decorative xmlns:adec="http://schemas.microsoft.com/office/drawing/2017/decorative" val="1"/>
              </a:ext>
            </a:extLst>
          </p:cNvPr>
          <p:cNvSpPr/>
          <p:nvPr/>
        </p:nvSpPr>
        <p:spPr>
          <a:xfrm>
            <a:off x="5154930"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9CBF4082-DFBE-D197-29F9-446414D4A283}"/>
              </a:ext>
              <a:ext uri="{C183D7F6-B498-43B3-948B-1728B52AA6E4}">
                <adec:decorative xmlns:adec="http://schemas.microsoft.com/office/drawing/2017/decorative" val="1"/>
              </a:ext>
            </a:extLst>
          </p:cNvPr>
          <p:cNvSpPr/>
          <p:nvPr/>
        </p:nvSpPr>
        <p:spPr>
          <a:xfrm>
            <a:off x="601218"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09C793CB-4ED8-01BE-5256-8B12F32B216D}"/>
              </a:ext>
              <a:ext uri="{C183D7F6-B498-43B3-948B-1728B52AA6E4}">
                <adec:decorative xmlns:adec="http://schemas.microsoft.com/office/drawing/2017/decorative" val="1"/>
              </a:ext>
            </a:extLst>
          </p:cNvPr>
          <p:cNvSpPr/>
          <p:nvPr/>
        </p:nvSpPr>
        <p:spPr>
          <a:xfrm>
            <a:off x="9672066"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1007747"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1007749"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First Header">
            <a:extLst>
              <a:ext uri="{FF2B5EF4-FFF2-40B4-BE49-F238E27FC236}">
                <a16:creationId xmlns:a16="http://schemas.microsoft.com/office/drawing/2014/main" id="{5B282131-76F2-CC65-9599-7FC94A173078}"/>
              </a:ext>
            </a:extLst>
          </p:cNvPr>
          <p:cNvSpPr>
            <a:spLocks noGrp="1"/>
          </p:cNvSpPr>
          <p:nvPr>
            <p:ph type="body" idx="19" hasCustomPrompt="1"/>
          </p:nvPr>
        </p:nvSpPr>
        <p:spPr>
          <a:xfrm>
            <a:off x="5485029"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92822AEF-855F-D579-7734-D6EFED105914}"/>
              </a:ext>
            </a:extLst>
          </p:cNvPr>
          <p:cNvSpPr>
            <a:spLocks noGrp="1"/>
          </p:cNvSpPr>
          <p:nvPr>
            <p:ph type="body" sz="quarter" idx="20" hasCustomPrompt="1"/>
          </p:nvPr>
        </p:nvSpPr>
        <p:spPr>
          <a:xfrm>
            <a:off x="5485029"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First Header">
            <a:extLst>
              <a:ext uri="{FF2B5EF4-FFF2-40B4-BE49-F238E27FC236}">
                <a16:creationId xmlns:a16="http://schemas.microsoft.com/office/drawing/2014/main" id="{499DF8A3-B80F-440D-19CB-DB46CD80A74C}"/>
              </a:ext>
            </a:extLst>
          </p:cNvPr>
          <p:cNvSpPr>
            <a:spLocks noGrp="1"/>
          </p:cNvSpPr>
          <p:nvPr>
            <p:ph type="body" idx="21" hasCustomPrompt="1"/>
          </p:nvPr>
        </p:nvSpPr>
        <p:spPr>
          <a:xfrm>
            <a:off x="10027760"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First Paragraph">
            <a:extLst>
              <a:ext uri="{FF2B5EF4-FFF2-40B4-BE49-F238E27FC236}">
                <a16:creationId xmlns:a16="http://schemas.microsoft.com/office/drawing/2014/main" id="{043D6A2B-51E7-3021-5DA0-69598397AF9B}"/>
              </a:ext>
            </a:extLst>
          </p:cNvPr>
          <p:cNvSpPr>
            <a:spLocks noGrp="1"/>
          </p:cNvSpPr>
          <p:nvPr>
            <p:ph type="body" sz="quarter" idx="22" hasCustomPrompt="1"/>
          </p:nvPr>
        </p:nvSpPr>
        <p:spPr>
          <a:xfrm>
            <a:off x="10027761"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35251373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25/25/25/2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BE015F-04E6-8720-1416-45E555845758}"/>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7960A4D3-BA58-6E47-05C5-2C7EF4BB11B9}"/>
              </a:ext>
              <a:ext uri="{C183D7F6-B498-43B3-948B-1728B52AA6E4}">
                <adec:decorative xmlns:adec="http://schemas.microsoft.com/office/drawing/2017/decorative" val="1"/>
              </a:ext>
            </a:extLst>
          </p:cNvPr>
          <p:cNvSpPr/>
          <p:nvPr/>
        </p:nvSpPr>
        <p:spPr>
          <a:xfrm>
            <a:off x="10808898"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AF46591B-B92C-B63C-5E1A-A9E83C357034}"/>
              </a:ext>
              <a:ext uri="{C183D7F6-B498-43B3-948B-1728B52AA6E4}">
                <adec:decorative xmlns:adec="http://schemas.microsoft.com/office/drawing/2017/decorative" val="1"/>
              </a:ext>
            </a:extLst>
          </p:cNvPr>
          <p:cNvSpPr/>
          <p:nvPr/>
        </p:nvSpPr>
        <p:spPr>
          <a:xfrm>
            <a:off x="4025452"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09C793CB-4ED8-01BE-5256-8B12F32B216D}"/>
              </a:ext>
              <a:ext uri="{C183D7F6-B498-43B3-948B-1728B52AA6E4}">
                <adec:decorative xmlns:adec="http://schemas.microsoft.com/office/drawing/2017/decorative" val="1"/>
              </a:ext>
            </a:extLst>
          </p:cNvPr>
          <p:cNvSpPr/>
          <p:nvPr/>
        </p:nvSpPr>
        <p:spPr>
          <a:xfrm>
            <a:off x="7417175"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6" name="Rectangle 25">
            <a:extLst>
              <a:ext uri="{FF2B5EF4-FFF2-40B4-BE49-F238E27FC236}">
                <a16:creationId xmlns:a16="http://schemas.microsoft.com/office/drawing/2014/main" id="{8C85C942-1A9A-ECF5-8D03-E06A23DE1060}"/>
              </a:ext>
              <a:ext uri="{C183D7F6-B498-43B3-948B-1728B52AA6E4}">
                <adec:decorative xmlns:adec="http://schemas.microsoft.com/office/drawing/2017/decorative" val="1"/>
              </a:ext>
            </a:extLst>
          </p:cNvPr>
          <p:cNvSpPr/>
          <p:nvPr/>
        </p:nvSpPr>
        <p:spPr>
          <a:xfrm>
            <a:off x="633728"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847897"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847898"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5" name="First Header">
            <a:extLst>
              <a:ext uri="{FF2B5EF4-FFF2-40B4-BE49-F238E27FC236}">
                <a16:creationId xmlns:a16="http://schemas.microsoft.com/office/drawing/2014/main" id="{8E4883CC-AD00-1CE5-BAE9-69C64C2CAF95}"/>
              </a:ext>
            </a:extLst>
          </p:cNvPr>
          <p:cNvSpPr>
            <a:spLocks noGrp="1"/>
          </p:cNvSpPr>
          <p:nvPr>
            <p:ph type="body" idx="19" hasCustomPrompt="1"/>
          </p:nvPr>
        </p:nvSpPr>
        <p:spPr>
          <a:xfrm>
            <a:off x="4239489"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0" name="First Paragraph">
            <a:extLst>
              <a:ext uri="{FF2B5EF4-FFF2-40B4-BE49-F238E27FC236}">
                <a16:creationId xmlns:a16="http://schemas.microsoft.com/office/drawing/2014/main" id="{F1AEC3E6-D3BA-6209-CBAA-140B0B18C52C}"/>
              </a:ext>
            </a:extLst>
          </p:cNvPr>
          <p:cNvSpPr>
            <a:spLocks noGrp="1"/>
          </p:cNvSpPr>
          <p:nvPr>
            <p:ph type="body" sz="quarter" idx="20" hasCustomPrompt="1"/>
          </p:nvPr>
        </p:nvSpPr>
        <p:spPr>
          <a:xfrm>
            <a:off x="4239491"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19" name="First Header">
            <a:extLst>
              <a:ext uri="{FF2B5EF4-FFF2-40B4-BE49-F238E27FC236}">
                <a16:creationId xmlns:a16="http://schemas.microsoft.com/office/drawing/2014/main" id="{563CC11D-350D-AFDE-9F0B-A68FBF905262}"/>
              </a:ext>
            </a:extLst>
          </p:cNvPr>
          <p:cNvSpPr>
            <a:spLocks noGrp="1"/>
          </p:cNvSpPr>
          <p:nvPr>
            <p:ph type="body" idx="21" hasCustomPrompt="1"/>
          </p:nvPr>
        </p:nvSpPr>
        <p:spPr>
          <a:xfrm>
            <a:off x="7631082"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0" name="First Paragraph">
            <a:extLst>
              <a:ext uri="{FF2B5EF4-FFF2-40B4-BE49-F238E27FC236}">
                <a16:creationId xmlns:a16="http://schemas.microsoft.com/office/drawing/2014/main" id="{55A6D899-EBA6-872C-62C2-E3A4BB3FE8A1}"/>
              </a:ext>
            </a:extLst>
          </p:cNvPr>
          <p:cNvSpPr>
            <a:spLocks noGrp="1"/>
          </p:cNvSpPr>
          <p:nvPr>
            <p:ph type="body" sz="quarter" idx="22" hasCustomPrompt="1"/>
          </p:nvPr>
        </p:nvSpPr>
        <p:spPr>
          <a:xfrm>
            <a:off x="7631083"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21" name="First Header">
            <a:extLst>
              <a:ext uri="{FF2B5EF4-FFF2-40B4-BE49-F238E27FC236}">
                <a16:creationId xmlns:a16="http://schemas.microsoft.com/office/drawing/2014/main" id="{F3EF7DA6-D48E-227E-D937-F7CB4C5DED25}"/>
              </a:ext>
            </a:extLst>
          </p:cNvPr>
          <p:cNvSpPr>
            <a:spLocks noGrp="1"/>
          </p:cNvSpPr>
          <p:nvPr>
            <p:ph type="body" idx="23" hasCustomPrompt="1"/>
          </p:nvPr>
        </p:nvSpPr>
        <p:spPr>
          <a:xfrm>
            <a:off x="11022674"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2" name="First Paragraph">
            <a:extLst>
              <a:ext uri="{FF2B5EF4-FFF2-40B4-BE49-F238E27FC236}">
                <a16:creationId xmlns:a16="http://schemas.microsoft.com/office/drawing/2014/main" id="{AC4E336F-8ADB-6002-491C-52D295DA7402}"/>
              </a:ext>
            </a:extLst>
          </p:cNvPr>
          <p:cNvSpPr>
            <a:spLocks noGrp="1"/>
          </p:cNvSpPr>
          <p:nvPr>
            <p:ph type="body" sz="quarter" idx="24" hasCustomPrompt="1"/>
          </p:nvPr>
        </p:nvSpPr>
        <p:spPr>
          <a:xfrm>
            <a:off x="11022675"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Tree>
    <p:extLst>
      <p:ext uri="{BB962C8B-B14F-4D97-AF65-F5344CB8AC3E}">
        <p14:creationId xmlns:p14="http://schemas.microsoft.com/office/powerpoint/2010/main" val="34230604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25/25/25/25 with Subtitle">
    <p:spTree>
      <p:nvGrpSpPr>
        <p:cNvPr id="1" name=""/>
        <p:cNvGrpSpPr/>
        <p:nvPr/>
      </p:nvGrpSpPr>
      <p:grpSpPr>
        <a:xfrm>
          <a:off x="0" y="0"/>
          <a:ext cx="0" cy="0"/>
          <a:chOff x="0" y="0"/>
          <a:chExt cx="0" cy="0"/>
        </a:xfrm>
      </p:grpSpPr>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Subtitle">
            <a:extLst>
              <a:ext uri="{FF2B5EF4-FFF2-40B4-BE49-F238E27FC236}">
                <a16:creationId xmlns:a16="http://schemas.microsoft.com/office/drawing/2014/main" id="{D96B63DE-037A-EB8C-392D-5891BEA6C0F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Subtitle Goes Here</a:t>
            </a:r>
          </a:p>
        </p:txBody>
      </p:sp>
      <p:sp>
        <p:nvSpPr>
          <p:cNvPr id="2" name="Rectangle 1">
            <a:extLst>
              <a:ext uri="{FF2B5EF4-FFF2-40B4-BE49-F238E27FC236}">
                <a16:creationId xmlns:a16="http://schemas.microsoft.com/office/drawing/2014/main" id="{B3DDCA93-BE9C-A4F2-6FD5-CB9653D4A0F5}"/>
              </a:ext>
              <a:ext uri="{C183D7F6-B498-43B3-948B-1728B52AA6E4}">
                <adec:decorative xmlns:adec="http://schemas.microsoft.com/office/drawing/2017/decorative" val="1"/>
              </a:ext>
            </a:extLst>
          </p:cNvPr>
          <p:cNvSpPr/>
          <p:nvPr/>
        </p:nvSpPr>
        <p:spPr>
          <a:xfrm>
            <a:off x="601355"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072A77F3-DFB5-FCE5-CD24-C70D5C4EB6C1}"/>
              </a:ext>
              <a:ext uri="{C183D7F6-B498-43B3-948B-1728B52AA6E4}">
                <adec:decorative xmlns:adec="http://schemas.microsoft.com/office/drawing/2017/decorative" val="1"/>
              </a:ext>
            </a:extLst>
          </p:cNvPr>
          <p:cNvSpPr/>
          <p:nvPr/>
        </p:nvSpPr>
        <p:spPr>
          <a:xfrm>
            <a:off x="749284"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DDCD6369-CDCC-DFCC-74FB-9EB980DCA89B}"/>
              </a:ext>
              <a:ext uri="{C183D7F6-B498-43B3-948B-1728B52AA6E4}">
                <adec:decorative xmlns:adec="http://schemas.microsoft.com/office/drawing/2017/decorative" val="1"/>
              </a:ext>
            </a:extLst>
          </p:cNvPr>
          <p:cNvSpPr/>
          <p:nvPr/>
        </p:nvSpPr>
        <p:spPr>
          <a:xfrm>
            <a:off x="4002923"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9" name="Rectangle 28">
            <a:extLst>
              <a:ext uri="{FF2B5EF4-FFF2-40B4-BE49-F238E27FC236}">
                <a16:creationId xmlns:a16="http://schemas.microsoft.com/office/drawing/2014/main" id="{08A51105-5D97-0B31-1647-CFCDEF2BE9F4}"/>
              </a:ext>
              <a:ext uri="{C183D7F6-B498-43B3-948B-1728B52AA6E4}">
                <adec:decorative xmlns:adec="http://schemas.microsoft.com/office/drawing/2017/decorative" val="1"/>
              </a:ext>
            </a:extLst>
          </p:cNvPr>
          <p:cNvSpPr/>
          <p:nvPr/>
        </p:nvSpPr>
        <p:spPr>
          <a:xfrm>
            <a:off x="4150852"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0" name="Rectangle 29">
            <a:extLst>
              <a:ext uri="{FF2B5EF4-FFF2-40B4-BE49-F238E27FC236}">
                <a16:creationId xmlns:a16="http://schemas.microsoft.com/office/drawing/2014/main" id="{005F1EAD-2605-4DD4-CCD2-0B5970841352}"/>
              </a:ext>
              <a:ext uri="{C183D7F6-B498-43B3-948B-1728B52AA6E4}">
                <adec:decorative xmlns:adec="http://schemas.microsoft.com/office/drawing/2017/decorative" val="1"/>
              </a:ext>
            </a:extLst>
          </p:cNvPr>
          <p:cNvSpPr/>
          <p:nvPr/>
        </p:nvSpPr>
        <p:spPr>
          <a:xfrm>
            <a:off x="7424442"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1" name="Rectangle 30">
            <a:extLst>
              <a:ext uri="{FF2B5EF4-FFF2-40B4-BE49-F238E27FC236}">
                <a16:creationId xmlns:a16="http://schemas.microsoft.com/office/drawing/2014/main" id="{1D8EB4DF-824F-5DE7-F07F-B9BAB900F24F}"/>
              </a:ext>
              <a:ext uri="{C183D7F6-B498-43B3-948B-1728B52AA6E4}">
                <adec:decorative xmlns:adec="http://schemas.microsoft.com/office/drawing/2017/decorative" val="1"/>
              </a:ext>
            </a:extLst>
          </p:cNvPr>
          <p:cNvSpPr/>
          <p:nvPr/>
        </p:nvSpPr>
        <p:spPr>
          <a:xfrm>
            <a:off x="7572371"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5" name="Rectangle 34">
            <a:extLst>
              <a:ext uri="{FF2B5EF4-FFF2-40B4-BE49-F238E27FC236}">
                <a16:creationId xmlns:a16="http://schemas.microsoft.com/office/drawing/2014/main" id="{A87E1E5B-9C50-18C4-448A-41383167692F}"/>
              </a:ext>
              <a:ext uri="{C183D7F6-B498-43B3-948B-1728B52AA6E4}">
                <adec:decorative xmlns:adec="http://schemas.microsoft.com/office/drawing/2017/decorative" val="1"/>
              </a:ext>
            </a:extLst>
          </p:cNvPr>
          <p:cNvSpPr/>
          <p:nvPr/>
        </p:nvSpPr>
        <p:spPr>
          <a:xfrm>
            <a:off x="10816034"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6" name="Rectangle 35">
            <a:extLst>
              <a:ext uri="{FF2B5EF4-FFF2-40B4-BE49-F238E27FC236}">
                <a16:creationId xmlns:a16="http://schemas.microsoft.com/office/drawing/2014/main" id="{03B80B77-2C88-E0FC-41C2-6DB3E6FBE65B}"/>
              </a:ext>
              <a:ext uri="{C183D7F6-B498-43B3-948B-1728B52AA6E4}">
                <adec:decorative xmlns:adec="http://schemas.microsoft.com/office/drawing/2017/decorative" val="1"/>
              </a:ext>
            </a:extLst>
          </p:cNvPr>
          <p:cNvSpPr/>
          <p:nvPr/>
        </p:nvSpPr>
        <p:spPr>
          <a:xfrm>
            <a:off x="10963963"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7" name="First Header">
            <a:extLst>
              <a:ext uri="{FF2B5EF4-FFF2-40B4-BE49-F238E27FC236}">
                <a16:creationId xmlns:a16="http://schemas.microsoft.com/office/drawing/2014/main" id="{3BD9E281-F6CE-90A3-47B4-B2E5A349B11E}"/>
              </a:ext>
            </a:extLst>
          </p:cNvPr>
          <p:cNvSpPr>
            <a:spLocks noGrp="1"/>
          </p:cNvSpPr>
          <p:nvPr>
            <p:ph type="body" idx="1" hasCustomPrompt="1"/>
          </p:nvPr>
        </p:nvSpPr>
        <p:spPr>
          <a:xfrm>
            <a:off x="820259"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38" name="First Paragraph">
            <a:extLst>
              <a:ext uri="{FF2B5EF4-FFF2-40B4-BE49-F238E27FC236}">
                <a16:creationId xmlns:a16="http://schemas.microsoft.com/office/drawing/2014/main" id="{59AF9866-CDBA-5134-A6DB-96B31C130C69}"/>
              </a:ext>
            </a:extLst>
          </p:cNvPr>
          <p:cNvSpPr>
            <a:spLocks noGrp="1"/>
          </p:cNvSpPr>
          <p:nvPr>
            <p:ph type="body" sz="quarter" idx="12" hasCustomPrompt="1"/>
          </p:nvPr>
        </p:nvSpPr>
        <p:spPr>
          <a:xfrm>
            <a:off x="820259"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39" name="First Header">
            <a:extLst>
              <a:ext uri="{FF2B5EF4-FFF2-40B4-BE49-F238E27FC236}">
                <a16:creationId xmlns:a16="http://schemas.microsoft.com/office/drawing/2014/main" id="{391FE70A-D23A-076D-1786-7FE17981838A}"/>
              </a:ext>
            </a:extLst>
          </p:cNvPr>
          <p:cNvSpPr>
            <a:spLocks noGrp="1"/>
          </p:cNvSpPr>
          <p:nvPr>
            <p:ph type="body" idx="19" hasCustomPrompt="1"/>
          </p:nvPr>
        </p:nvSpPr>
        <p:spPr>
          <a:xfrm>
            <a:off x="4221827"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0" name="First Paragraph">
            <a:extLst>
              <a:ext uri="{FF2B5EF4-FFF2-40B4-BE49-F238E27FC236}">
                <a16:creationId xmlns:a16="http://schemas.microsoft.com/office/drawing/2014/main" id="{3CB7A0B8-C4A7-D6F3-F68F-2937E1E69B1B}"/>
              </a:ext>
            </a:extLst>
          </p:cNvPr>
          <p:cNvSpPr>
            <a:spLocks noGrp="1"/>
          </p:cNvSpPr>
          <p:nvPr>
            <p:ph type="body" sz="quarter" idx="20" hasCustomPrompt="1"/>
          </p:nvPr>
        </p:nvSpPr>
        <p:spPr>
          <a:xfrm>
            <a:off x="4221827"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1" name="First Header">
            <a:extLst>
              <a:ext uri="{FF2B5EF4-FFF2-40B4-BE49-F238E27FC236}">
                <a16:creationId xmlns:a16="http://schemas.microsoft.com/office/drawing/2014/main" id="{2A8C112B-43BC-C11D-B72C-3EE2D924DEB1}"/>
              </a:ext>
            </a:extLst>
          </p:cNvPr>
          <p:cNvSpPr>
            <a:spLocks noGrp="1"/>
          </p:cNvSpPr>
          <p:nvPr>
            <p:ph type="body" idx="21" hasCustomPrompt="1"/>
          </p:nvPr>
        </p:nvSpPr>
        <p:spPr>
          <a:xfrm>
            <a:off x="7643346"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2" name="First Paragraph">
            <a:extLst>
              <a:ext uri="{FF2B5EF4-FFF2-40B4-BE49-F238E27FC236}">
                <a16:creationId xmlns:a16="http://schemas.microsoft.com/office/drawing/2014/main" id="{12E92361-F6B8-A4DE-60F6-65FC0EEF0882}"/>
              </a:ext>
            </a:extLst>
          </p:cNvPr>
          <p:cNvSpPr>
            <a:spLocks noGrp="1"/>
          </p:cNvSpPr>
          <p:nvPr>
            <p:ph type="body" sz="quarter" idx="31" hasCustomPrompt="1"/>
          </p:nvPr>
        </p:nvSpPr>
        <p:spPr>
          <a:xfrm>
            <a:off x="7643346"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3" name="First Header">
            <a:extLst>
              <a:ext uri="{FF2B5EF4-FFF2-40B4-BE49-F238E27FC236}">
                <a16:creationId xmlns:a16="http://schemas.microsoft.com/office/drawing/2014/main" id="{3E10609C-7B46-8F4B-E1CA-CF82B008D8AA}"/>
              </a:ext>
            </a:extLst>
          </p:cNvPr>
          <p:cNvSpPr>
            <a:spLocks noGrp="1"/>
          </p:cNvSpPr>
          <p:nvPr>
            <p:ph type="body" idx="23" hasCustomPrompt="1"/>
          </p:nvPr>
        </p:nvSpPr>
        <p:spPr>
          <a:xfrm>
            <a:off x="11034938"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4" name="First Paragraph">
            <a:extLst>
              <a:ext uri="{FF2B5EF4-FFF2-40B4-BE49-F238E27FC236}">
                <a16:creationId xmlns:a16="http://schemas.microsoft.com/office/drawing/2014/main" id="{53D28DB9-BE4C-CAF1-68EB-FE3D8F05F413}"/>
              </a:ext>
            </a:extLst>
          </p:cNvPr>
          <p:cNvSpPr>
            <a:spLocks noGrp="1"/>
          </p:cNvSpPr>
          <p:nvPr>
            <p:ph type="body" sz="quarter" idx="24" hasCustomPrompt="1"/>
          </p:nvPr>
        </p:nvSpPr>
        <p:spPr>
          <a:xfrm>
            <a:off x="11034938"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Tree>
    <p:extLst>
      <p:ext uri="{BB962C8B-B14F-4D97-AF65-F5344CB8AC3E}">
        <p14:creationId xmlns:p14="http://schemas.microsoft.com/office/powerpoint/2010/main" val="24580596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25/25/25/25 Content Feature">
    <p:spTree>
      <p:nvGrpSpPr>
        <p:cNvPr id="1" name=""/>
        <p:cNvGrpSpPr/>
        <p:nvPr/>
      </p:nvGrpSpPr>
      <p:grpSpPr>
        <a:xfrm>
          <a:off x="0" y="0"/>
          <a:ext cx="0" cy="0"/>
          <a:chOff x="0" y="0"/>
          <a:chExt cx="0" cy="0"/>
        </a:xfrm>
      </p:grpSpPr>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Content Placeholder 15">
            <a:extLst>
              <a:ext uri="{FF2B5EF4-FFF2-40B4-BE49-F238E27FC236}">
                <a16:creationId xmlns:a16="http://schemas.microsoft.com/office/drawing/2014/main" id="{4DC846AD-3E26-3359-DDFA-621B9E159517}"/>
              </a:ext>
            </a:extLst>
          </p:cNvPr>
          <p:cNvSpPr txBox="1">
            <a:spLocks/>
          </p:cNvSpPr>
          <p:nvPr/>
        </p:nvSpPr>
        <p:spPr>
          <a:xfrm>
            <a:off x="3927595"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7" name="Content Placeholder 15">
            <a:extLst>
              <a:ext uri="{FF2B5EF4-FFF2-40B4-BE49-F238E27FC236}">
                <a16:creationId xmlns:a16="http://schemas.microsoft.com/office/drawing/2014/main" id="{FEEF4DC1-2A57-CEFC-54DD-D3F559A60325}"/>
              </a:ext>
            </a:extLst>
          </p:cNvPr>
          <p:cNvSpPr txBox="1">
            <a:spLocks/>
          </p:cNvSpPr>
          <p:nvPr/>
        </p:nvSpPr>
        <p:spPr>
          <a:xfrm rot="10800000">
            <a:off x="4040440"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9" name="Content Placeholder 15">
            <a:extLst>
              <a:ext uri="{FF2B5EF4-FFF2-40B4-BE49-F238E27FC236}">
                <a16:creationId xmlns:a16="http://schemas.microsoft.com/office/drawing/2014/main" id="{303AE1B5-1547-16AA-BA7E-74137C1C09BD}"/>
              </a:ext>
            </a:extLst>
          </p:cNvPr>
          <p:cNvSpPr txBox="1">
            <a:spLocks/>
          </p:cNvSpPr>
          <p:nvPr/>
        </p:nvSpPr>
        <p:spPr>
          <a:xfrm>
            <a:off x="7419253"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0" name="Content Placeholder 15">
            <a:extLst>
              <a:ext uri="{FF2B5EF4-FFF2-40B4-BE49-F238E27FC236}">
                <a16:creationId xmlns:a16="http://schemas.microsoft.com/office/drawing/2014/main" id="{89FCED4E-BB63-906F-E116-171AC884E6FD}"/>
              </a:ext>
            </a:extLst>
          </p:cNvPr>
          <p:cNvSpPr txBox="1">
            <a:spLocks/>
          </p:cNvSpPr>
          <p:nvPr/>
        </p:nvSpPr>
        <p:spPr>
          <a:xfrm rot="10800000">
            <a:off x="7532098"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1" name="Content Placeholder 15">
            <a:extLst>
              <a:ext uri="{FF2B5EF4-FFF2-40B4-BE49-F238E27FC236}">
                <a16:creationId xmlns:a16="http://schemas.microsoft.com/office/drawing/2014/main" id="{06FAEB37-15A3-34C1-6B02-D924914391B9}"/>
              </a:ext>
            </a:extLst>
          </p:cNvPr>
          <p:cNvSpPr txBox="1">
            <a:spLocks/>
          </p:cNvSpPr>
          <p:nvPr/>
        </p:nvSpPr>
        <p:spPr>
          <a:xfrm>
            <a:off x="10891224"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2" name="Content Placeholder 15">
            <a:extLst>
              <a:ext uri="{FF2B5EF4-FFF2-40B4-BE49-F238E27FC236}">
                <a16:creationId xmlns:a16="http://schemas.microsoft.com/office/drawing/2014/main" id="{F66FCAD0-8C0B-C16D-28D0-2B3533B4B694}"/>
              </a:ext>
            </a:extLst>
          </p:cNvPr>
          <p:cNvSpPr txBox="1">
            <a:spLocks/>
          </p:cNvSpPr>
          <p:nvPr/>
        </p:nvSpPr>
        <p:spPr>
          <a:xfrm rot="10800000">
            <a:off x="11004069"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3" name="Content Placeholder 15">
            <a:extLst>
              <a:ext uri="{FF2B5EF4-FFF2-40B4-BE49-F238E27FC236}">
                <a16:creationId xmlns:a16="http://schemas.microsoft.com/office/drawing/2014/main" id="{876BC095-08D1-3EC6-2C0C-3C95A71BC0DE}"/>
              </a:ext>
            </a:extLst>
          </p:cNvPr>
          <p:cNvSpPr txBox="1">
            <a:spLocks/>
          </p:cNvSpPr>
          <p:nvPr/>
        </p:nvSpPr>
        <p:spPr>
          <a:xfrm>
            <a:off x="457202"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4" name="Content Placeholder 15">
            <a:extLst>
              <a:ext uri="{FF2B5EF4-FFF2-40B4-BE49-F238E27FC236}">
                <a16:creationId xmlns:a16="http://schemas.microsoft.com/office/drawing/2014/main" id="{56008618-907C-F9C0-D582-BBD163C9136F}"/>
              </a:ext>
            </a:extLst>
          </p:cNvPr>
          <p:cNvSpPr txBox="1">
            <a:spLocks/>
          </p:cNvSpPr>
          <p:nvPr/>
        </p:nvSpPr>
        <p:spPr>
          <a:xfrm rot="10800000">
            <a:off x="570047" y="1811019"/>
            <a:ext cx="3056284" cy="5018483"/>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2400"/>
          </a:p>
        </p:txBody>
      </p:sp>
      <p:sp>
        <p:nvSpPr>
          <p:cNvPr id="24" name="First Header">
            <a:extLst>
              <a:ext uri="{FF2B5EF4-FFF2-40B4-BE49-F238E27FC236}">
                <a16:creationId xmlns:a16="http://schemas.microsoft.com/office/drawing/2014/main" id="{31654FA2-514D-5265-2F48-627600E6DD7D}"/>
              </a:ext>
            </a:extLst>
          </p:cNvPr>
          <p:cNvSpPr>
            <a:spLocks noGrp="1"/>
          </p:cNvSpPr>
          <p:nvPr>
            <p:ph type="body" idx="1" hasCustomPrompt="1"/>
          </p:nvPr>
        </p:nvSpPr>
        <p:spPr>
          <a:xfrm>
            <a:off x="711626"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25" name="First Paragraph">
            <a:extLst>
              <a:ext uri="{FF2B5EF4-FFF2-40B4-BE49-F238E27FC236}">
                <a16:creationId xmlns:a16="http://schemas.microsoft.com/office/drawing/2014/main" id="{05A4FA8E-E1D1-85DE-D513-4DDD0103089C}"/>
              </a:ext>
            </a:extLst>
          </p:cNvPr>
          <p:cNvSpPr>
            <a:spLocks noGrp="1"/>
          </p:cNvSpPr>
          <p:nvPr>
            <p:ph type="body" sz="quarter" idx="12" hasCustomPrompt="1"/>
          </p:nvPr>
        </p:nvSpPr>
        <p:spPr>
          <a:xfrm>
            <a:off x="711626"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8" name="First Header">
            <a:extLst>
              <a:ext uri="{FF2B5EF4-FFF2-40B4-BE49-F238E27FC236}">
                <a16:creationId xmlns:a16="http://schemas.microsoft.com/office/drawing/2014/main" id="{8AF61D25-7734-40B5-9D1E-0718BD87ED53}"/>
              </a:ext>
            </a:extLst>
          </p:cNvPr>
          <p:cNvSpPr>
            <a:spLocks noGrp="1"/>
          </p:cNvSpPr>
          <p:nvPr>
            <p:ph type="body" idx="32" hasCustomPrompt="1"/>
          </p:nvPr>
        </p:nvSpPr>
        <p:spPr>
          <a:xfrm>
            <a:off x="711626"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 name="First Header">
            <a:extLst>
              <a:ext uri="{FF2B5EF4-FFF2-40B4-BE49-F238E27FC236}">
                <a16:creationId xmlns:a16="http://schemas.microsoft.com/office/drawing/2014/main" id="{EE0D0C23-DA9E-02FD-1EF7-DAD871AAD7AC}"/>
              </a:ext>
            </a:extLst>
          </p:cNvPr>
          <p:cNvSpPr>
            <a:spLocks noGrp="1"/>
          </p:cNvSpPr>
          <p:nvPr>
            <p:ph type="body" idx="33" hasCustomPrompt="1"/>
          </p:nvPr>
        </p:nvSpPr>
        <p:spPr>
          <a:xfrm>
            <a:off x="4183021"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3" name="First Paragraph">
            <a:extLst>
              <a:ext uri="{FF2B5EF4-FFF2-40B4-BE49-F238E27FC236}">
                <a16:creationId xmlns:a16="http://schemas.microsoft.com/office/drawing/2014/main" id="{8E0756E2-70B7-BC57-697D-D8148A15B757}"/>
              </a:ext>
            </a:extLst>
          </p:cNvPr>
          <p:cNvSpPr>
            <a:spLocks noGrp="1"/>
          </p:cNvSpPr>
          <p:nvPr>
            <p:ph type="body" sz="quarter" idx="34" hasCustomPrompt="1"/>
          </p:nvPr>
        </p:nvSpPr>
        <p:spPr>
          <a:xfrm>
            <a:off x="4183021"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 name="First Header">
            <a:extLst>
              <a:ext uri="{FF2B5EF4-FFF2-40B4-BE49-F238E27FC236}">
                <a16:creationId xmlns:a16="http://schemas.microsoft.com/office/drawing/2014/main" id="{4878883E-A14B-FD7B-5B84-8F4D01D1A742}"/>
              </a:ext>
            </a:extLst>
          </p:cNvPr>
          <p:cNvSpPr>
            <a:spLocks noGrp="1"/>
          </p:cNvSpPr>
          <p:nvPr>
            <p:ph type="body" idx="35" hasCustomPrompt="1"/>
          </p:nvPr>
        </p:nvSpPr>
        <p:spPr>
          <a:xfrm>
            <a:off x="4183021"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6" name="First Header">
            <a:extLst>
              <a:ext uri="{FF2B5EF4-FFF2-40B4-BE49-F238E27FC236}">
                <a16:creationId xmlns:a16="http://schemas.microsoft.com/office/drawing/2014/main" id="{D74A9512-D2E5-4D1B-D094-FE3534117658}"/>
              </a:ext>
            </a:extLst>
          </p:cNvPr>
          <p:cNvSpPr>
            <a:spLocks noGrp="1"/>
          </p:cNvSpPr>
          <p:nvPr>
            <p:ph type="body" idx="36" hasCustomPrompt="1"/>
          </p:nvPr>
        </p:nvSpPr>
        <p:spPr>
          <a:xfrm>
            <a:off x="7674367"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15" name="First Paragraph">
            <a:extLst>
              <a:ext uri="{FF2B5EF4-FFF2-40B4-BE49-F238E27FC236}">
                <a16:creationId xmlns:a16="http://schemas.microsoft.com/office/drawing/2014/main" id="{813C3C0D-E197-B975-ED8B-CF57FFBBEB95}"/>
              </a:ext>
            </a:extLst>
          </p:cNvPr>
          <p:cNvSpPr>
            <a:spLocks noGrp="1"/>
          </p:cNvSpPr>
          <p:nvPr>
            <p:ph type="body" sz="quarter" idx="37" hasCustomPrompt="1"/>
          </p:nvPr>
        </p:nvSpPr>
        <p:spPr>
          <a:xfrm>
            <a:off x="7674367"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16" name="First Header">
            <a:extLst>
              <a:ext uri="{FF2B5EF4-FFF2-40B4-BE49-F238E27FC236}">
                <a16:creationId xmlns:a16="http://schemas.microsoft.com/office/drawing/2014/main" id="{FD4D5652-955E-5464-411A-530262E0F0FC}"/>
              </a:ext>
            </a:extLst>
          </p:cNvPr>
          <p:cNvSpPr>
            <a:spLocks noGrp="1"/>
          </p:cNvSpPr>
          <p:nvPr>
            <p:ph type="body" idx="38" hasCustomPrompt="1"/>
          </p:nvPr>
        </p:nvSpPr>
        <p:spPr>
          <a:xfrm>
            <a:off x="7674367"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8" name="First Header">
            <a:extLst>
              <a:ext uri="{FF2B5EF4-FFF2-40B4-BE49-F238E27FC236}">
                <a16:creationId xmlns:a16="http://schemas.microsoft.com/office/drawing/2014/main" id="{608F236D-A7FB-09A6-22C5-30A5AF01E278}"/>
              </a:ext>
            </a:extLst>
          </p:cNvPr>
          <p:cNvSpPr>
            <a:spLocks noGrp="1"/>
          </p:cNvSpPr>
          <p:nvPr>
            <p:ph type="body" idx="39" hasCustomPrompt="1"/>
          </p:nvPr>
        </p:nvSpPr>
        <p:spPr>
          <a:xfrm>
            <a:off x="11145762"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19" name="First Paragraph">
            <a:extLst>
              <a:ext uri="{FF2B5EF4-FFF2-40B4-BE49-F238E27FC236}">
                <a16:creationId xmlns:a16="http://schemas.microsoft.com/office/drawing/2014/main" id="{A8A8E117-F8FA-9EFC-675D-17033C0814BB}"/>
              </a:ext>
            </a:extLst>
          </p:cNvPr>
          <p:cNvSpPr>
            <a:spLocks noGrp="1"/>
          </p:cNvSpPr>
          <p:nvPr>
            <p:ph type="body" sz="quarter" idx="40" hasCustomPrompt="1"/>
          </p:nvPr>
        </p:nvSpPr>
        <p:spPr>
          <a:xfrm>
            <a:off x="11145762"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20" name="First Header">
            <a:extLst>
              <a:ext uri="{FF2B5EF4-FFF2-40B4-BE49-F238E27FC236}">
                <a16:creationId xmlns:a16="http://schemas.microsoft.com/office/drawing/2014/main" id="{5640C9CB-3CB4-61BC-74BE-3B5B27477C51}"/>
              </a:ext>
            </a:extLst>
          </p:cNvPr>
          <p:cNvSpPr>
            <a:spLocks noGrp="1"/>
          </p:cNvSpPr>
          <p:nvPr>
            <p:ph type="body" idx="41" hasCustomPrompt="1"/>
          </p:nvPr>
        </p:nvSpPr>
        <p:spPr>
          <a:xfrm>
            <a:off x="11145762"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Tree>
    <p:extLst>
      <p:ext uri="{BB962C8B-B14F-4D97-AF65-F5344CB8AC3E}">
        <p14:creationId xmlns:p14="http://schemas.microsoft.com/office/powerpoint/2010/main" val="3608647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0/30/3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5346C1-D42E-CB1B-D50C-182C31FFF5BA}"/>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28C80733-939A-4811-6D52-607A8B5A3803}"/>
              </a:ext>
              <a:ext uri="{C183D7F6-B498-43B3-948B-1728B52AA6E4}">
                <adec:decorative xmlns:adec="http://schemas.microsoft.com/office/drawing/2017/decorative" val="1"/>
              </a:ext>
            </a:extLst>
          </p:cNvPr>
          <p:cNvSpPr/>
          <p:nvPr/>
        </p:nvSpPr>
        <p:spPr>
          <a:xfrm>
            <a:off x="5154930"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9A3C0935-DBA4-F575-FC1C-69670A5596A2}"/>
              </a:ext>
              <a:ext uri="{C183D7F6-B498-43B3-948B-1728B52AA6E4}">
                <adec:decorative xmlns:adec="http://schemas.microsoft.com/office/drawing/2017/decorative" val="1"/>
              </a:ext>
            </a:extLst>
          </p:cNvPr>
          <p:cNvSpPr/>
          <p:nvPr/>
        </p:nvSpPr>
        <p:spPr>
          <a:xfrm>
            <a:off x="601218"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3438BFB2-A3EC-2117-8F02-778284CE24C5}"/>
              </a:ext>
              <a:ext uri="{C183D7F6-B498-43B3-948B-1728B52AA6E4}">
                <adec:decorative xmlns:adec="http://schemas.microsoft.com/office/drawing/2017/decorative" val="1"/>
              </a:ext>
            </a:extLst>
          </p:cNvPr>
          <p:cNvSpPr/>
          <p:nvPr/>
        </p:nvSpPr>
        <p:spPr>
          <a:xfrm>
            <a:off x="9672066"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Footer Placeholder">
            <a:extLst>
              <a:ext uri="{FF2B5EF4-FFF2-40B4-BE49-F238E27FC236}">
                <a16:creationId xmlns:a16="http://schemas.microsoft.com/office/drawing/2014/main" id="{F21284CE-DFAF-1E74-3B5D-438DC9B82A49}"/>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endParaRPr lang="en-US"/>
          </a:p>
        </p:txBody>
      </p:sp>
      <p:sp>
        <p:nvSpPr>
          <p:cNvPr id="18" name="Slide Number">
            <a:extLst>
              <a:ext uri="{FF2B5EF4-FFF2-40B4-BE49-F238E27FC236}">
                <a16:creationId xmlns:a16="http://schemas.microsoft.com/office/drawing/2014/main" id="{46E0D73D-E9CD-DBF1-1FD9-358B6C8A8DBF}"/>
              </a:ext>
            </a:extLst>
          </p:cNvPr>
          <p:cNvSpPr>
            <a:spLocks noGrp="1"/>
          </p:cNvSpPr>
          <p:nvPr>
            <p:ph type="sldNum" sz="quarter" idx="18"/>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0" name="Title">
            <a:extLst>
              <a:ext uri="{FF2B5EF4-FFF2-40B4-BE49-F238E27FC236}">
                <a16:creationId xmlns:a16="http://schemas.microsoft.com/office/drawing/2014/main" id="{58520C09-A13A-34DE-6A3B-CE1902591E64}"/>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8" name="First Paragraph">
            <a:extLst>
              <a:ext uri="{FF2B5EF4-FFF2-40B4-BE49-F238E27FC236}">
                <a16:creationId xmlns:a16="http://schemas.microsoft.com/office/drawing/2014/main" id="{0572B50C-4E5D-D954-807E-FF80067D12F4}"/>
              </a:ext>
            </a:extLst>
          </p:cNvPr>
          <p:cNvSpPr>
            <a:spLocks noGrp="1"/>
          </p:cNvSpPr>
          <p:nvPr>
            <p:ph type="body" sz="quarter" idx="12" hasCustomPrompt="1"/>
          </p:nvPr>
        </p:nvSpPr>
        <p:spPr>
          <a:xfrm>
            <a:off x="1007749"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First Paragraph">
            <a:extLst>
              <a:ext uri="{FF2B5EF4-FFF2-40B4-BE49-F238E27FC236}">
                <a16:creationId xmlns:a16="http://schemas.microsoft.com/office/drawing/2014/main" id="{FA0E226B-6FFF-D1D6-5F34-C9DFB9E658A4}"/>
              </a:ext>
            </a:extLst>
          </p:cNvPr>
          <p:cNvSpPr>
            <a:spLocks noGrp="1"/>
          </p:cNvSpPr>
          <p:nvPr>
            <p:ph type="body" sz="quarter" idx="20" hasCustomPrompt="1"/>
          </p:nvPr>
        </p:nvSpPr>
        <p:spPr>
          <a:xfrm>
            <a:off x="5485029"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First Paragraph">
            <a:extLst>
              <a:ext uri="{FF2B5EF4-FFF2-40B4-BE49-F238E27FC236}">
                <a16:creationId xmlns:a16="http://schemas.microsoft.com/office/drawing/2014/main" id="{4B407E05-D7BA-2807-D2E3-78DFD7207278}"/>
              </a:ext>
            </a:extLst>
          </p:cNvPr>
          <p:cNvSpPr>
            <a:spLocks noGrp="1"/>
          </p:cNvSpPr>
          <p:nvPr>
            <p:ph type="body" sz="quarter" idx="22" hasCustomPrompt="1"/>
          </p:nvPr>
        </p:nvSpPr>
        <p:spPr>
          <a:xfrm>
            <a:off x="10027761"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6" name="ArcBest Icon">
            <a:extLst>
              <a:ext uri="{FF2B5EF4-FFF2-40B4-BE49-F238E27FC236}">
                <a16:creationId xmlns:a16="http://schemas.microsoft.com/office/drawing/2014/main" id="{B63CCEA4-47BB-92B5-C26A-EF4FCDB79EB1}"/>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2636905337"/>
      </p:ext>
    </p:extLst>
  </p:cSld>
  <p:clrMapOvr>
    <a:masterClrMapping/>
  </p:clrMapOvr>
  <p:hf sldNum="0"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50/5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C429A8-5C96-2CEC-0C99-BE9DB845DC0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A2DA365A-44B9-4F3B-B439-D216DC5C372B}"/>
              </a:ext>
              <a:ext uri="{C183D7F6-B498-43B3-948B-1728B52AA6E4}">
                <adec:decorative xmlns:adec="http://schemas.microsoft.com/office/drawing/2017/decorative" val="1"/>
              </a:ext>
            </a:extLst>
          </p:cNvPr>
          <p:cNvSpPr/>
          <p:nvPr/>
        </p:nvSpPr>
        <p:spPr>
          <a:xfrm>
            <a:off x="605511" y="1810514"/>
            <a:ext cx="662465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050F5AA7-95F5-3A9A-4496-9D2A8BAD7CFF}"/>
              </a:ext>
              <a:ext uri="{C183D7F6-B498-43B3-948B-1728B52AA6E4}">
                <adec:decorative xmlns:adec="http://schemas.microsoft.com/office/drawing/2017/decorative" val="1"/>
              </a:ext>
            </a:extLst>
          </p:cNvPr>
          <p:cNvSpPr/>
          <p:nvPr/>
        </p:nvSpPr>
        <p:spPr>
          <a:xfrm>
            <a:off x="7397530" y="1810514"/>
            <a:ext cx="6627359"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Footer Placeholder">
            <a:extLst>
              <a:ext uri="{FF2B5EF4-FFF2-40B4-BE49-F238E27FC236}">
                <a16:creationId xmlns:a16="http://schemas.microsoft.com/office/drawing/2014/main" id="{F21284CE-DFAF-1E74-3B5D-438DC9B82A49}"/>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46E0D73D-E9CD-DBF1-1FD9-358B6C8A8DB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0" name="Title">
            <a:extLst>
              <a:ext uri="{FF2B5EF4-FFF2-40B4-BE49-F238E27FC236}">
                <a16:creationId xmlns:a16="http://schemas.microsoft.com/office/drawing/2014/main" id="{58520C09-A13A-34DE-6A3B-CE1902591E64}"/>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3" name="First Paragraph">
            <a:extLst>
              <a:ext uri="{FF2B5EF4-FFF2-40B4-BE49-F238E27FC236}">
                <a16:creationId xmlns:a16="http://schemas.microsoft.com/office/drawing/2014/main" id="{6699C132-71FE-F7B0-9D1D-A8E82375D868}"/>
              </a:ext>
            </a:extLst>
          </p:cNvPr>
          <p:cNvSpPr>
            <a:spLocks noGrp="1"/>
          </p:cNvSpPr>
          <p:nvPr>
            <p:ph type="body" sz="quarter" idx="12" hasCustomPrompt="1"/>
          </p:nvPr>
        </p:nvSpPr>
        <p:spPr>
          <a:xfrm>
            <a:off x="1010014" y="2196611"/>
            <a:ext cx="5846298" cy="462153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Second Paragraph">
            <a:extLst>
              <a:ext uri="{FF2B5EF4-FFF2-40B4-BE49-F238E27FC236}">
                <a16:creationId xmlns:a16="http://schemas.microsoft.com/office/drawing/2014/main" id="{BE292DBE-5E3B-6E35-312E-C5201A1237CA}"/>
              </a:ext>
            </a:extLst>
          </p:cNvPr>
          <p:cNvSpPr>
            <a:spLocks noGrp="1"/>
          </p:cNvSpPr>
          <p:nvPr>
            <p:ph type="body" sz="quarter" idx="13" hasCustomPrompt="1"/>
          </p:nvPr>
        </p:nvSpPr>
        <p:spPr>
          <a:xfrm>
            <a:off x="7765367" y="2196611"/>
            <a:ext cx="5846298" cy="462153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58093892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50/5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4FDC63-D232-33C2-B65C-56EE760A4F29}"/>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49A46958-2AA8-AE20-B570-63D7AD843020}"/>
              </a:ext>
              <a:ext uri="{C183D7F6-B498-43B3-948B-1728B52AA6E4}">
                <adec:decorative xmlns:adec="http://schemas.microsoft.com/office/drawing/2017/decorative" val="1"/>
              </a:ext>
            </a:extLst>
          </p:cNvPr>
          <p:cNvSpPr/>
          <p:nvPr/>
        </p:nvSpPr>
        <p:spPr>
          <a:xfrm>
            <a:off x="605511" y="1810514"/>
            <a:ext cx="662465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4B35FB79-C9C8-2B53-1538-E497C8B37EA0}"/>
              </a:ext>
              <a:ext uri="{C183D7F6-B498-43B3-948B-1728B52AA6E4}">
                <adec:decorative xmlns:adec="http://schemas.microsoft.com/office/drawing/2017/decorative" val="1"/>
              </a:ext>
            </a:extLst>
          </p:cNvPr>
          <p:cNvSpPr/>
          <p:nvPr/>
        </p:nvSpPr>
        <p:spPr>
          <a:xfrm>
            <a:off x="7397530" y="1810514"/>
            <a:ext cx="6627359"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1007747" y="2194560"/>
            <a:ext cx="5850254"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1007748" y="2732723"/>
            <a:ext cx="5850254"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econd Header">
            <a:extLst>
              <a:ext uri="{FF2B5EF4-FFF2-40B4-BE49-F238E27FC236}">
                <a16:creationId xmlns:a16="http://schemas.microsoft.com/office/drawing/2014/main" id="{ED898FF4-9E83-E9C1-B3F9-F1A8E9F7C25A}"/>
              </a:ext>
            </a:extLst>
          </p:cNvPr>
          <p:cNvSpPr>
            <a:spLocks noGrp="1"/>
          </p:cNvSpPr>
          <p:nvPr>
            <p:ph type="body" sz="quarter" idx="3" hasCustomPrompt="1"/>
          </p:nvPr>
        </p:nvSpPr>
        <p:spPr>
          <a:xfrm>
            <a:off x="7772400" y="2194560"/>
            <a:ext cx="585406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0" name="Second Paragraph">
            <a:extLst>
              <a:ext uri="{FF2B5EF4-FFF2-40B4-BE49-F238E27FC236}">
                <a16:creationId xmlns:a16="http://schemas.microsoft.com/office/drawing/2014/main" id="{F4088B95-B411-5BD6-5FB5-74ACD5255F4A}"/>
              </a:ext>
            </a:extLst>
          </p:cNvPr>
          <p:cNvSpPr>
            <a:spLocks noGrp="1"/>
          </p:cNvSpPr>
          <p:nvPr>
            <p:ph type="body" sz="quarter" idx="13" hasCustomPrompt="1"/>
          </p:nvPr>
        </p:nvSpPr>
        <p:spPr>
          <a:xfrm>
            <a:off x="7776211" y="2732723"/>
            <a:ext cx="5850254"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39833899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50/50 - 4 Box Gri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D5B240-C535-D3D8-F34C-80F6A3BB31EE}"/>
              </a:ext>
              <a:ext uri="{C183D7F6-B498-43B3-948B-1728B52AA6E4}">
                <adec:decorative xmlns:adec="http://schemas.microsoft.com/office/drawing/2017/decorative" val="1"/>
              </a:ext>
            </a:extLst>
          </p:cNvPr>
          <p:cNvSpPr/>
          <p:nvPr/>
        </p:nvSpPr>
        <p:spPr>
          <a:xfrm>
            <a:off x="441959" y="1645920"/>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C1A6458F-02F7-ED0B-3359-F0F6E38746E8}"/>
              </a:ext>
              <a:ext uri="{C183D7F6-B498-43B3-948B-1728B52AA6E4}">
                <adec:decorative xmlns:adec="http://schemas.microsoft.com/office/drawing/2017/decorative" val="1"/>
              </a:ext>
            </a:extLst>
          </p:cNvPr>
          <p:cNvSpPr/>
          <p:nvPr/>
        </p:nvSpPr>
        <p:spPr>
          <a:xfrm>
            <a:off x="605513" y="1810512"/>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7DA4C06D-AE0D-56ED-E4CF-EB1D4305DAAB}"/>
              </a:ext>
              <a:ext uri="{C183D7F6-B498-43B3-948B-1728B52AA6E4}">
                <adec:decorative xmlns:adec="http://schemas.microsoft.com/office/drawing/2017/decorative" val="1"/>
              </a:ext>
            </a:extLst>
          </p:cNvPr>
          <p:cNvSpPr/>
          <p:nvPr/>
        </p:nvSpPr>
        <p:spPr>
          <a:xfrm>
            <a:off x="7690982"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6" name="Rectangle 5">
            <a:extLst>
              <a:ext uri="{FF2B5EF4-FFF2-40B4-BE49-F238E27FC236}">
                <a16:creationId xmlns:a16="http://schemas.microsoft.com/office/drawing/2014/main" id="{504D2EDB-B2F4-22E1-AAF8-DAA931DFB6BF}"/>
              </a:ext>
              <a:ext uri="{C183D7F6-B498-43B3-948B-1728B52AA6E4}">
                <adec:decorative xmlns:adec="http://schemas.microsoft.com/office/drawing/2017/decorative" val="1"/>
              </a:ext>
            </a:extLst>
          </p:cNvPr>
          <p:cNvSpPr/>
          <p:nvPr/>
        </p:nvSpPr>
        <p:spPr>
          <a:xfrm>
            <a:off x="7861450"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2469F968-172C-3009-DFC7-1E5550E7F43F}"/>
              </a:ext>
              <a:ext uri="{C183D7F6-B498-43B3-948B-1728B52AA6E4}">
                <adec:decorative xmlns:adec="http://schemas.microsoft.com/office/drawing/2017/decorative" val="1"/>
              </a:ext>
            </a:extLst>
          </p:cNvPr>
          <p:cNvSpPr/>
          <p:nvPr/>
        </p:nvSpPr>
        <p:spPr>
          <a:xfrm>
            <a:off x="7690982"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7861450"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23" name="First Featured Content">
            <a:extLst>
              <a:ext uri="{FF2B5EF4-FFF2-40B4-BE49-F238E27FC236}">
                <a16:creationId xmlns:a16="http://schemas.microsoft.com/office/drawing/2014/main" id="{6413FB09-08D4-FA32-E6C1-46A9065E8194}"/>
              </a:ext>
            </a:extLst>
          </p:cNvPr>
          <p:cNvSpPr>
            <a:spLocks noGrp="1"/>
          </p:cNvSpPr>
          <p:nvPr>
            <p:ph type="body" idx="20" hasCustomPrompt="1"/>
          </p:nvPr>
        </p:nvSpPr>
        <p:spPr>
          <a:xfrm>
            <a:off x="8137028" y="2541019"/>
            <a:ext cx="2414015" cy="1604698"/>
          </a:xfrm>
          <a:prstGeom prst="rect">
            <a:avLst/>
          </a:prstGeom>
          <a:gradFill flip="none" rotWithShape="1">
            <a:gsLst>
              <a:gs pos="100000">
                <a:schemeClr val="accent4"/>
              </a:gs>
              <a:gs pos="0">
                <a:schemeClr val="accent4">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indent="0" algn="ctr" defTabSz="1755473">
              <a:lnSpc>
                <a:spcPts val="2102"/>
              </a:lnSpc>
              <a:buNone/>
            </a:pPr>
            <a:r>
              <a:rPr lang="en-US"/>
              <a:t>Content </a:t>
            </a:r>
            <a:br>
              <a:rPr lang="en-US"/>
            </a:br>
            <a:r>
              <a:rPr lang="en-US"/>
              <a:t>feature area #1</a:t>
            </a:r>
          </a:p>
        </p:txBody>
      </p:sp>
      <p:sp>
        <p:nvSpPr>
          <p:cNvPr id="24" name="Second Featured Content">
            <a:extLst>
              <a:ext uri="{FF2B5EF4-FFF2-40B4-BE49-F238E27FC236}">
                <a16:creationId xmlns:a16="http://schemas.microsoft.com/office/drawing/2014/main" id="{0DE4F705-55B1-EDCF-B68E-0903C4F6F880}"/>
              </a:ext>
            </a:extLst>
          </p:cNvPr>
          <p:cNvSpPr>
            <a:spLocks noGrp="1"/>
          </p:cNvSpPr>
          <p:nvPr>
            <p:ph type="body" idx="21" hasCustomPrompt="1"/>
          </p:nvPr>
        </p:nvSpPr>
        <p:spPr>
          <a:xfrm>
            <a:off x="10786552" y="2541019"/>
            <a:ext cx="2414015" cy="1604698"/>
          </a:xfrm>
          <a:prstGeom prst="rect">
            <a:avLst/>
          </a:prstGeom>
          <a:gradFill flip="none" rotWithShape="1">
            <a:gsLst>
              <a:gs pos="99000">
                <a:schemeClr val="accent3">
                  <a:alpha val="70000"/>
                </a:schemeClr>
              </a:gs>
              <a:gs pos="0">
                <a:schemeClr val="accent3">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755473">
              <a:lnSpc>
                <a:spcPts val="2102"/>
              </a:lnSpc>
            </a:pPr>
            <a:r>
              <a:rPr lang="en-US"/>
              <a:t>Content </a:t>
            </a:r>
            <a:br>
              <a:rPr lang="en-US"/>
            </a:br>
            <a:r>
              <a:rPr lang="en-US"/>
              <a:t>feature area #2</a:t>
            </a:r>
          </a:p>
        </p:txBody>
      </p:sp>
      <p:sp>
        <p:nvSpPr>
          <p:cNvPr id="26" name="Third Featured Content">
            <a:extLst>
              <a:ext uri="{FF2B5EF4-FFF2-40B4-BE49-F238E27FC236}">
                <a16:creationId xmlns:a16="http://schemas.microsoft.com/office/drawing/2014/main" id="{25EDDB44-ACE5-1E2E-4B21-F9B842238648}"/>
              </a:ext>
            </a:extLst>
          </p:cNvPr>
          <p:cNvSpPr>
            <a:spLocks noGrp="1"/>
          </p:cNvSpPr>
          <p:nvPr>
            <p:ph type="body" idx="23" hasCustomPrompt="1"/>
          </p:nvPr>
        </p:nvSpPr>
        <p:spPr>
          <a:xfrm>
            <a:off x="8137028" y="4374317"/>
            <a:ext cx="2414015" cy="1604698"/>
          </a:xfrm>
          <a:prstGeom prst="rect">
            <a:avLst/>
          </a:prstGeom>
          <a:gradFill flip="none" rotWithShape="1">
            <a:gsLst>
              <a:gs pos="100000">
                <a:schemeClr val="accent2">
                  <a:alpha val="70000"/>
                </a:schemeClr>
              </a:gs>
              <a:gs pos="0">
                <a:schemeClr val="accent2">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marL="0" indent="0" algn="ctr">
              <a:buNone/>
              <a:defRPr lang="en-US" sz="1680" spc="-58">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755473">
              <a:lnSpc>
                <a:spcPts val="2102"/>
              </a:lnSpc>
            </a:pPr>
            <a:r>
              <a:rPr lang="en-US"/>
              <a:t>Content </a:t>
            </a:r>
            <a:br>
              <a:rPr lang="en-US"/>
            </a:br>
            <a:r>
              <a:rPr lang="en-US"/>
              <a:t>feature area #3</a:t>
            </a:r>
          </a:p>
        </p:txBody>
      </p:sp>
      <p:sp>
        <p:nvSpPr>
          <p:cNvPr id="25" name="Fourth Featured Content">
            <a:extLst>
              <a:ext uri="{FF2B5EF4-FFF2-40B4-BE49-F238E27FC236}">
                <a16:creationId xmlns:a16="http://schemas.microsoft.com/office/drawing/2014/main" id="{0317BC15-EF8B-440D-BD78-453A48017A8A}"/>
              </a:ext>
            </a:extLst>
          </p:cNvPr>
          <p:cNvSpPr>
            <a:spLocks noGrp="1"/>
          </p:cNvSpPr>
          <p:nvPr>
            <p:ph type="body" idx="22" hasCustomPrompt="1"/>
          </p:nvPr>
        </p:nvSpPr>
        <p:spPr>
          <a:xfrm>
            <a:off x="10786552" y="4374317"/>
            <a:ext cx="2414015" cy="1604698"/>
          </a:xfrm>
          <a:prstGeom prst="rect">
            <a:avLst/>
          </a:prstGeom>
          <a:gradFill flip="none" rotWithShape="1">
            <a:gsLst>
              <a:gs pos="99000">
                <a:schemeClr val="accent1">
                  <a:alpha val="70000"/>
                </a:schemeClr>
              </a:gs>
              <a:gs pos="0">
                <a:schemeClr val="accent1">
                  <a:alpha val="2000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indent="0" algn="ctr" defTabSz="1755473">
              <a:lnSpc>
                <a:spcPts val="2102"/>
              </a:lnSpc>
              <a:buNone/>
            </a:pPr>
            <a:r>
              <a:rPr lang="en-US"/>
              <a:t>Content </a:t>
            </a:r>
            <a:br>
              <a:rPr lang="en-US"/>
            </a:br>
            <a:r>
              <a:rPr lang="en-US"/>
              <a:t>feature area #4</a:t>
            </a:r>
          </a:p>
        </p:txBody>
      </p:sp>
      <p:sp>
        <p:nvSpPr>
          <p:cNvPr id="28" name="Footer Placeholder">
            <a:extLst>
              <a:ext uri="{FF2B5EF4-FFF2-40B4-BE49-F238E27FC236}">
                <a16:creationId xmlns:a16="http://schemas.microsoft.com/office/drawing/2014/main" id="{150612C0-6522-B3DD-A3E6-CEF205BBEE74}"/>
              </a:ext>
              <a:ext uri="{C183D7F6-B498-43B3-948B-1728B52AA6E4}">
                <adec:decorative xmlns:adec="http://schemas.microsoft.com/office/drawing/2017/decorative" val="1"/>
              </a:ext>
            </a:extLst>
          </p:cNvPr>
          <p:cNvSpPr>
            <a:spLocks noGrp="1"/>
          </p:cNvSpPr>
          <p:nvPr>
            <p:ph type="ftr" sz="quarter" idx="24"/>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0" name="Slide Number">
            <a:extLst>
              <a:ext uri="{FF2B5EF4-FFF2-40B4-BE49-F238E27FC236}">
                <a16:creationId xmlns:a16="http://schemas.microsoft.com/office/drawing/2014/main" id="{D802712B-6D8E-BBFF-775A-1C52ED069EFD}"/>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1005842" y="2194560"/>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1005840" y="2570317"/>
            <a:ext cx="6308188" cy="8059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 name="Second Header">
            <a:extLst>
              <a:ext uri="{FF2B5EF4-FFF2-40B4-BE49-F238E27FC236}">
                <a16:creationId xmlns:a16="http://schemas.microsoft.com/office/drawing/2014/main" id="{0268EC7B-DC0C-97CC-E954-876F2B7262A0}"/>
              </a:ext>
            </a:extLst>
          </p:cNvPr>
          <p:cNvSpPr>
            <a:spLocks noGrp="1"/>
          </p:cNvSpPr>
          <p:nvPr>
            <p:ph type="body" idx="16" hasCustomPrompt="1"/>
          </p:nvPr>
        </p:nvSpPr>
        <p:spPr>
          <a:xfrm>
            <a:off x="1005842" y="3685735"/>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4" name="Second Paragraph">
            <a:extLst>
              <a:ext uri="{FF2B5EF4-FFF2-40B4-BE49-F238E27FC236}">
                <a16:creationId xmlns:a16="http://schemas.microsoft.com/office/drawing/2014/main" id="{FBCC5FE4-2F9B-3E32-EE15-E6394229B91D}"/>
              </a:ext>
            </a:extLst>
          </p:cNvPr>
          <p:cNvSpPr>
            <a:spLocks noGrp="1"/>
          </p:cNvSpPr>
          <p:nvPr>
            <p:ph type="body" sz="quarter" idx="17" hasCustomPrompt="1"/>
          </p:nvPr>
        </p:nvSpPr>
        <p:spPr>
          <a:xfrm>
            <a:off x="1005840" y="4061492"/>
            <a:ext cx="6308188" cy="8059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Third Header">
            <a:extLst>
              <a:ext uri="{FF2B5EF4-FFF2-40B4-BE49-F238E27FC236}">
                <a16:creationId xmlns:a16="http://schemas.microsoft.com/office/drawing/2014/main" id="{D670A10E-F5D5-81F5-FFED-91E90B1C183E}"/>
              </a:ext>
            </a:extLst>
          </p:cNvPr>
          <p:cNvSpPr>
            <a:spLocks noGrp="1"/>
          </p:cNvSpPr>
          <p:nvPr>
            <p:ph type="body" idx="18" hasCustomPrompt="1"/>
          </p:nvPr>
        </p:nvSpPr>
        <p:spPr>
          <a:xfrm>
            <a:off x="1005842" y="5186288"/>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6" name="Third Paragraph">
            <a:extLst>
              <a:ext uri="{FF2B5EF4-FFF2-40B4-BE49-F238E27FC236}">
                <a16:creationId xmlns:a16="http://schemas.microsoft.com/office/drawing/2014/main" id="{30109B26-C872-D4BB-E8FA-EF39D874E569}"/>
              </a:ext>
            </a:extLst>
          </p:cNvPr>
          <p:cNvSpPr>
            <a:spLocks noGrp="1"/>
          </p:cNvSpPr>
          <p:nvPr>
            <p:ph type="body" sz="quarter" idx="19" hasCustomPrompt="1"/>
          </p:nvPr>
        </p:nvSpPr>
        <p:spPr>
          <a:xfrm>
            <a:off x="1005840" y="5562045"/>
            <a:ext cx="6308188" cy="8059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82130481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50/50 Call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0DEAEB-6D4A-8732-793D-06D70C2BECDC}"/>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575E8550-6442-3151-0983-030F19F1367A}"/>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409A0564-CDBE-4F0E-AFA4-E8686A2AAED0}"/>
              </a:ext>
              <a:ext uri="{C183D7F6-B498-43B3-948B-1728B52AA6E4}">
                <adec:decorative xmlns:adec="http://schemas.microsoft.com/office/drawing/2017/decorative" val="1"/>
              </a:ext>
            </a:extLst>
          </p:cNvPr>
          <p:cNvSpPr/>
          <p:nvPr/>
        </p:nvSpPr>
        <p:spPr>
          <a:xfrm>
            <a:off x="1007013"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11" name="Rectangle 10">
            <a:extLst>
              <a:ext uri="{FF2B5EF4-FFF2-40B4-BE49-F238E27FC236}">
                <a16:creationId xmlns:a16="http://schemas.microsoft.com/office/drawing/2014/main" id="{F3FB4BB2-578A-B9C6-CEDD-A48B56AB02A0}"/>
              </a:ext>
              <a:ext uri="{C183D7F6-B498-43B3-948B-1728B52AA6E4}">
                <adec:decorative xmlns:adec="http://schemas.microsoft.com/office/drawing/2017/decorative" val="1"/>
              </a:ext>
            </a:extLst>
          </p:cNvPr>
          <p:cNvSpPr/>
          <p:nvPr/>
        </p:nvSpPr>
        <p:spPr>
          <a:xfrm>
            <a:off x="1177481"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2469F968-172C-3009-DFC7-1E5550E7F43F}"/>
              </a:ext>
              <a:ext uri="{C183D7F6-B498-43B3-948B-1728B52AA6E4}">
                <adec:decorative xmlns:adec="http://schemas.microsoft.com/office/drawing/2017/decorative" val="1"/>
              </a:ext>
            </a:extLst>
          </p:cNvPr>
          <p:cNvSpPr/>
          <p:nvPr/>
        </p:nvSpPr>
        <p:spPr>
          <a:xfrm>
            <a:off x="1007013"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1177481"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b="1">
              <a:solidFill>
                <a:srgbClr val="0E4069"/>
              </a:solidFill>
              <a:latin typeface="Work Sans SemiBold" pitchFamily="2" charset="77"/>
            </a:endParaRPr>
          </a:p>
        </p:txBody>
      </p:sp>
      <p:sp>
        <p:nvSpPr>
          <p:cNvPr id="24" name="Footer Placeholder">
            <a:extLst>
              <a:ext uri="{FF2B5EF4-FFF2-40B4-BE49-F238E27FC236}">
                <a16:creationId xmlns:a16="http://schemas.microsoft.com/office/drawing/2014/main" id="{52D4D4C7-853A-6088-4C58-C143A0F9F42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6" name="Slide Number">
            <a:extLst>
              <a:ext uri="{FF2B5EF4-FFF2-40B4-BE49-F238E27FC236}">
                <a16:creationId xmlns:a16="http://schemas.microsoft.com/office/drawing/2014/main" id="{1B9C3FBB-BD29-6C92-B7EF-BAA3D3473162}"/>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2" name="Sub Title">
            <a:extLst>
              <a:ext uri="{FF2B5EF4-FFF2-40B4-BE49-F238E27FC236}">
                <a16:creationId xmlns:a16="http://schemas.microsoft.com/office/drawing/2014/main" id="{B1656B5A-C7E3-CDBA-B5C1-4A5DBCF923C8}"/>
              </a:ext>
            </a:extLst>
          </p:cNvPr>
          <p:cNvSpPr>
            <a:spLocks noGrp="1"/>
          </p:cNvSpPr>
          <p:nvPr>
            <p:ph type="body" idx="13" hasCustomPrompt="1"/>
          </p:nvPr>
        </p:nvSpPr>
        <p:spPr>
          <a:xfrm>
            <a:off x="1371600" y="2560320"/>
            <a:ext cx="5237638" cy="3429000"/>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7315200" y="2194560"/>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7315199" y="2562750"/>
            <a:ext cx="6308188" cy="813497"/>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 name="Second Header">
            <a:extLst>
              <a:ext uri="{FF2B5EF4-FFF2-40B4-BE49-F238E27FC236}">
                <a16:creationId xmlns:a16="http://schemas.microsoft.com/office/drawing/2014/main" id="{0268EC7B-DC0C-97CC-E954-876F2B7262A0}"/>
              </a:ext>
            </a:extLst>
          </p:cNvPr>
          <p:cNvSpPr>
            <a:spLocks noGrp="1"/>
          </p:cNvSpPr>
          <p:nvPr>
            <p:ph type="body" idx="16" hasCustomPrompt="1"/>
          </p:nvPr>
        </p:nvSpPr>
        <p:spPr>
          <a:xfrm>
            <a:off x="7315200" y="3685735"/>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4" name="Second Paragraph">
            <a:extLst>
              <a:ext uri="{FF2B5EF4-FFF2-40B4-BE49-F238E27FC236}">
                <a16:creationId xmlns:a16="http://schemas.microsoft.com/office/drawing/2014/main" id="{FBCC5FE4-2F9B-3E32-EE15-E6394229B91D}"/>
              </a:ext>
            </a:extLst>
          </p:cNvPr>
          <p:cNvSpPr>
            <a:spLocks noGrp="1"/>
          </p:cNvSpPr>
          <p:nvPr>
            <p:ph type="body" sz="quarter" idx="17" hasCustomPrompt="1"/>
          </p:nvPr>
        </p:nvSpPr>
        <p:spPr>
          <a:xfrm>
            <a:off x="7315199" y="4053925"/>
            <a:ext cx="6308188" cy="813497"/>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Third Header">
            <a:extLst>
              <a:ext uri="{FF2B5EF4-FFF2-40B4-BE49-F238E27FC236}">
                <a16:creationId xmlns:a16="http://schemas.microsoft.com/office/drawing/2014/main" id="{D670A10E-F5D5-81F5-FFED-91E90B1C183E}"/>
              </a:ext>
            </a:extLst>
          </p:cNvPr>
          <p:cNvSpPr>
            <a:spLocks noGrp="1"/>
          </p:cNvSpPr>
          <p:nvPr>
            <p:ph type="body" idx="18" hasCustomPrompt="1"/>
          </p:nvPr>
        </p:nvSpPr>
        <p:spPr>
          <a:xfrm>
            <a:off x="7315200" y="5186288"/>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6" name="Third Paragraph">
            <a:extLst>
              <a:ext uri="{FF2B5EF4-FFF2-40B4-BE49-F238E27FC236}">
                <a16:creationId xmlns:a16="http://schemas.microsoft.com/office/drawing/2014/main" id="{30109B26-C872-D4BB-E8FA-EF39D874E569}"/>
              </a:ext>
            </a:extLst>
          </p:cNvPr>
          <p:cNvSpPr>
            <a:spLocks noGrp="1"/>
          </p:cNvSpPr>
          <p:nvPr>
            <p:ph type="body" sz="quarter" idx="19" hasCustomPrompt="1"/>
          </p:nvPr>
        </p:nvSpPr>
        <p:spPr>
          <a:xfrm>
            <a:off x="7315199" y="5554478"/>
            <a:ext cx="6308188" cy="813497"/>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33286893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40/6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2C8278-BA4E-FC24-429A-7D3BDEFF54F4}"/>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7472D4F8-1CB5-FF24-1900-273518328416}"/>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5267D9FC-4592-8006-8B4A-5D2212017461}"/>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Footer Placeholder">
            <a:extLst>
              <a:ext uri="{FF2B5EF4-FFF2-40B4-BE49-F238E27FC236}">
                <a16:creationId xmlns:a16="http://schemas.microsoft.com/office/drawing/2014/main" id="{E61FA925-BA7B-A877-CB3E-A21DA8968CA8}"/>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7" name="Slide Number">
            <a:extLst>
              <a:ext uri="{FF2B5EF4-FFF2-40B4-BE49-F238E27FC236}">
                <a16:creationId xmlns:a16="http://schemas.microsoft.com/office/drawing/2014/main" id="{7B1595B6-A9BC-2A67-4AFE-CD69F501250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First Paragraph">
            <a:extLst>
              <a:ext uri="{FF2B5EF4-FFF2-40B4-BE49-F238E27FC236}">
                <a16:creationId xmlns:a16="http://schemas.microsoft.com/office/drawing/2014/main" id="{40E102D3-98EA-2479-9895-AB3539D52E9D}"/>
              </a:ext>
            </a:extLst>
          </p:cNvPr>
          <p:cNvSpPr>
            <a:spLocks noGrp="1"/>
          </p:cNvSpPr>
          <p:nvPr>
            <p:ph type="body" sz="quarter" idx="16" hasCustomPrompt="1"/>
          </p:nvPr>
        </p:nvSpPr>
        <p:spPr>
          <a:xfrm>
            <a:off x="1003935" y="2194561"/>
            <a:ext cx="4204333" cy="443484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 name="Second Paragraph">
            <a:extLst>
              <a:ext uri="{FF2B5EF4-FFF2-40B4-BE49-F238E27FC236}">
                <a16:creationId xmlns:a16="http://schemas.microsoft.com/office/drawing/2014/main" id="{E0809123-F0FD-899E-E4BA-176208A9568B}"/>
              </a:ext>
            </a:extLst>
          </p:cNvPr>
          <p:cNvSpPr>
            <a:spLocks noGrp="1"/>
          </p:cNvSpPr>
          <p:nvPr>
            <p:ph type="body" sz="quarter" idx="15" hasCustomPrompt="1"/>
          </p:nvPr>
        </p:nvSpPr>
        <p:spPr>
          <a:xfrm>
            <a:off x="6171869" y="2194561"/>
            <a:ext cx="7454597" cy="443484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59758758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40/6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4A3982-7518-BAE6-5603-26D889E01823}"/>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3700092-1183-F966-6F09-00862A3AC29A}"/>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BC372E56-C5D9-F4E8-1FE1-5CE9A10D2F5C}"/>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Footer Placeholder">
            <a:extLst>
              <a:ext uri="{FF2B5EF4-FFF2-40B4-BE49-F238E27FC236}">
                <a16:creationId xmlns:a16="http://schemas.microsoft.com/office/drawing/2014/main" id="{10870D8E-8ADF-3EB5-C648-5EDE87B70056}"/>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9" name="Slide Number">
            <a:extLst>
              <a:ext uri="{FF2B5EF4-FFF2-40B4-BE49-F238E27FC236}">
                <a16:creationId xmlns:a16="http://schemas.microsoft.com/office/drawing/2014/main" id="{B1E9CBBF-5403-CD70-F95F-F8A5EC528207}"/>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4" name="First Header">
            <a:extLst>
              <a:ext uri="{FF2B5EF4-FFF2-40B4-BE49-F238E27FC236}">
                <a16:creationId xmlns:a16="http://schemas.microsoft.com/office/drawing/2014/main" id="{23B5592A-81CE-18A0-E366-1C1A22FF6B80}"/>
              </a:ext>
            </a:extLst>
          </p:cNvPr>
          <p:cNvSpPr>
            <a:spLocks noGrp="1"/>
          </p:cNvSpPr>
          <p:nvPr>
            <p:ph type="body" idx="13" hasCustomPrompt="1"/>
          </p:nvPr>
        </p:nvSpPr>
        <p:spPr>
          <a:xfrm>
            <a:off x="1007748" y="2194560"/>
            <a:ext cx="4204333"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4A0B30B1-68DA-6D2D-14BB-8894D2D14FA6}"/>
              </a:ext>
            </a:extLst>
          </p:cNvPr>
          <p:cNvSpPr>
            <a:spLocks noGrp="1"/>
          </p:cNvSpPr>
          <p:nvPr>
            <p:ph type="body" sz="quarter" idx="16" hasCustomPrompt="1"/>
          </p:nvPr>
        </p:nvSpPr>
        <p:spPr>
          <a:xfrm>
            <a:off x="1003935" y="2732723"/>
            <a:ext cx="4204333" cy="389668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econd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617187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Second Paragraph">
            <a:extLst>
              <a:ext uri="{FF2B5EF4-FFF2-40B4-BE49-F238E27FC236}">
                <a16:creationId xmlns:a16="http://schemas.microsoft.com/office/drawing/2014/main" id="{17FFFEB5-E8C6-0E22-3739-8A6DEB17AA17}"/>
              </a:ext>
            </a:extLst>
          </p:cNvPr>
          <p:cNvSpPr>
            <a:spLocks noGrp="1"/>
          </p:cNvSpPr>
          <p:nvPr>
            <p:ph type="body" sz="quarter" idx="15" hasCustomPrompt="1"/>
          </p:nvPr>
        </p:nvSpPr>
        <p:spPr>
          <a:xfrm>
            <a:off x="6171869" y="2732723"/>
            <a:ext cx="7454597" cy="389668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19006125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30/70 Call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6CF5BB-9AE4-CA76-2F35-AE742DEA16E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21D3E3AD-7C01-B208-C52E-8CCA01A6A92E}"/>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353DB8B9-19F1-F664-0067-A1AB2647938A}"/>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 name="Footer Placeholder">
            <a:extLst>
              <a:ext uri="{FF2B5EF4-FFF2-40B4-BE49-F238E27FC236}">
                <a16:creationId xmlns:a16="http://schemas.microsoft.com/office/drawing/2014/main" id="{872B5A83-ADE7-CB7D-CC83-E442E67239A3}"/>
              </a:ext>
              <a:ext uri="{C183D7F6-B498-43B3-948B-1728B52AA6E4}">
                <adec:decorative xmlns:adec="http://schemas.microsoft.com/office/drawing/2017/decorative" val="1"/>
              </a:ext>
            </a:extLst>
          </p:cNvPr>
          <p:cNvSpPr>
            <a:spLocks noGrp="1"/>
          </p:cNvSpPr>
          <p:nvPr>
            <p:ph type="ftr" sz="quarter" idx="1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 name="Slide Number">
            <a:extLst>
              <a:ext uri="{FF2B5EF4-FFF2-40B4-BE49-F238E27FC236}">
                <a16:creationId xmlns:a16="http://schemas.microsoft.com/office/drawing/2014/main" id="{B9F09612-58A3-A444-F50B-A7F2D3905E6A}"/>
              </a:ext>
            </a:extLst>
          </p:cNvPr>
          <p:cNvSpPr>
            <a:spLocks noGrp="1"/>
          </p:cNvSpPr>
          <p:nvPr>
            <p:ph type="sldNum" sz="quarter" idx="11"/>
          </p:nvPr>
        </p:nvSpPr>
        <p:spPr>
          <a:xfrm>
            <a:off x="12664440" y="7644766"/>
            <a:ext cx="1691640" cy="438150"/>
          </a:xfrm>
        </p:spPr>
        <p:txBody>
          <a:body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First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617187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First Paragraph">
            <a:extLst>
              <a:ext uri="{FF2B5EF4-FFF2-40B4-BE49-F238E27FC236}">
                <a16:creationId xmlns:a16="http://schemas.microsoft.com/office/drawing/2014/main" id="{0A3CD82A-0EF4-066E-C393-64995686C0C6}"/>
              </a:ext>
            </a:extLst>
          </p:cNvPr>
          <p:cNvSpPr>
            <a:spLocks noGrp="1"/>
          </p:cNvSpPr>
          <p:nvPr>
            <p:ph type="body" sz="quarter" idx="15" hasCustomPrompt="1"/>
          </p:nvPr>
        </p:nvSpPr>
        <p:spPr>
          <a:xfrm>
            <a:off x="6171869" y="2732722"/>
            <a:ext cx="7454597" cy="390871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9" name="Sub Title">
            <a:extLst>
              <a:ext uri="{FF2B5EF4-FFF2-40B4-BE49-F238E27FC236}">
                <a16:creationId xmlns:a16="http://schemas.microsoft.com/office/drawing/2014/main" id="{B0BD6886-9E67-5967-4F5C-930235B4D748}"/>
              </a:ext>
            </a:extLst>
          </p:cNvPr>
          <p:cNvSpPr>
            <a:spLocks noGrp="1"/>
          </p:cNvSpPr>
          <p:nvPr>
            <p:ph type="body" idx="13" hasCustomPrompt="1"/>
          </p:nvPr>
        </p:nvSpPr>
        <p:spPr>
          <a:xfrm>
            <a:off x="1007748" y="2194560"/>
            <a:ext cx="4204333" cy="4446874"/>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spTree>
    <p:extLst>
      <p:ext uri="{BB962C8B-B14F-4D97-AF65-F5344CB8AC3E}">
        <p14:creationId xmlns:p14="http://schemas.microsoft.com/office/powerpoint/2010/main" val="3663712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70/30 Call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108B0E-C280-D3D9-2B7A-82EBAE1DDA27}"/>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67E406DB-C293-3E43-B06B-A25B44482030}"/>
              </a:ext>
              <a:ext uri="{C183D7F6-B498-43B3-948B-1728B52AA6E4}">
                <adec:decorative xmlns:adec="http://schemas.microsoft.com/office/drawing/2017/decorative" val="1"/>
              </a:ext>
            </a:extLst>
          </p:cNvPr>
          <p:cNvSpPr/>
          <p:nvPr/>
        </p:nvSpPr>
        <p:spPr>
          <a:xfrm>
            <a:off x="9052561"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175A7BAE-733C-A01B-042E-F3CECEB5F7FB}"/>
              </a:ext>
              <a:ext uri="{C183D7F6-B498-43B3-948B-1728B52AA6E4}">
                <adec:decorative xmlns:adec="http://schemas.microsoft.com/office/drawing/2017/decorative" val="1"/>
              </a:ext>
            </a:extLst>
          </p:cNvPr>
          <p:cNvSpPr/>
          <p:nvPr/>
        </p:nvSpPr>
        <p:spPr>
          <a:xfrm>
            <a:off x="601704"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 name="Footer Placeholder">
            <a:extLst>
              <a:ext uri="{FF2B5EF4-FFF2-40B4-BE49-F238E27FC236}">
                <a16:creationId xmlns:a16="http://schemas.microsoft.com/office/drawing/2014/main" id="{872B5A83-ADE7-CB7D-CC83-E442E67239A3}"/>
              </a:ext>
              <a:ext uri="{C183D7F6-B498-43B3-948B-1728B52AA6E4}">
                <adec:decorative xmlns:adec="http://schemas.microsoft.com/office/drawing/2017/decorative" val="1"/>
              </a:ext>
            </a:extLst>
          </p:cNvPr>
          <p:cNvSpPr>
            <a:spLocks noGrp="1"/>
          </p:cNvSpPr>
          <p:nvPr>
            <p:ph type="ftr" sz="quarter" idx="1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 name="Slide Number">
            <a:extLst>
              <a:ext uri="{FF2B5EF4-FFF2-40B4-BE49-F238E27FC236}">
                <a16:creationId xmlns:a16="http://schemas.microsoft.com/office/drawing/2014/main" id="{B9F09612-58A3-A444-F50B-A7F2D3905E6A}"/>
              </a:ext>
            </a:extLst>
          </p:cNvPr>
          <p:cNvSpPr>
            <a:spLocks noGrp="1"/>
          </p:cNvSpPr>
          <p:nvPr>
            <p:ph type="sldNum" sz="quarter" idx="11"/>
          </p:nvPr>
        </p:nvSpPr>
        <p:spPr>
          <a:xfrm>
            <a:off x="12664440" y="7644766"/>
            <a:ext cx="1691640" cy="438150"/>
          </a:xfrm>
        </p:spPr>
        <p:txBody>
          <a:body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4" name="Sub Title">
            <a:extLst>
              <a:ext uri="{FF2B5EF4-FFF2-40B4-BE49-F238E27FC236}">
                <a16:creationId xmlns:a16="http://schemas.microsoft.com/office/drawing/2014/main" id="{23B5592A-81CE-18A0-E366-1C1A22FF6B80}"/>
              </a:ext>
            </a:extLst>
          </p:cNvPr>
          <p:cNvSpPr>
            <a:spLocks noGrp="1"/>
          </p:cNvSpPr>
          <p:nvPr>
            <p:ph type="body" idx="13" hasCustomPrompt="1"/>
          </p:nvPr>
        </p:nvSpPr>
        <p:spPr>
          <a:xfrm>
            <a:off x="9463710" y="2194560"/>
            <a:ext cx="4204333" cy="4446874"/>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sp>
        <p:nvSpPr>
          <p:cNvPr id="5" name="First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104249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First Paragraph">
            <a:extLst>
              <a:ext uri="{FF2B5EF4-FFF2-40B4-BE49-F238E27FC236}">
                <a16:creationId xmlns:a16="http://schemas.microsoft.com/office/drawing/2014/main" id="{0A3CD82A-0EF4-066E-C393-64995686C0C6}"/>
              </a:ext>
            </a:extLst>
          </p:cNvPr>
          <p:cNvSpPr>
            <a:spLocks noGrp="1"/>
          </p:cNvSpPr>
          <p:nvPr>
            <p:ph type="body" sz="quarter" idx="15" hasCustomPrompt="1"/>
          </p:nvPr>
        </p:nvSpPr>
        <p:spPr>
          <a:xfrm>
            <a:off x="1042489" y="2732722"/>
            <a:ext cx="7454597" cy="390871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8129951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30/70 Feature Are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CD6E30-35B1-1123-5178-DCA96A687BE1}"/>
              </a:ext>
              <a:ext uri="{C183D7F6-B498-43B3-948B-1728B52AA6E4}">
                <adec:decorative xmlns:adec="http://schemas.microsoft.com/office/drawing/2017/decorative" val="1"/>
              </a:ext>
            </a:extLst>
          </p:cNvPr>
          <p:cNvSpPr/>
          <p:nvPr/>
        </p:nvSpPr>
        <p:spPr>
          <a:xfrm>
            <a:off x="5599911" y="1807739"/>
            <a:ext cx="8592337"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A1429B22-FB4A-E456-91A0-71E8E028CD17}"/>
              </a:ext>
              <a:ext uri="{C183D7F6-B498-43B3-948B-1728B52AA6E4}">
                <adec:decorative xmlns:adec="http://schemas.microsoft.com/office/drawing/2017/decorative" val="1"/>
              </a:ext>
            </a:extLst>
          </p:cNvPr>
          <p:cNvSpPr/>
          <p:nvPr/>
        </p:nvSpPr>
        <p:spPr>
          <a:xfrm>
            <a:off x="5782789" y="1990618"/>
            <a:ext cx="8222773" cy="505026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Footer Placeholder">
            <a:extLst>
              <a:ext uri="{FF2B5EF4-FFF2-40B4-BE49-F238E27FC236}">
                <a16:creationId xmlns:a16="http://schemas.microsoft.com/office/drawing/2014/main" id="{785FF1E6-DB89-8D99-95A4-64ADB6882C24}"/>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B07F3099-1D95-F7ED-068B-7EC43568975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BA761E96-EDC1-5A9B-7C0C-D920C23D09B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774089" y="2103754"/>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774088" y="2487078"/>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774089" y="3594929"/>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774088" y="3978253"/>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774089" y="5095482"/>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774088" y="5478806"/>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 name="Chart Footer">
            <a:extLst>
              <a:ext uri="{FF2B5EF4-FFF2-40B4-BE49-F238E27FC236}">
                <a16:creationId xmlns:a16="http://schemas.microsoft.com/office/drawing/2014/main" id="{1B5DA93A-6E7A-9BDC-57D4-53BB7BE8DCFE}"/>
              </a:ext>
            </a:extLst>
          </p:cNvPr>
          <p:cNvSpPr>
            <a:spLocks noGrp="1"/>
          </p:cNvSpPr>
          <p:nvPr>
            <p:ph type="body" idx="13" hasCustomPrompt="1"/>
          </p:nvPr>
        </p:nvSpPr>
        <p:spPr>
          <a:xfrm>
            <a:off x="6078458" y="5728636"/>
            <a:ext cx="7635240" cy="624600"/>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Tree>
    <p:extLst>
      <p:ext uri="{BB962C8B-B14F-4D97-AF65-F5344CB8AC3E}">
        <p14:creationId xmlns:p14="http://schemas.microsoft.com/office/powerpoint/2010/main" val="2870337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70/30 Feature Are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37711C-CDB5-CAA4-03E5-A2EDF65BCB7D}"/>
              </a:ext>
              <a:ext uri="{C183D7F6-B498-43B3-948B-1728B52AA6E4}">
                <adec:decorative xmlns:adec="http://schemas.microsoft.com/office/drawing/2017/decorative" val="1"/>
              </a:ext>
            </a:extLst>
          </p:cNvPr>
          <p:cNvSpPr/>
          <p:nvPr/>
        </p:nvSpPr>
        <p:spPr>
          <a:xfrm>
            <a:off x="457201" y="1807739"/>
            <a:ext cx="8592337"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5EB3D216-1A9D-5A40-3E25-8C0AB5DBA301}"/>
              </a:ext>
              <a:ext uri="{C183D7F6-B498-43B3-948B-1728B52AA6E4}">
                <adec:decorative xmlns:adec="http://schemas.microsoft.com/office/drawing/2017/decorative" val="1"/>
              </a:ext>
            </a:extLst>
          </p:cNvPr>
          <p:cNvSpPr/>
          <p:nvPr/>
        </p:nvSpPr>
        <p:spPr>
          <a:xfrm>
            <a:off x="640078" y="1990618"/>
            <a:ext cx="8222773" cy="505026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 name="Chart Footer">
            <a:extLst>
              <a:ext uri="{FF2B5EF4-FFF2-40B4-BE49-F238E27FC236}">
                <a16:creationId xmlns:a16="http://schemas.microsoft.com/office/drawing/2014/main" id="{865856E3-9AFE-6E1B-3D58-77EA481ED5E9}"/>
              </a:ext>
            </a:extLst>
          </p:cNvPr>
          <p:cNvSpPr>
            <a:spLocks noGrp="1"/>
          </p:cNvSpPr>
          <p:nvPr>
            <p:ph type="body" idx="21" hasCustomPrompt="1"/>
          </p:nvPr>
        </p:nvSpPr>
        <p:spPr>
          <a:xfrm>
            <a:off x="933842" y="5728636"/>
            <a:ext cx="7635240" cy="624600"/>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
        <p:nvSpPr>
          <p:cNvPr id="18" name="Footer Placeholder">
            <a:extLst>
              <a:ext uri="{FF2B5EF4-FFF2-40B4-BE49-F238E27FC236}">
                <a16:creationId xmlns:a16="http://schemas.microsoft.com/office/drawing/2014/main" id="{A1C48438-78FE-A071-425F-DAC51648A67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CBBEC1C7-AD92-557C-AAB6-E550238CA05B}"/>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9571375" y="2194560"/>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9571374" y="2562750"/>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9571375" y="3685735"/>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9571374" y="4053925"/>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9571375" y="5186288"/>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9571374" y="5554478"/>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Subtitle">
            <a:extLst>
              <a:ext uri="{FF2B5EF4-FFF2-40B4-BE49-F238E27FC236}">
                <a16:creationId xmlns:a16="http://schemas.microsoft.com/office/drawing/2014/main" id="{6DB52A96-D404-1A74-1630-20280FF6B7A8}"/>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2948419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0/30/3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BE015F-04E6-8720-1416-45E555845758}"/>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AF46591B-B92C-B63C-5E1A-A9E83C357034}"/>
              </a:ext>
              <a:ext uri="{C183D7F6-B498-43B3-948B-1728B52AA6E4}">
                <adec:decorative xmlns:adec="http://schemas.microsoft.com/office/drawing/2017/decorative" val="1"/>
              </a:ext>
            </a:extLst>
          </p:cNvPr>
          <p:cNvSpPr/>
          <p:nvPr/>
        </p:nvSpPr>
        <p:spPr>
          <a:xfrm>
            <a:off x="5154930"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9CBF4082-DFBE-D197-29F9-446414D4A283}"/>
              </a:ext>
              <a:ext uri="{C183D7F6-B498-43B3-948B-1728B52AA6E4}">
                <adec:decorative xmlns:adec="http://schemas.microsoft.com/office/drawing/2017/decorative" val="1"/>
              </a:ext>
            </a:extLst>
          </p:cNvPr>
          <p:cNvSpPr/>
          <p:nvPr/>
        </p:nvSpPr>
        <p:spPr>
          <a:xfrm>
            <a:off x="601218"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09C793CB-4ED8-01BE-5256-8B12F32B216D}"/>
              </a:ext>
              <a:ext uri="{C183D7F6-B498-43B3-948B-1728B52AA6E4}">
                <adec:decorative xmlns:adec="http://schemas.microsoft.com/office/drawing/2017/decorative" val="1"/>
              </a:ext>
            </a:extLst>
          </p:cNvPr>
          <p:cNvSpPr/>
          <p:nvPr/>
        </p:nvSpPr>
        <p:spPr>
          <a:xfrm>
            <a:off x="9672066"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endParaRPr lang="en-US"/>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1007747"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1007749"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First Header">
            <a:extLst>
              <a:ext uri="{FF2B5EF4-FFF2-40B4-BE49-F238E27FC236}">
                <a16:creationId xmlns:a16="http://schemas.microsoft.com/office/drawing/2014/main" id="{5B282131-76F2-CC65-9599-7FC94A173078}"/>
              </a:ext>
            </a:extLst>
          </p:cNvPr>
          <p:cNvSpPr>
            <a:spLocks noGrp="1"/>
          </p:cNvSpPr>
          <p:nvPr>
            <p:ph type="body" idx="19" hasCustomPrompt="1"/>
          </p:nvPr>
        </p:nvSpPr>
        <p:spPr>
          <a:xfrm>
            <a:off x="5485029"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92822AEF-855F-D579-7734-D6EFED105914}"/>
              </a:ext>
            </a:extLst>
          </p:cNvPr>
          <p:cNvSpPr>
            <a:spLocks noGrp="1"/>
          </p:cNvSpPr>
          <p:nvPr>
            <p:ph type="body" sz="quarter" idx="20" hasCustomPrompt="1"/>
          </p:nvPr>
        </p:nvSpPr>
        <p:spPr>
          <a:xfrm>
            <a:off x="5485029"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First Header">
            <a:extLst>
              <a:ext uri="{FF2B5EF4-FFF2-40B4-BE49-F238E27FC236}">
                <a16:creationId xmlns:a16="http://schemas.microsoft.com/office/drawing/2014/main" id="{499DF8A3-B80F-440D-19CB-DB46CD80A74C}"/>
              </a:ext>
            </a:extLst>
          </p:cNvPr>
          <p:cNvSpPr>
            <a:spLocks noGrp="1"/>
          </p:cNvSpPr>
          <p:nvPr>
            <p:ph type="body" idx="21" hasCustomPrompt="1"/>
          </p:nvPr>
        </p:nvSpPr>
        <p:spPr>
          <a:xfrm>
            <a:off x="10027760"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First Paragraph">
            <a:extLst>
              <a:ext uri="{FF2B5EF4-FFF2-40B4-BE49-F238E27FC236}">
                <a16:creationId xmlns:a16="http://schemas.microsoft.com/office/drawing/2014/main" id="{043D6A2B-51E7-3021-5DA0-69598397AF9B}"/>
              </a:ext>
            </a:extLst>
          </p:cNvPr>
          <p:cNvSpPr>
            <a:spLocks noGrp="1"/>
          </p:cNvSpPr>
          <p:nvPr>
            <p:ph type="body" sz="quarter" idx="22" hasCustomPrompt="1"/>
          </p:nvPr>
        </p:nvSpPr>
        <p:spPr>
          <a:xfrm>
            <a:off x="10027761"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7" name="ArcBest Icon">
            <a:extLst>
              <a:ext uri="{FF2B5EF4-FFF2-40B4-BE49-F238E27FC236}">
                <a16:creationId xmlns:a16="http://schemas.microsoft.com/office/drawing/2014/main" id="{5FAF4E6B-990D-73D0-E4A5-775C301EEA07}"/>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502144690"/>
      </p:ext>
    </p:extLst>
  </p:cSld>
  <p:clrMapOvr>
    <a:masterClrMapping/>
  </p:clrMapOvr>
  <p:hf sldNum="0"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50/50 Chart Fea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2F0F45-6B03-9BBD-03DA-CF1DAB5BEF79}"/>
              </a:ext>
              <a:ext uri="{C183D7F6-B498-43B3-948B-1728B52AA6E4}">
                <adec:decorative xmlns:adec="http://schemas.microsoft.com/office/drawing/2017/decorative" val="1"/>
              </a:ext>
            </a:extLst>
          </p:cNvPr>
          <p:cNvSpPr/>
          <p:nvPr/>
        </p:nvSpPr>
        <p:spPr>
          <a:xfrm>
            <a:off x="441959" y="1923015"/>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93DD5AC2-9485-57AC-4757-ED9A5D0E0C44}"/>
              </a:ext>
              <a:ext uri="{C183D7F6-B498-43B3-948B-1728B52AA6E4}">
                <adec:decorative xmlns:adec="http://schemas.microsoft.com/office/drawing/2017/decorative" val="1"/>
              </a:ext>
            </a:extLst>
          </p:cNvPr>
          <p:cNvSpPr/>
          <p:nvPr/>
        </p:nvSpPr>
        <p:spPr>
          <a:xfrm>
            <a:off x="640079" y="2105894"/>
            <a:ext cx="8823962" cy="4474254"/>
          </a:xfrm>
          <a:prstGeom prst="rect">
            <a:avLst/>
          </a:prstGeom>
          <a:gradFill>
            <a:gsLst>
              <a:gs pos="0">
                <a:schemeClr val="bg1">
                  <a:alpha val="70000"/>
                  <a:lumMod val="60000"/>
                </a:schemeClr>
              </a:gs>
              <a:gs pos="80000">
                <a:schemeClr val="bg1">
                  <a:lumMod val="75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8468477B-C446-57D2-4A62-FB270BA20C3A}"/>
              </a:ext>
              <a:ext uri="{C183D7F6-B498-43B3-948B-1728B52AA6E4}">
                <adec:decorative xmlns:adec="http://schemas.microsoft.com/office/drawing/2017/decorative" val="1"/>
              </a:ext>
            </a:extLst>
          </p:cNvPr>
          <p:cNvSpPr/>
          <p:nvPr/>
        </p:nvSpPr>
        <p:spPr>
          <a:xfrm>
            <a:off x="8872135" y="2105893"/>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6CE37D66-1503-8ABD-6127-76D61A6C17CB}"/>
              </a:ext>
              <a:ext uri="{C183D7F6-B498-43B3-948B-1728B52AA6E4}">
                <adec:decorative xmlns:adec="http://schemas.microsoft.com/office/drawing/2017/decorative" val="1"/>
              </a:ext>
            </a:extLst>
          </p:cNvPr>
          <p:cNvSpPr/>
          <p:nvPr/>
        </p:nvSpPr>
        <p:spPr>
          <a:xfrm>
            <a:off x="8872135" y="3657221"/>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Rectangle 9">
            <a:extLst>
              <a:ext uri="{FF2B5EF4-FFF2-40B4-BE49-F238E27FC236}">
                <a16:creationId xmlns:a16="http://schemas.microsoft.com/office/drawing/2014/main" id="{2EE2E559-F5B4-1A13-99AB-B4C10208DD34}"/>
              </a:ext>
              <a:ext uri="{C183D7F6-B498-43B3-948B-1728B52AA6E4}">
                <adec:decorative xmlns:adec="http://schemas.microsoft.com/office/drawing/2017/decorative" val="1"/>
              </a:ext>
            </a:extLst>
          </p:cNvPr>
          <p:cNvSpPr/>
          <p:nvPr/>
        </p:nvSpPr>
        <p:spPr>
          <a:xfrm>
            <a:off x="8872135" y="5208547"/>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5" name="Footer Placeholder">
            <a:extLst>
              <a:ext uri="{FF2B5EF4-FFF2-40B4-BE49-F238E27FC236}">
                <a16:creationId xmlns:a16="http://schemas.microsoft.com/office/drawing/2014/main" id="{9B1581D5-865C-3020-E3F1-A90462597EC0}"/>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7" name="Slide Number">
            <a:extLst>
              <a:ext uri="{FF2B5EF4-FFF2-40B4-BE49-F238E27FC236}">
                <a16:creationId xmlns:a16="http://schemas.microsoft.com/office/drawing/2014/main" id="{68185F4F-7ADF-A4E4-30C0-71AF9D6AD50D}"/>
              </a:ext>
            </a:extLst>
          </p:cNvPr>
          <p:cNvSpPr>
            <a:spLocks noGrp="1"/>
          </p:cNvSpPr>
          <p:nvPr>
            <p:ph type="sldNum" sz="quarter" idx="21"/>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9" name="Chart Header">
            <a:extLst>
              <a:ext uri="{FF2B5EF4-FFF2-40B4-BE49-F238E27FC236}">
                <a16:creationId xmlns:a16="http://schemas.microsoft.com/office/drawing/2014/main" id="{FDC62268-97EF-5A1B-B97F-B57910A1F516}"/>
              </a:ext>
              <a:ext uri="{C183D7F6-B498-43B3-948B-1728B52AA6E4}">
                <adec:decorative xmlns:adec="http://schemas.microsoft.com/office/drawing/2017/decorative" val="0"/>
              </a:ext>
            </a:extLst>
          </p:cNvPr>
          <p:cNvSpPr>
            <a:spLocks noGrp="1"/>
          </p:cNvSpPr>
          <p:nvPr>
            <p:ph type="body" sz="quarter" idx="14" hasCustomPrompt="1"/>
          </p:nvPr>
        </p:nvSpPr>
        <p:spPr>
          <a:xfrm>
            <a:off x="1005840" y="2412294"/>
            <a:ext cx="6309360" cy="658368"/>
          </a:xfrm>
          <a:prstGeom prst="rect">
            <a:avLst/>
          </a:prstGeom>
          <a:gradFill>
            <a:gsLst>
              <a:gs pos="0">
                <a:schemeClr val="accent1">
                  <a:alpha val="0"/>
                </a:schemeClr>
              </a:gs>
              <a:gs pos="40000">
                <a:schemeClr val="accent1">
                  <a:alpha val="70000"/>
                </a:schemeClr>
              </a:gs>
              <a:gs pos="60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lang="en-US" sz="1920" b="1" spc="0">
                <a:solidFill>
                  <a:srgbClr val="FFFFFF"/>
                </a:solidFill>
                <a:latin typeface="Work Sans SemiBold" pitchFamily="2" charset="77"/>
              </a:defRPr>
            </a:lvl1pPr>
          </a:lstStyle>
          <a:p>
            <a:pPr marL="0" lvl="0" algn="ctr" defTabSz="1462836"/>
            <a:r>
              <a:rPr lang="en-US"/>
              <a:t>Chart Title</a:t>
            </a:r>
          </a:p>
        </p:txBody>
      </p:sp>
      <p:sp>
        <p:nvSpPr>
          <p:cNvPr id="20" name="Paragraph 1">
            <a:extLst>
              <a:ext uri="{FF2B5EF4-FFF2-40B4-BE49-F238E27FC236}">
                <a16:creationId xmlns:a16="http://schemas.microsoft.com/office/drawing/2014/main" id="{BCC1C4FE-3439-1E3C-E14C-8F23B332A931}"/>
              </a:ext>
            </a:extLst>
          </p:cNvPr>
          <p:cNvSpPr>
            <a:spLocks noGrp="1"/>
          </p:cNvSpPr>
          <p:nvPr>
            <p:ph type="body" sz="quarter" idx="12" hasCustomPrompt="1"/>
          </p:nvPr>
        </p:nvSpPr>
        <p:spPr>
          <a:xfrm>
            <a:off x="9464041" y="2412294"/>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1" name="Paragraph 2">
            <a:extLst>
              <a:ext uri="{FF2B5EF4-FFF2-40B4-BE49-F238E27FC236}">
                <a16:creationId xmlns:a16="http://schemas.microsoft.com/office/drawing/2014/main" id="{409AA45C-89B3-0CE6-DBEA-68592F3FBAB1}"/>
              </a:ext>
            </a:extLst>
          </p:cNvPr>
          <p:cNvSpPr>
            <a:spLocks noGrp="1"/>
          </p:cNvSpPr>
          <p:nvPr>
            <p:ph type="body" sz="quarter" idx="15" hasCustomPrompt="1"/>
          </p:nvPr>
        </p:nvSpPr>
        <p:spPr>
          <a:xfrm>
            <a:off x="9464041" y="3937781"/>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3" name="Paragraph 3">
            <a:extLst>
              <a:ext uri="{FF2B5EF4-FFF2-40B4-BE49-F238E27FC236}">
                <a16:creationId xmlns:a16="http://schemas.microsoft.com/office/drawing/2014/main" id="{FADA786B-FB0B-DE39-2DB2-CE4074E87C7E}"/>
              </a:ext>
            </a:extLst>
          </p:cNvPr>
          <p:cNvSpPr>
            <a:spLocks noGrp="1"/>
          </p:cNvSpPr>
          <p:nvPr>
            <p:ph type="body" sz="quarter" idx="16" hasCustomPrompt="1"/>
          </p:nvPr>
        </p:nvSpPr>
        <p:spPr>
          <a:xfrm>
            <a:off x="9464041" y="5490031"/>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 name="Subtitle">
            <a:extLst>
              <a:ext uri="{FF2B5EF4-FFF2-40B4-BE49-F238E27FC236}">
                <a16:creationId xmlns:a16="http://schemas.microsoft.com/office/drawing/2014/main" id="{820298EC-354A-9B1E-226C-046B11C544EB}"/>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23607141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30/70 Feature Area - Alterna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1C0032-6516-ADD3-14B3-69A5BD82C070}"/>
              </a:ext>
              <a:ext uri="{C183D7F6-B498-43B3-948B-1728B52AA6E4}">
                <adec:decorative xmlns:adec="http://schemas.microsoft.com/office/drawing/2017/decorative" val="1"/>
              </a:ext>
            </a:extLst>
          </p:cNvPr>
          <p:cNvSpPr/>
          <p:nvPr/>
        </p:nvSpPr>
        <p:spPr>
          <a:xfrm>
            <a:off x="5782788" y="1990619"/>
            <a:ext cx="8222773" cy="4641614"/>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9" name="Footer Placeholder">
            <a:extLst>
              <a:ext uri="{FF2B5EF4-FFF2-40B4-BE49-F238E27FC236}">
                <a16:creationId xmlns:a16="http://schemas.microsoft.com/office/drawing/2014/main" id="{785FF1E6-DB89-8D99-95A4-64ADB6882C24}"/>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B07F3099-1D95-F7ED-068B-7EC43568975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BA761E96-EDC1-5A9B-7C0C-D920C23D09B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774089" y="2103754"/>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774088" y="2487078"/>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774089" y="3594929"/>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774088" y="3978253"/>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774089" y="5095482"/>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774088" y="5478806"/>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 name="Chart Footer">
            <a:extLst>
              <a:ext uri="{FF2B5EF4-FFF2-40B4-BE49-F238E27FC236}">
                <a16:creationId xmlns:a16="http://schemas.microsoft.com/office/drawing/2014/main" id="{1B5DA93A-6E7A-9BDC-57D4-53BB7BE8DCFE}"/>
              </a:ext>
            </a:extLst>
          </p:cNvPr>
          <p:cNvSpPr>
            <a:spLocks noGrp="1"/>
          </p:cNvSpPr>
          <p:nvPr>
            <p:ph type="body" idx="13" hasCustomPrompt="1"/>
          </p:nvPr>
        </p:nvSpPr>
        <p:spPr>
          <a:xfrm>
            <a:off x="6078458" y="5728636"/>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Tree>
    <p:extLst>
      <p:ext uri="{BB962C8B-B14F-4D97-AF65-F5344CB8AC3E}">
        <p14:creationId xmlns:p14="http://schemas.microsoft.com/office/powerpoint/2010/main" val="34100858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70/30 Feature Area - Alternate">
    <p:spTree>
      <p:nvGrpSpPr>
        <p:cNvPr id="1" name=""/>
        <p:cNvGrpSpPr/>
        <p:nvPr/>
      </p:nvGrpSpPr>
      <p:grpSpPr>
        <a:xfrm>
          <a:off x="0" y="0"/>
          <a:ext cx="0" cy="0"/>
          <a:chOff x="0" y="0"/>
          <a:chExt cx="0" cy="0"/>
        </a:xfrm>
      </p:grpSpPr>
      <p:sp>
        <p:nvSpPr>
          <p:cNvPr id="18" name="Footer Placeholder">
            <a:extLst>
              <a:ext uri="{FF2B5EF4-FFF2-40B4-BE49-F238E27FC236}">
                <a16:creationId xmlns:a16="http://schemas.microsoft.com/office/drawing/2014/main" id="{A1C48438-78FE-A071-425F-DAC51648A67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CBBEC1C7-AD92-557C-AAB6-E550238CA05B}"/>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9571375" y="2194560"/>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9571374" y="2562750"/>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9571375" y="3685735"/>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9571374" y="4053925"/>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9571375" y="5186288"/>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9571374" y="5554478"/>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Rectangle 4">
            <a:extLst>
              <a:ext uri="{FF2B5EF4-FFF2-40B4-BE49-F238E27FC236}">
                <a16:creationId xmlns:a16="http://schemas.microsoft.com/office/drawing/2014/main" id="{B84DBF4F-00A4-9DFB-3C0A-7EB6C90643EF}"/>
              </a:ext>
              <a:ext uri="{C183D7F6-B498-43B3-948B-1728B52AA6E4}">
                <adec:decorative xmlns:adec="http://schemas.microsoft.com/office/drawing/2017/decorative" val="1"/>
              </a:ext>
            </a:extLst>
          </p:cNvPr>
          <p:cNvSpPr/>
          <p:nvPr/>
        </p:nvSpPr>
        <p:spPr>
          <a:xfrm>
            <a:off x="694515" y="1990619"/>
            <a:ext cx="8222773" cy="4641614"/>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2" name="Chart Footer">
            <a:extLst>
              <a:ext uri="{FF2B5EF4-FFF2-40B4-BE49-F238E27FC236}">
                <a16:creationId xmlns:a16="http://schemas.microsoft.com/office/drawing/2014/main" id="{9B879BAF-E327-B516-8BED-BFE0685BB565}"/>
              </a:ext>
            </a:extLst>
          </p:cNvPr>
          <p:cNvSpPr>
            <a:spLocks noGrp="1"/>
          </p:cNvSpPr>
          <p:nvPr>
            <p:ph type="body" idx="13" hasCustomPrompt="1"/>
          </p:nvPr>
        </p:nvSpPr>
        <p:spPr>
          <a:xfrm>
            <a:off x="990186" y="5728636"/>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
        <p:nvSpPr>
          <p:cNvPr id="13" name="Subtitle">
            <a:extLst>
              <a:ext uri="{FF2B5EF4-FFF2-40B4-BE49-F238E27FC236}">
                <a16:creationId xmlns:a16="http://schemas.microsoft.com/office/drawing/2014/main" id="{EBBF628E-0A25-DCFF-7DC0-0891604583C4}"/>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13850176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Hero Feature">
    <p:spTree>
      <p:nvGrpSpPr>
        <p:cNvPr id="1" name=""/>
        <p:cNvGrpSpPr/>
        <p:nvPr/>
      </p:nvGrpSpPr>
      <p:grpSpPr>
        <a:xfrm>
          <a:off x="0" y="0"/>
          <a:ext cx="0" cy="0"/>
          <a:chOff x="0" y="0"/>
          <a:chExt cx="0" cy="0"/>
        </a:xfrm>
      </p:grpSpPr>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800100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solidFill>
                  <a:schemeClr val="tx1"/>
                </a:solidFill>
              </a:defRPr>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Slide</a:t>
            </a:r>
            <a:br>
              <a:rPr lang="en-US"/>
            </a:br>
            <a:r>
              <a:rPr lang="en-US"/>
              <a:t>Title</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OPTIONAL SUBTITLE</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Tree>
    <p:extLst>
      <p:ext uri="{BB962C8B-B14F-4D97-AF65-F5344CB8AC3E}">
        <p14:creationId xmlns:p14="http://schemas.microsoft.com/office/powerpoint/2010/main" val="242459345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Hero Feature with White">
    <p:spTree>
      <p:nvGrpSpPr>
        <p:cNvPr id="1" name=""/>
        <p:cNvGrpSpPr/>
        <p:nvPr/>
      </p:nvGrpSpPr>
      <p:grpSpPr>
        <a:xfrm>
          <a:off x="0" y="0"/>
          <a:ext cx="0" cy="0"/>
          <a:chOff x="0" y="0"/>
          <a:chExt cx="0" cy="0"/>
        </a:xfrm>
      </p:grpSpPr>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800100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solidFill>
                  <a:schemeClr val="tx1"/>
                </a:solidFill>
              </a:defRPr>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Slide</a:t>
            </a:r>
            <a:br>
              <a:rPr lang="en-US"/>
            </a:br>
            <a:r>
              <a:rPr lang="en-US"/>
              <a:t>Title</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OPTIONAL SUBTITLE</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4" name="Rectangle 13">
            <a:extLst>
              <a:ext uri="{FF2B5EF4-FFF2-40B4-BE49-F238E27FC236}">
                <a16:creationId xmlns:a16="http://schemas.microsoft.com/office/drawing/2014/main" id="{9BA99F3E-FF11-3CA6-A4B2-27DA4DE6F735}"/>
              </a:ext>
              <a:ext uri="{C183D7F6-B498-43B3-948B-1728B52AA6E4}">
                <adec:decorative xmlns:adec="http://schemas.microsoft.com/office/drawing/2017/decorative" val="1"/>
              </a:ext>
            </a:extLst>
          </p:cNvPr>
          <p:cNvSpPr/>
          <p:nvPr/>
        </p:nvSpPr>
        <p:spPr>
          <a:xfrm>
            <a:off x="4568836" y="796257"/>
            <a:ext cx="9472463" cy="6467154"/>
          </a:xfrm>
          <a:prstGeom prst="rect">
            <a:avLst/>
          </a:prstGeom>
          <a:solidFill>
            <a:srgbClr val="FEFFFF"/>
          </a:solidFill>
          <a:ln w="508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382313629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30/30/30 Content Fea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47F257-11CC-0791-317C-E84E55F66FF5}"/>
              </a:ext>
              <a:ext uri="{C183D7F6-B498-43B3-948B-1728B52AA6E4}">
                <adec:decorative xmlns:adec="http://schemas.microsoft.com/office/drawing/2017/decorative" val="1"/>
              </a:ext>
            </a:extLst>
          </p:cNvPr>
          <p:cNvSpPr/>
          <p:nvPr/>
        </p:nvSpPr>
        <p:spPr>
          <a:xfrm>
            <a:off x="523156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1F57309C-36B5-94F0-FCF5-6335461EA829}"/>
              </a:ext>
              <a:ext uri="{C183D7F6-B498-43B3-948B-1728B52AA6E4}">
                <adec:decorative xmlns:adec="http://schemas.microsoft.com/office/drawing/2017/decorative" val="1"/>
              </a:ext>
            </a:extLst>
          </p:cNvPr>
          <p:cNvSpPr/>
          <p:nvPr/>
        </p:nvSpPr>
        <p:spPr>
          <a:xfrm>
            <a:off x="5394437"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CCED8A57-5DF4-FCDF-9BB7-30039BA107A0}"/>
              </a:ext>
              <a:ext uri="{C183D7F6-B498-43B3-948B-1728B52AA6E4}">
                <adec:decorative xmlns:adec="http://schemas.microsoft.com/office/drawing/2017/decorative" val="1"/>
              </a:ext>
            </a:extLst>
          </p:cNvPr>
          <p:cNvSpPr/>
          <p:nvPr/>
        </p:nvSpPr>
        <p:spPr>
          <a:xfrm>
            <a:off x="9514804"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670B3AC2-8E0D-7E54-7C21-7DF54ED6DC45}"/>
              </a:ext>
              <a:ext uri="{C183D7F6-B498-43B3-948B-1728B52AA6E4}">
                <adec:decorative xmlns:adec="http://schemas.microsoft.com/office/drawing/2017/decorative" val="1"/>
              </a:ext>
            </a:extLst>
          </p:cNvPr>
          <p:cNvSpPr/>
          <p:nvPr/>
        </p:nvSpPr>
        <p:spPr>
          <a:xfrm>
            <a:off x="9677676"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1" name="Rectangle 10">
            <a:extLst>
              <a:ext uri="{FF2B5EF4-FFF2-40B4-BE49-F238E27FC236}">
                <a16:creationId xmlns:a16="http://schemas.microsoft.com/office/drawing/2014/main" id="{E59D67EC-C3C3-69C9-5D04-5B655332F86D}"/>
              </a:ext>
              <a:ext uri="{C183D7F6-B498-43B3-948B-1728B52AA6E4}">
                <adec:decorative xmlns:adec="http://schemas.microsoft.com/office/drawing/2017/decorative" val="1"/>
              </a:ext>
            </a:extLst>
          </p:cNvPr>
          <p:cNvSpPr/>
          <p:nvPr/>
        </p:nvSpPr>
        <p:spPr>
          <a:xfrm>
            <a:off x="94832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0C40A6D1-AE0F-312A-24F2-C0C63B1667C5}"/>
              </a:ext>
              <a:ext uri="{C183D7F6-B498-43B3-948B-1728B52AA6E4}">
                <adec:decorative xmlns:adec="http://schemas.microsoft.com/office/drawing/2017/decorative" val="1"/>
              </a:ext>
            </a:extLst>
          </p:cNvPr>
          <p:cNvSpPr/>
          <p:nvPr/>
        </p:nvSpPr>
        <p:spPr>
          <a:xfrm>
            <a:off x="1111198"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50BD413C-E93E-5193-5C6E-F1CE2A38E004}"/>
              </a:ext>
              <a:ext uri="{C183D7F6-B498-43B3-948B-1728B52AA6E4}">
                <adec:decorative xmlns:adec="http://schemas.microsoft.com/office/drawing/2017/decorative" val="1"/>
              </a:ext>
            </a:extLst>
          </p:cNvPr>
          <p:cNvSpPr/>
          <p:nvPr/>
        </p:nvSpPr>
        <p:spPr>
          <a:xfrm>
            <a:off x="5577840" y="2458862"/>
            <a:ext cx="3474720" cy="618996"/>
          </a:xfrm>
          <a:prstGeom prst="rect">
            <a:avLst/>
          </a:prstGeom>
          <a:gradFill>
            <a:gsLst>
              <a:gs pos="0">
                <a:schemeClr val="accent2">
                  <a:alpha val="0"/>
                </a:schemeClr>
              </a:gs>
              <a:gs pos="60000">
                <a:schemeClr val="accent2">
                  <a:alpha val="60000"/>
                </a:schemeClr>
              </a:gs>
              <a:gs pos="40000">
                <a:schemeClr val="accent2">
                  <a:alpha val="60000"/>
                </a:schemeClr>
              </a:gs>
              <a:gs pos="100000">
                <a:schemeClr val="accent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0" name="Rectangle 19">
            <a:extLst>
              <a:ext uri="{FF2B5EF4-FFF2-40B4-BE49-F238E27FC236}">
                <a16:creationId xmlns:a16="http://schemas.microsoft.com/office/drawing/2014/main" id="{6EA7D43E-B0AA-EE8C-4A6F-11000E0BA481}"/>
              </a:ext>
              <a:ext uri="{C183D7F6-B498-43B3-948B-1728B52AA6E4}">
                <adec:decorative xmlns:adec="http://schemas.microsoft.com/office/drawing/2017/decorative" val="1"/>
              </a:ext>
            </a:extLst>
          </p:cNvPr>
          <p:cNvSpPr/>
          <p:nvPr/>
        </p:nvSpPr>
        <p:spPr>
          <a:xfrm>
            <a:off x="9861079" y="2458862"/>
            <a:ext cx="3474720" cy="618996"/>
          </a:xfrm>
          <a:prstGeom prst="rect">
            <a:avLst/>
          </a:prstGeom>
          <a:gradFill>
            <a:gsLst>
              <a:gs pos="0">
                <a:schemeClr val="accent4">
                  <a:alpha val="0"/>
                </a:schemeClr>
              </a:gs>
              <a:gs pos="40000">
                <a:schemeClr val="accent4">
                  <a:alpha val="70000"/>
                </a:schemeClr>
              </a:gs>
              <a:gs pos="60000">
                <a:schemeClr val="accent4">
                  <a:alpha val="70000"/>
                </a:schemeClr>
              </a:gs>
              <a:gs pos="100000">
                <a:schemeClr val="accent4">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4" name="Rectangle 23">
            <a:extLst>
              <a:ext uri="{FF2B5EF4-FFF2-40B4-BE49-F238E27FC236}">
                <a16:creationId xmlns:a16="http://schemas.microsoft.com/office/drawing/2014/main" id="{5854D571-AC08-F006-DB3D-27CB224DF121}"/>
              </a:ext>
              <a:ext uri="{C183D7F6-B498-43B3-948B-1728B52AA6E4}">
                <adec:decorative xmlns:adec="http://schemas.microsoft.com/office/drawing/2017/decorative" val="1"/>
              </a:ext>
            </a:extLst>
          </p:cNvPr>
          <p:cNvSpPr/>
          <p:nvPr/>
        </p:nvSpPr>
        <p:spPr>
          <a:xfrm>
            <a:off x="1294601" y="2458862"/>
            <a:ext cx="3474720" cy="618996"/>
          </a:xfrm>
          <a:prstGeom prst="rect">
            <a:avLst/>
          </a:prstGeom>
          <a:gradFill>
            <a:gsLst>
              <a:gs pos="0">
                <a:schemeClr val="accent1">
                  <a:alpha val="0"/>
                </a:schemeClr>
              </a:gs>
              <a:gs pos="60000">
                <a:schemeClr val="accent1">
                  <a:alpha val="70000"/>
                </a:schemeClr>
              </a:gs>
              <a:gs pos="43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1" name="Footer Placeholder">
            <a:extLst>
              <a:ext uri="{FF2B5EF4-FFF2-40B4-BE49-F238E27FC236}">
                <a16:creationId xmlns:a16="http://schemas.microsoft.com/office/drawing/2014/main" id="{A6323DCC-2624-3419-5489-8D75ACA6CB1A}"/>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3" name="Slide Number">
            <a:extLst>
              <a:ext uri="{FF2B5EF4-FFF2-40B4-BE49-F238E27FC236}">
                <a16:creationId xmlns:a16="http://schemas.microsoft.com/office/drawing/2014/main" id="{03A077D3-9B36-6E8B-4237-08B9B48AA410}"/>
              </a:ext>
            </a:extLst>
          </p:cNvPr>
          <p:cNvSpPr>
            <a:spLocks noGrp="1"/>
          </p:cNvSpPr>
          <p:nvPr>
            <p:ph type="sldNum" sz="quarter" idx="21"/>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7" name="Subtitle">
            <a:extLst>
              <a:ext uri="{FF2B5EF4-FFF2-40B4-BE49-F238E27FC236}">
                <a16:creationId xmlns:a16="http://schemas.microsoft.com/office/drawing/2014/main" id="{DC6DDD86-4E68-6DDE-CE26-7CAC08511C4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14" name="First Header">
            <a:extLst>
              <a:ext uri="{FF2B5EF4-FFF2-40B4-BE49-F238E27FC236}">
                <a16:creationId xmlns:a16="http://schemas.microsoft.com/office/drawing/2014/main" id="{8E60DD6C-CA18-DB71-0F4B-17A05838D863}"/>
              </a:ext>
            </a:extLst>
          </p:cNvPr>
          <p:cNvSpPr>
            <a:spLocks noGrp="1"/>
          </p:cNvSpPr>
          <p:nvPr>
            <p:ph type="body" sz="quarter" idx="14" hasCustomPrompt="1"/>
          </p:nvPr>
        </p:nvSpPr>
        <p:spPr>
          <a:xfrm>
            <a:off x="1294601"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#1</a:t>
            </a:r>
          </a:p>
        </p:txBody>
      </p:sp>
      <p:sp>
        <p:nvSpPr>
          <p:cNvPr id="17" name="First Paragraph">
            <a:extLst>
              <a:ext uri="{FF2B5EF4-FFF2-40B4-BE49-F238E27FC236}">
                <a16:creationId xmlns:a16="http://schemas.microsoft.com/office/drawing/2014/main" id="{28F7C8D2-0C83-9A25-58E8-42B41643F192}"/>
              </a:ext>
            </a:extLst>
          </p:cNvPr>
          <p:cNvSpPr>
            <a:spLocks noGrp="1"/>
          </p:cNvSpPr>
          <p:nvPr>
            <p:ph type="body" sz="quarter" idx="12" hasCustomPrompt="1"/>
          </p:nvPr>
        </p:nvSpPr>
        <p:spPr>
          <a:xfrm>
            <a:off x="1292132"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Second Header">
            <a:extLst>
              <a:ext uri="{FF2B5EF4-FFF2-40B4-BE49-F238E27FC236}">
                <a16:creationId xmlns:a16="http://schemas.microsoft.com/office/drawing/2014/main" id="{7F67D14C-5F64-B5BF-48A2-CBF65B7F5647}"/>
              </a:ext>
            </a:extLst>
          </p:cNvPr>
          <p:cNvSpPr>
            <a:spLocks noGrp="1"/>
          </p:cNvSpPr>
          <p:nvPr>
            <p:ph type="body" sz="quarter" idx="15" hasCustomPrompt="1"/>
          </p:nvPr>
        </p:nvSpPr>
        <p:spPr>
          <a:xfrm>
            <a:off x="5577840"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#2</a:t>
            </a:r>
          </a:p>
        </p:txBody>
      </p:sp>
      <p:sp>
        <p:nvSpPr>
          <p:cNvPr id="18" name="Second Paragraph">
            <a:extLst>
              <a:ext uri="{FF2B5EF4-FFF2-40B4-BE49-F238E27FC236}">
                <a16:creationId xmlns:a16="http://schemas.microsoft.com/office/drawing/2014/main" id="{A03B78BF-F65A-11FD-350F-F4CAF4D1AB84}"/>
              </a:ext>
            </a:extLst>
          </p:cNvPr>
          <p:cNvSpPr>
            <a:spLocks noGrp="1"/>
          </p:cNvSpPr>
          <p:nvPr>
            <p:ph type="body" sz="quarter" idx="17" hasCustomPrompt="1"/>
          </p:nvPr>
        </p:nvSpPr>
        <p:spPr>
          <a:xfrm>
            <a:off x="5575371"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6" name="Third Header">
            <a:extLst>
              <a:ext uri="{FF2B5EF4-FFF2-40B4-BE49-F238E27FC236}">
                <a16:creationId xmlns:a16="http://schemas.microsoft.com/office/drawing/2014/main" id="{0DB493B1-0955-E663-B582-1C7E16F3A7DC}"/>
              </a:ext>
            </a:extLst>
          </p:cNvPr>
          <p:cNvSpPr>
            <a:spLocks noGrp="1"/>
          </p:cNvSpPr>
          <p:nvPr>
            <p:ph type="body" sz="quarter" idx="16" hasCustomPrompt="1"/>
          </p:nvPr>
        </p:nvSpPr>
        <p:spPr>
          <a:xfrm>
            <a:off x="9861079"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#3</a:t>
            </a:r>
          </a:p>
        </p:txBody>
      </p:sp>
      <p:sp>
        <p:nvSpPr>
          <p:cNvPr id="19" name="Third Paragraph">
            <a:extLst>
              <a:ext uri="{FF2B5EF4-FFF2-40B4-BE49-F238E27FC236}">
                <a16:creationId xmlns:a16="http://schemas.microsoft.com/office/drawing/2014/main" id="{1BD93CC4-32E2-D2E4-D6A2-11966E56C106}"/>
              </a:ext>
            </a:extLst>
          </p:cNvPr>
          <p:cNvSpPr>
            <a:spLocks noGrp="1"/>
          </p:cNvSpPr>
          <p:nvPr>
            <p:ph type="body" sz="quarter" idx="18" hasCustomPrompt="1"/>
          </p:nvPr>
        </p:nvSpPr>
        <p:spPr>
          <a:xfrm>
            <a:off x="9858610"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12745911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30/30/30 Content with Headers &amp; Sub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8E307B-3DFF-DA8B-FCC1-EC4475B7EE0E}"/>
              </a:ext>
              <a:ext uri="{C183D7F6-B498-43B3-948B-1728B52AA6E4}">
                <adec:decorative xmlns:adec="http://schemas.microsoft.com/office/drawing/2017/decorative" val="1"/>
              </a:ext>
            </a:extLst>
          </p:cNvPr>
          <p:cNvSpPr/>
          <p:nvPr/>
        </p:nvSpPr>
        <p:spPr>
          <a:xfrm>
            <a:off x="523156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8CF100E9-D373-1E57-71F9-B59A0F31987A}"/>
              </a:ext>
              <a:ext uri="{C183D7F6-B498-43B3-948B-1728B52AA6E4}">
                <adec:decorative xmlns:adec="http://schemas.microsoft.com/office/drawing/2017/decorative" val="1"/>
              </a:ext>
            </a:extLst>
          </p:cNvPr>
          <p:cNvSpPr/>
          <p:nvPr/>
        </p:nvSpPr>
        <p:spPr>
          <a:xfrm>
            <a:off x="5394437"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CAE9453B-DF38-54A1-A19E-62C2EF416BF0}"/>
              </a:ext>
              <a:ext uri="{C183D7F6-B498-43B3-948B-1728B52AA6E4}">
                <adec:decorative xmlns:adec="http://schemas.microsoft.com/office/drawing/2017/decorative" val="1"/>
              </a:ext>
            </a:extLst>
          </p:cNvPr>
          <p:cNvSpPr/>
          <p:nvPr/>
        </p:nvSpPr>
        <p:spPr>
          <a:xfrm>
            <a:off x="9514804"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4" name="Rectangle 13">
            <a:extLst>
              <a:ext uri="{FF2B5EF4-FFF2-40B4-BE49-F238E27FC236}">
                <a16:creationId xmlns:a16="http://schemas.microsoft.com/office/drawing/2014/main" id="{57D68BEF-E5F1-5DA3-CC7F-0F9523DDBB05}"/>
              </a:ext>
              <a:ext uri="{C183D7F6-B498-43B3-948B-1728B52AA6E4}">
                <adec:decorative xmlns:adec="http://schemas.microsoft.com/office/drawing/2017/decorative" val="1"/>
              </a:ext>
            </a:extLst>
          </p:cNvPr>
          <p:cNvSpPr/>
          <p:nvPr/>
        </p:nvSpPr>
        <p:spPr>
          <a:xfrm>
            <a:off x="9677676"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Rectangle 14">
            <a:extLst>
              <a:ext uri="{FF2B5EF4-FFF2-40B4-BE49-F238E27FC236}">
                <a16:creationId xmlns:a16="http://schemas.microsoft.com/office/drawing/2014/main" id="{953830F7-E436-E177-3F20-5296E8BC062E}"/>
              </a:ext>
              <a:ext uri="{C183D7F6-B498-43B3-948B-1728B52AA6E4}">
                <adec:decorative xmlns:adec="http://schemas.microsoft.com/office/drawing/2017/decorative" val="1"/>
              </a:ext>
            </a:extLst>
          </p:cNvPr>
          <p:cNvSpPr/>
          <p:nvPr/>
        </p:nvSpPr>
        <p:spPr>
          <a:xfrm>
            <a:off x="94832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5BB90599-F06B-53F9-A7FA-C816CC5C546F}"/>
              </a:ext>
              <a:ext uri="{C183D7F6-B498-43B3-948B-1728B52AA6E4}">
                <adec:decorative xmlns:adec="http://schemas.microsoft.com/office/drawing/2017/decorative" val="1"/>
              </a:ext>
            </a:extLst>
          </p:cNvPr>
          <p:cNvSpPr/>
          <p:nvPr/>
        </p:nvSpPr>
        <p:spPr>
          <a:xfrm>
            <a:off x="1111198"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0" name="Rectangle 19">
            <a:extLst>
              <a:ext uri="{FF2B5EF4-FFF2-40B4-BE49-F238E27FC236}">
                <a16:creationId xmlns:a16="http://schemas.microsoft.com/office/drawing/2014/main" id="{9DBADC5B-961E-7348-8801-AF4E64DA6248}"/>
              </a:ext>
              <a:ext uri="{C183D7F6-B498-43B3-948B-1728B52AA6E4}">
                <adec:decorative xmlns:adec="http://schemas.microsoft.com/office/drawing/2017/decorative" val="1"/>
              </a:ext>
            </a:extLst>
          </p:cNvPr>
          <p:cNvSpPr/>
          <p:nvPr/>
        </p:nvSpPr>
        <p:spPr>
          <a:xfrm>
            <a:off x="5577840" y="2458862"/>
            <a:ext cx="3474720" cy="618996"/>
          </a:xfrm>
          <a:prstGeom prst="rect">
            <a:avLst/>
          </a:prstGeom>
          <a:gradFill>
            <a:gsLst>
              <a:gs pos="0">
                <a:schemeClr val="accent2">
                  <a:alpha val="0"/>
                </a:schemeClr>
              </a:gs>
              <a:gs pos="60000">
                <a:schemeClr val="accent2">
                  <a:alpha val="60000"/>
                </a:schemeClr>
              </a:gs>
              <a:gs pos="40000">
                <a:schemeClr val="accent2">
                  <a:alpha val="60000"/>
                </a:schemeClr>
              </a:gs>
              <a:gs pos="100000">
                <a:schemeClr val="accent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1" name="Rectangle 20">
            <a:extLst>
              <a:ext uri="{FF2B5EF4-FFF2-40B4-BE49-F238E27FC236}">
                <a16:creationId xmlns:a16="http://schemas.microsoft.com/office/drawing/2014/main" id="{F7793F3C-3574-2291-7223-4F9CB88B7D57}"/>
              </a:ext>
              <a:ext uri="{C183D7F6-B498-43B3-948B-1728B52AA6E4}">
                <adec:decorative xmlns:adec="http://schemas.microsoft.com/office/drawing/2017/decorative" val="1"/>
              </a:ext>
            </a:extLst>
          </p:cNvPr>
          <p:cNvSpPr/>
          <p:nvPr/>
        </p:nvSpPr>
        <p:spPr>
          <a:xfrm>
            <a:off x="9861079" y="2458862"/>
            <a:ext cx="3474720" cy="618996"/>
          </a:xfrm>
          <a:prstGeom prst="rect">
            <a:avLst/>
          </a:prstGeom>
          <a:gradFill>
            <a:gsLst>
              <a:gs pos="0">
                <a:schemeClr val="accent4">
                  <a:alpha val="0"/>
                </a:schemeClr>
              </a:gs>
              <a:gs pos="40000">
                <a:schemeClr val="accent4">
                  <a:alpha val="70000"/>
                </a:schemeClr>
              </a:gs>
              <a:gs pos="60000">
                <a:schemeClr val="accent4">
                  <a:alpha val="70000"/>
                </a:schemeClr>
              </a:gs>
              <a:gs pos="100000">
                <a:schemeClr val="accent4">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2" name="Rectangle 21">
            <a:extLst>
              <a:ext uri="{FF2B5EF4-FFF2-40B4-BE49-F238E27FC236}">
                <a16:creationId xmlns:a16="http://schemas.microsoft.com/office/drawing/2014/main" id="{26AF808C-95A6-91EA-AC38-D03791ECED31}"/>
              </a:ext>
              <a:ext uri="{C183D7F6-B498-43B3-948B-1728B52AA6E4}">
                <adec:decorative xmlns:adec="http://schemas.microsoft.com/office/drawing/2017/decorative" val="1"/>
              </a:ext>
            </a:extLst>
          </p:cNvPr>
          <p:cNvSpPr/>
          <p:nvPr/>
        </p:nvSpPr>
        <p:spPr>
          <a:xfrm>
            <a:off x="1294601" y="2458862"/>
            <a:ext cx="3474720" cy="618996"/>
          </a:xfrm>
          <a:prstGeom prst="rect">
            <a:avLst/>
          </a:prstGeom>
          <a:gradFill>
            <a:gsLst>
              <a:gs pos="0">
                <a:schemeClr val="accent1">
                  <a:alpha val="0"/>
                </a:schemeClr>
              </a:gs>
              <a:gs pos="60000">
                <a:schemeClr val="accent1">
                  <a:alpha val="70000"/>
                </a:schemeClr>
              </a:gs>
              <a:gs pos="43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Subtitle">
            <a:extLst>
              <a:ext uri="{FF2B5EF4-FFF2-40B4-BE49-F238E27FC236}">
                <a16:creationId xmlns:a16="http://schemas.microsoft.com/office/drawing/2014/main" id="{D96B63DE-037A-EB8C-392D-5891BEA6C0F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5" name="Section 1 Header">
            <a:extLst>
              <a:ext uri="{FF2B5EF4-FFF2-40B4-BE49-F238E27FC236}">
                <a16:creationId xmlns:a16="http://schemas.microsoft.com/office/drawing/2014/main" id="{2864E8A7-0B28-20B9-BC87-80EA17DD8034}"/>
              </a:ext>
            </a:extLst>
          </p:cNvPr>
          <p:cNvSpPr>
            <a:spLocks noGrp="1"/>
          </p:cNvSpPr>
          <p:nvPr>
            <p:ph type="body" sz="quarter" idx="14" hasCustomPrompt="1"/>
          </p:nvPr>
        </p:nvSpPr>
        <p:spPr>
          <a:xfrm>
            <a:off x="1294601"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#1</a:t>
            </a:r>
          </a:p>
        </p:txBody>
      </p:sp>
      <p:sp>
        <p:nvSpPr>
          <p:cNvPr id="7" name="Section 1 First Subheader">
            <a:extLst>
              <a:ext uri="{FF2B5EF4-FFF2-40B4-BE49-F238E27FC236}">
                <a16:creationId xmlns:a16="http://schemas.microsoft.com/office/drawing/2014/main" id="{A49F3F34-1819-BE7D-D685-C9DCFF13E50B}"/>
              </a:ext>
            </a:extLst>
          </p:cNvPr>
          <p:cNvSpPr>
            <a:spLocks noGrp="1"/>
          </p:cNvSpPr>
          <p:nvPr>
            <p:ph type="body" idx="1" hasCustomPrompt="1"/>
          </p:nvPr>
        </p:nvSpPr>
        <p:spPr>
          <a:xfrm>
            <a:off x="1294602" y="3245656"/>
            <a:ext cx="3474721" cy="365760"/>
          </a:xfrm>
          <a:prstGeom prst="rect">
            <a:avLst/>
          </a:prstGeom>
        </p:spPr>
        <p:txBody>
          <a:bodyPr anchor="b">
            <a:noAutofit/>
          </a:bodyPr>
          <a:lstStyle>
            <a:lvl1pPr marL="0" indent="0" algn="ctr">
              <a:buNone/>
              <a:defRPr sz="132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tion 1 First Paragraph">
            <a:extLst>
              <a:ext uri="{FF2B5EF4-FFF2-40B4-BE49-F238E27FC236}">
                <a16:creationId xmlns:a16="http://schemas.microsoft.com/office/drawing/2014/main" id="{9308A299-EE2A-36C5-12DA-E9FC790F84D1}"/>
              </a:ext>
            </a:extLst>
          </p:cNvPr>
          <p:cNvSpPr>
            <a:spLocks noGrp="1"/>
          </p:cNvSpPr>
          <p:nvPr>
            <p:ph type="body" sz="quarter" idx="12" hasCustomPrompt="1"/>
          </p:nvPr>
        </p:nvSpPr>
        <p:spPr>
          <a:xfrm>
            <a:off x="1292132"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Section 1 Second Subheader">
            <a:extLst>
              <a:ext uri="{FF2B5EF4-FFF2-40B4-BE49-F238E27FC236}">
                <a16:creationId xmlns:a16="http://schemas.microsoft.com/office/drawing/2014/main" id="{B3384D56-CA98-4C0E-5C6B-FD0696833E1C}"/>
              </a:ext>
            </a:extLst>
          </p:cNvPr>
          <p:cNvSpPr>
            <a:spLocks noGrp="1"/>
          </p:cNvSpPr>
          <p:nvPr>
            <p:ph type="body" idx="20" hasCustomPrompt="1"/>
          </p:nvPr>
        </p:nvSpPr>
        <p:spPr>
          <a:xfrm>
            <a:off x="1294602" y="4670195"/>
            <a:ext cx="3474721" cy="365760"/>
          </a:xfrm>
          <a:prstGeom prst="rect">
            <a:avLst/>
          </a:prstGeom>
        </p:spPr>
        <p:txBody>
          <a:bodyPr anchor="b">
            <a:noAutofit/>
          </a:bodyPr>
          <a:lstStyle>
            <a:lvl1pPr marL="0" indent="0" algn="ctr">
              <a:buNone/>
              <a:defRPr sz="132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Section 1 Second Paragraph">
            <a:extLst>
              <a:ext uri="{FF2B5EF4-FFF2-40B4-BE49-F238E27FC236}">
                <a16:creationId xmlns:a16="http://schemas.microsoft.com/office/drawing/2014/main" id="{56618832-0426-C4FB-BB6D-C872040E4979}"/>
              </a:ext>
            </a:extLst>
          </p:cNvPr>
          <p:cNvSpPr>
            <a:spLocks noGrp="1"/>
          </p:cNvSpPr>
          <p:nvPr>
            <p:ph type="body" sz="quarter" idx="19" hasCustomPrompt="1"/>
          </p:nvPr>
        </p:nvSpPr>
        <p:spPr>
          <a:xfrm>
            <a:off x="1292132"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9" name="Section 2 Header">
            <a:extLst>
              <a:ext uri="{FF2B5EF4-FFF2-40B4-BE49-F238E27FC236}">
                <a16:creationId xmlns:a16="http://schemas.microsoft.com/office/drawing/2014/main" id="{516CCC6E-6CC3-C19D-EA4C-F34574C10253}"/>
              </a:ext>
            </a:extLst>
          </p:cNvPr>
          <p:cNvSpPr>
            <a:spLocks noGrp="1"/>
          </p:cNvSpPr>
          <p:nvPr>
            <p:ph type="body" sz="quarter" idx="15" hasCustomPrompt="1"/>
          </p:nvPr>
        </p:nvSpPr>
        <p:spPr>
          <a:xfrm>
            <a:off x="5577840"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#2</a:t>
            </a:r>
          </a:p>
        </p:txBody>
      </p:sp>
      <p:sp>
        <p:nvSpPr>
          <p:cNvPr id="23" name="Section 2 First Subheader">
            <a:extLst>
              <a:ext uri="{FF2B5EF4-FFF2-40B4-BE49-F238E27FC236}">
                <a16:creationId xmlns:a16="http://schemas.microsoft.com/office/drawing/2014/main" id="{F0FB6EAF-2078-53AD-D3B1-68CE60A5A6B4}"/>
              </a:ext>
            </a:extLst>
          </p:cNvPr>
          <p:cNvSpPr>
            <a:spLocks noGrp="1"/>
          </p:cNvSpPr>
          <p:nvPr>
            <p:ph type="body" idx="31" hasCustomPrompt="1"/>
          </p:nvPr>
        </p:nvSpPr>
        <p:spPr>
          <a:xfrm>
            <a:off x="5577841" y="3245656"/>
            <a:ext cx="3474721" cy="365760"/>
          </a:xfrm>
          <a:prstGeom prst="rect">
            <a:avLst/>
          </a:prstGeom>
        </p:spPr>
        <p:txBody>
          <a:bodyPr anchor="b">
            <a:noAutofit/>
          </a:bodyPr>
          <a:lstStyle>
            <a:lvl1pPr marL="0" indent="0" algn="ctr">
              <a:buNone/>
              <a:defRPr sz="1320" b="0" spc="360">
                <a:solidFill>
                  <a:schemeClr val="accent2">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4" name="Section 2 First Paragraph">
            <a:extLst>
              <a:ext uri="{FF2B5EF4-FFF2-40B4-BE49-F238E27FC236}">
                <a16:creationId xmlns:a16="http://schemas.microsoft.com/office/drawing/2014/main" id="{14C2DCCD-F5D3-C630-F168-1C6BEFCFC0BF}"/>
              </a:ext>
            </a:extLst>
          </p:cNvPr>
          <p:cNvSpPr>
            <a:spLocks noGrp="1"/>
          </p:cNvSpPr>
          <p:nvPr>
            <p:ph type="body" sz="quarter" idx="32" hasCustomPrompt="1"/>
          </p:nvPr>
        </p:nvSpPr>
        <p:spPr>
          <a:xfrm>
            <a:off x="5575371"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5" name="Section 2 Second Subheader">
            <a:extLst>
              <a:ext uri="{FF2B5EF4-FFF2-40B4-BE49-F238E27FC236}">
                <a16:creationId xmlns:a16="http://schemas.microsoft.com/office/drawing/2014/main" id="{AC2C32D9-4F08-FB64-46FB-AF7BD0967A51}"/>
              </a:ext>
            </a:extLst>
          </p:cNvPr>
          <p:cNvSpPr>
            <a:spLocks noGrp="1"/>
          </p:cNvSpPr>
          <p:nvPr>
            <p:ph type="body" idx="33" hasCustomPrompt="1"/>
          </p:nvPr>
        </p:nvSpPr>
        <p:spPr>
          <a:xfrm>
            <a:off x="5577841" y="4670195"/>
            <a:ext cx="3474721" cy="365760"/>
          </a:xfrm>
          <a:prstGeom prst="rect">
            <a:avLst/>
          </a:prstGeom>
        </p:spPr>
        <p:txBody>
          <a:bodyPr anchor="b">
            <a:noAutofit/>
          </a:bodyPr>
          <a:lstStyle>
            <a:lvl1pPr marL="0" indent="0" algn="ctr">
              <a:buNone/>
              <a:defRPr sz="1320" b="0" spc="360">
                <a:solidFill>
                  <a:schemeClr val="accent2">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6" name="Section 2 Second Paragraph">
            <a:extLst>
              <a:ext uri="{FF2B5EF4-FFF2-40B4-BE49-F238E27FC236}">
                <a16:creationId xmlns:a16="http://schemas.microsoft.com/office/drawing/2014/main" id="{B1A26B86-21BC-E108-FCE2-49D75F922454}"/>
              </a:ext>
            </a:extLst>
          </p:cNvPr>
          <p:cNvSpPr>
            <a:spLocks noGrp="1"/>
          </p:cNvSpPr>
          <p:nvPr>
            <p:ph type="body" sz="quarter" idx="34" hasCustomPrompt="1"/>
          </p:nvPr>
        </p:nvSpPr>
        <p:spPr>
          <a:xfrm>
            <a:off x="5575371"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7" name="Section 3 Header">
            <a:extLst>
              <a:ext uri="{FF2B5EF4-FFF2-40B4-BE49-F238E27FC236}">
                <a16:creationId xmlns:a16="http://schemas.microsoft.com/office/drawing/2014/main" id="{F14A82C9-A7F5-7168-238A-63D16A20B828}"/>
              </a:ext>
            </a:extLst>
          </p:cNvPr>
          <p:cNvSpPr>
            <a:spLocks noGrp="1"/>
          </p:cNvSpPr>
          <p:nvPr>
            <p:ph type="body" sz="quarter" idx="16" hasCustomPrompt="1"/>
          </p:nvPr>
        </p:nvSpPr>
        <p:spPr>
          <a:xfrm>
            <a:off x="9861079"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#3</a:t>
            </a:r>
          </a:p>
        </p:txBody>
      </p:sp>
      <p:sp>
        <p:nvSpPr>
          <p:cNvPr id="28" name="Section 3 First Subheader">
            <a:extLst>
              <a:ext uri="{FF2B5EF4-FFF2-40B4-BE49-F238E27FC236}">
                <a16:creationId xmlns:a16="http://schemas.microsoft.com/office/drawing/2014/main" id="{A0047B7B-7632-37BA-CF80-BEAC7B365916}"/>
              </a:ext>
            </a:extLst>
          </p:cNvPr>
          <p:cNvSpPr>
            <a:spLocks noGrp="1"/>
          </p:cNvSpPr>
          <p:nvPr>
            <p:ph type="body" idx="35" hasCustomPrompt="1"/>
          </p:nvPr>
        </p:nvSpPr>
        <p:spPr>
          <a:xfrm>
            <a:off x="9861080" y="3245656"/>
            <a:ext cx="3474721" cy="365760"/>
          </a:xfrm>
          <a:prstGeom prst="rect">
            <a:avLst/>
          </a:prstGeom>
        </p:spPr>
        <p:txBody>
          <a:bodyPr anchor="b">
            <a:noAutofit/>
          </a:bodyPr>
          <a:lstStyle>
            <a:lvl1pPr marL="0" indent="0" algn="ctr">
              <a:buNone/>
              <a:defRPr sz="1320" b="0" spc="360">
                <a:solidFill>
                  <a:schemeClr val="accent4">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46" name="Section 3 First Paragraph">
            <a:extLst>
              <a:ext uri="{FF2B5EF4-FFF2-40B4-BE49-F238E27FC236}">
                <a16:creationId xmlns:a16="http://schemas.microsoft.com/office/drawing/2014/main" id="{529AD5C1-A641-FF14-267C-4F691C99380F}"/>
              </a:ext>
            </a:extLst>
          </p:cNvPr>
          <p:cNvSpPr>
            <a:spLocks noGrp="1"/>
          </p:cNvSpPr>
          <p:nvPr>
            <p:ph type="body" sz="quarter" idx="36" hasCustomPrompt="1"/>
          </p:nvPr>
        </p:nvSpPr>
        <p:spPr>
          <a:xfrm>
            <a:off x="9858610"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7" name="Section 3 Second Subheader">
            <a:extLst>
              <a:ext uri="{FF2B5EF4-FFF2-40B4-BE49-F238E27FC236}">
                <a16:creationId xmlns:a16="http://schemas.microsoft.com/office/drawing/2014/main" id="{87867412-C285-3193-BFBE-950F645693E7}"/>
              </a:ext>
            </a:extLst>
          </p:cNvPr>
          <p:cNvSpPr>
            <a:spLocks noGrp="1"/>
          </p:cNvSpPr>
          <p:nvPr>
            <p:ph type="body" idx="37" hasCustomPrompt="1"/>
          </p:nvPr>
        </p:nvSpPr>
        <p:spPr>
          <a:xfrm>
            <a:off x="9861080" y="4670195"/>
            <a:ext cx="3474721" cy="365760"/>
          </a:xfrm>
          <a:prstGeom prst="rect">
            <a:avLst/>
          </a:prstGeom>
        </p:spPr>
        <p:txBody>
          <a:bodyPr anchor="b">
            <a:noAutofit/>
          </a:bodyPr>
          <a:lstStyle>
            <a:lvl1pPr marL="0" indent="0" algn="ctr">
              <a:buNone/>
              <a:defRPr sz="1320" b="0" spc="360">
                <a:solidFill>
                  <a:schemeClr val="accent4">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48" name="Section 3 Second Paragraph">
            <a:extLst>
              <a:ext uri="{FF2B5EF4-FFF2-40B4-BE49-F238E27FC236}">
                <a16:creationId xmlns:a16="http://schemas.microsoft.com/office/drawing/2014/main" id="{85E111C0-8366-EEBA-C17A-0CE080C99CDA}"/>
              </a:ext>
            </a:extLst>
          </p:cNvPr>
          <p:cNvSpPr>
            <a:spLocks noGrp="1"/>
          </p:cNvSpPr>
          <p:nvPr>
            <p:ph type="body" sz="quarter" idx="38" hasCustomPrompt="1"/>
          </p:nvPr>
        </p:nvSpPr>
        <p:spPr>
          <a:xfrm>
            <a:off x="9858610"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94156773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4 Box Gri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0F1239-9E1D-0B30-7F61-53CC7BE36BB1}"/>
              </a:ext>
              <a:ext uri="{C183D7F6-B498-43B3-948B-1728B52AA6E4}">
                <adec:decorative xmlns:adec="http://schemas.microsoft.com/office/drawing/2017/decorative" val="1"/>
              </a:ext>
            </a:extLst>
          </p:cNvPr>
          <p:cNvSpPr/>
          <p:nvPr/>
        </p:nvSpPr>
        <p:spPr>
          <a:xfrm>
            <a:off x="7451887" y="3936998"/>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9F51A722-7EBE-BBC1-C9E6-577C6D75EBF7}"/>
              </a:ext>
              <a:ext uri="{C183D7F6-B498-43B3-948B-1728B52AA6E4}">
                <adec:decorative xmlns:adec="http://schemas.microsoft.com/office/drawing/2017/decorative" val="1"/>
              </a:ext>
            </a:extLst>
          </p:cNvPr>
          <p:cNvSpPr/>
          <p:nvPr/>
        </p:nvSpPr>
        <p:spPr>
          <a:xfrm>
            <a:off x="7640609" y="4124822"/>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D4C1AC5C-AA7B-E7B1-3A3F-937A7F3C5611}"/>
              </a:ext>
              <a:ext uri="{C183D7F6-B498-43B3-948B-1728B52AA6E4}">
                <adec:decorative xmlns:adec="http://schemas.microsoft.com/office/drawing/2017/decorative" val="1"/>
              </a:ext>
            </a:extLst>
          </p:cNvPr>
          <p:cNvSpPr/>
          <p:nvPr/>
        </p:nvSpPr>
        <p:spPr>
          <a:xfrm>
            <a:off x="7451887" y="1639275"/>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DA3D3921-B3A9-5624-7666-BFEAE0F1A0DA}"/>
              </a:ext>
              <a:ext uri="{C183D7F6-B498-43B3-948B-1728B52AA6E4}">
                <adec:decorative xmlns:adec="http://schemas.microsoft.com/office/drawing/2017/decorative" val="1"/>
              </a:ext>
            </a:extLst>
          </p:cNvPr>
          <p:cNvSpPr/>
          <p:nvPr/>
        </p:nvSpPr>
        <p:spPr>
          <a:xfrm>
            <a:off x="7640609" y="1827099"/>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7" name="Rectangle 6">
            <a:extLst>
              <a:ext uri="{FF2B5EF4-FFF2-40B4-BE49-F238E27FC236}">
                <a16:creationId xmlns:a16="http://schemas.microsoft.com/office/drawing/2014/main" id="{45BA606F-9520-C564-D973-D80D4FA4652C}"/>
              </a:ext>
              <a:ext uri="{C183D7F6-B498-43B3-948B-1728B52AA6E4}">
                <adec:decorative xmlns:adec="http://schemas.microsoft.com/office/drawing/2017/decorative" val="1"/>
              </a:ext>
            </a:extLst>
          </p:cNvPr>
          <p:cNvSpPr/>
          <p:nvPr/>
        </p:nvSpPr>
        <p:spPr>
          <a:xfrm>
            <a:off x="948325" y="3943643"/>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23EB367B-6175-C305-6A1C-3AC9C2276B27}"/>
              </a:ext>
              <a:ext uri="{C183D7F6-B498-43B3-948B-1728B52AA6E4}">
                <adec:decorative xmlns:adec="http://schemas.microsoft.com/office/drawing/2017/decorative" val="1"/>
              </a:ext>
            </a:extLst>
          </p:cNvPr>
          <p:cNvSpPr/>
          <p:nvPr/>
        </p:nvSpPr>
        <p:spPr>
          <a:xfrm>
            <a:off x="1137047" y="4131466"/>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1" name="Rectangle 10">
            <a:extLst>
              <a:ext uri="{FF2B5EF4-FFF2-40B4-BE49-F238E27FC236}">
                <a16:creationId xmlns:a16="http://schemas.microsoft.com/office/drawing/2014/main" id="{240372C1-1BEF-4963-FDE8-0414A4F6C392}"/>
              </a:ext>
              <a:ext uri="{C183D7F6-B498-43B3-948B-1728B52AA6E4}">
                <adec:decorative xmlns:adec="http://schemas.microsoft.com/office/drawing/2017/decorative" val="1"/>
              </a:ext>
            </a:extLst>
          </p:cNvPr>
          <p:cNvSpPr/>
          <p:nvPr/>
        </p:nvSpPr>
        <p:spPr>
          <a:xfrm>
            <a:off x="948325" y="1645920"/>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Rectangle 12">
            <a:extLst>
              <a:ext uri="{FF2B5EF4-FFF2-40B4-BE49-F238E27FC236}">
                <a16:creationId xmlns:a16="http://schemas.microsoft.com/office/drawing/2014/main" id="{5E9B0565-35F6-1C66-896C-9A7B773C6F29}"/>
              </a:ext>
              <a:ext uri="{C183D7F6-B498-43B3-948B-1728B52AA6E4}">
                <adec:decorative xmlns:adec="http://schemas.microsoft.com/office/drawing/2017/decorative" val="1"/>
              </a:ext>
            </a:extLst>
          </p:cNvPr>
          <p:cNvSpPr/>
          <p:nvPr/>
        </p:nvSpPr>
        <p:spPr>
          <a:xfrm>
            <a:off x="1137047" y="1833743"/>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4" name="Footer Placeholder">
            <a:extLst>
              <a:ext uri="{FF2B5EF4-FFF2-40B4-BE49-F238E27FC236}">
                <a16:creationId xmlns:a16="http://schemas.microsoft.com/office/drawing/2014/main" id="{C4E3D481-F107-0898-5731-FDDFBD960D2B}"/>
              </a:ext>
              <a:ext uri="{C183D7F6-B498-43B3-948B-1728B52AA6E4}">
                <adec:decorative xmlns:adec="http://schemas.microsoft.com/office/drawing/2017/decorative" val="1"/>
              </a:ext>
            </a:extLst>
          </p:cNvPr>
          <p:cNvSpPr>
            <a:spLocks noGrp="1"/>
          </p:cNvSpPr>
          <p:nvPr>
            <p:ph type="ftr" sz="quarter" idx="24"/>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3" name="Slide Number">
            <a:extLst>
              <a:ext uri="{FF2B5EF4-FFF2-40B4-BE49-F238E27FC236}">
                <a16:creationId xmlns:a16="http://schemas.microsoft.com/office/drawing/2014/main" id="{6B8099E4-AEEC-982A-FA12-09F7AB4D15B1}"/>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9" name="First Header">
            <a:extLst>
              <a:ext uri="{FF2B5EF4-FFF2-40B4-BE49-F238E27FC236}">
                <a16:creationId xmlns:a16="http://schemas.microsoft.com/office/drawing/2014/main" id="{C879E1E1-685C-8F80-5C45-15443AD2912E}"/>
              </a:ext>
            </a:extLst>
          </p:cNvPr>
          <p:cNvSpPr>
            <a:spLocks noGrp="1"/>
          </p:cNvSpPr>
          <p:nvPr>
            <p:ph type="body" sz="quarter" idx="25" hasCustomPrompt="1"/>
          </p:nvPr>
        </p:nvSpPr>
        <p:spPr>
          <a:xfrm>
            <a:off x="1325880" y="1997241"/>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26" name="First Paragraph">
            <a:extLst>
              <a:ext uri="{FF2B5EF4-FFF2-40B4-BE49-F238E27FC236}">
                <a16:creationId xmlns:a16="http://schemas.microsoft.com/office/drawing/2014/main" id="{94CDC5E9-A0A0-E077-114F-2FB5F614C491}"/>
              </a:ext>
            </a:extLst>
          </p:cNvPr>
          <p:cNvSpPr>
            <a:spLocks noGrp="1"/>
          </p:cNvSpPr>
          <p:nvPr>
            <p:ph type="body" sz="quarter" idx="17" hasCustomPrompt="1"/>
          </p:nvPr>
        </p:nvSpPr>
        <p:spPr>
          <a:xfrm>
            <a:off x="3243666" y="1991443"/>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27" name="Second Header">
            <a:extLst>
              <a:ext uri="{FF2B5EF4-FFF2-40B4-BE49-F238E27FC236}">
                <a16:creationId xmlns:a16="http://schemas.microsoft.com/office/drawing/2014/main" id="{1F67744C-D3A7-D80F-4049-8C57B22CCD18}"/>
              </a:ext>
            </a:extLst>
          </p:cNvPr>
          <p:cNvSpPr>
            <a:spLocks noGrp="1"/>
          </p:cNvSpPr>
          <p:nvPr>
            <p:ph type="body" sz="quarter" idx="18" hasCustomPrompt="1"/>
          </p:nvPr>
        </p:nvSpPr>
        <p:spPr>
          <a:xfrm>
            <a:off x="7802508" y="2006161"/>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28" name="Second Paragraph">
            <a:extLst>
              <a:ext uri="{FF2B5EF4-FFF2-40B4-BE49-F238E27FC236}">
                <a16:creationId xmlns:a16="http://schemas.microsoft.com/office/drawing/2014/main" id="{05214D19-AF38-6653-1E4F-12A2212E5741}"/>
              </a:ext>
            </a:extLst>
          </p:cNvPr>
          <p:cNvSpPr>
            <a:spLocks noGrp="1"/>
          </p:cNvSpPr>
          <p:nvPr>
            <p:ph type="body" sz="quarter" idx="19" hasCustomPrompt="1"/>
          </p:nvPr>
        </p:nvSpPr>
        <p:spPr>
          <a:xfrm>
            <a:off x="9720294" y="1991443"/>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29" name="Third Header">
            <a:extLst>
              <a:ext uri="{FF2B5EF4-FFF2-40B4-BE49-F238E27FC236}">
                <a16:creationId xmlns:a16="http://schemas.microsoft.com/office/drawing/2014/main" id="{63E89F87-8F1E-0CF0-5CD2-DC99ED425B04}"/>
              </a:ext>
            </a:extLst>
          </p:cNvPr>
          <p:cNvSpPr>
            <a:spLocks noGrp="1"/>
          </p:cNvSpPr>
          <p:nvPr>
            <p:ph type="body" sz="quarter" idx="20" hasCustomPrompt="1"/>
          </p:nvPr>
        </p:nvSpPr>
        <p:spPr>
          <a:xfrm>
            <a:off x="1325880" y="4325615"/>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30" name="Third Paragraph">
            <a:extLst>
              <a:ext uri="{FF2B5EF4-FFF2-40B4-BE49-F238E27FC236}">
                <a16:creationId xmlns:a16="http://schemas.microsoft.com/office/drawing/2014/main" id="{36B08072-E699-C200-F2D9-3D22A11326F4}"/>
              </a:ext>
            </a:extLst>
          </p:cNvPr>
          <p:cNvSpPr>
            <a:spLocks noGrp="1"/>
          </p:cNvSpPr>
          <p:nvPr>
            <p:ph type="body" sz="quarter" idx="21" hasCustomPrompt="1"/>
          </p:nvPr>
        </p:nvSpPr>
        <p:spPr>
          <a:xfrm>
            <a:off x="3243666" y="4310897"/>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31" name="Fourth Header">
            <a:extLst>
              <a:ext uri="{FF2B5EF4-FFF2-40B4-BE49-F238E27FC236}">
                <a16:creationId xmlns:a16="http://schemas.microsoft.com/office/drawing/2014/main" id="{06C641EE-D5B7-3BC2-0835-ECE46052CEBE}"/>
              </a:ext>
            </a:extLst>
          </p:cNvPr>
          <p:cNvSpPr>
            <a:spLocks noGrp="1"/>
          </p:cNvSpPr>
          <p:nvPr>
            <p:ph type="body" sz="quarter" idx="22" hasCustomPrompt="1"/>
          </p:nvPr>
        </p:nvSpPr>
        <p:spPr>
          <a:xfrm>
            <a:off x="7802508" y="4325615"/>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32" name="Fourth Paragraph">
            <a:extLst>
              <a:ext uri="{FF2B5EF4-FFF2-40B4-BE49-F238E27FC236}">
                <a16:creationId xmlns:a16="http://schemas.microsoft.com/office/drawing/2014/main" id="{298455DB-5C53-36F5-5D0B-69DDA56C9E38}"/>
              </a:ext>
            </a:extLst>
          </p:cNvPr>
          <p:cNvSpPr>
            <a:spLocks noGrp="1"/>
          </p:cNvSpPr>
          <p:nvPr>
            <p:ph type="body" sz="quarter" idx="23" hasCustomPrompt="1"/>
          </p:nvPr>
        </p:nvSpPr>
        <p:spPr>
          <a:xfrm>
            <a:off x="9720294" y="4310897"/>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3" name="Main Takeaway">
            <a:extLst>
              <a:ext uri="{FF2B5EF4-FFF2-40B4-BE49-F238E27FC236}">
                <a16:creationId xmlns:a16="http://schemas.microsoft.com/office/drawing/2014/main" id="{688334E3-5D2C-9CA3-E594-332D4275DF0C}"/>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Tree>
    <p:extLst>
      <p:ext uri="{BB962C8B-B14F-4D97-AF65-F5344CB8AC3E}">
        <p14:creationId xmlns:p14="http://schemas.microsoft.com/office/powerpoint/2010/main" val="425930897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4 Box Grid with Icon Placehol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C21A9A-7087-EDD8-F989-44C6AAED572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7CACAC6B-DB91-829C-6D7C-0FFAB2CC6038}"/>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1007013" y="2190072"/>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2" name="Rectangle 21">
            <a:extLst>
              <a:ext uri="{FF2B5EF4-FFF2-40B4-BE49-F238E27FC236}">
                <a16:creationId xmlns:a16="http://schemas.microsoft.com/office/drawing/2014/main" id="{073B2906-13B0-6D49-8954-41E7DAEF46DB}"/>
              </a:ext>
              <a:ext uri="{C183D7F6-B498-43B3-948B-1728B52AA6E4}">
                <adec:decorative xmlns:adec="http://schemas.microsoft.com/office/drawing/2017/decorative" val="1"/>
              </a:ext>
            </a:extLst>
          </p:cNvPr>
          <p:cNvSpPr/>
          <p:nvPr/>
        </p:nvSpPr>
        <p:spPr>
          <a:xfrm>
            <a:off x="7578894" y="4349236"/>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C742FE98-E251-D3E3-590A-AD4F0C837181}"/>
              </a:ext>
              <a:ext uri="{C183D7F6-B498-43B3-948B-1728B52AA6E4}">
                <adec:decorative xmlns:adec="http://schemas.microsoft.com/office/drawing/2017/decorative" val="1"/>
              </a:ext>
            </a:extLst>
          </p:cNvPr>
          <p:cNvSpPr/>
          <p:nvPr/>
        </p:nvSpPr>
        <p:spPr>
          <a:xfrm>
            <a:off x="7578894" y="2190072"/>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9" name="Rectangle 8">
            <a:extLst>
              <a:ext uri="{FF2B5EF4-FFF2-40B4-BE49-F238E27FC236}">
                <a16:creationId xmlns:a16="http://schemas.microsoft.com/office/drawing/2014/main" id="{C19B3178-0ABC-163B-C316-8525A494E738}"/>
              </a:ext>
              <a:ext uri="{C183D7F6-B498-43B3-948B-1728B52AA6E4}">
                <adec:decorative xmlns:adec="http://schemas.microsoft.com/office/drawing/2017/decorative" val="1"/>
              </a:ext>
            </a:extLst>
          </p:cNvPr>
          <p:cNvSpPr/>
          <p:nvPr/>
        </p:nvSpPr>
        <p:spPr>
          <a:xfrm>
            <a:off x="1007013" y="4349236"/>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6" name="Footer Placeholder">
            <a:extLst>
              <a:ext uri="{FF2B5EF4-FFF2-40B4-BE49-F238E27FC236}">
                <a16:creationId xmlns:a16="http://schemas.microsoft.com/office/drawing/2014/main" id="{317C6F2E-BCC7-1595-D982-3E770E18DC2A}"/>
              </a:ext>
              <a:ext uri="{C183D7F6-B498-43B3-948B-1728B52AA6E4}">
                <adec:decorative xmlns:adec="http://schemas.microsoft.com/office/drawing/2017/decorative" val="1"/>
              </a:ext>
            </a:extLst>
          </p:cNvPr>
          <p:cNvSpPr>
            <a:spLocks noGrp="1"/>
          </p:cNvSpPr>
          <p:nvPr>
            <p:ph type="ftr" sz="quarter" idx="26"/>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8" name="Slide Number">
            <a:extLst>
              <a:ext uri="{FF2B5EF4-FFF2-40B4-BE49-F238E27FC236}">
                <a16:creationId xmlns:a16="http://schemas.microsoft.com/office/drawing/2014/main" id="{0315E28F-8D6B-F19A-AEF7-73CE7C831D77}"/>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2505384" y="2194560"/>
            <a:ext cx="4535498" cy="365760"/>
          </a:xfrm>
          <a:prstGeom prst="rect">
            <a:avLst/>
          </a:prstGeom>
        </p:spPr>
        <p:txBody>
          <a:bodyPr anchor="b">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2505383" y="2638421"/>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0" name="Second Header">
            <a:extLst>
              <a:ext uri="{FF2B5EF4-FFF2-40B4-BE49-F238E27FC236}">
                <a16:creationId xmlns:a16="http://schemas.microsoft.com/office/drawing/2014/main" id="{1DF47C7F-F9B1-C93A-77E7-FBB26138B1F3}"/>
              </a:ext>
            </a:extLst>
          </p:cNvPr>
          <p:cNvSpPr>
            <a:spLocks noGrp="1"/>
          </p:cNvSpPr>
          <p:nvPr>
            <p:ph type="body" idx="22" hasCustomPrompt="1"/>
          </p:nvPr>
        </p:nvSpPr>
        <p:spPr>
          <a:xfrm>
            <a:off x="9077266" y="2194560"/>
            <a:ext cx="4535498" cy="365760"/>
          </a:xfrm>
          <a:prstGeom prst="rect">
            <a:avLst/>
          </a:prstGeom>
        </p:spPr>
        <p:txBody>
          <a:bodyPr anchor="b">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SECTION HEADER</a:t>
            </a:r>
          </a:p>
        </p:txBody>
      </p:sp>
      <p:sp>
        <p:nvSpPr>
          <p:cNvPr id="21" name="Second Paragraph">
            <a:extLst>
              <a:ext uri="{FF2B5EF4-FFF2-40B4-BE49-F238E27FC236}">
                <a16:creationId xmlns:a16="http://schemas.microsoft.com/office/drawing/2014/main" id="{FDBBEF38-5575-DEF1-CD06-C84F7D094860}"/>
              </a:ext>
            </a:extLst>
          </p:cNvPr>
          <p:cNvSpPr>
            <a:spLocks noGrp="1"/>
          </p:cNvSpPr>
          <p:nvPr>
            <p:ph type="body" sz="quarter" idx="23" hasCustomPrompt="1"/>
          </p:nvPr>
        </p:nvSpPr>
        <p:spPr>
          <a:xfrm>
            <a:off x="9077265" y="2638421"/>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Third Header">
            <a:extLst>
              <a:ext uri="{FF2B5EF4-FFF2-40B4-BE49-F238E27FC236}">
                <a16:creationId xmlns:a16="http://schemas.microsoft.com/office/drawing/2014/main" id="{DFB177D8-619D-1CF8-E928-4BCC09F7C6CC}"/>
              </a:ext>
            </a:extLst>
          </p:cNvPr>
          <p:cNvSpPr>
            <a:spLocks noGrp="1"/>
          </p:cNvSpPr>
          <p:nvPr>
            <p:ph type="body" idx="20" hasCustomPrompt="1"/>
          </p:nvPr>
        </p:nvSpPr>
        <p:spPr>
          <a:xfrm>
            <a:off x="2505384" y="4353725"/>
            <a:ext cx="453549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Third Paragraph">
            <a:extLst>
              <a:ext uri="{FF2B5EF4-FFF2-40B4-BE49-F238E27FC236}">
                <a16:creationId xmlns:a16="http://schemas.microsoft.com/office/drawing/2014/main" id="{3F6118B4-EA3B-1FA9-C5AB-E707DF49C4BF}"/>
              </a:ext>
            </a:extLst>
          </p:cNvPr>
          <p:cNvSpPr>
            <a:spLocks noGrp="1"/>
          </p:cNvSpPr>
          <p:nvPr>
            <p:ph type="body" sz="quarter" idx="21" hasCustomPrompt="1"/>
          </p:nvPr>
        </p:nvSpPr>
        <p:spPr>
          <a:xfrm>
            <a:off x="2505383" y="4797586"/>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3" name="Fourth Header">
            <a:extLst>
              <a:ext uri="{FF2B5EF4-FFF2-40B4-BE49-F238E27FC236}">
                <a16:creationId xmlns:a16="http://schemas.microsoft.com/office/drawing/2014/main" id="{18A3ACCC-D050-46E5-1CA5-FDE5C5C94546}"/>
              </a:ext>
            </a:extLst>
          </p:cNvPr>
          <p:cNvSpPr>
            <a:spLocks noGrp="1"/>
          </p:cNvSpPr>
          <p:nvPr>
            <p:ph type="body" idx="24" hasCustomPrompt="1"/>
          </p:nvPr>
        </p:nvSpPr>
        <p:spPr>
          <a:xfrm>
            <a:off x="9077266" y="4353725"/>
            <a:ext cx="453549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4" name="Fourth Paragraph">
            <a:extLst>
              <a:ext uri="{FF2B5EF4-FFF2-40B4-BE49-F238E27FC236}">
                <a16:creationId xmlns:a16="http://schemas.microsoft.com/office/drawing/2014/main" id="{BBF38D60-34B0-F447-0A02-45BA2CF96C5E}"/>
              </a:ext>
            </a:extLst>
          </p:cNvPr>
          <p:cNvSpPr>
            <a:spLocks noGrp="1"/>
          </p:cNvSpPr>
          <p:nvPr>
            <p:ph type="body" sz="quarter" idx="25" hasCustomPrompt="1"/>
          </p:nvPr>
        </p:nvSpPr>
        <p:spPr>
          <a:xfrm>
            <a:off x="9077265" y="4797586"/>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340786558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3 Metrics with Sub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39F373-3E07-F38A-6B28-9F62E12BFF77}"/>
              </a:ext>
              <a:ext uri="{C183D7F6-B498-43B3-948B-1728B52AA6E4}">
                <adec:decorative xmlns:adec="http://schemas.microsoft.com/office/drawing/2017/decorative" val="1"/>
              </a:ext>
            </a:extLst>
          </p:cNvPr>
          <p:cNvSpPr/>
          <p:nvPr/>
        </p:nvSpPr>
        <p:spPr>
          <a:xfrm>
            <a:off x="5267107"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D332F7EC-5B76-F43F-A96E-BECC336BF236}"/>
              </a:ext>
              <a:ext uri="{C183D7F6-B498-43B3-948B-1728B52AA6E4}">
                <adec:decorative xmlns:adec="http://schemas.microsoft.com/office/drawing/2017/decorative" val="1"/>
              </a:ext>
            </a:extLst>
          </p:cNvPr>
          <p:cNvSpPr/>
          <p:nvPr/>
        </p:nvSpPr>
        <p:spPr>
          <a:xfrm>
            <a:off x="9585888"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F95251D6-4F41-3030-A427-2A6A5D3B14E7}"/>
              </a:ext>
              <a:ext uri="{C183D7F6-B498-43B3-948B-1728B52AA6E4}">
                <adec:decorative xmlns:adec="http://schemas.microsoft.com/office/drawing/2017/decorative" val="1"/>
              </a:ext>
            </a:extLst>
          </p:cNvPr>
          <p:cNvSpPr/>
          <p:nvPr/>
        </p:nvSpPr>
        <p:spPr>
          <a:xfrm>
            <a:off x="948325"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C9E92D70-E20E-24D1-4F18-82C7FD29FB3A}"/>
              </a:ext>
              <a:ext uri="{C183D7F6-B498-43B3-948B-1728B52AA6E4}">
                <adec:decorative xmlns:adec="http://schemas.microsoft.com/office/drawing/2017/decorative" val="1"/>
              </a:ext>
            </a:extLst>
          </p:cNvPr>
          <p:cNvSpPr/>
          <p:nvPr/>
        </p:nvSpPr>
        <p:spPr>
          <a:xfrm>
            <a:off x="1138338"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7" name="Rectangle 6">
            <a:extLst>
              <a:ext uri="{FF2B5EF4-FFF2-40B4-BE49-F238E27FC236}">
                <a16:creationId xmlns:a16="http://schemas.microsoft.com/office/drawing/2014/main" id="{FE3CEA1D-5FEA-6631-5E04-8EB9961053AF}"/>
              </a:ext>
              <a:ext uri="{C183D7F6-B498-43B3-948B-1728B52AA6E4}">
                <adec:decorative xmlns:adec="http://schemas.microsoft.com/office/drawing/2017/decorative" val="1"/>
              </a:ext>
            </a:extLst>
          </p:cNvPr>
          <p:cNvSpPr/>
          <p:nvPr/>
        </p:nvSpPr>
        <p:spPr>
          <a:xfrm>
            <a:off x="5457120"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934FC38D-A8DC-B113-4925-814E326BD2E4}"/>
              </a:ext>
              <a:ext uri="{C183D7F6-B498-43B3-948B-1728B52AA6E4}">
                <adec:decorative xmlns:adec="http://schemas.microsoft.com/office/drawing/2017/decorative" val="1"/>
              </a:ext>
            </a:extLst>
          </p:cNvPr>
          <p:cNvSpPr/>
          <p:nvPr/>
        </p:nvSpPr>
        <p:spPr>
          <a:xfrm>
            <a:off x="9775901"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2" name="Footer Placeholder">
            <a:extLst>
              <a:ext uri="{FF2B5EF4-FFF2-40B4-BE49-F238E27FC236}">
                <a16:creationId xmlns:a16="http://schemas.microsoft.com/office/drawing/2014/main" id="{859B4423-B3F0-9FE5-B4F9-BB2FCE043A5A}"/>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C9D442A4-E550-220C-44EB-72A5A11AAA9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3B312271-5292-F63F-84DC-8834001596F2}"/>
              </a:ext>
            </a:extLst>
          </p:cNvPr>
          <p:cNvSpPr>
            <a:spLocks noGrp="1"/>
          </p:cNvSpPr>
          <p:nvPr>
            <p:ph type="body" sz="quarter" idx="21"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20" name="First Metric">
            <a:extLst>
              <a:ext uri="{FF2B5EF4-FFF2-40B4-BE49-F238E27FC236}">
                <a16:creationId xmlns:a16="http://schemas.microsoft.com/office/drawing/2014/main" id="{F6FF8F92-9CE9-0C87-A48D-AC1F7191D354}"/>
              </a:ext>
            </a:extLst>
          </p:cNvPr>
          <p:cNvSpPr>
            <a:spLocks noGrp="1"/>
          </p:cNvSpPr>
          <p:nvPr>
            <p:ph type="body" idx="13" hasCustomPrompt="1"/>
          </p:nvPr>
        </p:nvSpPr>
        <p:spPr>
          <a:xfrm>
            <a:off x="1181730" y="3269465"/>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1" name="First Metric Label">
            <a:extLst>
              <a:ext uri="{FF2B5EF4-FFF2-40B4-BE49-F238E27FC236}">
                <a16:creationId xmlns:a16="http://schemas.microsoft.com/office/drawing/2014/main" id="{63F7370F-F698-72B4-9A36-20E66669A210}"/>
              </a:ext>
            </a:extLst>
          </p:cNvPr>
          <p:cNvSpPr>
            <a:spLocks noGrp="1"/>
          </p:cNvSpPr>
          <p:nvPr>
            <p:ph type="body" sz="quarter" idx="14" hasCustomPrompt="1"/>
          </p:nvPr>
        </p:nvSpPr>
        <p:spPr>
          <a:xfrm>
            <a:off x="1176273" y="4276175"/>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22" name="Second Metric">
            <a:extLst>
              <a:ext uri="{FF2B5EF4-FFF2-40B4-BE49-F238E27FC236}">
                <a16:creationId xmlns:a16="http://schemas.microsoft.com/office/drawing/2014/main" id="{B4806DCA-AB79-C6AE-AADB-DAA52B9B26ED}"/>
              </a:ext>
            </a:extLst>
          </p:cNvPr>
          <p:cNvSpPr>
            <a:spLocks noGrp="1"/>
          </p:cNvSpPr>
          <p:nvPr>
            <p:ph type="body" idx="15" hasCustomPrompt="1"/>
          </p:nvPr>
        </p:nvSpPr>
        <p:spPr>
          <a:xfrm>
            <a:off x="5496670" y="3269464"/>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3" name="Second Metric Label">
            <a:extLst>
              <a:ext uri="{FF2B5EF4-FFF2-40B4-BE49-F238E27FC236}">
                <a16:creationId xmlns:a16="http://schemas.microsoft.com/office/drawing/2014/main" id="{50307021-5981-CA49-88D1-D84B4256DAEF}"/>
              </a:ext>
            </a:extLst>
          </p:cNvPr>
          <p:cNvSpPr>
            <a:spLocks noGrp="1"/>
          </p:cNvSpPr>
          <p:nvPr>
            <p:ph type="body" sz="quarter" idx="16" hasCustomPrompt="1"/>
          </p:nvPr>
        </p:nvSpPr>
        <p:spPr>
          <a:xfrm>
            <a:off x="5491213" y="4276174"/>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24" name="Third Metric">
            <a:extLst>
              <a:ext uri="{FF2B5EF4-FFF2-40B4-BE49-F238E27FC236}">
                <a16:creationId xmlns:a16="http://schemas.microsoft.com/office/drawing/2014/main" id="{9653CB78-C1B3-357A-F1B6-CD0A42548BAD}"/>
              </a:ext>
            </a:extLst>
          </p:cNvPr>
          <p:cNvSpPr>
            <a:spLocks noGrp="1"/>
          </p:cNvSpPr>
          <p:nvPr>
            <p:ph type="body" idx="17" hasCustomPrompt="1"/>
          </p:nvPr>
        </p:nvSpPr>
        <p:spPr>
          <a:xfrm>
            <a:off x="9811608" y="3269464"/>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5" name="Third Metric Label">
            <a:extLst>
              <a:ext uri="{FF2B5EF4-FFF2-40B4-BE49-F238E27FC236}">
                <a16:creationId xmlns:a16="http://schemas.microsoft.com/office/drawing/2014/main" id="{F321F3A1-A874-E7C9-1968-68D661CD4A23}"/>
              </a:ext>
            </a:extLst>
          </p:cNvPr>
          <p:cNvSpPr>
            <a:spLocks noGrp="1"/>
          </p:cNvSpPr>
          <p:nvPr>
            <p:ph type="body" sz="quarter" idx="18" hasCustomPrompt="1"/>
          </p:nvPr>
        </p:nvSpPr>
        <p:spPr>
          <a:xfrm>
            <a:off x="9806151" y="4276174"/>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11" name="Main Takeaway">
            <a:extLst>
              <a:ext uri="{FF2B5EF4-FFF2-40B4-BE49-F238E27FC236}">
                <a16:creationId xmlns:a16="http://schemas.microsoft.com/office/drawing/2014/main" id="{FCD19941-0D3B-6B9C-AEEA-01B2F66E17A4}"/>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Tree>
    <p:extLst>
      <p:ext uri="{BB962C8B-B14F-4D97-AF65-F5344CB8AC3E}">
        <p14:creationId xmlns:p14="http://schemas.microsoft.com/office/powerpoint/2010/main" val="1015113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5/25/25/2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BE015F-04E6-8720-1416-45E555845758}"/>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7960A4D3-BA58-6E47-05C5-2C7EF4BB11B9}"/>
              </a:ext>
              <a:ext uri="{C183D7F6-B498-43B3-948B-1728B52AA6E4}">
                <adec:decorative xmlns:adec="http://schemas.microsoft.com/office/drawing/2017/decorative" val="1"/>
              </a:ext>
            </a:extLst>
          </p:cNvPr>
          <p:cNvSpPr/>
          <p:nvPr/>
        </p:nvSpPr>
        <p:spPr>
          <a:xfrm>
            <a:off x="10808898"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AF46591B-B92C-B63C-5E1A-A9E83C357034}"/>
              </a:ext>
              <a:ext uri="{C183D7F6-B498-43B3-948B-1728B52AA6E4}">
                <adec:decorative xmlns:adec="http://schemas.microsoft.com/office/drawing/2017/decorative" val="1"/>
              </a:ext>
            </a:extLst>
          </p:cNvPr>
          <p:cNvSpPr/>
          <p:nvPr/>
        </p:nvSpPr>
        <p:spPr>
          <a:xfrm>
            <a:off x="4025452"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09C793CB-4ED8-01BE-5256-8B12F32B216D}"/>
              </a:ext>
              <a:ext uri="{C183D7F6-B498-43B3-948B-1728B52AA6E4}">
                <adec:decorative xmlns:adec="http://schemas.microsoft.com/office/drawing/2017/decorative" val="1"/>
              </a:ext>
            </a:extLst>
          </p:cNvPr>
          <p:cNvSpPr/>
          <p:nvPr/>
        </p:nvSpPr>
        <p:spPr>
          <a:xfrm>
            <a:off x="7417175"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6" name="Rectangle 25">
            <a:extLst>
              <a:ext uri="{FF2B5EF4-FFF2-40B4-BE49-F238E27FC236}">
                <a16:creationId xmlns:a16="http://schemas.microsoft.com/office/drawing/2014/main" id="{8C85C942-1A9A-ECF5-8D03-E06A23DE1060}"/>
              </a:ext>
              <a:ext uri="{C183D7F6-B498-43B3-948B-1728B52AA6E4}">
                <adec:decorative xmlns:adec="http://schemas.microsoft.com/office/drawing/2017/decorative" val="1"/>
              </a:ext>
            </a:extLst>
          </p:cNvPr>
          <p:cNvSpPr/>
          <p:nvPr/>
        </p:nvSpPr>
        <p:spPr>
          <a:xfrm>
            <a:off x="633728"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endParaRPr lang="en-US"/>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847897"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847898"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5" name="First Header">
            <a:extLst>
              <a:ext uri="{FF2B5EF4-FFF2-40B4-BE49-F238E27FC236}">
                <a16:creationId xmlns:a16="http://schemas.microsoft.com/office/drawing/2014/main" id="{8E4883CC-AD00-1CE5-BAE9-69C64C2CAF95}"/>
              </a:ext>
            </a:extLst>
          </p:cNvPr>
          <p:cNvSpPr>
            <a:spLocks noGrp="1"/>
          </p:cNvSpPr>
          <p:nvPr>
            <p:ph type="body" idx="19" hasCustomPrompt="1"/>
          </p:nvPr>
        </p:nvSpPr>
        <p:spPr>
          <a:xfrm>
            <a:off x="4239489"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0" name="First Paragraph">
            <a:extLst>
              <a:ext uri="{FF2B5EF4-FFF2-40B4-BE49-F238E27FC236}">
                <a16:creationId xmlns:a16="http://schemas.microsoft.com/office/drawing/2014/main" id="{F1AEC3E6-D3BA-6209-CBAA-140B0B18C52C}"/>
              </a:ext>
            </a:extLst>
          </p:cNvPr>
          <p:cNvSpPr>
            <a:spLocks noGrp="1"/>
          </p:cNvSpPr>
          <p:nvPr>
            <p:ph type="body" sz="quarter" idx="20" hasCustomPrompt="1"/>
          </p:nvPr>
        </p:nvSpPr>
        <p:spPr>
          <a:xfrm>
            <a:off x="4239491"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19" name="First Header">
            <a:extLst>
              <a:ext uri="{FF2B5EF4-FFF2-40B4-BE49-F238E27FC236}">
                <a16:creationId xmlns:a16="http://schemas.microsoft.com/office/drawing/2014/main" id="{563CC11D-350D-AFDE-9F0B-A68FBF905262}"/>
              </a:ext>
            </a:extLst>
          </p:cNvPr>
          <p:cNvSpPr>
            <a:spLocks noGrp="1"/>
          </p:cNvSpPr>
          <p:nvPr>
            <p:ph type="body" idx="21" hasCustomPrompt="1"/>
          </p:nvPr>
        </p:nvSpPr>
        <p:spPr>
          <a:xfrm>
            <a:off x="7631082"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0" name="First Paragraph">
            <a:extLst>
              <a:ext uri="{FF2B5EF4-FFF2-40B4-BE49-F238E27FC236}">
                <a16:creationId xmlns:a16="http://schemas.microsoft.com/office/drawing/2014/main" id="{55A6D899-EBA6-872C-62C2-E3A4BB3FE8A1}"/>
              </a:ext>
            </a:extLst>
          </p:cNvPr>
          <p:cNvSpPr>
            <a:spLocks noGrp="1"/>
          </p:cNvSpPr>
          <p:nvPr>
            <p:ph type="body" sz="quarter" idx="22" hasCustomPrompt="1"/>
          </p:nvPr>
        </p:nvSpPr>
        <p:spPr>
          <a:xfrm>
            <a:off x="7631083"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21" name="First Header">
            <a:extLst>
              <a:ext uri="{FF2B5EF4-FFF2-40B4-BE49-F238E27FC236}">
                <a16:creationId xmlns:a16="http://schemas.microsoft.com/office/drawing/2014/main" id="{F3EF7DA6-D48E-227E-D937-F7CB4C5DED25}"/>
              </a:ext>
            </a:extLst>
          </p:cNvPr>
          <p:cNvSpPr>
            <a:spLocks noGrp="1"/>
          </p:cNvSpPr>
          <p:nvPr>
            <p:ph type="body" idx="23" hasCustomPrompt="1"/>
          </p:nvPr>
        </p:nvSpPr>
        <p:spPr>
          <a:xfrm>
            <a:off x="11022674"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2" name="First Paragraph">
            <a:extLst>
              <a:ext uri="{FF2B5EF4-FFF2-40B4-BE49-F238E27FC236}">
                <a16:creationId xmlns:a16="http://schemas.microsoft.com/office/drawing/2014/main" id="{AC4E336F-8ADB-6002-491C-52D295DA7402}"/>
              </a:ext>
            </a:extLst>
          </p:cNvPr>
          <p:cNvSpPr>
            <a:spLocks noGrp="1"/>
          </p:cNvSpPr>
          <p:nvPr>
            <p:ph type="body" sz="quarter" idx="24" hasCustomPrompt="1"/>
          </p:nvPr>
        </p:nvSpPr>
        <p:spPr>
          <a:xfrm>
            <a:off x="11022675"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pic>
        <p:nvPicPr>
          <p:cNvPr id="7" name="ArcBest Icon">
            <a:extLst>
              <a:ext uri="{FF2B5EF4-FFF2-40B4-BE49-F238E27FC236}">
                <a16:creationId xmlns:a16="http://schemas.microsoft.com/office/drawing/2014/main" id="{B70F8520-33E6-7C31-054D-AB33250807A9}"/>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854201842"/>
      </p:ext>
    </p:extLst>
  </p:cSld>
  <p:clrMapOvr>
    <a:masterClrMapping/>
  </p:clrMapOvr>
  <p:hf sldNum="0"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3 Key Metric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52061F-09A9-A56E-820C-500A2B383A9F}"/>
              </a:ext>
              <a:ext uri="{C183D7F6-B498-43B3-948B-1728B52AA6E4}">
                <adec:decorative xmlns:adec="http://schemas.microsoft.com/office/drawing/2017/decorative" val="1"/>
              </a:ext>
            </a:extLst>
          </p:cNvPr>
          <p:cNvSpPr/>
          <p:nvPr/>
        </p:nvSpPr>
        <p:spPr>
          <a:xfrm>
            <a:off x="4384197"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 name="Rectangle 1">
            <a:extLst>
              <a:ext uri="{FF2B5EF4-FFF2-40B4-BE49-F238E27FC236}">
                <a16:creationId xmlns:a16="http://schemas.microsoft.com/office/drawing/2014/main" id="{479A0826-9220-8C44-81B5-8426B7C7E571}"/>
              </a:ext>
              <a:ext uri="{C183D7F6-B498-43B3-948B-1728B52AA6E4}">
                <adec:decorative xmlns:adec="http://schemas.microsoft.com/office/drawing/2017/decorative" val="1"/>
              </a:ext>
            </a:extLst>
          </p:cNvPr>
          <p:cNvSpPr/>
          <p:nvPr/>
        </p:nvSpPr>
        <p:spPr>
          <a:xfrm>
            <a:off x="4384196" y="3974599"/>
            <a:ext cx="9792156"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2341927-4517-8000-9D25-20C97B4CFB6A}"/>
              </a:ext>
              <a:ext uri="{C183D7F6-B498-43B3-948B-1728B52AA6E4}">
                <adec:decorative xmlns:adec="http://schemas.microsoft.com/office/drawing/2017/decorative" val="1"/>
              </a:ext>
            </a:extLst>
          </p:cNvPr>
          <p:cNvSpPr/>
          <p:nvPr/>
        </p:nvSpPr>
        <p:spPr>
          <a:xfrm>
            <a:off x="4568849" y="4161138"/>
            <a:ext cx="9424848"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3C590327-5BB7-35E5-7817-9AC68F5DDE39}"/>
              </a:ext>
              <a:ext uri="{C183D7F6-B498-43B3-948B-1728B52AA6E4}">
                <adec:decorative xmlns:adec="http://schemas.microsoft.com/office/drawing/2017/decorative" val="1"/>
              </a:ext>
            </a:extLst>
          </p:cNvPr>
          <p:cNvSpPr/>
          <p:nvPr/>
        </p:nvSpPr>
        <p:spPr>
          <a:xfrm>
            <a:off x="9420431"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304A8617-35D1-F34E-FFDF-583C662ACC38}"/>
              </a:ext>
              <a:ext uri="{C183D7F6-B498-43B3-948B-1728B52AA6E4}">
                <adec:decorative xmlns:adec="http://schemas.microsoft.com/office/drawing/2017/decorative" val="1"/>
              </a:ext>
            </a:extLst>
          </p:cNvPr>
          <p:cNvSpPr/>
          <p:nvPr/>
        </p:nvSpPr>
        <p:spPr>
          <a:xfrm>
            <a:off x="9605083"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8EE36480-B027-01D0-F332-133D7F3F3CA1}"/>
              </a:ext>
              <a:ext uri="{C183D7F6-B498-43B3-948B-1728B52AA6E4}">
                <adec:decorative xmlns:adec="http://schemas.microsoft.com/office/drawing/2017/decorative" val="1"/>
              </a:ext>
            </a:extLst>
          </p:cNvPr>
          <p:cNvSpPr/>
          <p:nvPr/>
        </p:nvSpPr>
        <p:spPr>
          <a:xfrm>
            <a:off x="4568849"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Key Metrics</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BUSINESS UNIT OR OTHER SEGMENT DESCRIPTOR</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Quarter and Year</a:t>
            </a:r>
          </a:p>
        </p:txBody>
      </p:sp>
      <p:sp>
        <p:nvSpPr>
          <p:cNvPr id="44" name="First Metric">
            <a:extLst>
              <a:ext uri="{FF2B5EF4-FFF2-40B4-BE49-F238E27FC236}">
                <a16:creationId xmlns:a16="http://schemas.microsoft.com/office/drawing/2014/main" id="{5C4DB636-9485-7690-BE02-028C6C901A71}"/>
              </a:ext>
            </a:extLst>
          </p:cNvPr>
          <p:cNvSpPr>
            <a:spLocks noGrp="1"/>
          </p:cNvSpPr>
          <p:nvPr>
            <p:ph type="body" idx="14" hasCustomPrompt="1"/>
          </p:nvPr>
        </p:nvSpPr>
        <p:spPr>
          <a:xfrm>
            <a:off x="5012225"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4A4A52C5-CE99-8047-975B-C538A082B221}"/>
              </a:ext>
            </a:extLst>
          </p:cNvPr>
          <p:cNvSpPr>
            <a:spLocks noGrp="1"/>
          </p:cNvSpPr>
          <p:nvPr>
            <p:ph type="body" idx="17" hasCustomPrompt="1"/>
          </p:nvPr>
        </p:nvSpPr>
        <p:spPr>
          <a:xfrm>
            <a:off x="5012225"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Second Metric">
            <a:extLst>
              <a:ext uri="{FF2B5EF4-FFF2-40B4-BE49-F238E27FC236}">
                <a16:creationId xmlns:a16="http://schemas.microsoft.com/office/drawing/2014/main" id="{C07197AA-29F6-E710-758B-ECA8DB2D0441}"/>
              </a:ext>
            </a:extLst>
          </p:cNvPr>
          <p:cNvSpPr>
            <a:spLocks noGrp="1"/>
          </p:cNvSpPr>
          <p:nvPr>
            <p:ph type="body" idx="15" hasCustomPrompt="1"/>
          </p:nvPr>
        </p:nvSpPr>
        <p:spPr>
          <a:xfrm>
            <a:off x="10044579"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Second Metric Label">
            <a:extLst>
              <a:ext uri="{FF2B5EF4-FFF2-40B4-BE49-F238E27FC236}">
                <a16:creationId xmlns:a16="http://schemas.microsoft.com/office/drawing/2014/main" id="{D1EA6951-4A82-81CB-9A8F-C7DBA3DEE086}"/>
              </a:ext>
            </a:extLst>
          </p:cNvPr>
          <p:cNvSpPr>
            <a:spLocks noGrp="1"/>
          </p:cNvSpPr>
          <p:nvPr>
            <p:ph type="body" idx="18" hasCustomPrompt="1"/>
          </p:nvPr>
        </p:nvSpPr>
        <p:spPr>
          <a:xfrm>
            <a:off x="10044579"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8" name="Third Metric">
            <a:extLst>
              <a:ext uri="{FF2B5EF4-FFF2-40B4-BE49-F238E27FC236}">
                <a16:creationId xmlns:a16="http://schemas.microsoft.com/office/drawing/2014/main" id="{23736187-4264-4EC1-B4D0-2068FC5B14FC}"/>
              </a:ext>
            </a:extLst>
          </p:cNvPr>
          <p:cNvSpPr>
            <a:spLocks noGrp="1"/>
          </p:cNvSpPr>
          <p:nvPr>
            <p:ph type="body" idx="16" hasCustomPrompt="1"/>
          </p:nvPr>
        </p:nvSpPr>
        <p:spPr>
          <a:xfrm>
            <a:off x="5012225"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Third Metric Label">
            <a:extLst>
              <a:ext uri="{FF2B5EF4-FFF2-40B4-BE49-F238E27FC236}">
                <a16:creationId xmlns:a16="http://schemas.microsoft.com/office/drawing/2014/main" id="{7E8E47FE-41CD-F827-2F4C-4649B1B1B084}"/>
              </a:ext>
            </a:extLst>
          </p:cNvPr>
          <p:cNvSpPr>
            <a:spLocks noGrp="1"/>
          </p:cNvSpPr>
          <p:nvPr>
            <p:ph type="body" idx="19" hasCustomPrompt="1"/>
          </p:nvPr>
        </p:nvSpPr>
        <p:spPr>
          <a:xfrm>
            <a:off x="5012225"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52" name="First Parapraph">
            <a:extLst>
              <a:ext uri="{FF2B5EF4-FFF2-40B4-BE49-F238E27FC236}">
                <a16:creationId xmlns:a16="http://schemas.microsoft.com/office/drawing/2014/main" id="{5AE59D39-CA02-1CE3-A668-163E7CDB80BA}"/>
              </a:ext>
            </a:extLst>
          </p:cNvPr>
          <p:cNvSpPr>
            <a:spLocks noGrp="1"/>
          </p:cNvSpPr>
          <p:nvPr>
            <p:ph type="body" sz="quarter" idx="20" hasCustomPrompt="1"/>
          </p:nvPr>
        </p:nvSpPr>
        <p:spPr>
          <a:xfrm>
            <a:off x="9279581" y="4542740"/>
            <a:ext cx="4573579" cy="1452136"/>
          </a:xfrm>
          <a:prstGeom prst="rect">
            <a:avLst/>
          </a:prstGeom>
        </p:spPr>
        <p:txBody>
          <a:bodyPr anchor="ctr">
            <a:norm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spTree>
    <p:extLst>
      <p:ext uri="{BB962C8B-B14F-4D97-AF65-F5344CB8AC3E}">
        <p14:creationId xmlns:p14="http://schemas.microsoft.com/office/powerpoint/2010/main" val="131393642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4 Key Metric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0CF0C6-2BDE-BB52-C777-C604A2D01A57}"/>
              </a:ext>
              <a:ext uri="{C183D7F6-B498-43B3-948B-1728B52AA6E4}">
                <adec:decorative xmlns:adec="http://schemas.microsoft.com/office/drawing/2017/decorative" val="1"/>
              </a:ext>
            </a:extLst>
          </p:cNvPr>
          <p:cNvSpPr/>
          <p:nvPr/>
        </p:nvSpPr>
        <p:spPr>
          <a:xfrm>
            <a:off x="9416550" y="3974599"/>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2AB61EE4-7D13-D840-DD7B-66835500EB6C}"/>
              </a:ext>
              <a:ext uri="{C183D7F6-B498-43B3-948B-1728B52AA6E4}">
                <adec:decorative xmlns:adec="http://schemas.microsoft.com/office/drawing/2017/decorative" val="1"/>
              </a:ext>
            </a:extLst>
          </p:cNvPr>
          <p:cNvSpPr/>
          <p:nvPr/>
        </p:nvSpPr>
        <p:spPr>
          <a:xfrm>
            <a:off x="9601201" y="4161138"/>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22E25ACB-F1F9-A902-4A32-3D3E9238B5EE}"/>
              </a:ext>
              <a:ext uri="{C183D7F6-B498-43B3-948B-1728B52AA6E4}">
                <adec:decorative xmlns:adec="http://schemas.microsoft.com/office/drawing/2017/decorative" val="1"/>
              </a:ext>
            </a:extLst>
          </p:cNvPr>
          <p:cNvSpPr/>
          <p:nvPr/>
        </p:nvSpPr>
        <p:spPr>
          <a:xfrm>
            <a:off x="4384198" y="3974599"/>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E92B8701-2925-9E51-8E80-ED70AC43416B}"/>
              </a:ext>
              <a:ext uri="{C183D7F6-B498-43B3-948B-1728B52AA6E4}">
                <adec:decorative xmlns:adec="http://schemas.microsoft.com/office/drawing/2017/decorative" val="1"/>
              </a:ext>
            </a:extLst>
          </p:cNvPr>
          <p:cNvSpPr/>
          <p:nvPr/>
        </p:nvSpPr>
        <p:spPr>
          <a:xfrm>
            <a:off x="4568849" y="4161138"/>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A619267D-9A10-549A-08FC-0E20ED507765}"/>
              </a:ext>
              <a:ext uri="{C183D7F6-B498-43B3-948B-1728B52AA6E4}">
                <adec:decorative xmlns:adec="http://schemas.microsoft.com/office/drawing/2017/decorative" val="1"/>
              </a:ext>
            </a:extLst>
          </p:cNvPr>
          <p:cNvSpPr/>
          <p:nvPr/>
        </p:nvSpPr>
        <p:spPr>
          <a:xfrm>
            <a:off x="9420431"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F8544675-A60C-ACBB-447E-E58B4B51BB59}"/>
              </a:ext>
              <a:ext uri="{C183D7F6-B498-43B3-948B-1728B52AA6E4}">
                <adec:decorative xmlns:adec="http://schemas.microsoft.com/office/drawing/2017/decorative" val="1"/>
              </a:ext>
            </a:extLst>
          </p:cNvPr>
          <p:cNvSpPr/>
          <p:nvPr/>
        </p:nvSpPr>
        <p:spPr>
          <a:xfrm>
            <a:off x="9605083"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Rectangle 18">
            <a:extLst>
              <a:ext uri="{FF2B5EF4-FFF2-40B4-BE49-F238E27FC236}">
                <a16:creationId xmlns:a16="http://schemas.microsoft.com/office/drawing/2014/main" id="{328ADF73-F0AE-C5A0-ED24-FAEB3CF62515}"/>
              </a:ext>
              <a:ext uri="{C183D7F6-B498-43B3-948B-1728B52AA6E4}">
                <adec:decorative xmlns:adec="http://schemas.microsoft.com/office/drawing/2017/decorative" val="1"/>
              </a:ext>
            </a:extLst>
          </p:cNvPr>
          <p:cNvSpPr/>
          <p:nvPr/>
        </p:nvSpPr>
        <p:spPr>
          <a:xfrm>
            <a:off x="4384197"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63A160D9-AE04-A095-2DE9-0EC77CD73AC2}"/>
              </a:ext>
              <a:ext uri="{C183D7F6-B498-43B3-948B-1728B52AA6E4}">
                <adec:decorative xmlns:adec="http://schemas.microsoft.com/office/drawing/2017/decorative" val="1"/>
              </a:ext>
            </a:extLst>
          </p:cNvPr>
          <p:cNvSpPr/>
          <p:nvPr/>
        </p:nvSpPr>
        <p:spPr>
          <a:xfrm>
            <a:off x="4568849"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Key Metrics</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BUSINESS UNIT OR OTHER SEGMENT DESCRIPTOR</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Quarter and Year</a:t>
            </a:r>
          </a:p>
        </p:txBody>
      </p:sp>
      <p:sp>
        <p:nvSpPr>
          <p:cNvPr id="44" name="First Metric">
            <a:extLst>
              <a:ext uri="{FF2B5EF4-FFF2-40B4-BE49-F238E27FC236}">
                <a16:creationId xmlns:a16="http://schemas.microsoft.com/office/drawing/2014/main" id="{5C4DB636-9485-7690-BE02-028C6C901A71}"/>
              </a:ext>
            </a:extLst>
          </p:cNvPr>
          <p:cNvSpPr>
            <a:spLocks noGrp="1"/>
          </p:cNvSpPr>
          <p:nvPr>
            <p:ph type="body" idx="14" hasCustomPrompt="1"/>
          </p:nvPr>
        </p:nvSpPr>
        <p:spPr>
          <a:xfrm>
            <a:off x="5025319"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4A4A52C5-CE99-8047-975B-C538A082B221}"/>
              </a:ext>
            </a:extLst>
          </p:cNvPr>
          <p:cNvSpPr>
            <a:spLocks noGrp="1"/>
          </p:cNvSpPr>
          <p:nvPr>
            <p:ph type="body" idx="17" hasCustomPrompt="1"/>
          </p:nvPr>
        </p:nvSpPr>
        <p:spPr>
          <a:xfrm>
            <a:off x="5025319"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Second Metric">
            <a:extLst>
              <a:ext uri="{FF2B5EF4-FFF2-40B4-BE49-F238E27FC236}">
                <a16:creationId xmlns:a16="http://schemas.microsoft.com/office/drawing/2014/main" id="{C07197AA-29F6-E710-758B-ECA8DB2D0441}"/>
              </a:ext>
            </a:extLst>
          </p:cNvPr>
          <p:cNvSpPr>
            <a:spLocks noGrp="1"/>
          </p:cNvSpPr>
          <p:nvPr>
            <p:ph type="body" idx="15" hasCustomPrompt="1"/>
          </p:nvPr>
        </p:nvSpPr>
        <p:spPr>
          <a:xfrm>
            <a:off x="10057672"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Second Metric Label">
            <a:extLst>
              <a:ext uri="{FF2B5EF4-FFF2-40B4-BE49-F238E27FC236}">
                <a16:creationId xmlns:a16="http://schemas.microsoft.com/office/drawing/2014/main" id="{D1EA6951-4A82-81CB-9A8F-C7DBA3DEE086}"/>
              </a:ext>
            </a:extLst>
          </p:cNvPr>
          <p:cNvSpPr>
            <a:spLocks noGrp="1"/>
          </p:cNvSpPr>
          <p:nvPr>
            <p:ph type="body" idx="18" hasCustomPrompt="1"/>
          </p:nvPr>
        </p:nvSpPr>
        <p:spPr>
          <a:xfrm>
            <a:off x="10057672"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8" name="Third Metric">
            <a:extLst>
              <a:ext uri="{FF2B5EF4-FFF2-40B4-BE49-F238E27FC236}">
                <a16:creationId xmlns:a16="http://schemas.microsoft.com/office/drawing/2014/main" id="{23736187-4264-4EC1-B4D0-2068FC5B14FC}"/>
              </a:ext>
            </a:extLst>
          </p:cNvPr>
          <p:cNvSpPr>
            <a:spLocks noGrp="1"/>
          </p:cNvSpPr>
          <p:nvPr>
            <p:ph type="body" idx="16" hasCustomPrompt="1"/>
          </p:nvPr>
        </p:nvSpPr>
        <p:spPr>
          <a:xfrm>
            <a:off x="5025319"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Third Metric Label">
            <a:extLst>
              <a:ext uri="{FF2B5EF4-FFF2-40B4-BE49-F238E27FC236}">
                <a16:creationId xmlns:a16="http://schemas.microsoft.com/office/drawing/2014/main" id="{7E8E47FE-41CD-F827-2F4C-4649B1B1B084}"/>
              </a:ext>
            </a:extLst>
          </p:cNvPr>
          <p:cNvSpPr>
            <a:spLocks noGrp="1"/>
          </p:cNvSpPr>
          <p:nvPr>
            <p:ph type="body" idx="19" hasCustomPrompt="1"/>
          </p:nvPr>
        </p:nvSpPr>
        <p:spPr>
          <a:xfrm>
            <a:off x="5025319"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7" name="Fourth Metric">
            <a:extLst>
              <a:ext uri="{FF2B5EF4-FFF2-40B4-BE49-F238E27FC236}">
                <a16:creationId xmlns:a16="http://schemas.microsoft.com/office/drawing/2014/main" id="{AAE5A664-3E05-A435-932D-3BD7C59D0504}"/>
              </a:ext>
            </a:extLst>
          </p:cNvPr>
          <p:cNvSpPr>
            <a:spLocks noGrp="1"/>
          </p:cNvSpPr>
          <p:nvPr>
            <p:ph type="body" idx="20" hasCustomPrompt="1"/>
          </p:nvPr>
        </p:nvSpPr>
        <p:spPr>
          <a:xfrm>
            <a:off x="10056749"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 name="Fourth Metric Label">
            <a:extLst>
              <a:ext uri="{FF2B5EF4-FFF2-40B4-BE49-F238E27FC236}">
                <a16:creationId xmlns:a16="http://schemas.microsoft.com/office/drawing/2014/main" id="{441CAF8E-8900-E127-2326-8D481901ABA6}"/>
              </a:ext>
            </a:extLst>
          </p:cNvPr>
          <p:cNvSpPr>
            <a:spLocks noGrp="1"/>
          </p:cNvSpPr>
          <p:nvPr>
            <p:ph type="body" idx="22" hasCustomPrompt="1"/>
          </p:nvPr>
        </p:nvSpPr>
        <p:spPr>
          <a:xfrm>
            <a:off x="10056749"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Tree>
    <p:extLst>
      <p:ext uri="{BB962C8B-B14F-4D97-AF65-F5344CB8AC3E}">
        <p14:creationId xmlns:p14="http://schemas.microsoft.com/office/powerpoint/2010/main" val="23354429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6 Metrics">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05C2551E-E31E-E069-B174-12705C07DD2E}"/>
              </a:ext>
              <a:ext uri="{C183D7F6-B498-43B3-948B-1728B52AA6E4}">
                <adec:decorative xmlns:adec="http://schemas.microsoft.com/office/drawing/2017/decorative" val="1"/>
              </a:ext>
            </a:extLst>
          </p:cNvPr>
          <p:cNvSpPr/>
          <p:nvPr/>
        </p:nvSpPr>
        <p:spPr>
          <a:xfrm>
            <a:off x="10077461" y="1840722"/>
            <a:ext cx="3913834" cy="4720165"/>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49" name="Rectangle 48">
            <a:extLst>
              <a:ext uri="{FF2B5EF4-FFF2-40B4-BE49-F238E27FC236}">
                <a16:creationId xmlns:a16="http://schemas.microsoft.com/office/drawing/2014/main" id="{BEE3F9B6-10BC-6C5A-E9D5-435BAE262D58}"/>
              </a:ext>
              <a:ext uri="{C183D7F6-B498-43B3-948B-1728B52AA6E4}">
                <adec:decorative xmlns:adec="http://schemas.microsoft.com/office/drawing/2017/decorative" val="1"/>
              </a:ext>
            </a:extLst>
          </p:cNvPr>
          <p:cNvSpPr/>
          <p:nvPr/>
        </p:nvSpPr>
        <p:spPr>
          <a:xfrm>
            <a:off x="10244606" y="1996027"/>
            <a:ext cx="3579546" cy="4409551"/>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7B3DE2D3-6A54-00E1-9288-C22013C9FA59}"/>
              </a:ext>
              <a:ext uri="{C183D7F6-B498-43B3-948B-1728B52AA6E4}">
                <adec:decorative xmlns:adec="http://schemas.microsoft.com/office/drawing/2017/decorative" val="1"/>
              </a:ext>
            </a:extLst>
          </p:cNvPr>
          <p:cNvSpPr/>
          <p:nvPr/>
        </p:nvSpPr>
        <p:spPr>
          <a:xfrm>
            <a:off x="605512"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0E7C431-1517-C6CA-FF03-48A6F21EC58E}"/>
              </a:ext>
              <a:ext uri="{C183D7F6-B498-43B3-948B-1728B52AA6E4}">
                <adec:decorative xmlns:adec="http://schemas.microsoft.com/office/drawing/2017/decorative" val="1"/>
              </a:ext>
            </a:extLst>
          </p:cNvPr>
          <p:cNvSpPr/>
          <p:nvPr/>
        </p:nvSpPr>
        <p:spPr>
          <a:xfrm>
            <a:off x="702070"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8" name="Footer Placeholder">
            <a:extLst>
              <a:ext uri="{FF2B5EF4-FFF2-40B4-BE49-F238E27FC236}">
                <a16:creationId xmlns:a16="http://schemas.microsoft.com/office/drawing/2014/main" id="{AD51228D-A6D2-1BA3-D926-87BBD1575EB1}"/>
              </a:ext>
              <a:ext uri="{C183D7F6-B498-43B3-948B-1728B52AA6E4}">
                <adec:decorative xmlns:adec="http://schemas.microsoft.com/office/drawing/2017/decorative" val="1"/>
              </a:ext>
            </a:extLst>
          </p:cNvPr>
          <p:cNvSpPr>
            <a:spLocks noGrp="1"/>
          </p:cNvSpPr>
          <p:nvPr>
            <p:ph type="ftr" sz="quarter" idx="26"/>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0" name="Slide Number">
            <a:extLst>
              <a:ext uri="{FF2B5EF4-FFF2-40B4-BE49-F238E27FC236}">
                <a16:creationId xmlns:a16="http://schemas.microsoft.com/office/drawing/2014/main" id="{79C8075C-B2B8-4B47-D566-9F1E8DEF602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4" name="First Metric">
            <a:extLst>
              <a:ext uri="{FF2B5EF4-FFF2-40B4-BE49-F238E27FC236}">
                <a16:creationId xmlns:a16="http://schemas.microsoft.com/office/drawing/2014/main" id="{675DB8B5-5BB4-617D-F18D-9E2BE9B21ED3}"/>
              </a:ext>
            </a:extLst>
          </p:cNvPr>
          <p:cNvSpPr>
            <a:spLocks noGrp="1"/>
          </p:cNvSpPr>
          <p:nvPr>
            <p:ph type="body" idx="13" hasCustomPrompt="1"/>
          </p:nvPr>
        </p:nvSpPr>
        <p:spPr>
          <a:xfrm>
            <a:off x="700392"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5" name="First Metric Label">
            <a:extLst>
              <a:ext uri="{FF2B5EF4-FFF2-40B4-BE49-F238E27FC236}">
                <a16:creationId xmlns:a16="http://schemas.microsoft.com/office/drawing/2014/main" id="{E83EC81F-4965-254A-672D-F5E0719600D4}"/>
              </a:ext>
            </a:extLst>
          </p:cNvPr>
          <p:cNvSpPr>
            <a:spLocks noGrp="1"/>
          </p:cNvSpPr>
          <p:nvPr>
            <p:ph type="body" sz="quarter" idx="14" hasCustomPrompt="1"/>
          </p:nvPr>
        </p:nvSpPr>
        <p:spPr>
          <a:xfrm>
            <a:off x="689705"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26" name="First Paragraph">
            <a:extLst>
              <a:ext uri="{FF2B5EF4-FFF2-40B4-BE49-F238E27FC236}">
                <a16:creationId xmlns:a16="http://schemas.microsoft.com/office/drawing/2014/main" id="{921A5BB4-C9C1-0909-559E-108F944C8F8B}"/>
              </a:ext>
            </a:extLst>
          </p:cNvPr>
          <p:cNvSpPr>
            <a:spLocks noGrp="1"/>
          </p:cNvSpPr>
          <p:nvPr>
            <p:ph type="body" sz="quarter" idx="25" hasCustomPrompt="1"/>
          </p:nvPr>
        </p:nvSpPr>
        <p:spPr>
          <a:xfrm>
            <a:off x="10469880" y="2194562"/>
            <a:ext cx="3246120" cy="3892098"/>
          </a:xfrm>
          <a:prstGeom prst="rect">
            <a:avLst/>
          </a:prstGeom>
        </p:spPr>
        <p:txBody>
          <a:bodyPr anchor="ct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6" name="Rectangle 5">
            <a:extLst>
              <a:ext uri="{FF2B5EF4-FFF2-40B4-BE49-F238E27FC236}">
                <a16:creationId xmlns:a16="http://schemas.microsoft.com/office/drawing/2014/main" id="{48066B39-09AD-21CB-CDE0-232918CFCC10}"/>
              </a:ext>
              <a:ext uri="{C183D7F6-B498-43B3-948B-1728B52AA6E4}">
                <adec:decorative xmlns:adec="http://schemas.microsoft.com/office/drawing/2017/decorative" val="1"/>
              </a:ext>
            </a:extLst>
          </p:cNvPr>
          <p:cNvSpPr/>
          <p:nvPr/>
        </p:nvSpPr>
        <p:spPr>
          <a:xfrm>
            <a:off x="3674328"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7" name="Rectangle 6">
            <a:extLst>
              <a:ext uri="{FF2B5EF4-FFF2-40B4-BE49-F238E27FC236}">
                <a16:creationId xmlns:a16="http://schemas.microsoft.com/office/drawing/2014/main" id="{24CE36CF-07FB-FDC1-6283-CEEB99A58EF7}"/>
              </a:ext>
              <a:ext uri="{C183D7F6-B498-43B3-948B-1728B52AA6E4}">
                <adec:decorative xmlns:adec="http://schemas.microsoft.com/office/drawing/2017/decorative" val="1"/>
              </a:ext>
            </a:extLst>
          </p:cNvPr>
          <p:cNvSpPr/>
          <p:nvPr/>
        </p:nvSpPr>
        <p:spPr>
          <a:xfrm>
            <a:off x="3770886"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7" name="First Metric">
            <a:extLst>
              <a:ext uri="{FF2B5EF4-FFF2-40B4-BE49-F238E27FC236}">
                <a16:creationId xmlns:a16="http://schemas.microsoft.com/office/drawing/2014/main" id="{49C47315-DC23-B3D7-896C-53408468013A}"/>
              </a:ext>
            </a:extLst>
          </p:cNvPr>
          <p:cNvSpPr>
            <a:spLocks noGrp="1"/>
          </p:cNvSpPr>
          <p:nvPr>
            <p:ph type="body" idx="27" hasCustomPrompt="1"/>
          </p:nvPr>
        </p:nvSpPr>
        <p:spPr>
          <a:xfrm>
            <a:off x="3769207"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1" name="First Metric Label">
            <a:extLst>
              <a:ext uri="{FF2B5EF4-FFF2-40B4-BE49-F238E27FC236}">
                <a16:creationId xmlns:a16="http://schemas.microsoft.com/office/drawing/2014/main" id="{984C9B6A-09CD-24F1-7183-66D2703F2198}"/>
              </a:ext>
            </a:extLst>
          </p:cNvPr>
          <p:cNvSpPr>
            <a:spLocks noGrp="1"/>
          </p:cNvSpPr>
          <p:nvPr>
            <p:ph type="body" sz="quarter" idx="28" hasCustomPrompt="1"/>
          </p:nvPr>
        </p:nvSpPr>
        <p:spPr>
          <a:xfrm>
            <a:off x="3758520"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2" name="Rectangle 31">
            <a:extLst>
              <a:ext uri="{FF2B5EF4-FFF2-40B4-BE49-F238E27FC236}">
                <a16:creationId xmlns:a16="http://schemas.microsoft.com/office/drawing/2014/main" id="{C7244F15-E0C3-5508-A294-472DAEC434C6}"/>
              </a:ext>
              <a:ext uri="{C183D7F6-B498-43B3-948B-1728B52AA6E4}">
                <adec:decorative xmlns:adec="http://schemas.microsoft.com/office/drawing/2017/decorative" val="1"/>
              </a:ext>
            </a:extLst>
          </p:cNvPr>
          <p:cNvSpPr/>
          <p:nvPr/>
        </p:nvSpPr>
        <p:spPr>
          <a:xfrm>
            <a:off x="6769906"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3" name="Rectangle 32">
            <a:extLst>
              <a:ext uri="{FF2B5EF4-FFF2-40B4-BE49-F238E27FC236}">
                <a16:creationId xmlns:a16="http://schemas.microsoft.com/office/drawing/2014/main" id="{78F5CE19-6E98-3B08-B8C4-B4FBA29D2C7D}"/>
              </a:ext>
              <a:ext uri="{C183D7F6-B498-43B3-948B-1728B52AA6E4}">
                <adec:decorative xmlns:adec="http://schemas.microsoft.com/office/drawing/2017/decorative" val="1"/>
              </a:ext>
            </a:extLst>
          </p:cNvPr>
          <p:cNvSpPr/>
          <p:nvPr/>
        </p:nvSpPr>
        <p:spPr>
          <a:xfrm>
            <a:off x="6866464"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4" name="First Metric">
            <a:extLst>
              <a:ext uri="{FF2B5EF4-FFF2-40B4-BE49-F238E27FC236}">
                <a16:creationId xmlns:a16="http://schemas.microsoft.com/office/drawing/2014/main" id="{7F1C5705-EB6C-300D-4A5C-EF37C8EFF450}"/>
              </a:ext>
            </a:extLst>
          </p:cNvPr>
          <p:cNvSpPr>
            <a:spLocks noGrp="1"/>
          </p:cNvSpPr>
          <p:nvPr>
            <p:ph type="body" idx="29" hasCustomPrompt="1"/>
          </p:nvPr>
        </p:nvSpPr>
        <p:spPr>
          <a:xfrm>
            <a:off x="6864786"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5" name="First Metric Label">
            <a:extLst>
              <a:ext uri="{FF2B5EF4-FFF2-40B4-BE49-F238E27FC236}">
                <a16:creationId xmlns:a16="http://schemas.microsoft.com/office/drawing/2014/main" id="{92905B58-CB61-006C-D0AD-115A88FBF550}"/>
              </a:ext>
            </a:extLst>
          </p:cNvPr>
          <p:cNvSpPr>
            <a:spLocks noGrp="1"/>
          </p:cNvSpPr>
          <p:nvPr>
            <p:ph type="body" sz="quarter" idx="30" hasCustomPrompt="1"/>
          </p:nvPr>
        </p:nvSpPr>
        <p:spPr>
          <a:xfrm>
            <a:off x="6854099"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6" name="Rectangle 35">
            <a:extLst>
              <a:ext uri="{FF2B5EF4-FFF2-40B4-BE49-F238E27FC236}">
                <a16:creationId xmlns:a16="http://schemas.microsoft.com/office/drawing/2014/main" id="{61C463A6-FF9F-D5CE-A31A-0CD22F6F9ACE}"/>
              </a:ext>
              <a:ext uri="{C183D7F6-B498-43B3-948B-1728B52AA6E4}">
                <adec:decorative xmlns:adec="http://schemas.microsoft.com/office/drawing/2017/decorative" val="1"/>
              </a:ext>
            </a:extLst>
          </p:cNvPr>
          <p:cNvSpPr/>
          <p:nvPr/>
        </p:nvSpPr>
        <p:spPr>
          <a:xfrm>
            <a:off x="605512"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7" name="Rectangle 36">
            <a:extLst>
              <a:ext uri="{FF2B5EF4-FFF2-40B4-BE49-F238E27FC236}">
                <a16:creationId xmlns:a16="http://schemas.microsoft.com/office/drawing/2014/main" id="{DC522F04-DE71-F0F0-E493-2349A994CF6D}"/>
              </a:ext>
              <a:ext uri="{C183D7F6-B498-43B3-948B-1728B52AA6E4}">
                <adec:decorative xmlns:adec="http://schemas.microsoft.com/office/drawing/2017/decorative" val="1"/>
              </a:ext>
            </a:extLst>
          </p:cNvPr>
          <p:cNvSpPr/>
          <p:nvPr/>
        </p:nvSpPr>
        <p:spPr>
          <a:xfrm>
            <a:off x="702070"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8" name="First Metric">
            <a:extLst>
              <a:ext uri="{FF2B5EF4-FFF2-40B4-BE49-F238E27FC236}">
                <a16:creationId xmlns:a16="http://schemas.microsoft.com/office/drawing/2014/main" id="{84483CE6-84CB-E42A-B604-B896DDCF3869}"/>
              </a:ext>
            </a:extLst>
          </p:cNvPr>
          <p:cNvSpPr>
            <a:spLocks noGrp="1"/>
          </p:cNvSpPr>
          <p:nvPr>
            <p:ph type="body" idx="31" hasCustomPrompt="1"/>
          </p:nvPr>
        </p:nvSpPr>
        <p:spPr>
          <a:xfrm>
            <a:off x="700392"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B49C9CB0-DFC0-D0DF-8205-9F6F24E0AB8F}"/>
              </a:ext>
            </a:extLst>
          </p:cNvPr>
          <p:cNvSpPr>
            <a:spLocks noGrp="1"/>
          </p:cNvSpPr>
          <p:nvPr>
            <p:ph type="body" sz="quarter" idx="32" hasCustomPrompt="1"/>
          </p:nvPr>
        </p:nvSpPr>
        <p:spPr>
          <a:xfrm>
            <a:off x="689705"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0" name="Rectangle 39">
            <a:extLst>
              <a:ext uri="{FF2B5EF4-FFF2-40B4-BE49-F238E27FC236}">
                <a16:creationId xmlns:a16="http://schemas.microsoft.com/office/drawing/2014/main" id="{9BBABF05-E5C5-3BC6-F1A5-220508FE2B6D}"/>
              </a:ext>
              <a:ext uri="{C183D7F6-B498-43B3-948B-1728B52AA6E4}">
                <adec:decorative xmlns:adec="http://schemas.microsoft.com/office/drawing/2017/decorative" val="1"/>
              </a:ext>
            </a:extLst>
          </p:cNvPr>
          <p:cNvSpPr/>
          <p:nvPr/>
        </p:nvSpPr>
        <p:spPr>
          <a:xfrm>
            <a:off x="3674328"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FA8DD541-4CB6-5058-DC14-E452A0093721}"/>
              </a:ext>
              <a:ext uri="{C183D7F6-B498-43B3-948B-1728B52AA6E4}">
                <adec:decorative xmlns:adec="http://schemas.microsoft.com/office/drawing/2017/decorative" val="1"/>
              </a:ext>
            </a:extLst>
          </p:cNvPr>
          <p:cNvSpPr/>
          <p:nvPr/>
        </p:nvSpPr>
        <p:spPr>
          <a:xfrm>
            <a:off x="3770886"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2" name="First Metric">
            <a:extLst>
              <a:ext uri="{FF2B5EF4-FFF2-40B4-BE49-F238E27FC236}">
                <a16:creationId xmlns:a16="http://schemas.microsoft.com/office/drawing/2014/main" id="{793AC70F-43B9-DFDF-5C77-8026FE82B993}"/>
              </a:ext>
            </a:extLst>
          </p:cNvPr>
          <p:cNvSpPr>
            <a:spLocks noGrp="1"/>
          </p:cNvSpPr>
          <p:nvPr>
            <p:ph type="body" idx="33" hasCustomPrompt="1"/>
          </p:nvPr>
        </p:nvSpPr>
        <p:spPr>
          <a:xfrm>
            <a:off x="3769207"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3" name="First Metric Label">
            <a:extLst>
              <a:ext uri="{FF2B5EF4-FFF2-40B4-BE49-F238E27FC236}">
                <a16:creationId xmlns:a16="http://schemas.microsoft.com/office/drawing/2014/main" id="{3AC0709D-6500-87AD-59BE-AF568AA35F09}"/>
              </a:ext>
            </a:extLst>
          </p:cNvPr>
          <p:cNvSpPr>
            <a:spLocks noGrp="1"/>
          </p:cNvSpPr>
          <p:nvPr>
            <p:ph type="body" sz="quarter" idx="34" hasCustomPrompt="1"/>
          </p:nvPr>
        </p:nvSpPr>
        <p:spPr>
          <a:xfrm>
            <a:off x="3758520"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4" name="Rectangle 43">
            <a:extLst>
              <a:ext uri="{FF2B5EF4-FFF2-40B4-BE49-F238E27FC236}">
                <a16:creationId xmlns:a16="http://schemas.microsoft.com/office/drawing/2014/main" id="{3E7A3778-8219-0FE8-B21E-9D353457C1C3}"/>
              </a:ext>
              <a:ext uri="{C183D7F6-B498-43B3-948B-1728B52AA6E4}">
                <adec:decorative xmlns:adec="http://schemas.microsoft.com/office/drawing/2017/decorative" val="1"/>
              </a:ext>
            </a:extLst>
          </p:cNvPr>
          <p:cNvSpPr/>
          <p:nvPr/>
        </p:nvSpPr>
        <p:spPr>
          <a:xfrm>
            <a:off x="6769906"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5" name="Rectangle 44">
            <a:extLst>
              <a:ext uri="{FF2B5EF4-FFF2-40B4-BE49-F238E27FC236}">
                <a16:creationId xmlns:a16="http://schemas.microsoft.com/office/drawing/2014/main" id="{18EF9AEE-05E5-7AA7-352B-4D6C47ADA8A1}"/>
              </a:ext>
              <a:ext uri="{C183D7F6-B498-43B3-948B-1728B52AA6E4}">
                <adec:decorative xmlns:adec="http://schemas.microsoft.com/office/drawing/2017/decorative" val="1"/>
              </a:ext>
            </a:extLst>
          </p:cNvPr>
          <p:cNvSpPr/>
          <p:nvPr/>
        </p:nvSpPr>
        <p:spPr>
          <a:xfrm>
            <a:off x="6866464"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6" name="First Metric">
            <a:extLst>
              <a:ext uri="{FF2B5EF4-FFF2-40B4-BE49-F238E27FC236}">
                <a16:creationId xmlns:a16="http://schemas.microsoft.com/office/drawing/2014/main" id="{3EA6B16B-35FD-7842-7F2B-AFB2147B7858}"/>
              </a:ext>
            </a:extLst>
          </p:cNvPr>
          <p:cNvSpPr>
            <a:spLocks noGrp="1"/>
          </p:cNvSpPr>
          <p:nvPr>
            <p:ph type="body" idx="35" hasCustomPrompt="1"/>
          </p:nvPr>
        </p:nvSpPr>
        <p:spPr>
          <a:xfrm>
            <a:off x="6864786"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89A50D80-39CB-E608-532E-773DC0ADD350}"/>
              </a:ext>
            </a:extLst>
          </p:cNvPr>
          <p:cNvSpPr>
            <a:spLocks noGrp="1"/>
          </p:cNvSpPr>
          <p:nvPr>
            <p:ph type="body" sz="quarter" idx="36" hasCustomPrompt="1"/>
          </p:nvPr>
        </p:nvSpPr>
        <p:spPr>
          <a:xfrm>
            <a:off x="6854099"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0" name="Subtitle">
            <a:extLst>
              <a:ext uri="{FF2B5EF4-FFF2-40B4-BE49-F238E27FC236}">
                <a16:creationId xmlns:a16="http://schemas.microsoft.com/office/drawing/2014/main" id="{B855FF8B-C0EF-66F1-DD15-18E055C22E9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55712757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8 Metric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0D7620-8340-6CA9-B751-03CD211C369A}"/>
              </a:ext>
              <a:ext uri="{C183D7F6-B498-43B3-948B-1728B52AA6E4}">
                <adec:decorative xmlns:adec="http://schemas.microsoft.com/office/drawing/2017/decorative" val="1"/>
              </a:ext>
            </a:extLst>
          </p:cNvPr>
          <p:cNvSpPr/>
          <p:nvPr/>
        </p:nvSpPr>
        <p:spPr>
          <a:xfrm>
            <a:off x="1259198"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Rectangle 12">
            <a:extLst>
              <a:ext uri="{FF2B5EF4-FFF2-40B4-BE49-F238E27FC236}">
                <a16:creationId xmlns:a16="http://schemas.microsoft.com/office/drawing/2014/main" id="{7FD42394-945A-CA8E-83C8-0CB6E463B4CF}"/>
              </a:ext>
              <a:ext uri="{C183D7F6-B498-43B3-948B-1728B52AA6E4}">
                <adec:decorative xmlns:adec="http://schemas.microsoft.com/office/drawing/2017/decorative" val="1"/>
              </a:ext>
            </a:extLst>
          </p:cNvPr>
          <p:cNvSpPr/>
          <p:nvPr/>
        </p:nvSpPr>
        <p:spPr>
          <a:xfrm>
            <a:off x="1355756"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6" name="First Metric">
            <a:extLst>
              <a:ext uri="{FF2B5EF4-FFF2-40B4-BE49-F238E27FC236}">
                <a16:creationId xmlns:a16="http://schemas.microsoft.com/office/drawing/2014/main" id="{82086200-5F8F-D584-3955-14453E882D4D}"/>
              </a:ext>
            </a:extLst>
          </p:cNvPr>
          <p:cNvSpPr>
            <a:spLocks noGrp="1"/>
          </p:cNvSpPr>
          <p:nvPr>
            <p:ph type="body" idx="31" hasCustomPrompt="1"/>
          </p:nvPr>
        </p:nvSpPr>
        <p:spPr>
          <a:xfrm>
            <a:off x="1354078"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7" name="First Metric Label">
            <a:extLst>
              <a:ext uri="{FF2B5EF4-FFF2-40B4-BE49-F238E27FC236}">
                <a16:creationId xmlns:a16="http://schemas.microsoft.com/office/drawing/2014/main" id="{5CA1E5CB-6EB5-97CC-CAC7-F620060959F9}"/>
              </a:ext>
            </a:extLst>
          </p:cNvPr>
          <p:cNvSpPr>
            <a:spLocks noGrp="1"/>
          </p:cNvSpPr>
          <p:nvPr>
            <p:ph type="body" sz="quarter" idx="32" hasCustomPrompt="1"/>
          </p:nvPr>
        </p:nvSpPr>
        <p:spPr>
          <a:xfrm>
            <a:off x="1343391"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5" name="Footer Placeholder">
            <a:extLst>
              <a:ext uri="{FF2B5EF4-FFF2-40B4-BE49-F238E27FC236}">
                <a16:creationId xmlns:a16="http://schemas.microsoft.com/office/drawing/2014/main" id="{00B5D1B9-812B-70A0-2B7E-84DCF4080DE7}"/>
              </a:ext>
              <a:ext uri="{C183D7F6-B498-43B3-948B-1728B52AA6E4}">
                <adec:decorative xmlns:adec="http://schemas.microsoft.com/office/drawing/2017/decorative" val="1"/>
              </a:ext>
            </a:extLst>
          </p:cNvPr>
          <p:cNvSpPr>
            <a:spLocks noGrp="1"/>
          </p:cNvSpPr>
          <p:nvPr>
            <p:ph type="ftr" sz="quarter" idx="3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7" name="Slide Number">
            <a:extLst>
              <a:ext uri="{FF2B5EF4-FFF2-40B4-BE49-F238E27FC236}">
                <a16:creationId xmlns:a16="http://schemas.microsoft.com/office/drawing/2014/main" id="{ED44C44A-CCBF-B47C-FA13-BA1E37F7AFDE}"/>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8" name="Rectangle 27">
            <a:extLst>
              <a:ext uri="{FF2B5EF4-FFF2-40B4-BE49-F238E27FC236}">
                <a16:creationId xmlns:a16="http://schemas.microsoft.com/office/drawing/2014/main" id="{FA076A0D-417E-3FEC-C3FE-465E4EA7B801}"/>
              </a:ext>
              <a:ext uri="{C183D7F6-B498-43B3-948B-1728B52AA6E4}">
                <adec:decorative xmlns:adec="http://schemas.microsoft.com/office/drawing/2017/decorative" val="1"/>
              </a:ext>
            </a:extLst>
          </p:cNvPr>
          <p:cNvSpPr/>
          <p:nvPr/>
        </p:nvSpPr>
        <p:spPr>
          <a:xfrm>
            <a:off x="4345856"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4" name="Rectangle 33">
            <a:extLst>
              <a:ext uri="{FF2B5EF4-FFF2-40B4-BE49-F238E27FC236}">
                <a16:creationId xmlns:a16="http://schemas.microsoft.com/office/drawing/2014/main" id="{6DD05BC4-6EBF-6A48-2692-AD6386181384}"/>
              </a:ext>
              <a:ext uri="{C183D7F6-B498-43B3-948B-1728B52AA6E4}">
                <adec:decorative xmlns:adec="http://schemas.microsoft.com/office/drawing/2017/decorative" val="1"/>
              </a:ext>
            </a:extLst>
          </p:cNvPr>
          <p:cNvSpPr/>
          <p:nvPr/>
        </p:nvSpPr>
        <p:spPr>
          <a:xfrm>
            <a:off x="4442414"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8" name="First Metric">
            <a:extLst>
              <a:ext uri="{FF2B5EF4-FFF2-40B4-BE49-F238E27FC236}">
                <a16:creationId xmlns:a16="http://schemas.microsoft.com/office/drawing/2014/main" id="{3791EF45-5AA2-EF17-61E6-CD4A4D657AF0}"/>
              </a:ext>
            </a:extLst>
          </p:cNvPr>
          <p:cNvSpPr>
            <a:spLocks noGrp="1"/>
          </p:cNvSpPr>
          <p:nvPr>
            <p:ph type="body" idx="33" hasCustomPrompt="1"/>
          </p:nvPr>
        </p:nvSpPr>
        <p:spPr>
          <a:xfrm>
            <a:off x="4440736"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F3DC5FBB-B11F-2933-3694-7BAA4E6EAC9E}"/>
              </a:ext>
            </a:extLst>
          </p:cNvPr>
          <p:cNvSpPr>
            <a:spLocks noGrp="1"/>
          </p:cNvSpPr>
          <p:nvPr>
            <p:ph type="body" sz="quarter" idx="34" hasCustomPrompt="1"/>
          </p:nvPr>
        </p:nvSpPr>
        <p:spPr>
          <a:xfrm>
            <a:off x="4430049"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0" name="Rectangle 39">
            <a:extLst>
              <a:ext uri="{FF2B5EF4-FFF2-40B4-BE49-F238E27FC236}">
                <a16:creationId xmlns:a16="http://schemas.microsoft.com/office/drawing/2014/main" id="{A6303B50-1578-E04F-6B44-A1EB0AB28C33}"/>
              </a:ext>
              <a:ext uri="{C183D7F6-B498-43B3-948B-1728B52AA6E4}">
                <adec:decorative xmlns:adec="http://schemas.microsoft.com/office/drawing/2017/decorative" val="1"/>
              </a:ext>
            </a:extLst>
          </p:cNvPr>
          <p:cNvSpPr/>
          <p:nvPr/>
        </p:nvSpPr>
        <p:spPr>
          <a:xfrm>
            <a:off x="7414671"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1AD0030D-626E-B580-821C-D2E60A1B6CD9}"/>
              </a:ext>
              <a:ext uri="{C183D7F6-B498-43B3-948B-1728B52AA6E4}">
                <adec:decorative xmlns:adec="http://schemas.microsoft.com/office/drawing/2017/decorative" val="1"/>
              </a:ext>
            </a:extLst>
          </p:cNvPr>
          <p:cNvSpPr/>
          <p:nvPr/>
        </p:nvSpPr>
        <p:spPr>
          <a:xfrm>
            <a:off x="7511229"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2" name="First Metric">
            <a:extLst>
              <a:ext uri="{FF2B5EF4-FFF2-40B4-BE49-F238E27FC236}">
                <a16:creationId xmlns:a16="http://schemas.microsoft.com/office/drawing/2014/main" id="{8D0EA28E-B3EC-FD79-AC88-77B0E5B91DA8}"/>
              </a:ext>
            </a:extLst>
          </p:cNvPr>
          <p:cNvSpPr>
            <a:spLocks noGrp="1"/>
          </p:cNvSpPr>
          <p:nvPr>
            <p:ph type="body" idx="35" hasCustomPrompt="1"/>
          </p:nvPr>
        </p:nvSpPr>
        <p:spPr>
          <a:xfrm>
            <a:off x="7509551"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3" name="First Metric Label">
            <a:extLst>
              <a:ext uri="{FF2B5EF4-FFF2-40B4-BE49-F238E27FC236}">
                <a16:creationId xmlns:a16="http://schemas.microsoft.com/office/drawing/2014/main" id="{3DFC7362-A4A7-A1F7-BA67-7B5C110459E0}"/>
              </a:ext>
            </a:extLst>
          </p:cNvPr>
          <p:cNvSpPr>
            <a:spLocks noGrp="1"/>
          </p:cNvSpPr>
          <p:nvPr>
            <p:ph type="body" sz="quarter" idx="36" hasCustomPrompt="1"/>
          </p:nvPr>
        </p:nvSpPr>
        <p:spPr>
          <a:xfrm>
            <a:off x="7498864"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4" name="Rectangle 43">
            <a:extLst>
              <a:ext uri="{FF2B5EF4-FFF2-40B4-BE49-F238E27FC236}">
                <a16:creationId xmlns:a16="http://schemas.microsoft.com/office/drawing/2014/main" id="{43BF583A-6828-C2EB-4953-EDEEEFFBACCC}"/>
              </a:ext>
              <a:ext uri="{C183D7F6-B498-43B3-948B-1728B52AA6E4}">
                <adec:decorative xmlns:adec="http://schemas.microsoft.com/office/drawing/2017/decorative" val="1"/>
              </a:ext>
            </a:extLst>
          </p:cNvPr>
          <p:cNvSpPr/>
          <p:nvPr/>
        </p:nvSpPr>
        <p:spPr>
          <a:xfrm>
            <a:off x="10501329"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5" name="Rectangle 44">
            <a:extLst>
              <a:ext uri="{FF2B5EF4-FFF2-40B4-BE49-F238E27FC236}">
                <a16:creationId xmlns:a16="http://schemas.microsoft.com/office/drawing/2014/main" id="{6562B59B-AE24-DC03-858C-418146E15789}"/>
              </a:ext>
              <a:ext uri="{C183D7F6-B498-43B3-948B-1728B52AA6E4}">
                <adec:decorative xmlns:adec="http://schemas.microsoft.com/office/drawing/2017/decorative" val="1"/>
              </a:ext>
            </a:extLst>
          </p:cNvPr>
          <p:cNvSpPr/>
          <p:nvPr/>
        </p:nvSpPr>
        <p:spPr>
          <a:xfrm>
            <a:off x="10597887"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6" name="First Metric">
            <a:extLst>
              <a:ext uri="{FF2B5EF4-FFF2-40B4-BE49-F238E27FC236}">
                <a16:creationId xmlns:a16="http://schemas.microsoft.com/office/drawing/2014/main" id="{18AB1A35-F8C6-8284-7A41-801D83423E24}"/>
              </a:ext>
            </a:extLst>
          </p:cNvPr>
          <p:cNvSpPr>
            <a:spLocks noGrp="1"/>
          </p:cNvSpPr>
          <p:nvPr>
            <p:ph type="body" idx="37" hasCustomPrompt="1"/>
          </p:nvPr>
        </p:nvSpPr>
        <p:spPr>
          <a:xfrm>
            <a:off x="10596209"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0C648B86-0D67-3204-C434-46E36D6D546E}"/>
              </a:ext>
            </a:extLst>
          </p:cNvPr>
          <p:cNvSpPr>
            <a:spLocks noGrp="1"/>
          </p:cNvSpPr>
          <p:nvPr>
            <p:ph type="body" sz="quarter" idx="38" hasCustomPrompt="1"/>
          </p:nvPr>
        </p:nvSpPr>
        <p:spPr>
          <a:xfrm>
            <a:off x="10585522"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8" name="Rectangle 47">
            <a:extLst>
              <a:ext uri="{FF2B5EF4-FFF2-40B4-BE49-F238E27FC236}">
                <a16:creationId xmlns:a16="http://schemas.microsoft.com/office/drawing/2014/main" id="{10AA4F5F-D4D4-046F-F9BB-572CEB592965}"/>
              </a:ext>
              <a:ext uri="{C183D7F6-B498-43B3-948B-1728B52AA6E4}">
                <adec:decorative xmlns:adec="http://schemas.microsoft.com/office/drawing/2017/decorative" val="1"/>
              </a:ext>
            </a:extLst>
          </p:cNvPr>
          <p:cNvSpPr/>
          <p:nvPr/>
        </p:nvSpPr>
        <p:spPr>
          <a:xfrm>
            <a:off x="1259198"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9" name="Rectangle 48">
            <a:extLst>
              <a:ext uri="{FF2B5EF4-FFF2-40B4-BE49-F238E27FC236}">
                <a16:creationId xmlns:a16="http://schemas.microsoft.com/office/drawing/2014/main" id="{274F7166-BA5D-AEF6-22E3-84576033156B}"/>
              </a:ext>
              <a:ext uri="{C183D7F6-B498-43B3-948B-1728B52AA6E4}">
                <adec:decorative xmlns:adec="http://schemas.microsoft.com/office/drawing/2017/decorative" val="1"/>
              </a:ext>
            </a:extLst>
          </p:cNvPr>
          <p:cNvSpPr/>
          <p:nvPr/>
        </p:nvSpPr>
        <p:spPr>
          <a:xfrm>
            <a:off x="1355756"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0" name="First Metric">
            <a:extLst>
              <a:ext uri="{FF2B5EF4-FFF2-40B4-BE49-F238E27FC236}">
                <a16:creationId xmlns:a16="http://schemas.microsoft.com/office/drawing/2014/main" id="{432DDFC1-5C00-B58C-8198-CAB6EE9D7F5A}"/>
              </a:ext>
            </a:extLst>
          </p:cNvPr>
          <p:cNvSpPr>
            <a:spLocks noGrp="1"/>
          </p:cNvSpPr>
          <p:nvPr>
            <p:ph type="body" idx="39" hasCustomPrompt="1"/>
          </p:nvPr>
        </p:nvSpPr>
        <p:spPr>
          <a:xfrm>
            <a:off x="1354078"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0C2AD133-166C-DDB3-7CC9-33297C99E431}"/>
              </a:ext>
            </a:extLst>
          </p:cNvPr>
          <p:cNvSpPr>
            <a:spLocks noGrp="1"/>
          </p:cNvSpPr>
          <p:nvPr>
            <p:ph type="body" sz="quarter" idx="40" hasCustomPrompt="1"/>
          </p:nvPr>
        </p:nvSpPr>
        <p:spPr>
          <a:xfrm>
            <a:off x="1343391"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2" name="Rectangle 51">
            <a:extLst>
              <a:ext uri="{FF2B5EF4-FFF2-40B4-BE49-F238E27FC236}">
                <a16:creationId xmlns:a16="http://schemas.microsoft.com/office/drawing/2014/main" id="{FE516318-426E-CF48-0673-C9C6C51B28FC}"/>
              </a:ext>
              <a:ext uri="{C183D7F6-B498-43B3-948B-1728B52AA6E4}">
                <adec:decorative xmlns:adec="http://schemas.microsoft.com/office/drawing/2017/decorative" val="1"/>
              </a:ext>
            </a:extLst>
          </p:cNvPr>
          <p:cNvSpPr/>
          <p:nvPr/>
        </p:nvSpPr>
        <p:spPr>
          <a:xfrm>
            <a:off x="4345856"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3" name="Rectangle 52">
            <a:extLst>
              <a:ext uri="{FF2B5EF4-FFF2-40B4-BE49-F238E27FC236}">
                <a16:creationId xmlns:a16="http://schemas.microsoft.com/office/drawing/2014/main" id="{B03CA64C-4A1F-32D0-5932-A86A260E0E42}"/>
              </a:ext>
              <a:ext uri="{C183D7F6-B498-43B3-948B-1728B52AA6E4}">
                <adec:decorative xmlns:adec="http://schemas.microsoft.com/office/drawing/2017/decorative" val="1"/>
              </a:ext>
            </a:extLst>
          </p:cNvPr>
          <p:cNvSpPr/>
          <p:nvPr/>
        </p:nvSpPr>
        <p:spPr>
          <a:xfrm>
            <a:off x="4442414"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4" name="First Metric">
            <a:extLst>
              <a:ext uri="{FF2B5EF4-FFF2-40B4-BE49-F238E27FC236}">
                <a16:creationId xmlns:a16="http://schemas.microsoft.com/office/drawing/2014/main" id="{B0A971CD-166E-DD59-1AFC-47A6A93D6AF3}"/>
              </a:ext>
            </a:extLst>
          </p:cNvPr>
          <p:cNvSpPr>
            <a:spLocks noGrp="1"/>
          </p:cNvSpPr>
          <p:nvPr>
            <p:ph type="body" idx="41" hasCustomPrompt="1"/>
          </p:nvPr>
        </p:nvSpPr>
        <p:spPr>
          <a:xfrm>
            <a:off x="4440736"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5" name="First Metric Label">
            <a:extLst>
              <a:ext uri="{FF2B5EF4-FFF2-40B4-BE49-F238E27FC236}">
                <a16:creationId xmlns:a16="http://schemas.microsoft.com/office/drawing/2014/main" id="{1498D6E6-4EFB-8B75-B4CE-C73EBCC2EE7D}"/>
              </a:ext>
            </a:extLst>
          </p:cNvPr>
          <p:cNvSpPr>
            <a:spLocks noGrp="1"/>
          </p:cNvSpPr>
          <p:nvPr>
            <p:ph type="body" sz="quarter" idx="42" hasCustomPrompt="1"/>
          </p:nvPr>
        </p:nvSpPr>
        <p:spPr>
          <a:xfrm>
            <a:off x="4430049"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6" name="Rectangle 55">
            <a:extLst>
              <a:ext uri="{FF2B5EF4-FFF2-40B4-BE49-F238E27FC236}">
                <a16:creationId xmlns:a16="http://schemas.microsoft.com/office/drawing/2014/main" id="{EECB50E8-812D-E350-714E-1DC0821F36F1}"/>
              </a:ext>
              <a:ext uri="{C183D7F6-B498-43B3-948B-1728B52AA6E4}">
                <adec:decorative xmlns:adec="http://schemas.microsoft.com/office/drawing/2017/decorative" val="1"/>
              </a:ext>
            </a:extLst>
          </p:cNvPr>
          <p:cNvSpPr/>
          <p:nvPr/>
        </p:nvSpPr>
        <p:spPr>
          <a:xfrm>
            <a:off x="7414671"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7" name="Rectangle 56">
            <a:extLst>
              <a:ext uri="{FF2B5EF4-FFF2-40B4-BE49-F238E27FC236}">
                <a16:creationId xmlns:a16="http://schemas.microsoft.com/office/drawing/2014/main" id="{748D2C4C-182D-27B0-0B7A-146E82AA803A}"/>
              </a:ext>
              <a:ext uri="{C183D7F6-B498-43B3-948B-1728B52AA6E4}">
                <adec:decorative xmlns:adec="http://schemas.microsoft.com/office/drawing/2017/decorative" val="1"/>
              </a:ext>
            </a:extLst>
          </p:cNvPr>
          <p:cNvSpPr/>
          <p:nvPr/>
        </p:nvSpPr>
        <p:spPr>
          <a:xfrm>
            <a:off x="7511229"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8" name="First Metric">
            <a:extLst>
              <a:ext uri="{FF2B5EF4-FFF2-40B4-BE49-F238E27FC236}">
                <a16:creationId xmlns:a16="http://schemas.microsoft.com/office/drawing/2014/main" id="{C374932A-76F7-56D2-2B1A-5BC8449207D1}"/>
              </a:ext>
            </a:extLst>
          </p:cNvPr>
          <p:cNvSpPr>
            <a:spLocks noGrp="1"/>
          </p:cNvSpPr>
          <p:nvPr>
            <p:ph type="body" idx="43" hasCustomPrompt="1"/>
          </p:nvPr>
        </p:nvSpPr>
        <p:spPr>
          <a:xfrm>
            <a:off x="7509551"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9" name="First Metric Label">
            <a:extLst>
              <a:ext uri="{FF2B5EF4-FFF2-40B4-BE49-F238E27FC236}">
                <a16:creationId xmlns:a16="http://schemas.microsoft.com/office/drawing/2014/main" id="{9682CE43-64CC-64B5-07A9-F43B82CB9DC9}"/>
              </a:ext>
            </a:extLst>
          </p:cNvPr>
          <p:cNvSpPr>
            <a:spLocks noGrp="1"/>
          </p:cNvSpPr>
          <p:nvPr>
            <p:ph type="body" sz="quarter" idx="44" hasCustomPrompt="1"/>
          </p:nvPr>
        </p:nvSpPr>
        <p:spPr>
          <a:xfrm>
            <a:off x="7498864"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60" name="Rectangle 59">
            <a:extLst>
              <a:ext uri="{FF2B5EF4-FFF2-40B4-BE49-F238E27FC236}">
                <a16:creationId xmlns:a16="http://schemas.microsoft.com/office/drawing/2014/main" id="{F31DE1FD-2EAA-5D40-7F40-B66083AFA40A}"/>
              </a:ext>
              <a:ext uri="{C183D7F6-B498-43B3-948B-1728B52AA6E4}">
                <adec:decorative xmlns:adec="http://schemas.microsoft.com/office/drawing/2017/decorative" val="1"/>
              </a:ext>
            </a:extLst>
          </p:cNvPr>
          <p:cNvSpPr/>
          <p:nvPr/>
        </p:nvSpPr>
        <p:spPr>
          <a:xfrm>
            <a:off x="10501329"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1" name="Rectangle 60">
            <a:extLst>
              <a:ext uri="{FF2B5EF4-FFF2-40B4-BE49-F238E27FC236}">
                <a16:creationId xmlns:a16="http://schemas.microsoft.com/office/drawing/2014/main" id="{C3EB48BD-B825-8B3D-A658-8097C12113E6}"/>
              </a:ext>
              <a:ext uri="{C183D7F6-B498-43B3-948B-1728B52AA6E4}">
                <adec:decorative xmlns:adec="http://schemas.microsoft.com/office/drawing/2017/decorative" val="1"/>
              </a:ext>
            </a:extLst>
          </p:cNvPr>
          <p:cNvSpPr/>
          <p:nvPr/>
        </p:nvSpPr>
        <p:spPr>
          <a:xfrm>
            <a:off x="10597887"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2" name="First Metric">
            <a:extLst>
              <a:ext uri="{FF2B5EF4-FFF2-40B4-BE49-F238E27FC236}">
                <a16:creationId xmlns:a16="http://schemas.microsoft.com/office/drawing/2014/main" id="{13323CA5-5341-2C23-58D6-DCE36E79FBC9}"/>
              </a:ext>
            </a:extLst>
          </p:cNvPr>
          <p:cNvSpPr>
            <a:spLocks noGrp="1"/>
          </p:cNvSpPr>
          <p:nvPr>
            <p:ph type="body" idx="45" hasCustomPrompt="1"/>
          </p:nvPr>
        </p:nvSpPr>
        <p:spPr>
          <a:xfrm>
            <a:off x="10596209"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3" name="First Metric Label">
            <a:extLst>
              <a:ext uri="{FF2B5EF4-FFF2-40B4-BE49-F238E27FC236}">
                <a16:creationId xmlns:a16="http://schemas.microsoft.com/office/drawing/2014/main" id="{907E0E3A-087A-0CA9-5F91-511E5CE621D3}"/>
              </a:ext>
            </a:extLst>
          </p:cNvPr>
          <p:cNvSpPr>
            <a:spLocks noGrp="1"/>
          </p:cNvSpPr>
          <p:nvPr>
            <p:ph type="body" sz="quarter" idx="46" hasCustomPrompt="1"/>
          </p:nvPr>
        </p:nvSpPr>
        <p:spPr>
          <a:xfrm>
            <a:off x="10585522"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64" name="Subtitle">
            <a:extLst>
              <a:ext uri="{FF2B5EF4-FFF2-40B4-BE49-F238E27FC236}">
                <a16:creationId xmlns:a16="http://schemas.microsoft.com/office/drawing/2014/main" id="{9FA34EEF-EB9C-5108-F72F-B0855C7DD1F8}"/>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222616205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3 Step Proces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39FC038-5486-5FA9-5095-2A1221C9942E}"/>
              </a:ext>
              <a:ext uri="{C183D7F6-B498-43B3-948B-1728B52AA6E4}">
                <adec:decorative xmlns:adec="http://schemas.microsoft.com/office/drawing/2017/decorative" val="1"/>
              </a:ext>
            </a:extLst>
          </p:cNvPr>
          <p:cNvSpPr>
            <a:spLocks noChangeAspect="1"/>
          </p:cNvSpPr>
          <p:nvPr/>
        </p:nvSpPr>
        <p:spPr>
          <a:xfrm>
            <a:off x="2971800"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80">
              <a:latin typeface="Work Sans Medium" pitchFamily="2" charset="77"/>
            </a:endParaRPr>
          </a:p>
        </p:txBody>
      </p:sp>
      <p:sp>
        <p:nvSpPr>
          <p:cNvPr id="4" name="Oval 3">
            <a:extLst>
              <a:ext uri="{FF2B5EF4-FFF2-40B4-BE49-F238E27FC236}">
                <a16:creationId xmlns:a16="http://schemas.microsoft.com/office/drawing/2014/main" id="{38AB3796-0310-A6DB-7B7B-450F0938BE2D}"/>
              </a:ext>
              <a:ext uri="{C183D7F6-B498-43B3-948B-1728B52AA6E4}">
                <adec:decorative xmlns:adec="http://schemas.microsoft.com/office/drawing/2017/decorative" val="1"/>
              </a:ext>
            </a:extLst>
          </p:cNvPr>
          <p:cNvSpPr>
            <a:spLocks noChangeAspect="1"/>
          </p:cNvSpPr>
          <p:nvPr/>
        </p:nvSpPr>
        <p:spPr>
          <a:xfrm>
            <a:off x="5860256"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5" name="Oval 4">
            <a:extLst>
              <a:ext uri="{FF2B5EF4-FFF2-40B4-BE49-F238E27FC236}">
                <a16:creationId xmlns:a16="http://schemas.microsoft.com/office/drawing/2014/main" id="{9E942BD3-BAB3-83D3-B682-C53B6B7B2C5B}"/>
              </a:ext>
              <a:ext uri="{C183D7F6-B498-43B3-948B-1728B52AA6E4}">
                <adec:decorative xmlns:adec="http://schemas.microsoft.com/office/drawing/2017/decorative" val="1"/>
              </a:ext>
            </a:extLst>
          </p:cNvPr>
          <p:cNvSpPr>
            <a:spLocks noChangeAspect="1"/>
          </p:cNvSpPr>
          <p:nvPr/>
        </p:nvSpPr>
        <p:spPr>
          <a:xfrm>
            <a:off x="8748713"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grpSp>
        <p:nvGrpSpPr>
          <p:cNvPr id="10" name="Graphic 33">
            <a:extLst>
              <a:ext uri="{FF2B5EF4-FFF2-40B4-BE49-F238E27FC236}">
                <a16:creationId xmlns:a16="http://schemas.microsoft.com/office/drawing/2014/main" id="{47C47B86-AEE3-4245-6E05-C220A7421BE8}"/>
              </a:ext>
              <a:ext uri="{C183D7F6-B498-43B3-948B-1728B52AA6E4}">
                <adec:decorative xmlns:adec="http://schemas.microsoft.com/office/drawing/2017/decorative" val="1"/>
              </a:ext>
            </a:extLst>
          </p:cNvPr>
          <p:cNvGrpSpPr/>
          <p:nvPr/>
        </p:nvGrpSpPr>
        <p:grpSpPr>
          <a:xfrm>
            <a:off x="3017253" y="2636822"/>
            <a:ext cx="3229369" cy="1350132"/>
            <a:chOff x="2895600" y="2089135"/>
            <a:chExt cx="6404814" cy="2677719"/>
          </a:xfrm>
          <a:gradFill>
            <a:gsLst>
              <a:gs pos="60000">
                <a:schemeClr val="accent1"/>
              </a:gs>
              <a:gs pos="0">
                <a:schemeClr val="accent1">
                  <a:alpha val="0"/>
                </a:schemeClr>
              </a:gs>
            </a:gsLst>
            <a:lin ang="0" scaled="0"/>
          </a:gradFill>
        </p:grpSpPr>
        <p:sp>
          <p:nvSpPr>
            <p:cNvPr id="26" name="Freeform 25">
              <a:extLst>
                <a:ext uri="{FF2B5EF4-FFF2-40B4-BE49-F238E27FC236}">
                  <a16:creationId xmlns:a16="http://schemas.microsoft.com/office/drawing/2014/main" id="{E13A9C4A-E871-121D-3E4B-99A4DD92D87E}"/>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7" name="Freeform 26">
              <a:extLst>
                <a:ext uri="{FF2B5EF4-FFF2-40B4-BE49-F238E27FC236}">
                  <a16:creationId xmlns:a16="http://schemas.microsoft.com/office/drawing/2014/main" id="{B33D72F0-8954-3B29-424B-BCACF301361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1" name="Graphic 33">
            <a:extLst>
              <a:ext uri="{FF2B5EF4-FFF2-40B4-BE49-F238E27FC236}">
                <a16:creationId xmlns:a16="http://schemas.microsoft.com/office/drawing/2014/main" id="{0A29FB74-809D-B45F-6257-955C390A27A1}"/>
              </a:ext>
              <a:ext uri="{C183D7F6-B498-43B3-948B-1728B52AA6E4}">
                <adec:decorative xmlns:adec="http://schemas.microsoft.com/office/drawing/2017/decorative" val="1"/>
              </a:ext>
            </a:extLst>
          </p:cNvPr>
          <p:cNvGrpSpPr/>
          <p:nvPr/>
        </p:nvGrpSpPr>
        <p:grpSpPr>
          <a:xfrm>
            <a:off x="5907607" y="2636822"/>
            <a:ext cx="3229369" cy="1350132"/>
            <a:chOff x="2895600" y="2089135"/>
            <a:chExt cx="6404814" cy="2677719"/>
          </a:xfrm>
          <a:gradFill>
            <a:gsLst>
              <a:gs pos="60000">
                <a:schemeClr val="accent1"/>
              </a:gs>
              <a:gs pos="8000">
                <a:schemeClr val="accent1">
                  <a:alpha val="0"/>
                </a:schemeClr>
              </a:gs>
            </a:gsLst>
            <a:lin ang="0" scaled="0"/>
          </a:gradFill>
        </p:grpSpPr>
        <p:sp>
          <p:nvSpPr>
            <p:cNvPr id="24" name="Freeform 23">
              <a:extLst>
                <a:ext uri="{FF2B5EF4-FFF2-40B4-BE49-F238E27FC236}">
                  <a16:creationId xmlns:a16="http://schemas.microsoft.com/office/drawing/2014/main" id="{FE502FB8-5261-B6ED-DB0C-9C8CB3C0C0B3}"/>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5" name="Freeform 24">
              <a:extLst>
                <a:ext uri="{FF2B5EF4-FFF2-40B4-BE49-F238E27FC236}">
                  <a16:creationId xmlns:a16="http://schemas.microsoft.com/office/drawing/2014/main" id="{E3D464E1-5BFD-6878-A509-8C108B5B4B8B}"/>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4" name="Graphic 33">
            <a:extLst>
              <a:ext uri="{FF2B5EF4-FFF2-40B4-BE49-F238E27FC236}">
                <a16:creationId xmlns:a16="http://schemas.microsoft.com/office/drawing/2014/main" id="{7AC7BD48-B5E2-5057-ADE6-D5D82B4A09E7}"/>
              </a:ext>
              <a:ext uri="{C183D7F6-B498-43B3-948B-1728B52AA6E4}">
                <adec:decorative xmlns:adec="http://schemas.microsoft.com/office/drawing/2017/decorative" val="1"/>
              </a:ext>
            </a:extLst>
          </p:cNvPr>
          <p:cNvGrpSpPr/>
          <p:nvPr/>
        </p:nvGrpSpPr>
        <p:grpSpPr>
          <a:xfrm rot="10800000">
            <a:off x="8444905" y="4224312"/>
            <a:ext cx="3229369" cy="1350132"/>
            <a:chOff x="2895600" y="2089135"/>
            <a:chExt cx="6404814" cy="2677719"/>
          </a:xfrm>
          <a:gradFill>
            <a:gsLst>
              <a:gs pos="60000">
                <a:schemeClr val="accent1"/>
              </a:gs>
              <a:gs pos="8000">
                <a:schemeClr val="accent1">
                  <a:alpha val="0"/>
                </a:schemeClr>
              </a:gs>
            </a:gsLst>
            <a:lin ang="0" scaled="0"/>
          </a:gradFill>
        </p:grpSpPr>
        <p:sp>
          <p:nvSpPr>
            <p:cNvPr id="18" name="Freeform 17">
              <a:extLst>
                <a:ext uri="{FF2B5EF4-FFF2-40B4-BE49-F238E27FC236}">
                  <a16:creationId xmlns:a16="http://schemas.microsoft.com/office/drawing/2014/main" id="{9C7DC18A-34E6-F44F-E78E-9309C4C37C4E}"/>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9" name="Freeform 18">
              <a:extLst>
                <a:ext uri="{FF2B5EF4-FFF2-40B4-BE49-F238E27FC236}">
                  <a16:creationId xmlns:a16="http://schemas.microsoft.com/office/drawing/2014/main" id="{FC808083-80A3-E91F-2949-370A0F8BFB65}"/>
                </a:ext>
              </a:extLst>
            </p:cNvPr>
            <p:cNvSpPr/>
            <p:nvPr/>
          </p:nvSpPr>
          <p:spPr>
            <a:xfrm>
              <a:off x="2895600" y="2089135"/>
              <a:ext cx="5695949"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5" name="Graphic 33">
            <a:extLst>
              <a:ext uri="{FF2B5EF4-FFF2-40B4-BE49-F238E27FC236}">
                <a16:creationId xmlns:a16="http://schemas.microsoft.com/office/drawing/2014/main" id="{66912C9F-ED66-E2A5-11D1-EF427ABFEC6C}"/>
              </a:ext>
              <a:ext uri="{C183D7F6-B498-43B3-948B-1728B52AA6E4}">
                <adec:decorative xmlns:adec="http://schemas.microsoft.com/office/drawing/2017/decorative" val="1"/>
              </a:ext>
            </a:extLst>
          </p:cNvPr>
          <p:cNvGrpSpPr/>
          <p:nvPr/>
        </p:nvGrpSpPr>
        <p:grpSpPr>
          <a:xfrm rot="10800000">
            <a:off x="5554551" y="4224312"/>
            <a:ext cx="3229369" cy="1350132"/>
            <a:chOff x="2895600" y="2089135"/>
            <a:chExt cx="6404814" cy="2677719"/>
          </a:xfrm>
          <a:gradFill>
            <a:gsLst>
              <a:gs pos="60000">
                <a:schemeClr val="accent1"/>
              </a:gs>
              <a:gs pos="8000">
                <a:schemeClr val="accent1">
                  <a:alpha val="0"/>
                </a:schemeClr>
              </a:gs>
            </a:gsLst>
            <a:lin ang="0" scaled="0"/>
          </a:gradFill>
        </p:grpSpPr>
        <p:sp>
          <p:nvSpPr>
            <p:cNvPr id="16" name="Freeform 15">
              <a:extLst>
                <a:ext uri="{FF2B5EF4-FFF2-40B4-BE49-F238E27FC236}">
                  <a16:creationId xmlns:a16="http://schemas.microsoft.com/office/drawing/2014/main" id="{BEC7994A-FB2B-14D1-018C-84065BD1B6AB}"/>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7" name="Freeform 16">
              <a:extLst>
                <a:ext uri="{FF2B5EF4-FFF2-40B4-BE49-F238E27FC236}">
                  <a16:creationId xmlns:a16="http://schemas.microsoft.com/office/drawing/2014/main" id="{60D081A9-2106-E547-144F-648A99D83F61}"/>
                </a:ext>
              </a:extLst>
            </p:cNvPr>
            <p:cNvSpPr/>
            <p:nvPr/>
          </p:nvSpPr>
          <p:spPr>
            <a:xfrm>
              <a:off x="2895600" y="2089135"/>
              <a:ext cx="5695949"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sp>
        <p:nvSpPr>
          <p:cNvPr id="36" name="Footer Placeholder">
            <a:extLst>
              <a:ext uri="{FF2B5EF4-FFF2-40B4-BE49-F238E27FC236}">
                <a16:creationId xmlns:a16="http://schemas.microsoft.com/office/drawing/2014/main" id="{553B08F4-8A33-58E5-5C5B-C861CF1B36E2}"/>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Flowchart Item 1">
            <a:extLst>
              <a:ext uri="{FF2B5EF4-FFF2-40B4-BE49-F238E27FC236}">
                <a16:creationId xmlns:a16="http://schemas.microsoft.com/office/drawing/2014/main" id="{CB1A353F-BB61-03D7-BC2D-00634EA995FB}"/>
              </a:ext>
            </a:extLst>
          </p:cNvPr>
          <p:cNvSpPr>
            <a:spLocks noGrp="1"/>
          </p:cNvSpPr>
          <p:nvPr>
            <p:ph type="body" sz="quarter" idx="14" hasCustomPrompt="1"/>
          </p:nvPr>
        </p:nvSpPr>
        <p:spPr>
          <a:xfrm>
            <a:off x="2971801"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1</a:t>
            </a:r>
          </a:p>
        </p:txBody>
      </p:sp>
      <p:sp>
        <p:nvSpPr>
          <p:cNvPr id="31" name="Flowchart Item 2">
            <a:extLst>
              <a:ext uri="{FF2B5EF4-FFF2-40B4-BE49-F238E27FC236}">
                <a16:creationId xmlns:a16="http://schemas.microsoft.com/office/drawing/2014/main" id="{0BEA41D9-6272-66C6-8605-EE39F7E9FB0D}"/>
              </a:ext>
            </a:extLst>
          </p:cNvPr>
          <p:cNvSpPr>
            <a:spLocks noGrp="1"/>
          </p:cNvSpPr>
          <p:nvPr>
            <p:ph type="body" sz="quarter" idx="30" hasCustomPrompt="1"/>
          </p:nvPr>
        </p:nvSpPr>
        <p:spPr>
          <a:xfrm>
            <a:off x="5874283"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2</a:t>
            </a:r>
          </a:p>
        </p:txBody>
      </p:sp>
      <p:sp>
        <p:nvSpPr>
          <p:cNvPr id="32" name="Flowchart Item 3">
            <a:extLst>
              <a:ext uri="{FF2B5EF4-FFF2-40B4-BE49-F238E27FC236}">
                <a16:creationId xmlns:a16="http://schemas.microsoft.com/office/drawing/2014/main" id="{1229B916-0D68-DBB8-349B-04CC0B0669DE}"/>
              </a:ext>
            </a:extLst>
          </p:cNvPr>
          <p:cNvSpPr>
            <a:spLocks noGrp="1"/>
          </p:cNvSpPr>
          <p:nvPr>
            <p:ph type="body" sz="quarter" idx="31" hasCustomPrompt="1"/>
          </p:nvPr>
        </p:nvSpPr>
        <p:spPr>
          <a:xfrm>
            <a:off x="8788563"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3</a:t>
            </a:r>
          </a:p>
        </p:txBody>
      </p:sp>
      <p:sp>
        <p:nvSpPr>
          <p:cNvPr id="38" name="Slide Number">
            <a:extLst>
              <a:ext uri="{FF2B5EF4-FFF2-40B4-BE49-F238E27FC236}">
                <a16:creationId xmlns:a16="http://schemas.microsoft.com/office/drawing/2014/main" id="{47A8C675-B944-45F0-BFE6-F5D24E1B7F2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9" name="Main Takeaway">
            <a:extLst>
              <a:ext uri="{FF2B5EF4-FFF2-40B4-BE49-F238E27FC236}">
                <a16:creationId xmlns:a16="http://schemas.microsoft.com/office/drawing/2014/main" id="{F42E558B-3A09-7566-5843-622C7B6FAC17}"/>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12" name="Subtitle">
            <a:extLst>
              <a:ext uri="{FF2B5EF4-FFF2-40B4-BE49-F238E27FC236}">
                <a16:creationId xmlns:a16="http://schemas.microsoft.com/office/drawing/2014/main" id="{554D7291-58D4-F2B0-302A-FD8A1ECD949A}"/>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14309073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4 Step Proces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39FC038-5486-5FA9-5095-2A1221C9942E}"/>
              </a:ext>
              <a:ext uri="{C183D7F6-B498-43B3-948B-1728B52AA6E4}">
                <adec:decorative xmlns:adec="http://schemas.microsoft.com/office/drawing/2017/decorative" val="1"/>
              </a:ext>
            </a:extLst>
          </p:cNvPr>
          <p:cNvSpPr>
            <a:spLocks noChangeAspect="1"/>
          </p:cNvSpPr>
          <p:nvPr/>
        </p:nvSpPr>
        <p:spPr>
          <a:xfrm>
            <a:off x="1510547"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4" name="Oval 3">
            <a:extLst>
              <a:ext uri="{FF2B5EF4-FFF2-40B4-BE49-F238E27FC236}">
                <a16:creationId xmlns:a16="http://schemas.microsoft.com/office/drawing/2014/main" id="{38AB3796-0310-A6DB-7B7B-450F0938BE2D}"/>
              </a:ext>
              <a:ext uri="{C183D7F6-B498-43B3-948B-1728B52AA6E4}">
                <adec:decorative xmlns:adec="http://schemas.microsoft.com/office/drawing/2017/decorative" val="1"/>
              </a:ext>
            </a:extLst>
          </p:cNvPr>
          <p:cNvSpPr>
            <a:spLocks noChangeAspect="1"/>
          </p:cNvSpPr>
          <p:nvPr/>
        </p:nvSpPr>
        <p:spPr>
          <a:xfrm>
            <a:off x="4399003"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5" name="Oval 4">
            <a:extLst>
              <a:ext uri="{FF2B5EF4-FFF2-40B4-BE49-F238E27FC236}">
                <a16:creationId xmlns:a16="http://schemas.microsoft.com/office/drawing/2014/main" id="{9E942BD3-BAB3-83D3-B682-C53B6B7B2C5B}"/>
              </a:ext>
              <a:ext uri="{C183D7F6-B498-43B3-948B-1728B52AA6E4}">
                <adec:decorative xmlns:adec="http://schemas.microsoft.com/office/drawing/2017/decorative" val="1"/>
              </a:ext>
            </a:extLst>
          </p:cNvPr>
          <p:cNvSpPr>
            <a:spLocks noChangeAspect="1"/>
          </p:cNvSpPr>
          <p:nvPr/>
        </p:nvSpPr>
        <p:spPr>
          <a:xfrm>
            <a:off x="7287460"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9" name="Oval 8">
            <a:extLst>
              <a:ext uri="{FF2B5EF4-FFF2-40B4-BE49-F238E27FC236}">
                <a16:creationId xmlns:a16="http://schemas.microsoft.com/office/drawing/2014/main" id="{95737D63-A8E0-AA54-EA6B-EA3E4EFB5FC2}"/>
              </a:ext>
              <a:ext uri="{C183D7F6-B498-43B3-948B-1728B52AA6E4}">
                <adec:decorative xmlns:adec="http://schemas.microsoft.com/office/drawing/2017/decorative" val="1"/>
              </a:ext>
            </a:extLst>
          </p:cNvPr>
          <p:cNvSpPr>
            <a:spLocks noChangeAspect="1"/>
          </p:cNvSpPr>
          <p:nvPr/>
        </p:nvSpPr>
        <p:spPr>
          <a:xfrm>
            <a:off x="10175917"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38" name="Footer Placeholder">
            <a:extLst>
              <a:ext uri="{FF2B5EF4-FFF2-40B4-BE49-F238E27FC236}">
                <a16:creationId xmlns:a16="http://schemas.microsoft.com/office/drawing/2014/main" id="{16E2809A-845B-AA3B-D0ED-E2A0039BA148}"/>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0" name="Slide Number">
            <a:extLst>
              <a:ext uri="{FF2B5EF4-FFF2-40B4-BE49-F238E27FC236}">
                <a16:creationId xmlns:a16="http://schemas.microsoft.com/office/drawing/2014/main" id="{3F5937A2-9BAE-2A84-64F7-E2A771206186}"/>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1" name="Flowchart Item 1">
            <a:extLst>
              <a:ext uri="{FF2B5EF4-FFF2-40B4-BE49-F238E27FC236}">
                <a16:creationId xmlns:a16="http://schemas.microsoft.com/office/drawing/2014/main" id="{754D01CD-8B8B-6921-020A-90C09FF0BAB7}"/>
              </a:ext>
            </a:extLst>
          </p:cNvPr>
          <p:cNvSpPr>
            <a:spLocks noGrp="1"/>
          </p:cNvSpPr>
          <p:nvPr>
            <p:ph type="body" sz="quarter" idx="14" hasCustomPrompt="1"/>
          </p:nvPr>
        </p:nvSpPr>
        <p:spPr>
          <a:xfrm>
            <a:off x="1522992"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1</a:t>
            </a:r>
          </a:p>
        </p:txBody>
      </p:sp>
      <p:sp>
        <p:nvSpPr>
          <p:cNvPr id="32" name="Flowchart Item 2">
            <a:extLst>
              <a:ext uri="{FF2B5EF4-FFF2-40B4-BE49-F238E27FC236}">
                <a16:creationId xmlns:a16="http://schemas.microsoft.com/office/drawing/2014/main" id="{61A874FF-5D76-AF90-B1D0-F4BF5FD7A2CA}"/>
              </a:ext>
            </a:extLst>
          </p:cNvPr>
          <p:cNvSpPr>
            <a:spLocks noGrp="1"/>
          </p:cNvSpPr>
          <p:nvPr>
            <p:ph type="body" sz="quarter" idx="30" hasCustomPrompt="1"/>
          </p:nvPr>
        </p:nvSpPr>
        <p:spPr>
          <a:xfrm>
            <a:off x="4425474"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2</a:t>
            </a:r>
          </a:p>
        </p:txBody>
      </p:sp>
      <p:sp>
        <p:nvSpPr>
          <p:cNvPr id="33" name="Flowchart Item 3">
            <a:extLst>
              <a:ext uri="{FF2B5EF4-FFF2-40B4-BE49-F238E27FC236}">
                <a16:creationId xmlns:a16="http://schemas.microsoft.com/office/drawing/2014/main" id="{7D5F8A1E-B7AE-653E-E343-046E0BD22811}"/>
              </a:ext>
            </a:extLst>
          </p:cNvPr>
          <p:cNvSpPr>
            <a:spLocks noGrp="1"/>
          </p:cNvSpPr>
          <p:nvPr>
            <p:ph type="body" sz="quarter" idx="31" hasCustomPrompt="1"/>
          </p:nvPr>
        </p:nvSpPr>
        <p:spPr>
          <a:xfrm>
            <a:off x="7339754"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3</a:t>
            </a:r>
          </a:p>
        </p:txBody>
      </p:sp>
      <p:sp>
        <p:nvSpPr>
          <p:cNvPr id="34" name="Flowchart  Item 4">
            <a:extLst>
              <a:ext uri="{FF2B5EF4-FFF2-40B4-BE49-F238E27FC236}">
                <a16:creationId xmlns:a16="http://schemas.microsoft.com/office/drawing/2014/main" id="{0CFD69C9-0962-D038-D05B-B8E970113B2D}"/>
              </a:ext>
            </a:extLst>
          </p:cNvPr>
          <p:cNvSpPr>
            <a:spLocks noGrp="1"/>
          </p:cNvSpPr>
          <p:nvPr>
            <p:ph type="body" sz="quarter" idx="32" hasCustomPrompt="1"/>
          </p:nvPr>
        </p:nvSpPr>
        <p:spPr>
          <a:xfrm>
            <a:off x="10242237"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4</a:t>
            </a:r>
          </a:p>
        </p:txBody>
      </p:sp>
      <p:sp>
        <p:nvSpPr>
          <p:cNvPr id="7" name="Main Takeaway">
            <a:extLst>
              <a:ext uri="{FF2B5EF4-FFF2-40B4-BE49-F238E27FC236}">
                <a16:creationId xmlns:a16="http://schemas.microsoft.com/office/drawing/2014/main" id="{BECA1597-4CAB-C2C4-36A0-14BA12CDFE64}"/>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grpSp>
        <p:nvGrpSpPr>
          <p:cNvPr id="28" name="Graphic 33">
            <a:extLst>
              <a:ext uri="{FF2B5EF4-FFF2-40B4-BE49-F238E27FC236}">
                <a16:creationId xmlns:a16="http://schemas.microsoft.com/office/drawing/2014/main" id="{E625B924-225B-AF83-CF95-8342F1721DE3}"/>
              </a:ext>
              <a:ext uri="{C183D7F6-B498-43B3-948B-1728B52AA6E4}">
                <adec:decorative xmlns:adec="http://schemas.microsoft.com/office/drawing/2017/decorative" val="1"/>
              </a:ext>
            </a:extLst>
          </p:cNvPr>
          <p:cNvGrpSpPr/>
          <p:nvPr/>
        </p:nvGrpSpPr>
        <p:grpSpPr>
          <a:xfrm>
            <a:off x="1568241" y="2636822"/>
            <a:ext cx="3229369" cy="1350132"/>
            <a:chOff x="2895600" y="2089135"/>
            <a:chExt cx="6404814" cy="2677719"/>
          </a:xfrm>
          <a:gradFill>
            <a:gsLst>
              <a:gs pos="60000">
                <a:schemeClr val="accent1"/>
              </a:gs>
              <a:gs pos="0">
                <a:schemeClr val="accent1">
                  <a:alpha val="0"/>
                </a:schemeClr>
              </a:gs>
            </a:gsLst>
            <a:lin ang="0" scaled="0"/>
          </a:gradFill>
        </p:grpSpPr>
        <p:sp>
          <p:nvSpPr>
            <p:cNvPr id="29" name="Freeform 28">
              <a:extLst>
                <a:ext uri="{FF2B5EF4-FFF2-40B4-BE49-F238E27FC236}">
                  <a16:creationId xmlns:a16="http://schemas.microsoft.com/office/drawing/2014/main" id="{4D9F3295-386E-428F-0268-81E66B491B92}"/>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30" name="Freeform 29">
              <a:extLst>
                <a:ext uri="{FF2B5EF4-FFF2-40B4-BE49-F238E27FC236}">
                  <a16:creationId xmlns:a16="http://schemas.microsoft.com/office/drawing/2014/main" id="{071FC272-F1C0-111E-51BF-3E85706E447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35" name="Graphic 33">
            <a:extLst>
              <a:ext uri="{FF2B5EF4-FFF2-40B4-BE49-F238E27FC236}">
                <a16:creationId xmlns:a16="http://schemas.microsoft.com/office/drawing/2014/main" id="{BDBB059F-0FDD-445D-9934-0B640972E93B}"/>
              </a:ext>
              <a:ext uri="{C183D7F6-B498-43B3-948B-1728B52AA6E4}">
                <adec:decorative xmlns:adec="http://schemas.microsoft.com/office/drawing/2017/decorative" val="1"/>
              </a:ext>
            </a:extLst>
          </p:cNvPr>
          <p:cNvGrpSpPr/>
          <p:nvPr/>
        </p:nvGrpSpPr>
        <p:grpSpPr>
          <a:xfrm>
            <a:off x="4458595" y="2636822"/>
            <a:ext cx="3229369" cy="1350132"/>
            <a:chOff x="2895600" y="2089135"/>
            <a:chExt cx="6404814" cy="2677719"/>
          </a:xfrm>
          <a:gradFill>
            <a:gsLst>
              <a:gs pos="60000">
                <a:schemeClr val="accent1"/>
              </a:gs>
              <a:gs pos="8000">
                <a:schemeClr val="accent1">
                  <a:alpha val="0"/>
                </a:schemeClr>
              </a:gs>
            </a:gsLst>
            <a:lin ang="0" scaled="0"/>
          </a:gradFill>
        </p:grpSpPr>
        <p:sp>
          <p:nvSpPr>
            <p:cNvPr id="36" name="Freeform 35">
              <a:extLst>
                <a:ext uri="{FF2B5EF4-FFF2-40B4-BE49-F238E27FC236}">
                  <a16:creationId xmlns:a16="http://schemas.microsoft.com/office/drawing/2014/main" id="{BBAC53CF-C109-8766-B9EB-5B8F20E32723}"/>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37" name="Freeform 36">
              <a:extLst>
                <a:ext uri="{FF2B5EF4-FFF2-40B4-BE49-F238E27FC236}">
                  <a16:creationId xmlns:a16="http://schemas.microsoft.com/office/drawing/2014/main" id="{585B77E8-B287-9BD2-77AF-0465631DEAA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41" name="Graphic 33">
            <a:extLst>
              <a:ext uri="{FF2B5EF4-FFF2-40B4-BE49-F238E27FC236}">
                <a16:creationId xmlns:a16="http://schemas.microsoft.com/office/drawing/2014/main" id="{90E44AD1-EB48-512F-D54F-7033756DC1A1}"/>
              </a:ext>
              <a:ext uri="{C183D7F6-B498-43B3-948B-1728B52AA6E4}">
                <adec:decorative xmlns:adec="http://schemas.microsoft.com/office/drawing/2017/decorative" val="1"/>
              </a:ext>
            </a:extLst>
          </p:cNvPr>
          <p:cNvGrpSpPr/>
          <p:nvPr/>
        </p:nvGrpSpPr>
        <p:grpSpPr>
          <a:xfrm>
            <a:off x="7348758" y="2636822"/>
            <a:ext cx="3229369" cy="1350132"/>
            <a:chOff x="2895600" y="2089135"/>
            <a:chExt cx="6404814" cy="2677719"/>
          </a:xfrm>
          <a:gradFill>
            <a:gsLst>
              <a:gs pos="60000">
                <a:schemeClr val="accent1"/>
              </a:gs>
              <a:gs pos="0">
                <a:schemeClr val="accent1">
                  <a:alpha val="0"/>
                </a:schemeClr>
              </a:gs>
            </a:gsLst>
            <a:lin ang="0" scaled="0"/>
          </a:gradFill>
        </p:grpSpPr>
        <p:sp>
          <p:nvSpPr>
            <p:cNvPr id="42" name="Freeform 41">
              <a:extLst>
                <a:ext uri="{FF2B5EF4-FFF2-40B4-BE49-F238E27FC236}">
                  <a16:creationId xmlns:a16="http://schemas.microsoft.com/office/drawing/2014/main" id="{D36D64F8-A277-E664-EF44-97FFC90E1316}"/>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43" name="Freeform 42">
              <a:extLst>
                <a:ext uri="{FF2B5EF4-FFF2-40B4-BE49-F238E27FC236}">
                  <a16:creationId xmlns:a16="http://schemas.microsoft.com/office/drawing/2014/main" id="{302B0050-9995-6872-C713-926EF9EC5A11}"/>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47" name="Graphic 33">
            <a:extLst>
              <a:ext uri="{FF2B5EF4-FFF2-40B4-BE49-F238E27FC236}">
                <a16:creationId xmlns:a16="http://schemas.microsoft.com/office/drawing/2014/main" id="{385A11E1-80EF-9E8F-86C0-9F527856F253}"/>
              </a:ext>
              <a:ext uri="{C183D7F6-B498-43B3-948B-1728B52AA6E4}">
                <adec:decorative xmlns:adec="http://schemas.microsoft.com/office/drawing/2017/decorative" val="1"/>
              </a:ext>
            </a:extLst>
          </p:cNvPr>
          <p:cNvGrpSpPr/>
          <p:nvPr/>
        </p:nvGrpSpPr>
        <p:grpSpPr>
          <a:xfrm rot="10800000">
            <a:off x="4097144" y="4221798"/>
            <a:ext cx="3229369" cy="1350132"/>
            <a:chOff x="2895600" y="2089135"/>
            <a:chExt cx="6404814" cy="2677719"/>
          </a:xfrm>
          <a:gradFill>
            <a:gsLst>
              <a:gs pos="60000">
                <a:schemeClr val="accent1"/>
              </a:gs>
              <a:gs pos="0">
                <a:schemeClr val="accent1">
                  <a:alpha val="0"/>
                </a:schemeClr>
              </a:gs>
            </a:gsLst>
            <a:lin ang="0" scaled="0"/>
          </a:gradFill>
        </p:grpSpPr>
        <p:sp>
          <p:nvSpPr>
            <p:cNvPr id="48" name="Freeform 47">
              <a:extLst>
                <a:ext uri="{FF2B5EF4-FFF2-40B4-BE49-F238E27FC236}">
                  <a16:creationId xmlns:a16="http://schemas.microsoft.com/office/drawing/2014/main" id="{F5636613-5BD9-6986-C5FB-7EFD343D626B}"/>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49" name="Freeform 48">
              <a:extLst>
                <a:ext uri="{FF2B5EF4-FFF2-40B4-BE49-F238E27FC236}">
                  <a16:creationId xmlns:a16="http://schemas.microsoft.com/office/drawing/2014/main" id="{BF63463B-1D90-3DCE-18E9-44CEDD60B75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50" name="Graphic 33">
            <a:extLst>
              <a:ext uri="{FF2B5EF4-FFF2-40B4-BE49-F238E27FC236}">
                <a16:creationId xmlns:a16="http://schemas.microsoft.com/office/drawing/2014/main" id="{F547E604-CBB0-270D-E082-27411F457781}"/>
              </a:ext>
              <a:ext uri="{C183D7F6-B498-43B3-948B-1728B52AA6E4}">
                <adec:decorative xmlns:adec="http://schemas.microsoft.com/office/drawing/2017/decorative" val="1"/>
              </a:ext>
            </a:extLst>
          </p:cNvPr>
          <p:cNvGrpSpPr/>
          <p:nvPr/>
        </p:nvGrpSpPr>
        <p:grpSpPr>
          <a:xfrm rot="10800000">
            <a:off x="6987498" y="4221798"/>
            <a:ext cx="3229369" cy="1350132"/>
            <a:chOff x="2895600" y="2089135"/>
            <a:chExt cx="6404814" cy="2677719"/>
          </a:xfrm>
          <a:gradFill>
            <a:gsLst>
              <a:gs pos="60000">
                <a:schemeClr val="accent1"/>
              </a:gs>
              <a:gs pos="8000">
                <a:schemeClr val="accent1">
                  <a:alpha val="0"/>
                </a:schemeClr>
              </a:gs>
            </a:gsLst>
            <a:lin ang="0" scaled="0"/>
          </a:gradFill>
        </p:grpSpPr>
        <p:sp>
          <p:nvSpPr>
            <p:cNvPr id="51" name="Freeform 50">
              <a:extLst>
                <a:ext uri="{FF2B5EF4-FFF2-40B4-BE49-F238E27FC236}">
                  <a16:creationId xmlns:a16="http://schemas.microsoft.com/office/drawing/2014/main" id="{4DD3A71B-BC22-8C3D-AD08-FCE6EEF6E03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52" name="Freeform 51">
              <a:extLst>
                <a:ext uri="{FF2B5EF4-FFF2-40B4-BE49-F238E27FC236}">
                  <a16:creationId xmlns:a16="http://schemas.microsoft.com/office/drawing/2014/main" id="{C221700C-A7E5-8900-089B-B7C7C97B2E92}"/>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53" name="Graphic 33">
            <a:extLst>
              <a:ext uri="{FF2B5EF4-FFF2-40B4-BE49-F238E27FC236}">
                <a16:creationId xmlns:a16="http://schemas.microsoft.com/office/drawing/2014/main" id="{90C207D7-B3C9-EBE3-FD3E-AA3A13239946}"/>
              </a:ext>
              <a:ext uri="{C183D7F6-B498-43B3-948B-1728B52AA6E4}">
                <adec:decorative xmlns:adec="http://schemas.microsoft.com/office/drawing/2017/decorative" val="1"/>
              </a:ext>
            </a:extLst>
          </p:cNvPr>
          <p:cNvGrpSpPr/>
          <p:nvPr/>
        </p:nvGrpSpPr>
        <p:grpSpPr>
          <a:xfrm rot="10800000">
            <a:off x="9877660" y="4221798"/>
            <a:ext cx="3229369" cy="1350132"/>
            <a:chOff x="2895600" y="2089135"/>
            <a:chExt cx="6404814" cy="2677719"/>
          </a:xfrm>
          <a:gradFill>
            <a:gsLst>
              <a:gs pos="60000">
                <a:schemeClr val="accent1"/>
              </a:gs>
              <a:gs pos="0">
                <a:schemeClr val="accent1">
                  <a:alpha val="0"/>
                </a:schemeClr>
              </a:gs>
            </a:gsLst>
            <a:lin ang="0" scaled="0"/>
          </a:gradFill>
        </p:grpSpPr>
        <p:sp>
          <p:nvSpPr>
            <p:cNvPr id="54" name="Freeform 53">
              <a:extLst>
                <a:ext uri="{FF2B5EF4-FFF2-40B4-BE49-F238E27FC236}">
                  <a16:creationId xmlns:a16="http://schemas.microsoft.com/office/drawing/2014/main" id="{ED5D8A3B-19D3-1413-4A4C-49A0D318FC95}"/>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55" name="Freeform 54">
              <a:extLst>
                <a:ext uri="{FF2B5EF4-FFF2-40B4-BE49-F238E27FC236}">
                  <a16:creationId xmlns:a16="http://schemas.microsoft.com/office/drawing/2014/main" id="{A30C639F-3EA8-5D90-20A7-741BFBF8F48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0" name="Graphic 33">
            <a:extLst>
              <a:ext uri="{FF2B5EF4-FFF2-40B4-BE49-F238E27FC236}">
                <a16:creationId xmlns:a16="http://schemas.microsoft.com/office/drawing/2014/main" id="{97F757FE-402D-0F70-36F2-EB97764F8F52}"/>
              </a:ext>
              <a:ext uri="{C183D7F6-B498-43B3-948B-1728B52AA6E4}">
                <adec:decorative xmlns:adec="http://schemas.microsoft.com/office/drawing/2017/decorative" val="1"/>
              </a:ext>
            </a:extLst>
          </p:cNvPr>
          <p:cNvGrpSpPr/>
          <p:nvPr/>
        </p:nvGrpSpPr>
        <p:grpSpPr>
          <a:xfrm>
            <a:off x="1559320" y="2627902"/>
            <a:ext cx="3229369" cy="1350132"/>
            <a:chOff x="2895600" y="2089135"/>
            <a:chExt cx="6404814" cy="2677719"/>
          </a:xfrm>
          <a:gradFill>
            <a:gsLst>
              <a:gs pos="60000">
                <a:schemeClr val="accent1"/>
              </a:gs>
              <a:gs pos="0">
                <a:schemeClr val="accent1">
                  <a:alpha val="0"/>
                </a:schemeClr>
              </a:gs>
            </a:gsLst>
            <a:lin ang="0" scaled="0"/>
          </a:gradFill>
        </p:grpSpPr>
        <p:sp>
          <p:nvSpPr>
            <p:cNvPr id="11" name="Freeform 10">
              <a:extLst>
                <a:ext uri="{FF2B5EF4-FFF2-40B4-BE49-F238E27FC236}">
                  <a16:creationId xmlns:a16="http://schemas.microsoft.com/office/drawing/2014/main" id="{0B92C9B8-2A30-A976-E9A4-9C7EFBBD84E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2" name="Freeform 11">
              <a:extLst>
                <a:ext uri="{FF2B5EF4-FFF2-40B4-BE49-F238E27FC236}">
                  <a16:creationId xmlns:a16="http://schemas.microsoft.com/office/drawing/2014/main" id="{54506088-768D-5A5E-F92B-D87BB4F17277}"/>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3" name="Graphic 33">
            <a:extLst>
              <a:ext uri="{FF2B5EF4-FFF2-40B4-BE49-F238E27FC236}">
                <a16:creationId xmlns:a16="http://schemas.microsoft.com/office/drawing/2014/main" id="{B182BC09-12CC-7332-A518-D9BF326F4AC1}"/>
              </a:ext>
              <a:ext uri="{C183D7F6-B498-43B3-948B-1728B52AA6E4}">
                <adec:decorative xmlns:adec="http://schemas.microsoft.com/office/drawing/2017/decorative" val="1"/>
              </a:ext>
            </a:extLst>
          </p:cNvPr>
          <p:cNvGrpSpPr/>
          <p:nvPr/>
        </p:nvGrpSpPr>
        <p:grpSpPr>
          <a:xfrm>
            <a:off x="4449674" y="2627902"/>
            <a:ext cx="3229369" cy="1350132"/>
            <a:chOff x="2895600" y="2089135"/>
            <a:chExt cx="6404814" cy="2677719"/>
          </a:xfrm>
          <a:gradFill>
            <a:gsLst>
              <a:gs pos="60000">
                <a:schemeClr val="accent1"/>
              </a:gs>
              <a:gs pos="8000">
                <a:schemeClr val="accent1">
                  <a:alpha val="0"/>
                </a:schemeClr>
              </a:gs>
            </a:gsLst>
            <a:lin ang="0" scaled="0"/>
          </a:gradFill>
        </p:grpSpPr>
        <p:sp>
          <p:nvSpPr>
            <p:cNvPr id="14" name="Freeform 13">
              <a:extLst>
                <a:ext uri="{FF2B5EF4-FFF2-40B4-BE49-F238E27FC236}">
                  <a16:creationId xmlns:a16="http://schemas.microsoft.com/office/drawing/2014/main" id="{BC318093-EE2F-60CF-6F5B-AA862ADE7C40}"/>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5" name="Freeform 14">
              <a:extLst>
                <a:ext uri="{FF2B5EF4-FFF2-40B4-BE49-F238E27FC236}">
                  <a16:creationId xmlns:a16="http://schemas.microsoft.com/office/drawing/2014/main" id="{CF8A0E79-0D8C-1EAB-E2C9-1CB4C0BE2210}"/>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6" name="Graphic 33">
            <a:extLst>
              <a:ext uri="{FF2B5EF4-FFF2-40B4-BE49-F238E27FC236}">
                <a16:creationId xmlns:a16="http://schemas.microsoft.com/office/drawing/2014/main" id="{6DF00A75-4C3A-757F-2BAB-049BCE38762E}"/>
              </a:ext>
              <a:ext uri="{C183D7F6-B498-43B3-948B-1728B52AA6E4}">
                <adec:decorative xmlns:adec="http://schemas.microsoft.com/office/drawing/2017/decorative" val="1"/>
              </a:ext>
            </a:extLst>
          </p:cNvPr>
          <p:cNvGrpSpPr/>
          <p:nvPr/>
        </p:nvGrpSpPr>
        <p:grpSpPr>
          <a:xfrm>
            <a:off x="7339837" y="2627902"/>
            <a:ext cx="3229369" cy="1350132"/>
            <a:chOff x="2895600" y="2089135"/>
            <a:chExt cx="6404814" cy="2677719"/>
          </a:xfrm>
          <a:gradFill>
            <a:gsLst>
              <a:gs pos="60000">
                <a:schemeClr val="accent1"/>
              </a:gs>
              <a:gs pos="0">
                <a:schemeClr val="accent1">
                  <a:alpha val="0"/>
                </a:schemeClr>
              </a:gs>
            </a:gsLst>
            <a:lin ang="0" scaled="0"/>
          </a:gradFill>
        </p:grpSpPr>
        <p:sp>
          <p:nvSpPr>
            <p:cNvPr id="17" name="Freeform 16">
              <a:extLst>
                <a:ext uri="{FF2B5EF4-FFF2-40B4-BE49-F238E27FC236}">
                  <a16:creationId xmlns:a16="http://schemas.microsoft.com/office/drawing/2014/main" id="{450C435B-9DB1-E5C0-3844-CC17F9229C37}"/>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8" name="Freeform 17">
              <a:extLst>
                <a:ext uri="{FF2B5EF4-FFF2-40B4-BE49-F238E27FC236}">
                  <a16:creationId xmlns:a16="http://schemas.microsoft.com/office/drawing/2014/main" id="{3CFB019E-8F04-8458-A78C-1597E4669272}"/>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9" name="Graphic 33">
            <a:extLst>
              <a:ext uri="{FF2B5EF4-FFF2-40B4-BE49-F238E27FC236}">
                <a16:creationId xmlns:a16="http://schemas.microsoft.com/office/drawing/2014/main" id="{50BD145D-3EEC-9EAB-6831-42DE7EA141B6}"/>
              </a:ext>
              <a:ext uri="{C183D7F6-B498-43B3-948B-1728B52AA6E4}">
                <adec:decorative xmlns:adec="http://schemas.microsoft.com/office/drawing/2017/decorative" val="1"/>
              </a:ext>
            </a:extLst>
          </p:cNvPr>
          <p:cNvGrpSpPr/>
          <p:nvPr/>
        </p:nvGrpSpPr>
        <p:grpSpPr>
          <a:xfrm rot="10800000">
            <a:off x="4097144" y="4221798"/>
            <a:ext cx="3229369" cy="1350132"/>
            <a:chOff x="2895600" y="2089135"/>
            <a:chExt cx="6404814" cy="2677719"/>
          </a:xfrm>
          <a:gradFill>
            <a:gsLst>
              <a:gs pos="60000">
                <a:schemeClr val="accent1"/>
              </a:gs>
              <a:gs pos="0">
                <a:schemeClr val="accent1">
                  <a:alpha val="0"/>
                </a:schemeClr>
              </a:gs>
            </a:gsLst>
            <a:lin ang="0" scaled="0"/>
          </a:gradFill>
        </p:grpSpPr>
        <p:sp>
          <p:nvSpPr>
            <p:cNvPr id="20" name="Freeform 19">
              <a:extLst>
                <a:ext uri="{FF2B5EF4-FFF2-40B4-BE49-F238E27FC236}">
                  <a16:creationId xmlns:a16="http://schemas.microsoft.com/office/drawing/2014/main" id="{069C290B-EAAA-29CB-5A17-3B3159730E50}"/>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1" name="Freeform 20">
              <a:extLst>
                <a:ext uri="{FF2B5EF4-FFF2-40B4-BE49-F238E27FC236}">
                  <a16:creationId xmlns:a16="http://schemas.microsoft.com/office/drawing/2014/main" id="{9890F0CA-3E5A-70C8-08C1-AE9BBDC28A30}"/>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22" name="Graphic 33">
            <a:extLst>
              <a:ext uri="{FF2B5EF4-FFF2-40B4-BE49-F238E27FC236}">
                <a16:creationId xmlns:a16="http://schemas.microsoft.com/office/drawing/2014/main" id="{7872D309-7D6C-2315-BEA2-C9885EDB7825}"/>
              </a:ext>
              <a:ext uri="{C183D7F6-B498-43B3-948B-1728B52AA6E4}">
                <adec:decorative xmlns:adec="http://schemas.microsoft.com/office/drawing/2017/decorative" val="1"/>
              </a:ext>
            </a:extLst>
          </p:cNvPr>
          <p:cNvGrpSpPr/>
          <p:nvPr/>
        </p:nvGrpSpPr>
        <p:grpSpPr>
          <a:xfrm rot="10800000">
            <a:off x="6987498" y="4221798"/>
            <a:ext cx="3229369" cy="1350132"/>
            <a:chOff x="2895600" y="2089135"/>
            <a:chExt cx="6404814" cy="2677719"/>
          </a:xfrm>
          <a:gradFill>
            <a:gsLst>
              <a:gs pos="60000">
                <a:schemeClr val="accent1"/>
              </a:gs>
              <a:gs pos="8000">
                <a:schemeClr val="accent1">
                  <a:alpha val="0"/>
                </a:schemeClr>
              </a:gs>
            </a:gsLst>
            <a:lin ang="0" scaled="0"/>
          </a:gradFill>
        </p:grpSpPr>
        <p:sp>
          <p:nvSpPr>
            <p:cNvPr id="23" name="Freeform 22">
              <a:extLst>
                <a:ext uri="{FF2B5EF4-FFF2-40B4-BE49-F238E27FC236}">
                  <a16:creationId xmlns:a16="http://schemas.microsoft.com/office/drawing/2014/main" id="{99ADC5FD-84B1-AE90-7123-812C95FD6172}"/>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4" name="Freeform 23">
              <a:extLst>
                <a:ext uri="{FF2B5EF4-FFF2-40B4-BE49-F238E27FC236}">
                  <a16:creationId xmlns:a16="http://schemas.microsoft.com/office/drawing/2014/main" id="{05A69148-375D-E1A4-9C68-1FDA9369B1E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25" name="Graphic 33">
            <a:extLst>
              <a:ext uri="{FF2B5EF4-FFF2-40B4-BE49-F238E27FC236}">
                <a16:creationId xmlns:a16="http://schemas.microsoft.com/office/drawing/2014/main" id="{2387B11F-68D8-1CF6-2B10-9C1041A9C34C}"/>
              </a:ext>
              <a:ext uri="{C183D7F6-B498-43B3-948B-1728B52AA6E4}">
                <adec:decorative xmlns:adec="http://schemas.microsoft.com/office/drawing/2017/decorative" val="1"/>
              </a:ext>
            </a:extLst>
          </p:cNvPr>
          <p:cNvGrpSpPr/>
          <p:nvPr/>
        </p:nvGrpSpPr>
        <p:grpSpPr>
          <a:xfrm rot="10800000">
            <a:off x="9877660" y="4221798"/>
            <a:ext cx="3229369" cy="1350132"/>
            <a:chOff x="2895600" y="2089135"/>
            <a:chExt cx="6404814" cy="2677719"/>
          </a:xfrm>
          <a:gradFill>
            <a:gsLst>
              <a:gs pos="60000">
                <a:schemeClr val="accent1"/>
              </a:gs>
              <a:gs pos="0">
                <a:schemeClr val="accent1">
                  <a:alpha val="0"/>
                </a:schemeClr>
              </a:gs>
            </a:gsLst>
            <a:lin ang="0" scaled="0"/>
          </a:gradFill>
        </p:grpSpPr>
        <p:sp>
          <p:nvSpPr>
            <p:cNvPr id="26" name="Freeform 25">
              <a:extLst>
                <a:ext uri="{FF2B5EF4-FFF2-40B4-BE49-F238E27FC236}">
                  <a16:creationId xmlns:a16="http://schemas.microsoft.com/office/drawing/2014/main" id="{E01B9916-FB0A-3964-96AF-B811E20A194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7" name="Freeform 26">
              <a:extLst>
                <a:ext uri="{FF2B5EF4-FFF2-40B4-BE49-F238E27FC236}">
                  <a16:creationId xmlns:a16="http://schemas.microsoft.com/office/drawing/2014/main" id="{BF6FE23D-85F8-82A1-A1CC-FD400840C119}"/>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sp>
        <p:nvSpPr>
          <p:cNvPr id="44" name="Subtitle">
            <a:extLst>
              <a:ext uri="{FF2B5EF4-FFF2-40B4-BE49-F238E27FC236}">
                <a16:creationId xmlns:a16="http://schemas.microsoft.com/office/drawing/2014/main" id="{49BF5073-B3BE-66A2-ED4F-A6C19809DD16}"/>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382992065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Metrics and Proces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53A9FB5-3B5C-46E9-8A49-06C83B77F9AA}"/>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3D61AE8F-77B1-1D66-A6C7-C76ADD9F95F7}"/>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82FB3570-92DA-F730-5174-35D3E3D69F40}"/>
              </a:ext>
              <a:ext uri="{C183D7F6-B498-43B3-948B-1728B52AA6E4}">
                <adec:decorative xmlns:adec="http://schemas.microsoft.com/office/drawing/2017/decorative" val="1"/>
              </a:ext>
            </a:extLst>
          </p:cNvPr>
          <p:cNvSpPr/>
          <p:nvPr/>
        </p:nvSpPr>
        <p:spPr>
          <a:xfrm>
            <a:off x="4298038"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4" name="Rectangle 13">
            <a:extLst>
              <a:ext uri="{FF2B5EF4-FFF2-40B4-BE49-F238E27FC236}">
                <a16:creationId xmlns:a16="http://schemas.microsoft.com/office/drawing/2014/main" id="{4A0C6894-8593-2D03-D506-87B345A96F5F}"/>
              </a:ext>
              <a:ext uri="{C183D7F6-B498-43B3-948B-1728B52AA6E4}">
                <adec:decorative xmlns:adec="http://schemas.microsoft.com/office/drawing/2017/decorative" val="1"/>
              </a:ext>
            </a:extLst>
          </p:cNvPr>
          <p:cNvSpPr/>
          <p:nvPr/>
        </p:nvSpPr>
        <p:spPr>
          <a:xfrm>
            <a:off x="7387467"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5" name="Rectangle 14">
            <a:extLst>
              <a:ext uri="{FF2B5EF4-FFF2-40B4-BE49-F238E27FC236}">
                <a16:creationId xmlns:a16="http://schemas.microsoft.com/office/drawing/2014/main" id="{4A90F3ED-3741-016C-D77B-91E0D3C6DD11}"/>
              </a:ext>
              <a:ext uri="{C183D7F6-B498-43B3-948B-1728B52AA6E4}">
                <adec:decorative xmlns:adec="http://schemas.microsoft.com/office/drawing/2017/decorative" val="1"/>
              </a:ext>
            </a:extLst>
          </p:cNvPr>
          <p:cNvSpPr/>
          <p:nvPr/>
        </p:nvSpPr>
        <p:spPr>
          <a:xfrm>
            <a:off x="104877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A4D42ABD-3996-AE44-E601-1CD0C7666C5E}"/>
              </a:ext>
              <a:ext uri="{C183D7F6-B498-43B3-948B-1728B52AA6E4}">
                <adec:decorative xmlns:adec="http://schemas.microsoft.com/office/drawing/2017/decorative" val="1"/>
              </a:ext>
            </a:extLst>
          </p:cNvPr>
          <p:cNvSpPr/>
          <p:nvPr/>
        </p:nvSpPr>
        <p:spPr>
          <a:xfrm>
            <a:off x="4420977"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7" name="Rectangle 16">
            <a:extLst>
              <a:ext uri="{FF2B5EF4-FFF2-40B4-BE49-F238E27FC236}">
                <a16:creationId xmlns:a16="http://schemas.microsoft.com/office/drawing/2014/main" id="{77B2A950-8CA4-62EA-FA67-233995BEAF8B}"/>
              </a:ext>
              <a:ext uri="{C183D7F6-B498-43B3-948B-1728B52AA6E4}">
                <adec:decorative xmlns:adec="http://schemas.microsoft.com/office/drawing/2017/decorative" val="1"/>
              </a:ext>
            </a:extLst>
          </p:cNvPr>
          <p:cNvSpPr/>
          <p:nvPr/>
        </p:nvSpPr>
        <p:spPr>
          <a:xfrm>
            <a:off x="7510406"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8" name="Rectangle 17">
            <a:extLst>
              <a:ext uri="{FF2B5EF4-FFF2-40B4-BE49-F238E27FC236}">
                <a16:creationId xmlns:a16="http://schemas.microsoft.com/office/drawing/2014/main" id="{AACB5571-46FA-2536-5D1A-475D0CF098A2}"/>
              </a:ext>
              <a:ext uri="{C183D7F6-B498-43B3-948B-1728B52AA6E4}">
                <adec:decorative xmlns:adec="http://schemas.microsoft.com/office/drawing/2017/decorative" val="1"/>
              </a:ext>
            </a:extLst>
          </p:cNvPr>
          <p:cNvSpPr/>
          <p:nvPr/>
        </p:nvSpPr>
        <p:spPr>
          <a:xfrm>
            <a:off x="10621142"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pSp>
        <p:nvGrpSpPr>
          <p:cNvPr id="19" name="Group 18">
            <a:extLst>
              <a:ext uri="{FF2B5EF4-FFF2-40B4-BE49-F238E27FC236}">
                <a16:creationId xmlns:a16="http://schemas.microsoft.com/office/drawing/2014/main" id="{26C20464-2821-EF41-02BE-E4DF1768F9EE}"/>
              </a:ext>
              <a:ext uri="{C183D7F6-B498-43B3-948B-1728B52AA6E4}">
                <adec:decorative xmlns:adec="http://schemas.microsoft.com/office/drawing/2017/decorative" val="1"/>
              </a:ext>
            </a:extLst>
          </p:cNvPr>
          <p:cNvGrpSpPr/>
          <p:nvPr/>
        </p:nvGrpSpPr>
        <p:grpSpPr>
          <a:xfrm>
            <a:off x="1823817" y="4959325"/>
            <a:ext cx="10982768" cy="517193"/>
            <a:chOff x="2321964" y="4132771"/>
            <a:chExt cx="7816364" cy="430994"/>
          </a:xfrm>
        </p:grpSpPr>
        <p:sp>
          <p:nvSpPr>
            <p:cNvPr id="20" name="Pentagon 19">
              <a:extLst>
                <a:ext uri="{FF2B5EF4-FFF2-40B4-BE49-F238E27FC236}">
                  <a16:creationId xmlns:a16="http://schemas.microsoft.com/office/drawing/2014/main" id="{0A1B2CBD-78E2-06ED-2DBC-AFA202339D7D}"/>
                </a:ext>
              </a:extLst>
            </p:cNvPr>
            <p:cNvSpPr/>
            <p:nvPr/>
          </p:nvSpPr>
          <p:spPr>
            <a:xfrm>
              <a:off x="8675288" y="4132771"/>
              <a:ext cx="1463040" cy="430994"/>
            </a:xfrm>
            <a:prstGeom prst="homePlate">
              <a:avLst>
                <a:gd name="adj" fmla="val 34709"/>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1" name="Pentagon 20">
              <a:extLst>
                <a:ext uri="{FF2B5EF4-FFF2-40B4-BE49-F238E27FC236}">
                  <a16:creationId xmlns:a16="http://schemas.microsoft.com/office/drawing/2014/main" id="{47675DF6-AE51-6A3A-7F62-F1D35E046987}"/>
                </a:ext>
              </a:extLst>
            </p:cNvPr>
            <p:cNvSpPr/>
            <p:nvPr/>
          </p:nvSpPr>
          <p:spPr>
            <a:xfrm>
              <a:off x="7404624" y="4132771"/>
              <a:ext cx="1463040" cy="430994"/>
            </a:xfrm>
            <a:prstGeom prst="homePlate">
              <a:avLst>
                <a:gd name="adj" fmla="val 28994"/>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2" name="Pentagon 21">
              <a:extLst>
                <a:ext uri="{FF2B5EF4-FFF2-40B4-BE49-F238E27FC236}">
                  <a16:creationId xmlns:a16="http://schemas.microsoft.com/office/drawing/2014/main" id="{8BCC231D-9868-6168-28CB-16AF1211CD3A}"/>
                </a:ext>
              </a:extLst>
            </p:cNvPr>
            <p:cNvSpPr/>
            <p:nvPr/>
          </p:nvSpPr>
          <p:spPr>
            <a:xfrm>
              <a:off x="6133959" y="4132771"/>
              <a:ext cx="1463040" cy="430994"/>
            </a:xfrm>
            <a:prstGeom prst="homePlate">
              <a:avLst>
                <a:gd name="adj" fmla="val 30744"/>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3" name="Pentagon 22">
              <a:extLst>
                <a:ext uri="{FF2B5EF4-FFF2-40B4-BE49-F238E27FC236}">
                  <a16:creationId xmlns:a16="http://schemas.microsoft.com/office/drawing/2014/main" id="{2AD33237-2FA1-F57F-3DBC-27D83F8154C3}"/>
                </a:ext>
              </a:extLst>
            </p:cNvPr>
            <p:cNvSpPr/>
            <p:nvPr/>
          </p:nvSpPr>
          <p:spPr>
            <a:xfrm>
              <a:off x="4863294" y="4132771"/>
              <a:ext cx="1463040" cy="430994"/>
            </a:xfrm>
            <a:prstGeom prst="homePlate">
              <a:avLst>
                <a:gd name="adj" fmla="val 34245"/>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4" name="Pentagon 23">
              <a:extLst>
                <a:ext uri="{FF2B5EF4-FFF2-40B4-BE49-F238E27FC236}">
                  <a16:creationId xmlns:a16="http://schemas.microsoft.com/office/drawing/2014/main" id="{311324EB-1248-C4D1-3107-B6C1ED2D135B}"/>
                </a:ext>
              </a:extLst>
            </p:cNvPr>
            <p:cNvSpPr/>
            <p:nvPr/>
          </p:nvSpPr>
          <p:spPr>
            <a:xfrm>
              <a:off x="3592629" y="4132771"/>
              <a:ext cx="1463040" cy="430994"/>
            </a:xfrm>
            <a:prstGeom prst="homePlate">
              <a:avLst>
                <a:gd name="adj" fmla="val 31620"/>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5" name="Pentagon 24">
              <a:extLst>
                <a:ext uri="{FF2B5EF4-FFF2-40B4-BE49-F238E27FC236}">
                  <a16:creationId xmlns:a16="http://schemas.microsoft.com/office/drawing/2014/main" id="{3CC46B2C-553F-C9EF-6E60-0B25C3C1C439}"/>
                </a:ext>
              </a:extLst>
            </p:cNvPr>
            <p:cNvSpPr/>
            <p:nvPr/>
          </p:nvSpPr>
          <p:spPr>
            <a:xfrm>
              <a:off x="2321964" y="4132771"/>
              <a:ext cx="1463040" cy="430994"/>
            </a:xfrm>
            <a:prstGeom prst="homePlate">
              <a:avLst>
                <a:gd name="adj" fmla="val 26368"/>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grpSp>
      <p:sp>
        <p:nvSpPr>
          <p:cNvPr id="27" name="Rectangle 26">
            <a:extLst>
              <a:ext uri="{FF2B5EF4-FFF2-40B4-BE49-F238E27FC236}">
                <a16:creationId xmlns:a16="http://schemas.microsoft.com/office/drawing/2014/main" id="{9C03EB34-9442-0DE8-C26A-4D1351E64C27}"/>
              </a:ext>
              <a:ext uri="{C183D7F6-B498-43B3-948B-1728B52AA6E4}">
                <adec:decorative xmlns:adec="http://schemas.microsoft.com/office/drawing/2017/decorative" val="1"/>
              </a:ext>
            </a:extLst>
          </p:cNvPr>
          <p:cNvSpPr/>
          <p:nvPr/>
        </p:nvSpPr>
        <p:spPr>
          <a:xfrm>
            <a:off x="12086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7" name="Rectangle 36">
            <a:extLst>
              <a:ext uri="{FF2B5EF4-FFF2-40B4-BE49-F238E27FC236}">
                <a16:creationId xmlns:a16="http://schemas.microsoft.com/office/drawing/2014/main" id="{34245D24-7268-30B1-6EE6-CB0BCDA8AF99}"/>
              </a:ext>
              <a:ext uri="{C183D7F6-B498-43B3-948B-1728B52AA6E4}">
                <adec:decorative xmlns:adec="http://schemas.microsoft.com/office/drawing/2017/decorative" val="1"/>
              </a:ext>
            </a:extLst>
          </p:cNvPr>
          <p:cNvSpPr/>
          <p:nvPr/>
        </p:nvSpPr>
        <p:spPr>
          <a:xfrm>
            <a:off x="1331548"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pSp>
        <p:nvGrpSpPr>
          <p:cNvPr id="43" name="Group 42">
            <a:extLst>
              <a:ext uri="{FF2B5EF4-FFF2-40B4-BE49-F238E27FC236}">
                <a16:creationId xmlns:a16="http://schemas.microsoft.com/office/drawing/2014/main" id="{E5EA91E8-8A9E-F4C7-19B3-84A443E217B5}"/>
              </a:ext>
              <a:ext uri="{C183D7F6-B498-43B3-948B-1728B52AA6E4}">
                <adec:decorative xmlns:adec="http://schemas.microsoft.com/office/drawing/2017/decorative" val="1"/>
              </a:ext>
            </a:extLst>
          </p:cNvPr>
          <p:cNvGrpSpPr/>
          <p:nvPr/>
        </p:nvGrpSpPr>
        <p:grpSpPr>
          <a:xfrm>
            <a:off x="1823817" y="4959325"/>
            <a:ext cx="10982768" cy="517193"/>
            <a:chOff x="2321964" y="4132771"/>
            <a:chExt cx="7816364" cy="430994"/>
          </a:xfrm>
        </p:grpSpPr>
        <p:sp>
          <p:nvSpPr>
            <p:cNvPr id="28" name="Pentagon 27">
              <a:extLst>
                <a:ext uri="{FF2B5EF4-FFF2-40B4-BE49-F238E27FC236}">
                  <a16:creationId xmlns:a16="http://schemas.microsoft.com/office/drawing/2014/main" id="{97760D45-42AF-E36E-047B-7C566070CF4F}"/>
                </a:ext>
              </a:extLst>
            </p:cNvPr>
            <p:cNvSpPr/>
            <p:nvPr/>
          </p:nvSpPr>
          <p:spPr>
            <a:xfrm>
              <a:off x="8675288" y="4132771"/>
              <a:ext cx="1463040" cy="430994"/>
            </a:xfrm>
            <a:prstGeom prst="homePlate">
              <a:avLst>
                <a:gd name="adj" fmla="val 34709"/>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9" name="Pentagon 28">
              <a:extLst>
                <a:ext uri="{FF2B5EF4-FFF2-40B4-BE49-F238E27FC236}">
                  <a16:creationId xmlns:a16="http://schemas.microsoft.com/office/drawing/2014/main" id="{57DCCE2C-8C29-F164-2B74-DDD384EE7795}"/>
                </a:ext>
              </a:extLst>
            </p:cNvPr>
            <p:cNvSpPr/>
            <p:nvPr/>
          </p:nvSpPr>
          <p:spPr>
            <a:xfrm>
              <a:off x="7404624" y="4132771"/>
              <a:ext cx="1463040" cy="430994"/>
            </a:xfrm>
            <a:prstGeom prst="homePlate">
              <a:avLst>
                <a:gd name="adj" fmla="val 28994"/>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30" name="Pentagon 29">
              <a:extLst>
                <a:ext uri="{FF2B5EF4-FFF2-40B4-BE49-F238E27FC236}">
                  <a16:creationId xmlns:a16="http://schemas.microsoft.com/office/drawing/2014/main" id="{BA71C6DC-8224-53D0-F3FB-6C2D588276C0}"/>
                </a:ext>
              </a:extLst>
            </p:cNvPr>
            <p:cNvSpPr/>
            <p:nvPr/>
          </p:nvSpPr>
          <p:spPr>
            <a:xfrm>
              <a:off x="6133959" y="4132771"/>
              <a:ext cx="1463040" cy="430994"/>
            </a:xfrm>
            <a:prstGeom prst="homePlate">
              <a:avLst>
                <a:gd name="adj" fmla="val 30744"/>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1" name="Pentagon 30">
              <a:extLst>
                <a:ext uri="{FF2B5EF4-FFF2-40B4-BE49-F238E27FC236}">
                  <a16:creationId xmlns:a16="http://schemas.microsoft.com/office/drawing/2014/main" id="{230841B9-8202-9FCB-3D70-B227E4B5D9DE}"/>
                </a:ext>
              </a:extLst>
            </p:cNvPr>
            <p:cNvSpPr/>
            <p:nvPr/>
          </p:nvSpPr>
          <p:spPr>
            <a:xfrm>
              <a:off x="4863294" y="4132771"/>
              <a:ext cx="1463040" cy="430994"/>
            </a:xfrm>
            <a:prstGeom prst="homePlate">
              <a:avLst>
                <a:gd name="adj" fmla="val 34245"/>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2" name="Pentagon 31">
              <a:extLst>
                <a:ext uri="{FF2B5EF4-FFF2-40B4-BE49-F238E27FC236}">
                  <a16:creationId xmlns:a16="http://schemas.microsoft.com/office/drawing/2014/main" id="{E7DC596B-538D-D87B-0F2E-343911D17011}"/>
                </a:ext>
              </a:extLst>
            </p:cNvPr>
            <p:cNvSpPr/>
            <p:nvPr/>
          </p:nvSpPr>
          <p:spPr>
            <a:xfrm>
              <a:off x="3592629" y="4132771"/>
              <a:ext cx="1463040" cy="430994"/>
            </a:xfrm>
            <a:prstGeom prst="homePlate">
              <a:avLst>
                <a:gd name="adj" fmla="val 31620"/>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3" name="Pentagon 32">
              <a:extLst>
                <a:ext uri="{FF2B5EF4-FFF2-40B4-BE49-F238E27FC236}">
                  <a16:creationId xmlns:a16="http://schemas.microsoft.com/office/drawing/2014/main" id="{73921537-F1BD-5651-AF36-6778ACF88EA2}"/>
                </a:ext>
              </a:extLst>
            </p:cNvPr>
            <p:cNvSpPr/>
            <p:nvPr/>
          </p:nvSpPr>
          <p:spPr>
            <a:xfrm>
              <a:off x="2321964" y="4132771"/>
              <a:ext cx="1463040" cy="430994"/>
            </a:xfrm>
            <a:prstGeom prst="homePlate">
              <a:avLst>
                <a:gd name="adj" fmla="val 26368"/>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grpSp>
      <p:sp>
        <p:nvSpPr>
          <p:cNvPr id="34" name="Left Brace 33">
            <a:extLst>
              <a:ext uri="{FF2B5EF4-FFF2-40B4-BE49-F238E27FC236}">
                <a16:creationId xmlns:a16="http://schemas.microsoft.com/office/drawing/2014/main" id="{7032AC38-B231-8B54-2A4D-4C1E21949BF8}"/>
              </a:ext>
              <a:ext uri="{C183D7F6-B498-43B3-948B-1728B52AA6E4}">
                <adec:decorative xmlns:adec="http://schemas.microsoft.com/office/drawing/2017/decorative" val="1"/>
              </a:ext>
            </a:extLst>
          </p:cNvPr>
          <p:cNvSpPr/>
          <p:nvPr/>
        </p:nvSpPr>
        <p:spPr>
          <a:xfrm rot="16200000">
            <a:off x="7175725" y="575122"/>
            <a:ext cx="278953" cy="10626592"/>
          </a:xfrm>
          <a:prstGeom prst="leftBrace">
            <a:avLst>
              <a:gd name="adj1" fmla="val 4854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400">
              <a:solidFill>
                <a:schemeClr val="bg1"/>
              </a:solidFill>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44" name="Process Step 1">
            <a:extLst>
              <a:ext uri="{FF2B5EF4-FFF2-40B4-BE49-F238E27FC236}">
                <a16:creationId xmlns:a16="http://schemas.microsoft.com/office/drawing/2014/main" id="{D79958C1-40DB-EA18-9010-0227025711E4}"/>
              </a:ext>
            </a:extLst>
          </p:cNvPr>
          <p:cNvSpPr>
            <a:spLocks noGrp="1"/>
          </p:cNvSpPr>
          <p:nvPr>
            <p:ph type="body" idx="20" hasCustomPrompt="1"/>
          </p:nvPr>
        </p:nvSpPr>
        <p:spPr>
          <a:xfrm>
            <a:off x="1902493" y="5050213"/>
            <a:ext cx="1782005"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1</a:t>
            </a:r>
          </a:p>
        </p:txBody>
      </p:sp>
      <p:sp>
        <p:nvSpPr>
          <p:cNvPr id="45" name="Process Step 2">
            <a:extLst>
              <a:ext uri="{FF2B5EF4-FFF2-40B4-BE49-F238E27FC236}">
                <a16:creationId xmlns:a16="http://schemas.microsoft.com/office/drawing/2014/main" id="{F51CDEF2-558D-9923-D0C6-84916B22A6E9}"/>
              </a:ext>
            </a:extLst>
          </p:cNvPr>
          <p:cNvSpPr>
            <a:spLocks noGrp="1"/>
          </p:cNvSpPr>
          <p:nvPr>
            <p:ph type="body" idx="21" hasCustomPrompt="1"/>
          </p:nvPr>
        </p:nvSpPr>
        <p:spPr>
          <a:xfrm>
            <a:off x="3958209"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2</a:t>
            </a:r>
          </a:p>
        </p:txBody>
      </p:sp>
      <p:sp>
        <p:nvSpPr>
          <p:cNvPr id="46" name="Process Step 3">
            <a:extLst>
              <a:ext uri="{FF2B5EF4-FFF2-40B4-BE49-F238E27FC236}">
                <a16:creationId xmlns:a16="http://schemas.microsoft.com/office/drawing/2014/main" id="{4DFF8B84-C637-DB81-2905-9DC42CFC6BB4}"/>
              </a:ext>
            </a:extLst>
          </p:cNvPr>
          <p:cNvSpPr>
            <a:spLocks noGrp="1"/>
          </p:cNvSpPr>
          <p:nvPr>
            <p:ph type="body" idx="22" hasCustomPrompt="1"/>
          </p:nvPr>
        </p:nvSpPr>
        <p:spPr>
          <a:xfrm>
            <a:off x="570672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3</a:t>
            </a:r>
          </a:p>
        </p:txBody>
      </p:sp>
      <p:sp>
        <p:nvSpPr>
          <p:cNvPr id="47" name="Process Step 4">
            <a:extLst>
              <a:ext uri="{FF2B5EF4-FFF2-40B4-BE49-F238E27FC236}">
                <a16:creationId xmlns:a16="http://schemas.microsoft.com/office/drawing/2014/main" id="{F2132834-E54D-9460-1EFE-0DF6FE118B6E}"/>
              </a:ext>
            </a:extLst>
          </p:cNvPr>
          <p:cNvSpPr>
            <a:spLocks noGrp="1"/>
          </p:cNvSpPr>
          <p:nvPr>
            <p:ph type="body" idx="23" hasCustomPrompt="1"/>
          </p:nvPr>
        </p:nvSpPr>
        <p:spPr>
          <a:xfrm>
            <a:off x="753552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4</a:t>
            </a:r>
          </a:p>
        </p:txBody>
      </p:sp>
      <p:sp>
        <p:nvSpPr>
          <p:cNvPr id="48" name="Process Step 5">
            <a:extLst>
              <a:ext uri="{FF2B5EF4-FFF2-40B4-BE49-F238E27FC236}">
                <a16:creationId xmlns:a16="http://schemas.microsoft.com/office/drawing/2014/main" id="{178046AD-1F61-F55F-A618-35C7E28ADF08}"/>
              </a:ext>
            </a:extLst>
          </p:cNvPr>
          <p:cNvSpPr>
            <a:spLocks noGrp="1"/>
          </p:cNvSpPr>
          <p:nvPr>
            <p:ph type="body" idx="24" hasCustomPrompt="1"/>
          </p:nvPr>
        </p:nvSpPr>
        <p:spPr>
          <a:xfrm>
            <a:off x="928403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5</a:t>
            </a:r>
          </a:p>
        </p:txBody>
      </p:sp>
      <p:sp>
        <p:nvSpPr>
          <p:cNvPr id="49" name="Process Step 6">
            <a:extLst>
              <a:ext uri="{FF2B5EF4-FFF2-40B4-BE49-F238E27FC236}">
                <a16:creationId xmlns:a16="http://schemas.microsoft.com/office/drawing/2014/main" id="{6C9CCF3F-3AED-0069-4A0F-B2302BCD4189}"/>
              </a:ext>
            </a:extLst>
          </p:cNvPr>
          <p:cNvSpPr>
            <a:spLocks noGrp="1"/>
          </p:cNvSpPr>
          <p:nvPr>
            <p:ph type="body" idx="25" hasCustomPrompt="1"/>
          </p:nvPr>
        </p:nvSpPr>
        <p:spPr>
          <a:xfrm>
            <a:off x="11068226"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6</a:t>
            </a:r>
          </a:p>
        </p:txBody>
      </p:sp>
      <p:sp>
        <p:nvSpPr>
          <p:cNvPr id="50" name="Process Summary">
            <a:extLst>
              <a:ext uri="{FF2B5EF4-FFF2-40B4-BE49-F238E27FC236}">
                <a16:creationId xmlns:a16="http://schemas.microsoft.com/office/drawing/2014/main" id="{36BC4A59-634F-7383-44C3-5072CF066746}"/>
              </a:ext>
            </a:extLst>
          </p:cNvPr>
          <p:cNvSpPr>
            <a:spLocks noGrp="1"/>
          </p:cNvSpPr>
          <p:nvPr>
            <p:ph type="body" idx="26" hasCustomPrompt="1"/>
          </p:nvPr>
        </p:nvSpPr>
        <p:spPr>
          <a:xfrm>
            <a:off x="1823817" y="6236702"/>
            <a:ext cx="10982768"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Process summary goes here</a:t>
            </a:r>
          </a:p>
        </p:txBody>
      </p:sp>
      <p:sp>
        <p:nvSpPr>
          <p:cNvPr id="26" name="Left Brace 25">
            <a:extLst>
              <a:ext uri="{FF2B5EF4-FFF2-40B4-BE49-F238E27FC236}">
                <a16:creationId xmlns:a16="http://schemas.microsoft.com/office/drawing/2014/main" id="{8F1EF8A0-679E-86FF-5156-B36D057953B3}"/>
              </a:ext>
              <a:ext uri="{C183D7F6-B498-43B3-948B-1728B52AA6E4}">
                <adec:decorative xmlns:adec="http://schemas.microsoft.com/office/drawing/2017/decorative" val="1"/>
              </a:ext>
            </a:extLst>
          </p:cNvPr>
          <p:cNvSpPr/>
          <p:nvPr/>
        </p:nvSpPr>
        <p:spPr>
          <a:xfrm rot="16200000">
            <a:off x="7175725" y="575122"/>
            <a:ext cx="278953" cy="10626592"/>
          </a:xfrm>
          <a:prstGeom prst="leftBrace">
            <a:avLst>
              <a:gd name="adj1" fmla="val 4854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400">
              <a:solidFill>
                <a:schemeClr val="bg1"/>
              </a:solidFill>
            </a:endParaRPr>
          </a:p>
        </p:txBody>
      </p:sp>
    </p:spTree>
    <p:extLst>
      <p:ext uri="{BB962C8B-B14F-4D97-AF65-F5344CB8AC3E}">
        <p14:creationId xmlns:p14="http://schemas.microsoft.com/office/powerpoint/2010/main" val="236422541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Metrics Spotl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47D48E-38A4-E3F8-C205-88EFA49E07E4}"/>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5" name="Rectangle 14">
            <a:extLst>
              <a:ext uri="{FF2B5EF4-FFF2-40B4-BE49-F238E27FC236}">
                <a16:creationId xmlns:a16="http://schemas.microsoft.com/office/drawing/2014/main" id="{D5B3A617-719E-73DC-BB62-51063C4520F1}"/>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Rectangle 15">
            <a:extLst>
              <a:ext uri="{FF2B5EF4-FFF2-40B4-BE49-F238E27FC236}">
                <a16:creationId xmlns:a16="http://schemas.microsoft.com/office/drawing/2014/main" id="{335AB6A8-B538-3D7F-C965-23E04EA3952C}"/>
              </a:ext>
              <a:ext uri="{C183D7F6-B498-43B3-948B-1728B52AA6E4}">
                <adec:decorative xmlns:adec="http://schemas.microsoft.com/office/drawing/2017/decorative" val="1"/>
              </a:ext>
            </a:extLst>
          </p:cNvPr>
          <p:cNvSpPr/>
          <p:nvPr/>
        </p:nvSpPr>
        <p:spPr>
          <a:xfrm>
            <a:off x="4298038"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7" name="Rectangle 16">
            <a:extLst>
              <a:ext uri="{FF2B5EF4-FFF2-40B4-BE49-F238E27FC236}">
                <a16:creationId xmlns:a16="http://schemas.microsoft.com/office/drawing/2014/main" id="{4F49E9C3-32FE-CFBD-7C02-26138B65463C}"/>
              </a:ext>
              <a:ext uri="{C183D7F6-B498-43B3-948B-1728B52AA6E4}">
                <adec:decorative xmlns:adec="http://schemas.microsoft.com/office/drawing/2017/decorative" val="1"/>
              </a:ext>
            </a:extLst>
          </p:cNvPr>
          <p:cNvSpPr/>
          <p:nvPr/>
        </p:nvSpPr>
        <p:spPr>
          <a:xfrm>
            <a:off x="7387467"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8" name="Rectangle 17">
            <a:extLst>
              <a:ext uri="{FF2B5EF4-FFF2-40B4-BE49-F238E27FC236}">
                <a16:creationId xmlns:a16="http://schemas.microsoft.com/office/drawing/2014/main" id="{AC91DAF1-3CB7-3482-5258-C01BC0B57C36}"/>
              </a:ext>
              <a:ext uri="{C183D7F6-B498-43B3-948B-1728B52AA6E4}">
                <adec:decorative xmlns:adec="http://schemas.microsoft.com/office/drawing/2017/decorative" val="1"/>
              </a:ext>
            </a:extLst>
          </p:cNvPr>
          <p:cNvSpPr/>
          <p:nvPr/>
        </p:nvSpPr>
        <p:spPr>
          <a:xfrm>
            <a:off x="104877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B5A7E1EC-873D-C85A-E966-4102C1BCEAA8}"/>
              </a:ext>
              <a:ext uri="{C183D7F6-B498-43B3-948B-1728B52AA6E4}">
                <adec:decorative xmlns:adec="http://schemas.microsoft.com/office/drawing/2017/decorative" val="1"/>
              </a:ext>
            </a:extLst>
          </p:cNvPr>
          <p:cNvSpPr/>
          <p:nvPr/>
        </p:nvSpPr>
        <p:spPr>
          <a:xfrm>
            <a:off x="12086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82EACED5-9DA6-73B7-A8B1-D501DA8C941D}"/>
              </a:ext>
              <a:ext uri="{C183D7F6-B498-43B3-948B-1728B52AA6E4}">
                <adec:decorative xmlns:adec="http://schemas.microsoft.com/office/drawing/2017/decorative" val="1"/>
              </a:ext>
            </a:extLst>
          </p:cNvPr>
          <p:cNvSpPr/>
          <p:nvPr/>
        </p:nvSpPr>
        <p:spPr>
          <a:xfrm>
            <a:off x="4420977"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1" name="Rectangle 20">
            <a:extLst>
              <a:ext uri="{FF2B5EF4-FFF2-40B4-BE49-F238E27FC236}">
                <a16:creationId xmlns:a16="http://schemas.microsoft.com/office/drawing/2014/main" id="{D34A9991-5C91-F7CD-2AE2-2295009E2DE1}"/>
              </a:ext>
              <a:ext uri="{C183D7F6-B498-43B3-948B-1728B52AA6E4}">
                <adec:decorative xmlns:adec="http://schemas.microsoft.com/office/drawing/2017/decorative" val="1"/>
              </a:ext>
            </a:extLst>
          </p:cNvPr>
          <p:cNvSpPr/>
          <p:nvPr/>
        </p:nvSpPr>
        <p:spPr>
          <a:xfrm>
            <a:off x="7510406"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2" name="Rectangle 21">
            <a:extLst>
              <a:ext uri="{FF2B5EF4-FFF2-40B4-BE49-F238E27FC236}">
                <a16:creationId xmlns:a16="http://schemas.microsoft.com/office/drawing/2014/main" id="{E8CBC2CC-8D5C-5AD3-9F93-2A1C07278C8E}"/>
              </a:ext>
              <a:ext uri="{C183D7F6-B498-43B3-948B-1728B52AA6E4}">
                <adec:decorative xmlns:adec="http://schemas.microsoft.com/office/drawing/2017/decorative" val="1"/>
              </a:ext>
            </a:extLst>
          </p:cNvPr>
          <p:cNvSpPr/>
          <p:nvPr/>
        </p:nvSpPr>
        <p:spPr>
          <a:xfrm>
            <a:off x="10621142"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Rectangle 22">
            <a:extLst>
              <a:ext uri="{FF2B5EF4-FFF2-40B4-BE49-F238E27FC236}">
                <a16:creationId xmlns:a16="http://schemas.microsoft.com/office/drawing/2014/main" id="{4AD445BF-FA22-2E8A-B815-F59513BA0BAB}"/>
              </a:ext>
              <a:ext uri="{C183D7F6-B498-43B3-948B-1728B52AA6E4}">
                <adec:decorative xmlns:adec="http://schemas.microsoft.com/office/drawing/2017/decorative" val="1"/>
              </a:ext>
            </a:extLst>
          </p:cNvPr>
          <p:cNvSpPr/>
          <p:nvPr/>
        </p:nvSpPr>
        <p:spPr>
          <a:xfrm>
            <a:off x="1331548"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3" name="First Paragraph">
            <a:extLst>
              <a:ext uri="{FF2B5EF4-FFF2-40B4-BE49-F238E27FC236}">
                <a16:creationId xmlns:a16="http://schemas.microsoft.com/office/drawing/2014/main" id="{A13160FA-F48A-0CAA-CBB2-15377511AE9D}"/>
              </a:ext>
            </a:extLst>
          </p:cNvPr>
          <p:cNvSpPr>
            <a:spLocks noGrp="1"/>
          </p:cNvSpPr>
          <p:nvPr>
            <p:ph type="body" sz="quarter" idx="15" hasCustomPrompt="1"/>
          </p:nvPr>
        </p:nvSpPr>
        <p:spPr>
          <a:xfrm>
            <a:off x="1502063" y="4617615"/>
            <a:ext cx="11654747" cy="1456615"/>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lang="en-US" sz="1680" b="0" i="0" smtClean="0">
                <a:effectLst/>
              </a:defRPr>
            </a:lvl1pPr>
            <a:lvl2pPr marL="274309" indent="0">
              <a:buNone/>
              <a:defRPr/>
            </a:lvl2pPr>
          </a:lstStyle>
          <a:p>
            <a:pPr marL="9523" marR="0" lvl="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401695774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Metrics Spotlight w Takeawa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D3E7450-9618-13D8-E1FE-A2E371DA1537}"/>
              </a:ext>
              <a:ext uri="{C183D7F6-B498-43B3-948B-1728B52AA6E4}">
                <adec:decorative xmlns:adec="http://schemas.microsoft.com/office/drawing/2017/decorative" val="1"/>
              </a:ext>
            </a:extLst>
          </p:cNvPr>
          <p:cNvSpPr/>
          <p:nvPr/>
        </p:nvSpPr>
        <p:spPr>
          <a:xfrm>
            <a:off x="441959" y="2112645"/>
            <a:ext cx="13750290" cy="496089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420D353F-D318-9CD3-8125-F51CD531B183}"/>
              </a:ext>
              <a:ext uri="{C183D7F6-B498-43B3-948B-1728B52AA6E4}">
                <adec:decorative xmlns:adec="http://schemas.microsoft.com/office/drawing/2017/decorative" val="1"/>
              </a:ext>
            </a:extLst>
          </p:cNvPr>
          <p:cNvSpPr/>
          <p:nvPr/>
        </p:nvSpPr>
        <p:spPr>
          <a:xfrm>
            <a:off x="605513" y="2277238"/>
            <a:ext cx="13419377" cy="455137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7" name="Rectangle 16">
            <a:extLst>
              <a:ext uri="{FF2B5EF4-FFF2-40B4-BE49-F238E27FC236}">
                <a16:creationId xmlns:a16="http://schemas.microsoft.com/office/drawing/2014/main" id="{2B73CBBD-EC90-12EA-A909-C22CADA25381}"/>
              </a:ext>
              <a:ext uri="{C183D7F6-B498-43B3-948B-1728B52AA6E4}">
                <adec:decorative xmlns:adec="http://schemas.microsoft.com/office/drawing/2017/decorative" val="1"/>
              </a:ext>
            </a:extLst>
          </p:cNvPr>
          <p:cNvSpPr/>
          <p:nvPr/>
        </p:nvSpPr>
        <p:spPr>
          <a:xfrm>
            <a:off x="4298038"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8" name="Rectangle 17">
            <a:extLst>
              <a:ext uri="{FF2B5EF4-FFF2-40B4-BE49-F238E27FC236}">
                <a16:creationId xmlns:a16="http://schemas.microsoft.com/office/drawing/2014/main" id="{48FD8880-64EA-1C74-2D8D-68B87E59FC2A}"/>
              </a:ext>
              <a:ext uri="{C183D7F6-B498-43B3-948B-1728B52AA6E4}">
                <adec:decorative xmlns:adec="http://schemas.microsoft.com/office/drawing/2017/decorative" val="1"/>
              </a:ext>
            </a:extLst>
          </p:cNvPr>
          <p:cNvSpPr/>
          <p:nvPr/>
        </p:nvSpPr>
        <p:spPr>
          <a:xfrm>
            <a:off x="7387467"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02AB59DD-45AC-5B5B-FC94-5491473E4A38}"/>
              </a:ext>
              <a:ext uri="{C183D7F6-B498-43B3-948B-1728B52AA6E4}">
                <adec:decorative xmlns:adec="http://schemas.microsoft.com/office/drawing/2017/decorative" val="1"/>
              </a:ext>
            </a:extLst>
          </p:cNvPr>
          <p:cNvSpPr/>
          <p:nvPr/>
        </p:nvSpPr>
        <p:spPr>
          <a:xfrm>
            <a:off x="10487710"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B40315B7-5AB8-6798-C70F-D8EAEC704198}"/>
              </a:ext>
              <a:ext uri="{C183D7F6-B498-43B3-948B-1728B52AA6E4}">
                <adec:decorative xmlns:adec="http://schemas.microsoft.com/office/drawing/2017/decorative" val="1"/>
              </a:ext>
            </a:extLst>
          </p:cNvPr>
          <p:cNvSpPr/>
          <p:nvPr/>
        </p:nvSpPr>
        <p:spPr>
          <a:xfrm>
            <a:off x="1208610"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2" name="Rectangle 21">
            <a:extLst>
              <a:ext uri="{FF2B5EF4-FFF2-40B4-BE49-F238E27FC236}">
                <a16:creationId xmlns:a16="http://schemas.microsoft.com/office/drawing/2014/main" id="{30AE2B1A-F3EB-CEEB-F57E-B5C4BA4E6F11}"/>
              </a:ext>
              <a:ext uri="{C183D7F6-B498-43B3-948B-1728B52AA6E4}">
                <adec:decorative xmlns:adec="http://schemas.microsoft.com/office/drawing/2017/decorative" val="1"/>
              </a:ext>
            </a:extLst>
          </p:cNvPr>
          <p:cNvSpPr/>
          <p:nvPr/>
        </p:nvSpPr>
        <p:spPr>
          <a:xfrm>
            <a:off x="4420977"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Rectangle 22">
            <a:extLst>
              <a:ext uri="{FF2B5EF4-FFF2-40B4-BE49-F238E27FC236}">
                <a16:creationId xmlns:a16="http://schemas.microsoft.com/office/drawing/2014/main" id="{6A56C354-379E-FE66-48C5-25BBA41DB9C9}"/>
              </a:ext>
              <a:ext uri="{C183D7F6-B498-43B3-948B-1728B52AA6E4}">
                <adec:decorative xmlns:adec="http://schemas.microsoft.com/office/drawing/2017/decorative" val="1"/>
              </a:ext>
            </a:extLst>
          </p:cNvPr>
          <p:cNvSpPr/>
          <p:nvPr/>
        </p:nvSpPr>
        <p:spPr>
          <a:xfrm>
            <a:off x="7510406"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4" name="Rectangle 23">
            <a:extLst>
              <a:ext uri="{FF2B5EF4-FFF2-40B4-BE49-F238E27FC236}">
                <a16:creationId xmlns:a16="http://schemas.microsoft.com/office/drawing/2014/main" id="{55AAF616-F682-722E-989D-23F23CDFC45F}"/>
              </a:ext>
              <a:ext uri="{C183D7F6-B498-43B3-948B-1728B52AA6E4}">
                <adec:decorative xmlns:adec="http://schemas.microsoft.com/office/drawing/2017/decorative" val="1"/>
              </a:ext>
            </a:extLst>
          </p:cNvPr>
          <p:cNvSpPr/>
          <p:nvPr/>
        </p:nvSpPr>
        <p:spPr>
          <a:xfrm>
            <a:off x="10621142"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5" name="Rectangle 24">
            <a:extLst>
              <a:ext uri="{FF2B5EF4-FFF2-40B4-BE49-F238E27FC236}">
                <a16:creationId xmlns:a16="http://schemas.microsoft.com/office/drawing/2014/main" id="{4DEDD67A-FE1B-DA43-6450-E15455A4DFD8}"/>
              </a:ext>
              <a:ext uri="{C183D7F6-B498-43B3-948B-1728B52AA6E4}">
                <adec:decorative xmlns:adec="http://schemas.microsoft.com/office/drawing/2017/decorative" val="1"/>
              </a:ext>
            </a:extLst>
          </p:cNvPr>
          <p:cNvSpPr/>
          <p:nvPr/>
        </p:nvSpPr>
        <p:spPr>
          <a:xfrm>
            <a:off x="1331548"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2" name="Main Takeaway">
            <a:extLst>
              <a:ext uri="{FF2B5EF4-FFF2-40B4-BE49-F238E27FC236}">
                <a16:creationId xmlns:a16="http://schemas.microsoft.com/office/drawing/2014/main" id="{ED3A5661-5CA7-A250-AD2A-49484E922CFC}"/>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4" name="Subtitle">
            <a:extLst>
              <a:ext uri="{FF2B5EF4-FFF2-40B4-BE49-F238E27FC236}">
                <a16:creationId xmlns:a16="http://schemas.microsoft.com/office/drawing/2014/main" id="{13701F87-0810-6685-575D-EED05ECC516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21334341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Venn Diagram">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9CFB1BD-7892-39A1-D9D2-14DF9FD9013C}"/>
              </a:ext>
              <a:ext uri="{C183D7F6-B498-43B3-948B-1728B52AA6E4}">
                <adec:decorative xmlns:adec="http://schemas.microsoft.com/office/drawing/2017/decorative" val="1"/>
              </a:ext>
            </a:extLst>
          </p:cNvPr>
          <p:cNvGrpSpPr/>
          <p:nvPr/>
        </p:nvGrpSpPr>
        <p:grpSpPr>
          <a:xfrm>
            <a:off x="821485" y="2011680"/>
            <a:ext cx="12987430" cy="4642692"/>
            <a:chOff x="621791" y="2112999"/>
            <a:chExt cx="13382031" cy="4753521"/>
          </a:xfrm>
        </p:grpSpPr>
        <p:sp>
          <p:nvSpPr>
            <p:cNvPr id="7" name="Rectangle 6">
              <a:extLst>
                <a:ext uri="{FF2B5EF4-FFF2-40B4-BE49-F238E27FC236}">
                  <a16:creationId xmlns:a16="http://schemas.microsoft.com/office/drawing/2014/main" id="{8775ED07-051C-B172-DA6E-56418794E826}"/>
                </a:ext>
              </a:extLst>
            </p:cNvPr>
            <p:cNvSpPr/>
            <p:nvPr/>
          </p:nvSpPr>
          <p:spPr>
            <a:xfrm rot="10800000">
              <a:off x="5225582" y="2112999"/>
              <a:ext cx="8778240" cy="4452275"/>
            </a:xfrm>
            <a:prstGeom prst="rect">
              <a:avLst/>
            </a:prstGeom>
            <a:gradFill flip="none" rotWithShape="1">
              <a:gsLst>
                <a:gs pos="100000">
                  <a:schemeClr val="accent4">
                    <a:alpha val="0"/>
                  </a:schemeClr>
                </a:gs>
                <a:gs pos="52000">
                  <a:schemeClr val="accent4">
                    <a:alpha val="50000"/>
                  </a:schemeClr>
                </a:gs>
                <a:gs pos="0">
                  <a:schemeClr val="accent4"/>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880" b="1">
                <a:latin typeface="Work Sans SemiBold" pitchFamily="2" charset="77"/>
              </a:endParaRPr>
            </a:p>
          </p:txBody>
        </p:sp>
        <p:sp>
          <p:nvSpPr>
            <p:cNvPr id="14" name="Rectangle 13">
              <a:extLst>
                <a:ext uri="{FF2B5EF4-FFF2-40B4-BE49-F238E27FC236}">
                  <a16:creationId xmlns:a16="http://schemas.microsoft.com/office/drawing/2014/main" id="{E7659025-BEC7-5895-119C-EDCC940FCB97}"/>
                </a:ext>
              </a:extLst>
            </p:cNvPr>
            <p:cNvSpPr/>
            <p:nvPr/>
          </p:nvSpPr>
          <p:spPr>
            <a:xfrm>
              <a:off x="621791" y="2385032"/>
              <a:ext cx="8778240" cy="4481488"/>
            </a:xfrm>
            <a:prstGeom prst="rect">
              <a:avLst/>
            </a:prstGeom>
            <a:gradFill>
              <a:gsLst>
                <a:gs pos="48000">
                  <a:schemeClr val="accent1">
                    <a:alpha val="70000"/>
                  </a:schemeClr>
                </a:gs>
                <a:gs pos="0">
                  <a:schemeClr val="accent1">
                    <a:alpha val="0"/>
                  </a:schemeClr>
                </a:gs>
                <a:gs pos="80000">
                  <a:schemeClr val="accent1">
                    <a:alpha val="70000"/>
                  </a:schemeClr>
                </a:gs>
              </a:gsLst>
              <a:lin ang="18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880" b="1">
                <a:latin typeface="Work Sans SemiBold" pitchFamily="2" charset="77"/>
              </a:endParaRPr>
            </a:p>
          </p:txBody>
        </p:sp>
        <p:sp>
          <p:nvSpPr>
            <p:cNvPr id="18" name="Rectangle 17">
              <a:extLst>
                <a:ext uri="{FF2B5EF4-FFF2-40B4-BE49-F238E27FC236}">
                  <a16:creationId xmlns:a16="http://schemas.microsoft.com/office/drawing/2014/main" id="{8410803F-EC12-7ACA-AF1B-C9C06C972D53}"/>
                </a:ext>
              </a:extLst>
            </p:cNvPr>
            <p:cNvSpPr/>
            <p:nvPr/>
          </p:nvSpPr>
          <p:spPr>
            <a:xfrm>
              <a:off x="5230368" y="2385032"/>
              <a:ext cx="4169664" cy="4183092"/>
            </a:xfrm>
            <a:prstGeom prst="rect">
              <a:avLst/>
            </a:prstGeom>
            <a:gradFill>
              <a:gsLst>
                <a:gs pos="50000">
                  <a:schemeClr val="bg1">
                    <a:lumMod val="80000"/>
                    <a:lumOff val="20000"/>
                  </a:schemeClr>
                </a:gs>
                <a:gs pos="100000">
                  <a:schemeClr val="bg1"/>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592"/>
            </a:p>
          </p:txBody>
        </p:sp>
        <p:sp>
          <p:nvSpPr>
            <p:cNvPr id="19" name="Half Frame 18">
              <a:extLst>
                <a:ext uri="{FF2B5EF4-FFF2-40B4-BE49-F238E27FC236}">
                  <a16:creationId xmlns:a16="http://schemas.microsoft.com/office/drawing/2014/main" id="{191CE017-6979-FADF-7C56-6EA7853CF39F}"/>
                </a:ext>
              </a:extLst>
            </p:cNvPr>
            <p:cNvSpPr/>
            <p:nvPr/>
          </p:nvSpPr>
          <p:spPr>
            <a:xfrm rot="5400000">
              <a:off x="5481418" y="2356569"/>
              <a:ext cx="3881489" cy="3938407"/>
            </a:xfrm>
            <a:prstGeom prst="halfFrame">
              <a:avLst>
                <a:gd name="adj1" fmla="val 1130"/>
                <a:gd name="adj2" fmla="val 1388"/>
              </a:avLst>
            </a:prstGeom>
            <a:gradFill>
              <a:gsLst>
                <a:gs pos="44000">
                  <a:schemeClr val="tx1">
                    <a:alpha val="0"/>
                  </a:schemeClr>
                </a:gs>
                <a:gs pos="0">
                  <a:schemeClr val="tx1"/>
                </a:gs>
              </a:gsLst>
              <a:lin ang="2700000" scaled="0"/>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592"/>
            </a:p>
          </p:txBody>
        </p:sp>
        <p:sp>
          <p:nvSpPr>
            <p:cNvPr id="20" name="Half Frame 19">
              <a:extLst>
                <a:ext uri="{FF2B5EF4-FFF2-40B4-BE49-F238E27FC236}">
                  <a16:creationId xmlns:a16="http://schemas.microsoft.com/office/drawing/2014/main" id="{1B0AA01A-1B3A-E900-0CBE-1967473025A7}"/>
                </a:ext>
              </a:extLst>
            </p:cNvPr>
            <p:cNvSpPr/>
            <p:nvPr/>
          </p:nvSpPr>
          <p:spPr>
            <a:xfrm rot="16200000">
              <a:off x="5254042" y="2658178"/>
              <a:ext cx="3881485" cy="3938404"/>
            </a:xfrm>
            <a:prstGeom prst="halfFrame">
              <a:avLst>
                <a:gd name="adj1" fmla="val 1130"/>
                <a:gd name="adj2" fmla="val 1388"/>
              </a:avLst>
            </a:prstGeom>
            <a:gradFill>
              <a:gsLst>
                <a:gs pos="44000">
                  <a:schemeClr val="tx1">
                    <a:alpha val="0"/>
                  </a:schemeClr>
                </a:gs>
                <a:gs pos="0">
                  <a:schemeClr val="tx1"/>
                </a:gs>
              </a:gsLst>
              <a:lin ang="2700000" scaled="0"/>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592"/>
            </a:p>
          </p:txBody>
        </p:sp>
      </p:grpSp>
      <p:sp>
        <p:nvSpPr>
          <p:cNvPr id="15" name="Footer Placeholder">
            <a:extLst>
              <a:ext uri="{FF2B5EF4-FFF2-40B4-BE49-F238E27FC236}">
                <a16:creationId xmlns:a16="http://schemas.microsoft.com/office/drawing/2014/main" id="{478834AF-F447-1135-2A69-A582E90E7C51}"/>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6F8868F0-CA18-9C99-351F-63A3B9AEC29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1" name="First Concept">
            <a:extLst>
              <a:ext uri="{FF2B5EF4-FFF2-40B4-BE49-F238E27FC236}">
                <a16:creationId xmlns:a16="http://schemas.microsoft.com/office/drawing/2014/main" id="{0CC1AA82-CB08-E2B3-DCE8-47D91F556F25}"/>
              </a:ext>
            </a:extLst>
          </p:cNvPr>
          <p:cNvSpPr>
            <a:spLocks noGrp="1"/>
          </p:cNvSpPr>
          <p:nvPr>
            <p:ph type="body" sz="quarter" idx="14" hasCustomPrompt="1"/>
          </p:nvPr>
        </p:nvSpPr>
        <p:spPr>
          <a:xfrm>
            <a:off x="1320179"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latin typeface="+mj-lt"/>
              </a:defRPr>
            </a:lvl1pPr>
          </a:lstStyle>
          <a:p>
            <a:pPr lvl="0"/>
            <a:r>
              <a:rPr lang="en-US"/>
              <a:t>Content about </a:t>
            </a:r>
            <a:br>
              <a:rPr lang="en-US"/>
            </a:br>
            <a:r>
              <a:rPr lang="en-US"/>
              <a:t>first concept</a:t>
            </a:r>
          </a:p>
        </p:txBody>
      </p:sp>
      <p:sp>
        <p:nvSpPr>
          <p:cNvPr id="12" name="Second Concept">
            <a:extLst>
              <a:ext uri="{FF2B5EF4-FFF2-40B4-BE49-F238E27FC236}">
                <a16:creationId xmlns:a16="http://schemas.microsoft.com/office/drawing/2014/main" id="{055D44D1-9127-B6B1-20D5-989E88F94940}"/>
              </a:ext>
            </a:extLst>
          </p:cNvPr>
          <p:cNvSpPr>
            <a:spLocks noGrp="1"/>
          </p:cNvSpPr>
          <p:nvPr>
            <p:ph type="body" sz="quarter" idx="15" hasCustomPrompt="1"/>
          </p:nvPr>
        </p:nvSpPr>
        <p:spPr>
          <a:xfrm>
            <a:off x="9768098"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latin typeface="+mj-lt"/>
              </a:defRPr>
            </a:lvl1pPr>
          </a:lstStyle>
          <a:p>
            <a:pPr lvl="0"/>
            <a:r>
              <a:rPr lang="en-US"/>
              <a:t>Content about Second concept</a:t>
            </a:r>
          </a:p>
        </p:txBody>
      </p:sp>
      <p:sp>
        <p:nvSpPr>
          <p:cNvPr id="13" name="Third Concept">
            <a:extLst>
              <a:ext uri="{FF2B5EF4-FFF2-40B4-BE49-F238E27FC236}">
                <a16:creationId xmlns:a16="http://schemas.microsoft.com/office/drawing/2014/main" id="{B4FE6FF6-2CB5-1490-607F-FA222C997BC3}"/>
              </a:ext>
            </a:extLst>
          </p:cNvPr>
          <p:cNvSpPr>
            <a:spLocks noGrp="1"/>
          </p:cNvSpPr>
          <p:nvPr>
            <p:ph type="body" sz="quarter" idx="16" hasCustomPrompt="1"/>
          </p:nvPr>
        </p:nvSpPr>
        <p:spPr>
          <a:xfrm>
            <a:off x="5567758"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Content about how we bring these two things together</a:t>
            </a:r>
          </a:p>
        </p:txBody>
      </p:sp>
    </p:spTree>
    <p:extLst>
      <p:ext uri="{BB962C8B-B14F-4D97-AF65-F5344CB8AC3E}">
        <p14:creationId xmlns:p14="http://schemas.microsoft.com/office/powerpoint/2010/main" val="2668100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5/25/25/25 with Subtitle">
    <p:spTree>
      <p:nvGrpSpPr>
        <p:cNvPr id="1" name=""/>
        <p:cNvGrpSpPr/>
        <p:nvPr/>
      </p:nvGrpSpPr>
      <p:grpSpPr>
        <a:xfrm>
          <a:off x="0" y="0"/>
          <a:ext cx="0" cy="0"/>
          <a:chOff x="0" y="0"/>
          <a:chExt cx="0" cy="0"/>
        </a:xfrm>
      </p:grpSpPr>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endParaRPr lang="en-US"/>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Subtitle">
            <a:extLst>
              <a:ext uri="{FF2B5EF4-FFF2-40B4-BE49-F238E27FC236}">
                <a16:creationId xmlns:a16="http://schemas.microsoft.com/office/drawing/2014/main" id="{D96B63DE-037A-EB8C-392D-5891BEA6C0F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Subtitle Goes Here</a:t>
            </a:r>
          </a:p>
        </p:txBody>
      </p:sp>
      <p:sp>
        <p:nvSpPr>
          <p:cNvPr id="2" name="Rectangle 1">
            <a:extLst>
              <a:ext uri="{FF2B5EF4-FFF2-40B4-BE49-F238E27FC236}">
                <a16:creationId xmlns:a16="http://schemas.microsoft.com/office/drawing/2014/main" id="{B3DDCA93-BE9C-A4F2-6FD5-CB9653D4A0F5}"/>
              </a:ext>
              <a:ext uri="{C183D7F6-B498-43B3-948B-1728B52AA6E4}">
                <adec:decorative xmlns:adec="http://schemas.microsoft.com/office/drawing/2017/decorative" val="1"/>
              </a:ext>
            </a:extLst>
          </p:cNvPr>
          <p:cNvSpPr/>
          <p:nvPr/>
        </p:nvSpPr>
        <p:spPr>
          <a:xfrm>
            <a:off x="601355"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072A77F3-DFB5-FCE5-CD24-C70D5C4EB6C1}"/>
              </a:ext>
              <a:ext uri="{C183D7F6-B498-43B3-948B-1728B52AA6E4}">
                <adec:decorative xmlns:adec="http://schemas.microsoft.com/office/drawing/2017/decorative" val="1"/>
              </a:ext>
            </a:extLst>
          </p:cNvPr>
          <p:cNvSpPr/>
          <p:nvPr/>
        </p:nvSpPr>
        <p:spPr>
          <a:xfrm>
            <a:off x="749284"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DDCD6369-CDCC-DFCC-74FB-9EB980DCA89B}"/>
              </a:ext>
              <a:ext uri="{C183D7F6-B498-43B3-948B-1728B52AA6E4}">
                <adec:decorative xmlns:adec="http://schemas.microsoft.com/office/drawing/2017/decorative" val="1"/>
              </a:ext>
            </a:extLst>
          </p:cNvPr>
          <p:cNvSpPr/>
          <p:nvPr/>
        </p:nvSpPr>
        <p:spPr>
          <a:xfrm>
            <a:off x="4002923"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9" name="Rectangle 28">
            <a:extLst>
              <a:ext uri="{FF2B5EF4-FFF2-40B4-BE49-F238E27FC236}">
                <a16:creationId xmlns:a16="http://schemas.microsoft.com/office/drawing/2014/main" id="{08A51105-5D97-0B31-1647-CFCDEF2BE9F4}"/>
              </a:ext>
              <a:ext uri="{C183D7F6-B498-43B3-948B-1728B52AA6E4}">
                <adec:decorative xmlns:adec="http://schemas.microsoft.com/office/drawing/2017/decorative" val="1"/>
              </a:ext>
            </a:extLst>
          </p:cNvPr>
          <p:cNvSpPr/>
          <p:nvPr/>
        </p:nvSpPr>
        <p:spPr>
          <a:xfrm>
            <a:off x="4150852"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0" name="Rectangle 29">
            <a:extLst>
              <a:ext uri="{FF2B5EF4-FFF2-40B4-BE49-F238E27FC236}">
                <a16:creationId xmlns:a16="http://schemas.microsoft.com/office/drawing/2014/main" id="{005F1EAD-2605-4DD4-CCD2-0B5970841352}"/>
              </a:ext>
              <a:ext uri="{C183D7F6-B498-43B3-948B-1728B52AA6E4}">
                <adec:decorative xmlns:adec="http://schemas.microsoft.com/office/drawing/2017/decorative" val="1"/>
              </a:ext>
            </a:extLst>
          </p:cNvPr>
          <p:cNvSpPr/>
          <p:nvPr/>
        </p:nvSpPr>
        <p:spPr>
          <a:xfrm>
            <a:off x="7424442"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1" name="Rectangle 30">
            <a:extLst>
              <a:ext uri="{FF2B5EF4-FFF2-40B4-BE49-F238E27FC236}">
                <a16:creationId xmlns:a16="http://schemas.microsoft.com/office/drawing/2014/main" id="{1D8EB4DF-824F-5DE7-F07F-B9BAB900F24F}"/>
              </a:ext>
              <a:ext uri="{C183D7F6-B498-43B3-948B-1728B52AA6E4}">
                <adec:decorative xmlns:adec="http://schemas.microsoft.com/office/drawing/2017/decorative" val="1"/>
              </a:ext>
            </a:extLst>
          </p:cNvPr>
          <p:cNvSpPr/>
          <p:nvPr/>
        </p:nvSpPr>
        <p:spPr>
          <a:xfrm>
            <a:off x="7572371"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5" name="Rectangle 34">
            <a:extLst>
              <a:ext uri="{FF2B5EF4-FFF2-40B4-BE49-F238E27FC236}">
                <a16:creationId xmlns:a16="http://schemas.microsoft.com/office/drawing/2014/main" id="{A87E1E5B-9C50-18C4-448A-41383167692F}"/>
              </a:ext>
              <a:ext uri="{C183D7F6-B498-43B3-948B-1728B52AA6E4}">
                <adec:decorative xmlns:adec="http://schemas.microsoft.com/office/drawing/2017/decorative" val="1"/>
              </a:ext>
            </a:extLst>
          </p:cNvPr>
          <p:cNvSpPr/>
          <p:nvPr/>
        </p:nvSpPr>
        <p:spPr>
          <a:xfrm>
            <a:off x="10816034"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6" name="Rectangle 35">
            <a:extLst>
              <a:ext uri="{FF2B5EF4-FFF2-40B4-BE49-F238E27FC236}">
                <a16:creationId xmlns:a16="http://schemas.microsoft.com/office/drawing/2014/main" id="{03B80B77-2C88-E0FC-41C2-6DB3E6FBE65B}"/>
              </a:ext>
              <a:ext uri="{C183D7F6-B498-43B3-948B-1728B52AA6E4}">
                <adec:decorative xmlns:adec="http://schemas.microsoft.com/office/drawing/2017/decorative" val="1"/>
              </a:ext>
            </a:extLst>
          </p:cNvPr>
          <p:cNvSpPr/>
          <p:nvPr/>
        </p:nvSpPr>
        <p:spPr>
          <a:xfrm>
            <a:off x="10963963"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7" name="First Header">
            <a:extLst>
              <a:ext uri="{FF2B5EF4-FFF2-40B4-BE49-F238E27FC236}">
                <a16:creationId xmlns:a16="http://schemas.microsoft.com/office/drawing/2014/main" id="{3BD9E281-F6CE-90A3-47B4-B2E5A349B11E}"/>
              </a:ext>
            </a:extLst>
          </p:cNvPr>
          <p:cNvSpPr>
            <a:spLocks noGrp="1"/>
          </p:cNvSpPr>
          <p:nvPr>
            <p:ph type="body" idx="1" hasCustomPrompt="1"/>
          </p:nvPr>
        </p:nvSpPr>
        <p:spPr>
          <a:xfrm>
            <a:off x="820259"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38" name="First Paragraph">
            <a:extLst>
              <a:ext uri="{FF2B5EF4-FFF2-40B4-BE49-F238E27FC236}">
                <a16:creationId xmlns:a16="http://schemas.microsoft.com/office/drawing/2014/main" id="{59AF9866-CDBA-5134-A6DB-96B31C130C69}"/>
              </a:ext>
            </a:extLst>
          </p:cNvPr>
          <p:cNvSpPr>
            <a:spLocks noGrp="1"/>
          </p:cNvSpPr>
          <p:nvPr>
            <p:ph type="body" sz="quarter" idx="12" hasCustomPrompt="1"/>
          </p:nvPr>
        </p:nvSpPr>
        <p:spPr>
          <a:xfrm>
            <a:off x="820259"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39" name="First Header">
            <a:extLst>
              <a:ext uri="{FF2B5EF4-FFF2-40B4-BE49-F238E27FC236}">
                <a16:creationId xmlns:a16="http://schemas.microsoft.com/office/drawing/2014/main" id="{391FE70A-D23A-076D-1786-7FE17981838A}"/>
              </a:ext>
            </a:extLst>
          </p:cNvPr>
          <p:cNvSpPr>
            <a:spLocks noGrp="1"/>
          </p:cNvSpPr>
          <p:nvPr>
            <p:ph type="body" idx="19" hasCustomPrompt="1"/>
          </p:nvPr>
        </p:nvSpPr>
        <p:spPr>
          <a:xfrm>
            <a:off x="4221827"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0" name="First Paragraph">
            <a:extLst>
              <a:ext uri="{FF2B5EF4-FFF2-40B4-BE49-F238E27FC236}">
                <a16:creationId xmlns:a16="http://schemas.microsoft.com/office/drawing/2014/main" id="{3CB7A0B8-C4A7-D6F3-F68F-2937E1E69B1B}"/>
              </a:ext>
            </a:extLst>
          </p:cNvPr>
          <p:cNvSpPr>
            <a:spLocks noGrp="1"/>
          </p:cNvSpPr>
          <p:nvPr>
            <p:ph type="body" sz="quarter" idx="20" hasCustomPrompt="1"/>
          </p:nvPr>
        </p:nvSpPr>
        <p:spPr>
          <a:xfrm>
            <a:off x="4221827"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1" name="First Header">
            <a:extLst>
              <a:ext uri="{FF2B5EF4-FFF2-40B4-BE49-F238E27FC236}">
                <a16:creationId xmlns:a16="http://schemas.microsoft.com/office/drawing/2014/main" id="{2A8C112B-43BC-C11D-B72C-3EE2D924DEB1}"/>
              </a:ext>
            </a:extLst>
          </p:cNvPr>
          <p:cNvSpPr>
            <a:spLocks noGrp="1"/>
          </p:cNvSpPr>
          <p:nvPr>
            <p:ph type="body" idx="21" hasCustomPrompt="1"/>
          </p:nvPr>
        </p:nvSpPr>
        <p:spPr>
          <a:xfrm>
            <a:off x="7643346"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2" name="First Paragraph">
            <a:extLst>
              <a:ext uri="{FF2B5EF4-FFF2-40B4-BE49-F238E27FC236}">
                <a16:creationId xmlns:a16="http://schemas.microsoft.com/office/drawing/2014/main" id="{12E92361-F6B8-A4DE-60F6-65FC0EEF0882}"/>
              </a:ext>
            </a:extLst>
          </p:cNvPr>
          <p:cNvSpPr>
            <a:spLocks noGrp="1"/>
          </p:cNvSpPr>
          <p:nvPr>
            <p:ph type="body" sz="quarter" idx="31" hasCustomPrompt="1"/>
          </p:nvPr>
        </p:nvSpPr>
        <p:spPr>
          <a:xfrm>
            <a:off x="7643346"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3" name="First Header">
            <a:extLst>
              <a:ext uri="{FF2B5EF4-FFF2-40B4-BE49-F238E27FC236}">
                <a16:creationId xmlns:a16="http://schemas.microsoft.com/office/drawing/2014/main" id="{3E10609C-7B46-8F4B-E1CA-CF82B008D8AA}"/>
              </a:ext>
            </a:extLst>
          </p:cNvPr>
          <p:cNvSpPr>
            <a:spLocks noGrp="1"/>
          </p:cNvSpPr>
          <p:nvPr>
            <p:ph type="body" idx="23" hasCustomPrompt="1"/>
          </p:nvPr>
        </p:nvSpPr>
        <p:spPr>
          <a:xfrm>
            <a:off x="11034938"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4" name="First Paragraph">
            <a:extLst>
              <a:ext uri="{FF2B5EF4-FFF2-40B4-BE49-F238E27FC236}">
                <a16:creationId xmlns:a16="http://schemas.microsoft.com/office/drawing/2014/main" id="{53D28DB9-BE4C-CAF1-68EB-FE3D8F05F413}"/>
              </a:ext>
            </a:extLst>
          </p:cNvPr>
          <p:cNvSpPr>
            <a:spLocks noGrp="1"/>
          </p:cNvSpPr>
          <p:nvPr>
            <p:ph type="body" sz="quarter" idx="24" hasCustomPrompt="1"/>
          </p:nvPr>
        </p:nvSpPr>
        <p:spPr>
          <a:xfrm>
            <a:off x="11034938"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pic>
        <p:nvPicPr>
          <p:cNvPr id="5" name="ArcBest Icon">
            <a:extLst>
              <a:ext uri="{FF2B5EF4-FFF2-40B4-BE49-F238E27FC236}">
                <a16:creationId xmlns:a16="http://schemas.microsoft.com/office/drawing/2014/main" id="{7025E85D-94F8-D712-C076-9CA0A4DF6E8D}"/>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510101018"/>
      </p:ext>
    </p:extLst>
  </p:cSld>
  <p:clrMapOvr>
    <a:masterClrMapping/>
  </p:clrMapOvr>
  <p:hf sldNum="0"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Blank Roadmap">
    <p:spTree>
      <p:nvGrpSpPr>
        <p:cNvPr id="1" name=""/>
        <p:cNvGrpSpPr/>
        <p:nvPr/>
      </p:nvGrpSpPr>
      <p:grpSpPr>
        <a:xfrm>
          <a:off x="0" y="0"/>
          <a:ext cx="0" cy="0"/>
          <a:chOff x="0" y="0"/>
          <a:chExt cx="0" cy="0"/>
        </a:xfrm>
      </p:grpSpPr>
      <p:sp>
        <p:nvSpPr>
          <p:cNvPr id="47" name="Footer Placeholder">
            <a:extLst>
              <a:ext uri="{FF2B5EF4-FFF2-40B4-BE49-F238E27FC236}">
                <a16:creationId xmlns:a16="http://schemas.microsoft.com/office/drawing/2014/main" id="{37764E84-A83E-2BD6-2A7A-48C0B753B925}"/>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9" name="Slide Number">
            <a:extLst>
              <a:ext uri="{FF2B5EF4-FFF2-40B4-BE49-F238E27FC236}">
                <a16:creationId xmlns:a16="http://schemas.microsoft.com/office/drawing/2014/main" id="{DCE71AB9-63F0-2292-2BF5-CBC20E59CDC9}"/>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grpSp>
        <p:nvGrpSpPr>
          <p:cNvPr id="4" name="Group 3">
            <a:extLst>
              <a:ext uri="{FF2B5EF4-FFF2-40B4-BE49-F238E27FC236}">
                <a16:creationId xmlns:a16="http://schemas.microsoft.com/office/drawing/2014/main" id="{9D1E3839-14A3-FF31-5576-AEFA11AEBA3C}"/>
              </a:ext>
            </a:extLst>
          </p:cNvPr>
          <p:cNvGrpSpPr/>
          <p:nvPr/>
        </p:nvGrpSpPr>
        <p:grpSpPr>
          <a:xfrm>
            <a:off x="-157861" y="2729359"/>
            <a:ext cx="15000726" cy="3669311"/>
            <a:chOff x="-131551" y="2274465"/>
            <a:chExt cx="12500605" cy="3057759"/>
          </a:xfrm>
        </p:grpSpPr>
        <p:sp>
          <p:nvSpPr>
            <p:cNvPr id="3" name="Freeform: Shape 3">
              <a:extLst>
                <a:ext uri="{FF2B5EF4-FFF2-40B4-BE49-F238E27FC236}">
                  <a16:creationId xmlns:a16="http://schemas.microsoft.com/office/drawing/2014/main" id="{8A26EA35-83F7-FBD0-62CF-5FB6D6252534}"/>
                </a:ext>
              </a:extLst>
            </p:cNvPr>
            <p:cNvSpPr/>
            <p:nvPr/>
          </p:nvSpPr>
          <p:spPr>
            <a:xfrm rot="21261706">
              <a:off x="-131551" y="2274465"/>
              <a:ext cx="12500605" cy="3057759"/>
            </a:xfrm>
            <a:custGeom>
              <a:avLst/>
              <a:gdLst>
                <a:gd name="connsiteX0" fmla="*/ 0 w 14717110"/>
                <a:gd name="connsiteY0" fmla="*/ 3011317 h 3609385"/>
                <a:gd name="connsiteX1" fmla="*/ 2057400 w 14717110"/>
                <a:gd name="connsiteY1" fmla="*/ 3539462 h 3609385"/>
                <a:gd name="connsiteX2" fmla="*/ 4240924 w 14717110"/>
                <a:gd name="connsiteY2" fmla="*/ 1631834 h 3609385"/>
                <a:gd name="connsiteX3" fmla="*/ 6377151 w 14717110"/>
                <a:gd name="connsiteY3" fmla="*/ 2404345 h 3609385"/>
                <a:gd name="connsiteX4" fmla="*/ 8521262 w 14717110"/>
                <a:gd name="connsiteY4" fmla="*/ 1757959 h 3609385"/>
                <a:gd name="connsiteX5" fmla="*/ 10870324 w 14717110"/>
                <a:gd name="connsiteY5" fmla="*/ 2309752 h 3609385"/>
                <a:gd name="connsiteX6" fmla="*/ 12888310 w 14717110"/>
                <a:gd name="connsiteY6" fmla="*/ 149876 h 3609385"/>
                <a:gd name="connsiteX7" fmla="*/ 14717110 w 14717110"/>
                <a:gd name="connsiteY7" fmla="*/ 181407 h 3609385"/>
                <a:gd name="connsiteX0" fmla="*/ 0 w 14820500"/>
                <a:gd name="connsiteY0" fmla="*/ 2929480 h 3596025"/>
                <a:gd name="connsiteX1" fmla="*/ 2160790 w 14820500"/>
                <a:gd name="connsiteY1" fmla="*/ 3539462 h 3596025"/>
                <a:gd name="connsiteX2" fmla="*/ 4344314 w 14820500"/>
                <a:gd name="connsiteY2" fmla="*/ 1631834 h 3596025"/>
                <a:gd name="connsiteX3" fmla="*/ 6480541 w 14820500"/>
                <a:gd name="connsiteY3" fmla="*/ 2404345 h 3596025"/>
                <a:gd name="connsiteX4" fmla="*/ 8624652 w 14820500"/>
                <a:gd name="connsiteY4" fmla="*/ 1757959 h 3596025"/>
                <a:gd name="connsiteX5" fmla="*/ 10973714 w 14820500"/>
                <a:gd name="connsiteY5" fmla="*/ 2309752 h 3596025"/>
                <a:gd name="connsiteX6" fmla="*/ 12991700 w 14820500"/>
                <a:gd name="connsiteY6" fmla="*/ 149876 h 3596025"/>
                <a:gd name="connsiteX7" fmla="*/ 14820500 w 14820500"/>
                <a:gd name="connsiteY7" fmla="*/ 181407 h 3596025"/>
                <a:gd name="connsiteX0" fmla="*/ 0 w 14820500"/>
                <a:gd name="connsiteY0" fmla="*/ 2929480 h 3607191"/>
                <a:gd name="connsiteX1" fmla="*/ 2160790 w 14820500"/>
                <a:gd name="connsiteY1" fmla="*/ 3539462 h 3607191"/>
                <a:gd name="connsiteX2" fmla="*/ 4344314 w 14820500"/>
                <a:gd name="connsiteY2" fmla="*/ 1631834 h 3607191"/>
                <a:gd name="connsiteX3" fmla="*/ 6480541 w 14820500"/>
                <a:gd name="connsiteY3" fmla="*/ 2404345 h 3607191"/>
                <a:gd name="connsiteX4" fmla="*/ 8624652 w 14820500"/>
                <a:gd name="connsiteY4" fmla="*/ 1757959 h 3607191"/>
                <a:gd name="connsiteX5" fmla="*/ 10973714 w 14820500"/>
                <a:gd name="connsiteY5" fmla="*/ 2309752 h 3607191"/>
                <a:gd name="connsiteX6" fmla="*/ 12991700 w 14820500"/>
                <a:gd name="connsiteY6" fmla="*/ 149876 h 3607191"/>
                <a:gd name="connsiteX7" fmla="*/ 14820500 w 14820500"/>
                <a:gd name="connsiteY7" fmla="*/ 181407 h 3607191"/>
                <a:gd name="connsiteX0" fmla="*/ 0 w 14886699"/>
                <a:gd name="connsiteY0" fmla="*/ 2984104 h 3618009"/>
                <a:gd name="connsiteX1" fmla="*/ 2226989 w 14886699"/>
                <a:gd name="connsiteY1" fmla="*/ 3539462 h 3618009"/>
                <a:gd name="connsiteX2" fmla="*/ 4410513 w 14886699"/>
                <a:gd name="connsiteY2" fmla="*/ 1631834 h 3618009"/>
                <a:gd name="connsiteX3" fmla="*/ 6546740 w 14886699"/>
                <a:gd name="connsiteY3" fmla="*/ 2404345 h 3618009"/>
                <a:gd name="connsiteX4" fmla="*/ 8690851 w 14886699"/>
                <a:gd name="connsiteY4" fmla="*/ 1757959 h 3618009"/>
                <a:gd name="connsiteX5" fmla="*/ 11039913 w 14886699"/>
                <a:gd name="connsiteY5" fmla="*/ 2309752 h 3618009"/>
                <a:gd name="connsiteX6" fmla="*/ 13057899 w 14886699"/>
                <a:gd name="connsiteY6" fmla="*/ 149876 h 3618009"/>
                <a:gd name="connsiteX7" fmla="*/ 14886699 w 14886699"/>
                <a:gd name="connsiteY7" fmla="*/ 181407 h 3618009"/>
                <a:gd name="connsiteX0" fmla="*/ 0 w 14921844"/>
                <a:gd name="connsiteY0" fmla="*/ 2929528 h 3607199"/>
                <a:gd name="connsiteX1" fmla="*/ 2262134 w 14921844"/>
                <a:gd name="connsiteY1" fmla="*/ 3539462 h 3607199"/>
                <a:gd name="connsiteX2" fmla="*/ 4445658 w 14921844"/>
                <a:gd name="connsiteY2" fmla="*/ 1631834 h 3607199"/>
                <a:gd name="connsiteX3" fmla="*/ 6581885 w 14921844"/>
                <a:gd name="connsiteY3" fmla="*/ 2404345 h 3607199"/>
                <a:gd name="connsiteX4" fmla="*/ 8725996 w 14921844"/>
                <a:gd name="connsiteY4" fmla="*/ 1757959 h 3607199"/>
                <a:gd name="connsiteX5" fmla="*/ 11075058 w 14921844"/>
                <a:gd name="connsiteY5" fmla="*/ 2309752 h 3607199"/>
                <a:gd name="connsiteX6" fmla="*/ 13093044 w 14921844"/>
                <a:gd name="connsiteY6" fmla="*/ 149876 h 3607199"/>
                <a:gd name="connsiteX7" fmla="*/ 14921844 w 14921844"/>
                <a:gd name="connsiteY7" fmla="*/ 181407 h 3607199"/>
                <a:gd name="connsiteX0" fmla="*/ 0 w 14937918"/>
                <a:gd name="connsiteY0" fmla="*/ 2887075 h 3599783"/>
                <a:gd name="connsiteX1" fmla="*/ 2278208 w 14937918"/>
                <a:gd name="connsiteY1" fmla="*/ 3539462 h 3599783"/>
                <a:gd name="connsiteX2" fmla="*/ 4461732 w 14937918"/>
                <a:gd name="connsiteY2" fmla="*/ 1631834 h 3599783"/>
                <a:gd name="connsiteX3" fmla="*/ 6597959 w 14937918"/>
                <a:gd name="connsiteY3" fmla="*/ 2404345 h 3599783"/>
                <a:gd name="connsiteX4" fmla="*/ 8742070 w 14937918"/>
                <a:gd name="connsiteY4" fmla="*/ 1757959 h 3599783"/>
                <a:gd name="connsiteX5" fmla="*/ 11091132 w 14937918"/>
                <a:gd name="connsiteY5" fmla="*/ 2309752 h 3599783"/>
                <a:gd name="connsiteX6" fmla="*/ 13109118 w 14937918"/>
                <a:gd name="connsiteY6" fmla="*/ 149876 h 3599783"/>
                <a:gd name="connsiteX7" fmla="*/ 14937918 w 14937918"/>
                <a:gd name="connsiteY7" fmla="*/ 181407 h 3599783"/>
                <a:gd name="connsiteX0" fmla="*/ 0 w 15123581"/>
                <a:gd name="connsiteY0" fmla="*/ 2872307 h 3585015"/>
                <a:gd name="connsiteX1" fmla="*/ 2278208 w 15123581"/>
                <a:gd name="connsiteY1" fmla="*/ 3524694 h 3585015"/>
                <a:gd name="connsiteX2" fmla="*/ 4461732 w 15123581"/>
                <a:gd name="connsiteY2" fmla="*/ 1617066 h 3585015"/>
                <a:gd name="connsiteX3" fmla="*/ 6597959 w 15123581"/>
                <a:gd name="connsiteY3" fmla="*/ 2389577 h 3585015"/>
                <a:gd name="connsiteX4" fmla="*/ 8742070 w 15123581"/>
                <a:gd name="connsiteY4" fmla="*/ 1743191 h 3585015"/>
                <a:gd name="connsiteX5" fmla="*/ 11091132 w 15123581"/>
                <a:gd name="connsiteY5" fmla="*/ 2294984 h 3585015"/>
                <a:gd name="connsiteX6" fmla="*/ 13109118 w 15123581"/>
                <a:gd name="connsiteY6" fmla="*/ 135108 h 3585015"/>
                <a:gd name="connsiteX7" fmla="*/ 15123581 w 15123581"/>
                <a:gd name="connsiteY7" fmla="*/ 236306 h 3585015"/>
                <a:gd name="connsiteX0" fmla="*/ 0 w 15067367"/>
                <a:gd name="connsiteY0" fmla="*/ 2881818 h 3594526"/>
                <a:gd name="connsiteX1" fmla="*/ 2278208 w 15067367"/>
                <a:gd name="connsiteY1" fmla="*/ 3534205 h 3594526"/>
                <a:gd name="connsiteX2" fmla="*/ 4461732 w 15067367"/>
                <a:gd name="connsiteY2" fmla="*/ 1626577 h 3594526"/>
                <a:gd name="connsiteX3" fmla="*/ 6597959 w 15067367"/>
                <a:gd name="connsiteY3" fmla="*/ 2399088 h 3594526"/>
                <a:gd name="connsiteX4" fmla="*/ 8742070 w 15067367"/>
                <a:gd name="connsiteY4" fmla="*/ 1752702 h 3594526"/>
                <a:gd name="connsiteX5" fmla="*/ 11091132 w 15067367"/>
                <a:gd name="connsiteY5" fmla="*/ 2304495 h 3594526"/>
                <a:gd name="connsiteX6" fmla="*/ 13109118 w 15067367"/>
                <a:gd name="connsiteY6" fmla="*/ 144619 h 3594526"/>
                <a:gd name="connsiteX7" fmla="*/ 15067367 w 15067367"/>
                <a:gd name="connsiteY7" fmla="*/ 199341 h 3594526"/>
                <a:gd name="csX0" fmla="*/ 0 w 15067367"/>
                <a:gd name="csY0" fmla="*/ 2881818 h 3559215"/>
                <a:gd name="csX1" fmla="*/ 2278208 w 15067367"/>
                <a:gd name="csY1" fmla="*/ 3534205 h 3559215"/>
                <a:gd name="csX2" fmla="*/ 4461732 w 15067367"/>
                <a:gd name="csY2" fmla="*/ 1626577 h 3559215"/>
                <a:gd name="csX3" fmla="*/ 6597959 w 15067367"/>
                <a:gd name="csY3" fmla="*/ 2399088 h 3559215"/>
                <a:gd name="csX4" fmla="*/ 8742070 w 15067367"/>
                <a:gd name="csY4" fmla="*/ 1752702 h 3559215"/>
                <a:gd name="csX5" fmla="*/ 11091132 w 15067367"/>
                <a:gd name="csY5" fmla="*/ 2304495 h 3559215"/>
                <a:gd name="csX6" fmla="*/ 13109118 w 15067367"/>
                <a:gd name="csY6" fmla="*/ 144619 h 3559215"/>
                <a:gd name="csX7" fmla="*/ 15067367 w 15067367"/>
                <a:gd name="csY7" fmla="*/ 199341 h 3559215"/>
                <a:gd name="csX0" fmla="*/ 0 w 15067367"/>
                <a:gd name="csY0" fmla="*/ 2881818 h 3565635"/>
                <a:gd name="csX1" fmla="*/ 2278208 w 15067367"/>
                <a:gd name="csY1" fmla="*/ 3534205 h 3565635"/>
                <a:gd name="csX2" fmla="*/ 4461732 w 15067367"/>
                <a:gd name="csY2" fmla="*/ 1626577 h 3565635"/>
                <a:gd name="csX3" fmla="*/ 6597959 w 15067367"/>
                <a:gd name="csY3" fmla="*/ 2399088 h 3565635"/>
                <a:gd name="csX4" fmla="*/ 8742070 w 15067367"/>
                <a:gd name="csY4" fmla="*/ 1752702 h 3565635"/>
                <a:gd name="csX5" fmla="*/ 11091132 w 15067367"/>
                <a:gd name="csY5" fmla="*/ 2304495 h 3565635"/>
                <a:gd name="csX6" fmla="*/ 13109118 w 15067367"/>
                <a:gd name="csY6" fmla="*/ 144619 h 3565635"/>
                <a:gd name="csX7" fmla="*/ 15067367 w 15067367"/>
                <a:gd name="csY7" fmla="*/ 199341 h 3565635"/>
                <a:gd name="csX0" fmla="*/ 0 w 15067367"/>
                <a:gd name="csY0" fmla="*/ 2881818 h 3573806"/>
                <a:gd name="csX1" fmla="*/ 2278208 w 15067367"/>
                <a:gd name="csY1" fmla="*/ 3534205 h 3573806"/>
                <a:gd name="csX2" fmla="*/ 4461732 w 15067367"/>
                <a:gd name="csY2" fmla="*/ 1626577 h 3573806"/>
                <a:gd name="csX3" fmla="*/ 6597959 w 15067367"/>
                <a:gd name="csY3" fmla="*/ 2399088 h 3573806"/>
                <a:gd name="csX4" fmla="*/ 8742070 w 15067367"/>
                <a:gd name="csY4" fmla="*/ 1752702 h 3573806"/>
                <a:gd name="csX5" fmla="*/ 11091132 w 15067367"/>
                <a:gd name="csY5" fmla="*/ 2304495 h 3573806"/>
                <a:gd name="csX6" fmla="*/ 13109118 w 15067367"/>
                <a:gd name="csY6" fmla="*/ 144619 h 3573806"/>
                <a:gd name="csX7" fmla="*/ 15067367 w 15067367"/>
                <a:gd name="csY7" fmla="*/ 199341 h 3573806"/>
                <a:gd name="csX0" fmla="*/ 0 w 15067367"/>
                <a:gd name="csY0" fmla="*/ 2881818 h 3570616"/>
                <a:gd name="csX1" fmla="*/ 2278208 w 15067367"/>
                <a:gd name="csY1" fmla="*/ 3534205 h 3570616"/>
                <a:gd name="csX2" fmla="*/ 4461732 w 15067367"/>
                <a:gd name="csY2" fmla="*/ 1626577 h 3570616"/>
                <a:gd name="csX3" fmla="*/ 6597959 w 15067367"/>
                <a:gd name="csY3" fmla="*/ 2399088 h 3570616"/>
                <a:gd name="csX4" fmla="*/ 8742070 w 15067367"/>
                <a:gd name="csY4" fmla="*/ 1752702 h 3570616"/>
                <a:gd name="csX5" fmla="*/ 11091132 w 15067367"/>
                <a:gd name="csY5" fmla="*/ 2304495 h 3570616"/>
                <a:gd name="csX6" fmla="*/ 13109118 w 15067367"/>
                <a:gd name="csY6" fmla="*/ 144619 h 3570616"/>
                <a:gd name="csX7" fmla="*/ 15067367 w 15067367"/>
                <a:gd name="csY7" fmla="*/ 199341 h 3570616"/>
                <a:gd name="csX0" fmla="*/ 0 w 14938252"/>
                <a:gd name="csY0" fmla="*/ 2951872 h 3577162"/>
                <a:gd name="csX1" fmla="*/ 2149093 w 14938252"/>
                <a:gd name="csY1" fmla="*/ 3534205 h 3577162"/>
                <a:gd name="csX2" fmla="*/ 4332617 w 14938252"/>
                <a:gd name="csY2" fmla="*/ 1626577 h 3577162"/>
                <a:gd name="csX3" fmla="*/ 6468844 w 14938252"/>
                <a:gd name="csY3" fmla="*/ 2399088 h 3577162"/>
                <a:gd name="csX4" fmla="*/ 8612955 w 14938252"/>
                <a:gd name="csY4" fmla="*/ 1752702 h 3577162"/>
                <a:gd name="csX5" fmla="*/ 10962017 w 14938252"/>
                <a:gd name="csY5" fmla="*/ 2304495 h 3577162"/>
                <a:gd name="csX6" fmla="*/ 12980003 w 14938252"/>
                <a:gd name="csY6" fmla="*/ 144619 h 3577162"/>
                <a:gd name="csX7" fmla="*/ 14938252 w 14938252"/>
                <a:gd name="csY7" fmla="*/ 199341 h 3577162"/>
                <a:gd name="csX0" fmla="*/ 0 w 14987621"/>
                <a:gd name="csY0" fmla="*/ 2992610 h 3581441"/>
                <a:gd name="csX1" fmla="*/ 2198462 w 14987621"/>
                <a:gd name="csY1" fmla="*/ 3534205 h 3581441"/>
                <a:gd name="csX2" fmla="*/ 4381986 w 14987621"/>
                <a:gd name="csY2" fmla="*/ 1626577 h 3581441"/>
                <a:gd name="csX3" fmla="*/ 6518213 w 14987621"/>
                <a:gd name="csY3" fmla="*/ 2399088 h 3581441"/>
                <a:gd name="csX4" fmla="*/ 8662324 w 14987621"/>
                <a:gd name="csY4" fmla="*/ 1752702 h 3581441"/>
                <a:gd name="csX5" fmla="*/ 11011386 w 14987621"/>
                <a:gd name="csY5" fmla="*/ 2304495 h 3581441"/>
                <a:gd name="csX6" fmla="*/ 13029372 w 14987621"/>
                <a:gd name="csY6" fmla="*/ 144619 h 3581441"/>
                <a:gd name="csX7" fmla="*/ 14987621 w 14987621"/>
                <a:gd name="csY7" fmla="*/ 199341 h 3581441"/>
                <a:gd name="csX0" fmla="*/ 0 w 14841695"/>
                <a:gd name="csY0" fmla="*/ 2995883 h 3584714"/>
                <a:gd name="csX1" fmla="*/ 2198462 w 14841695"/>
                <a:gd name="csY1" fmla="*/ 3537478 h 3584714"/>
                <a:gd name="csX2" fmla="*/ 4381986 w 14841695"/>
                <a:gd name="csY2" fmla="*/ 1629850 h 3584714"/>
                <a:gd name="csX3" fmla="*/ 6518213 w 14841695"/>
                <a:gd name="csY3" fmla="*/ 2402361 h 3584714"/>
                <a:gd name="csX4" fmla="*/ 8662324 w 14841695"/>
                <a:gd name="csY4" fmla="*/ 1755975 h 3584714"/>
                <a:gd name="csX5" fmla="*/ 11011386 w 14841695"/>
                <a:gd name="csY5" fmla="*/ 2307768 h 3584714"/>
                <a:gd name="csX6" fmla="*/ 13029372 w 14841695"/>
                <a:gd name="csY6" fmla="*/ 147892 h 3584714"/>
                <a:gd name="csX7" fmla="*/ 14841695 w 14841695"/>
                <a:gd name="csY7" fmla="*/ 187982 h 3584714"/>
                <a:gd name="csX0" fmla="*/ 0 w 14874200"/>
                <a:gd name="csY0" fmla="*/ 3022684 h 3611515"/>
                <a:gd name="csX1" fmla="*/ 2198462 w 14874200"/>
                <a:gd name="csY1" fmla="*/ 3564279 h 3611515"/>
                <a:gd name="csX2" fmla="*/ 4381986 w 14874200"/>
                <a:gd name="csY2" fmla="*/ 1656651 h 3611515"/>
                <a:gd name="csX3" fmla="*/ 6518213 w 14874200"/>
                <a:gd name="csY3" fmla="*/ 2429162 h 3611515"/>
                <a:gd name="csX4" fmla="*/ 8662324 w 14874200"/>
                <a:gd name="csY4" fmla="*/ 1782776 h 3611515"/>
                <a:gd name="csX5" fmla="*/ 11011386 w 14874200"/>
                <a:gd name="csY5" fmla="*/ 2334569 h 3611515"/>
                <a:gd name="csX6" fmla="*/ 13029372 w 14874200"/>
                <a:gd name="csY6" fmla="*/ 174693 h 3611515"/>
                <a:gd name="csX7" fmla="*/ 14874200 w 14874200"/>
                <a:gd name="csY7" fmla="*/ 115248 h 3611515"/>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739554"/>
                <a:gd name="csY0" fmla="*/ 2995615 h 3584446"/>
                <a:gd name="csX1" fmla="*/ 2198462 w 14739554"/>
                <a:gd name="csY1" fmla="*/ 3537210 h 3584446"/>
                <a:gd name="csX2" fmla="*/ 4381986 w 14739554"/>
                <a:gd name="csY2" fmla="*/ 1629582 h 3584446"/>
                <a:gd name="csX3" fmla="*/ 6518213 w 14739554"/>
                <a:gd name="csY3" fmla="*/ 2402093 h 3584446"/>
                <a:gd name="csX4" fmla="*/ 8662324 w 14739554"/>
                <a:gd name="csY4" fmla="*/ 1755707 h 3584446"/>
                <a:gd name="csX5" fmla="*/ 11011386 w 14739554"/>
                <a:gd name="csY5" fmla="*/ 2307500 h 3584446"/>
                <a:gd name="csX6" fmla="*/ 13029372 w 14739554"/>
                <a:gd name="csY6" fmla="*/ 147624 h 3584446"/>
                <a:gd name="csX7" fmla="*/ 14739554 w 14739554"/>
                <a:gd name="csY7" fmla="*/ 188893 h 3584446"/>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607195"/>
                <a:gd name="csY0" fmla="*/ 2961728 h 3550559"/>
                <a:gd name="csX1" fmla="*/ 2198462 w 14607195"/>
                <a:gd name="csY1" fmla="*/ 3503323 h 3550559"/>
                <a:gd name="csX2" fmla="*/ 4381986 w 14607195"/>
                <a:gd name="csY2" fmla="*/ 1595695 h 3550559"/>
                <a:gd name="csX3" fmla="*/ 6518213 w 14607195"/>
                <a:gd name="csY3" fmla="*/ 2368206 h 3550559"/>
                <a:gd name="csX4" fmla="*/ 8662324 w 14607195"/>
                <a:gd name="csY4" fmla="*/ 1721820 h 3550559"/>
                <a:gd name="csX5" fmla="*/ 11011386 w 14607195"/>
                <a:gd name="csY5" fmla="*/ 2273613 h 3550559"/>
                <a:gd name="csX6" fmla="*/ 13029372 w 14607195"/>
                <a:gd name="csY6" fmla="*/ 113737 h 3550559"/>
                <a:gd name="csX7" fmla="*/ 14607196 w 14607195"/>
                <a:gd name="csY7" fmla="*/ 347324 h 3550559"/>
                <a:gd name="csX0" fmla="*/ 0 w 14764077"/>
                <a:gd name="csY0" fmla="*/ 3170563 h 3759394"/>
                <a:gd name="csX1" fmla="*/ 2198462 w 14764077"/>
                <a:gd name="csY1" fmla="*/ 3712158 h 3759394"/>
                <a:gd name="csX2" fmla="*/ 4381986 w 14764077"/>
                <a:gd name="csY2" fmla="*/ 1804530 h 3759394"/>
                <a:gd name="csX3" fmla="*/ 6518213 w 14764077"/>
                <a:gd name="csY3" fmla="*/ 2577041 h 3759394"/>
                <a:gd name="csX4" fmla="*/ 8662324 w 14764077"/>
                <a:gd name="csY4" fmla="*/ 1930655 h 3759394"/>
                <a:gd name="csX5" fmla="*/ 11011386 w 14764077"/>
                <a:gd name="csY5" fmla="*/ 2482448 h 3759394"/>
                <a:gd name="csX6" fmla="*/ 13029372 w 14764077"/>
                <a:gd name="csY6" fmla="*/ 322572 h 3759394"/>
                <a:gd name="csX7" fmla="*/ 14764077 w 14764077"/>
                <a:gd name="csY7" fmla="*/ 809 h 3759394"/>
                <a:gd name="csX0" fmla="*/ 0 w 14756367"/>
                <a:gd name="csY0" fmla="*/ 3009401 h 3598232"/>
                <a:gd name="csX1" fmla="*/ 2198462 w 14756367"/>
                <a:gd name="csY1" fmla="*/ 3550996 h 3598232"/>
                <a:gd name="csX2" fmla="*/ 4381986 w 14756367"/>
                <a:gd name="csY2" fmla="*/ 1643368 h 3598232"/>
                <a:gd name="csX3" fmla="*/ 6518213 w 14756367"/>
                <a:gd name="csY3" fmla="*/ 2415879 h 3598232"/>
                <a:gd name="csX4" fmla="*/ 8662324 w 14756367"/>
                <a:gd name="csY4" fmla="*/ 1769493 h 3598232"/>
                <a:gd name="csX5" fmla="*/ 11011386 w 14756367"/>
                <a:gd name="csY5" fmla="*/ 2321286 h 3598232"/>
                <a:gd name="csX6" fmla="*/ 13029372 w 14756367"/>
                <a:gd name="csY6" fmla="*/ 161410 h 3598232"/>
                <a:gd name="csX7" fmla="*/ 14756367 w 14756367"/>
                <a:gd name="csY7" fmla="*/ 147258 h 3598232"/>
                <a:gd name="csX0" fmla="*/ 0 w 14849465"/>
                <a:gd name="csY0" fmla="*/ 3058247 h 3647078"/>
                <a:gd name="csX1" fmla="*/ 2198462 w 14849465"/>
                <a:gd name="csY1" fmla="*/ 3599842 h 3647078"/>
                <a:gd name="csX2" fmla="*/ 4381986 w 14849465"/>
                <a:gd name="csY2" fmla="*/ 1692214 h 3647078"/>
                <a:gd name="csX3" fmla="*/ 6518213 w 14849465"/>
                <a:gd name="csY3" fmla="*/ 2464725 h 3647078"/>
                <a:gd name="csX4" fmla="*/ 8662324 w 14849465"/>
                <a:gd name="csY4" fmla="*/ 1818339 h 3647078"/>
                <a:gd name="csX5" fmla="*/ 11011386 w 14849465"/>
                <a:gd name="csY5" fmla="*/ 2370132 h 3647078"/>
                <a:gd name="csX6" fmla="*/ 13029372 w 14849465"/>
                <a:gd name="csY6" fmla="*/ 210256 h 3647078"/>
                <a:gd name="csX7" fmla="*/ 14849465 w 14849465"/>
                <a:gd name="csY7" fmla="*/ 56957 h 3647078"/>
                <a:gd name="csX0" fmla="*/ 0 w 14888726"/>
                <a:gd name="csY0" fmla="*/ 3085193 h 3674024"/>
                <a:gd name="csX1" fmla="*/ 2198462 w 14888726"/>
                <a:gd name="csY1" fmla="*/ 3626788 h 3674024"/>
                <a:gd name="csX2" fmla="*/ 4381986 w 14888726"/>
                <a:gd name="csY2" fmla="*/ 1719160 h 3674024"/>
                <a:gd name="csX3" fmla="*/ 6518213 w 14888726"/>
                <a:gd name="csY3" fmla="*/ 2491671 h 3674024"/>
                <a:gd name="csX4" fmla="*/ 8662324 w 14888726"/>
                <a:gd name="csY4" fmla="*/ 1845285 h 3674024"/>
                <a:gd name="csX5" fmla="*/ 11011386 w 14888726"/>
                <a:gd name="csY5" fmla="*/ 2397078 h 3674024"/>
                <a:gd name="csX6" fmla="*/ 13029372 w 14888726"/>
                <a:gd name="csY6" fmla="*/ 237202 h 3674024"/>
                <a:gd name="csX7" fmla="*/ 14888726 w 14888726"/>
                <a:gd name="csY7" fmla="*/ 30733 h 3674024"/>
                <a:gd name="csX0" fmla="*/ 0 w 14930274"/>
                <a:gd name="csY0" fmla="*/ 3065122 h 3653953"/>
                <a:gd name="csX1" fmla="*/ 2198462 w 14930274"/>
                <a:gd name="csY1" fmla="*/ 3606717 h 3653953"/>
                <a:gd name="csX2" fmla="*/ 4381986 w 14930274"/>
                <a:gd name="csY2" fmla="*/ 1699089 h 3653953"/>
                <a:gd name="csX3" fmla="*/ 6518213 w 14930274"/>
                <a:gd name="csY3" fmla="*/ 2471600 h 3653953"/>
                <a:gd name="csX4" fmla="*/ 8662324 w 14930274"/>
                <a:gd name="csY4" fmla="*/ 1825214 h 3653953"/>
                <a:gd name="csX5" fmla="*/ 11011386 w 14930274"/>
                <a:gd name="csY5" fmla="*/ 2377007 h 3653953"/>
                <a:gd name="csX6" fmla="*/ 13029372 w 14930274"/>
                <a:gd name="csY6" fmla="*/ 217131 h 3653953"/>
                <a:gd name="csX7" fmla="*/ 14930274 w 14930274"/>
                <a:gd name="csY7" fmla="*/ 49092 h 3653953"/>
                <a:gd name="csX0" fmla="*/ 0 w 14944850"/>
                <a:gd name="csY0" fmla="*/ 3082043 h 3670874"/>
                <a:gd name="csX1" fmla="*/ 2198462 w 14944850"/>
                <a:gd name="csY1" fmla="*/ 3623638 h 3670874"/>
                <a:gd name="csX2" fmla="*/ 4381986 w 14944850"/>
                <a:gd name="csY2" fmla="*/ 1716010 h 3670874"/>
                <a:gd name="csX3" fmla="*/ 6518213 w 14944850"/>
                <a:gd name="csY3" fmla="*/ 2488521 h 3670874"/>
                <a:gd name="csX4" fmla="*/ 8662324 w 14944850"/>
                <a:gd name="csY4" fmla="*/ 1842135 h 3670874"/>
                <a:gd name="csX5" fmla="*/ 11011386 w 14944850"/>
                <a:gd name="csY5" fmla="*/ 2393928 h 3670874"/>
                <a:gd name="csX6" fmla="*/ 13029372 w 14944850"/>
                <a:gd name="csY6" fmla="*/ 234052 h 3670874"/>
                <a:gd name="csX7" fmla="*/ 14944850 w 14944850"/>
                <a:gd name="csY7" fmla="*/ 33209 h 3670874"/>
                <a:gd name="csX0" fmla="*/ 0 w 14944850"/>
                <a:gd name="csY0" fmla="*/ 3082043 h 3672895"/>
                <a:gd name="csX1" fmla="*/ 2198462 w 14944850"/>
                <a:gd name="csY1" fmla="*/ 3623638 h 3672895"/>
                <a:gd name="csX2" fmla="*/ 4381986 w 14944850"/>
                <a:gd name="csY2" fmla="*/ 1716010 h 3672895"/>
                <a:gd name="csX3" fmla="*/ 6518213 w 14944850"/>
                <a:gd name="csY3" fmla="*/ 2488521 h 3672895"/>
                <a:gd name="csX4" fmla="*/ 8662324 w 14944850"/>
                <a:gd name="csY4" fmla="*/ 1842135 h 3672895"/>
                <a:gd name="csX5" fmla="*/ 11011386 w 14944850"/>
                <a:gd name="csY5" fmla="*/ 2393928 h 3672895"/>
                <a:gd name="csX6" fmla="*/ 13029372 w 14944850"/>
                <a:gd name="csY6" fmla="*/ 234052 h 3672895"/>
                <a:gd name="csX7" fmla="*/ 14944850 w 14944850"/>
                <a:gd name="csY7" fmla="*/ 33209 h 3672895"/>
                <a:gd name="csX0" fmla="*/ 0 w 14944850"/>
                <a:gd name="csY0" fmla="*/ 3082043 h 3671663"/>
                <a:gd name="csX1" fmla="*/ 2198462 w 14944850"/>
                <a:gd name="csY1" fmla="*/ 3623638 h 3671663"/>
                <a:gd name="csX2" fmla="*/ 4381986 w 14944850"/>
                <a:gd name="csY2" fmla="*/ 1716010 h 3671663"/>
                <a:gd name="csX3" fmla="*/ 6518213 w 14944850"/>
                <a:gd name="csY3" fmla="*/ 2488521 h 3671663"/>
                <a:gd name="csX4" fmla="*/ 8662324 w 14944850"/>
                <a:gd name="csY4" fmla="*/ 1842135 h 3671663"/>
                <a:gd name="csX5" fmla="*/ 11011386 w 14944850"/>
                <a:gd name="csY5" fmla="*/ 2393928 h 3671663"/>
                <a:gd name="csX6" fmla="*/ 13029372 w 14944850"/>
                <a:gd name="csY6" fmla="*/ 234052 h 3671663"/>
                <a:gd name="csX7" fmla="*/ 14944850 w 14944850"/>
                <a:gd name="csY7" fmla="*/ 33209 h 3671663"/>
                <a:gd name="csX0" fmla="*/ 0 w 14960347"/>
                <a:gd name="csY0" fmla="*/ 3083317 h 3672937"/>
                <a:gd name="csX1" fmla="*/ 2198462 w 14960347"/>
                <a:gd name="csY1" fmla="*/ 3624912 h 3672937"/>
                <a:gd name="csX2" fmla="*/ 4381986 w 14960347"/>
                <a:gd name="csY2" fmla="*/ 1717284 h 3672937"/>
                <a:gd name="csX3" fmla="*/ 6518213 w 14960347"/>
                <a:gd name="csY3" fmla="*/ 2489795 h 3672937"/>
                <a:gd name="csX4" fmla="*/ 8662324 w 14960347"/>
                <a:gd name="csY4" fmla="*/ 1843409 h 3672937"/>
                <a:gd name="csX5" fmla="*/ 11011386 w 14960347"/>
                <a:gd name="csY5" fmla="*/ 2395202 h 3672937"/>
                <a:gd name="csX6" fmla="*/ 13029372 w 14960347"/>
                <a:gd name="csY6" fmla="*/ 235326 h 3672937"/>
                <a:gd name="csX7" fmla="*/ 14960346 w 14960347"/>
                <a:gd name="csY7" fmla="*/ 32191 h 3672937"/>
                <a:gd name="csX0" fmla="*/ 0 w 14698295"/>
                <a:gd name="csY0" fmla="*/ 3181515 h 3771135"/>
                <a:gd name="csX1" fmla="*/ 2198462 w 14698295"/>
                <a:gd name="csY1" fmla="*/ 3723110 h 3771135"/>
                <a:gd name="csX2" fmla="*/ 4381986 w 14698295"/>
                <a:gd name="csY2" fmla="*/ 1815482 h 3771135"/>
                <a:gd name="csX3" fmla="*/ 6518213 w 14698295"/>
                <a:gd name="csY3" fmla="*/ 2587993 h 3771135"/>
                <a:gd name="csX4" fmla="*/ 8662324 w 14698295"/>
                <a:gd name="csY4" fmla="*/ 1941607 h 3771135"/>
                <a:gd name="csX5" fmla="*/ 11011386 w 14698295"/>
                <a:gd name="csY5" fmla="*/ 2493400 h 3771135"/>
                <a:gd name="csX6" fmla="*/ 13029372 w 14698295"/>
                <a:gd name="csY6" fmla="*/ 333524 h 3771135"/>
                <a:gd name="csX7" fmla="*/ 14698296 w 14698295"/>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821031"/>
                <a:gd name="csY0" fmla="*/ 3207973 h 3797593"/>
                <a:gd name="csX1" fmla="*/ 2198462 w 14821031"/>
                <a:gd name="csY1" fmla="*/ 3749568 h 3797593"/>
                <a:gd name="csX2" fmla="*/ 4381986 w 14821031"/>
                <a:gd name="csY2" fmla="*/ 1841940 h 3797593"/>
                <a:gd name="csX3" fmla="*/ 6518213 w 14821031"/>
                <a:gd name="csY3" fmla="*/ 2614451 h 3797593"/>
                <a:gd name="csX4" fmla="*/ 8662324 w 14821031"/>
                <a:gd name="csY4" fmla="*/ 1968065 h 3797593"/>
                <a:gd name="csX5" fmla="*/ 11011386 w 14821031"/>
                <a:gd name="csY5" fmla="*/ 2519858 h 3797593"/>
                <a:gd name="csX6" fmla="*/ 13029372 w 14821031"/>
                <a:gd name="csY6" fmla="*/ 359982 h 3797593"/>
                <a:gd name="csX7" fmla="*/ 14698296 w 14821031"/>
                <a:gd name="csY7" fmla="*/ 26707 h 3797593"/>
                <a:gd name="csX8" fmla="*/ 14695186 w 14821031"/>
                <a:gd name="csY8" fmla="*/ 19982 h 3797593"/>
                <a:gd name="csX0" fmla="*/ 0 w 14870644"/>
                <a:gd name="csY0" fmla="*/ 3281758 h 3871378"/>
                <a:gd name="csX1" fmla="*/ 2198462 w 14870644"/>
                <a:gd name="csY1" fmla="*/ 3823353 h 3871378"/>
                <a:gd name="csX2" fmla="*/ 4381986 w 14870644"/>
                <a:gd name="csY2" fmla="*/ 1915725 h 3871378"/>
                <a:gd name="csX3" fmla="*/ 6518213 w 14870644"/>
                <a:gd name="csY3" fmla="*/ 2688236 h 3871378"/>
                <a:gd name="csX4" fmla="*/ 8662324 w 14870644"/>
                <a:gd name="csY4" fmla="*/ 2041850 h 3871378"/>
                <a:gd name="csX5" fmla="*/ 11011386 w 14870644"/>
                <a:gd name="csY5" fmla="*/ 2593643 h 3871378"/>
                <a:gd name="csX6" fmla="*/ 13029372 w 14870644"/>
                <a:gd name="csY6" fmla="*/ 433767 h 3871378"/>
                <a:gd name="csX7" fmla="*/ 14698296 w 14870644"/>
                <a:gd name="csY7" fmla="*/ 100492 h 3871378"/>
                <a:gd name="csX8" fmla="*/ 14834263 w 14870644"/>
                <a:gd name="csY8" fmla="*/ 0 h 3871378"/>
                <a:gd name="csX0" fmla="*/ 0 w 14866136"/>
                <a:gd name="csY0" fmla="*/ 3195599 h 3785219"/>
                <a:gd name="csX1" fmla="*/ 2198462 w 14866136"/>
                <a:gd name="csY1" fmla="*/ 3737194 h 3785219"/>
                <a:gd name="csX2" fmla="*/ 4381986 w 14866136"/>
                <a:gd name="csY2" fmla="*/ 1829566 h 3785219"/>
                <a:gd name="csX3" fmla="*/ 6518213 w 14866136"/>
                <a:gd name="csY3" fmla="*/ 2602077 h 3785219"/>
                <a:gd name="csX4" fmla="*/ 8662324 w 14866136"/>
                <a:gd name="csY4" fmla="*/ 1955691 h 3785219"/>
                <a:gd name="csX5" fmla="*/ 11011386 w 14866136"/>
                <a:gd name="csY5" fmla="*/ 2507484 h 3785219"/>
                <a:gd name="csX6" fmla="*/ 13029372 w 14866136"/>
                <a:gd name="csY6" fmla="*/ 347608 h 3785219"/>
                <a:gd name="csX7" fmla="*/ 14698296 w 14866136"/>
                <a:gd name="csY7" fmla="*/ 14333 h 3785219"/>
                <a:gd name="csX8" fmla="*/ 14824893 w 14866136"/>
                <a:gd name="csY8" fmla="*/ 86010 h 3785219"/>
                <a:gd name="csX0" fmla="*/ 0 w 14842535"/>
                <a:gd name="csY0" fmla="*/ 3325149 h 3914769"/>
                <a:gd name="csX1" fmla="*/ 2198462 w 14842535"/>
                <a:gd name="csY1" fmla="*/ 3866744 h 3914769"/>
                <a:gd name="csX2" fmla="*/ 4381986 w 14842535"/>
                <a:gd name="csY2" fmla="*/ 1959116 h 3914769"/>
                <a:gd name="csX3" fmla="*/ 6518213 w 14842535"/>
                <a:gd name="csY3" fmla="*/ 2731627 h 3914769"/>
                <a:gd name="csX4" fmla="*/ 8662324 w 14842535"/>
                <a:gd name="csY4" fmla="*/ 2085241 h 3914769"/>
                <a:gd name="csX5" fmla="*/ 11011386 w 14842535"/>
                <a:gd name="csY5" fmla="*/ 2637034 h 3914769"/>
                <a:gd name="csX6" fmla="*/ 13029372 w 14842535"/>
                <a:gd name="csY6" fmla="*/ 477158 h 3914769"/>
                <a:gd name="csX7" fmla="*/ 14646818 w 14842535"/>
                <a:gd name="csY7" fmla="*/ 7928 h 3914769"/>
                <a:gd name="csX8" fmla="*/ 14824893 w 14842535"/>
                <a:gd name="csY8" fmla="*/ 215560 h 3914769"/>
                <a:gd name="csX0" fmla="*/ 0 w 14824895"/>
                <a:gd name="csY0" fmla="*/ 3403681 h 3993301"/>
                <a:gd name="csX1" fmla="*/ 2198462 w 14824895"/>
                <a:gd name="csY1" fmla="*/ 3945276 h 3993301"/>
                <a:gd name="csX2" fmla="*/ 4381986 w 14824895"/>
                <a:gd name="csY2" fmla="*/ 2037648 h 3993301"/>
                <a:gd name="csX3" fmla="*/ 6518213 w 14824895"/>
                <a:gd name="csY3" fmla="*/ 2810159 h 3993301"/>
                <a:gd name="csX4" fmla="*/ 8662324 w 14824895"/>
                <a:gd name="csY4" fmla="*/ 2163773 h 3993301"/>
                <a:gd name="csX5" fmla="*/ 11011386 w 14824895"/>
                <a:gd name="csY5" fmla="*/ 2715566 h 3993301"/>
                <a:gd name="csX6" fmla="*/ 13029372 w 14824895"/>
                <a:gd name="csY6" fmla="*/ 555690 h 3993301"/>
                <a:gd name="csX7" fmla="*/ 14646818 w 14824895"/>
                <a:gd name="csY7" fmla="*/ 86460 h 3993301"/>
                <a:gd name="csX8" fmla="*/ 14824893 w 14824895"/>
                <a:gd name="csY8" fmla="*/ 294092 h 3993301"/>
                <a:gd name="csX0" fmla="*/ 0 w 14646818"/>
                <a:gd name="csY0" fmla="*/ 3317221 h 3906841"/>
                <a:gd name="csX1" fmla="*/ 2198462 w 14646818"/>
                <a:gd name="csY1" fmla="*/ 3858816 h 3906841"/>
                <a:gd name="csX2" fmla="*/ 4381986 w 14646818"/>
                <a:gd name="csY2" fmla="*/ 1951188 h 3906841"/>
                <a:gd name="csX3" fmla="*/ 6518213 w 14646818"/>
                <a:gd name="csY3" fmla="*/ 2723699 h 3906841"/>
                <a:gd name="csX4" fmla="*/ 8662324 w 14646818"/>
                <a:gd name="csY4" fmla="*/ 2077313 h 3906841"/>
                <a:gd name="csX5" fmla="*/ 11011386 w 14646818"/>
                <a:gd name="csY5" fmla="*/ 2629106 h 3906841"/>
                <a:gd name="csX6" fmla="*/ 13029372 w 14646818"/>
                <a:gd name="csY6" fmla="*/ 469230 h 3906841"/>
                <a:gd name="csX7" fmla="*/ 14646818 w 14646818"/>
                <a:gd name="csY7" fmla="*/ 0 h 3906841"/>
                <a:gd name="csX0" fmla="*/ 0 w 14863500"/>
                <a:gd name="csY0" fmla="*/ 3191668 h 3781288"/>
                <a:gd name="csX1" fmla="*/ 2198462 w 14863500"/>
                <a:gd name="csY1" fmla="*/ 3733263 h 3781288"/>
                <a:gd name="csX2" fmla="*/ 4381986 w 14863500"/>
                <a:gd name="csY2" fmla="*/ 1825635 h 3781288"/>
                <a:gd name="csX3" fmla="*/ 6518213 w 14863500"/>
                <a:gd name="csY3" fmla="*/ 2598146 h 3781288"/>
                <a:gd name="csX4" fmla="*/ 8662324 w 14863500"/>
                <a:gd name="csY4" fmla="*/ 1951760 h 3781288"/>
                <a:gd name="csX5" fmla="*/ 11011386 w 14863500"/>
                <a:gd name="csY5" fmla="*/ 2503553 h 3781288"/>
                <a:gd name="csX6" fmla="*/ 13029372 w 14863500"/>
                <a:gd name="csY6" fmla="*/ 343677 h 3781288"/>
                <a:gd name="csX7" fmla="*/ 14863500 w 14863500"/>
                <a:gd name="csY7" fmla="*/ 39 h 3781288"/>
                <a:gd name="csX0" fmla="*/ 0 w 14864307"/>
                <a:gd name="csY0" fmla="*/ 3102980 h 3692600"/>
                <a:gd name="csX1" fmla="*/ 2198462 w 14864307"/>
                <a:gd name="csY1" fmla="*/ 3644575 h 3692600"/>
                <a:gd name="csX2" fmla="*/ 4381986 w 14864307"/>
                <a:gd name="csY2" fmla="*/ 1736947 h 3692600"/>
                <a:gd name="csX3" fmla="*/ 6518213 w 14864307"/>
                <a:gd name="csY3" fmla="*/ 2509458 h 3692600"/>
                <a:gd name="csX4" fmla="*/ 8662324 w 14864307"/>
                <a:gd name="csY4" fmla="*/ 1863072 h 3692600"/>
                <a:gd name="csX5" fmla="*/ 11011386 w 14864307"/>
                <a:gd name="csY5" fmla="*/ 2414865 h 3692600"/>
                <a:gd name="csX6" fmla="*/ 13029372 w 14864307"/>
                <a:gd name="csY6" fmla="*/ 254989 h 3692600"/>
                <a:gd name="csX7" fmla="*/ 14864306 w 14864307"/>
                <a:gd name="csY7" fmla="*/ 19144 h 3692600"/>
                <a:gd name="csX0" fmla="*/ 0 w 14854146"/>
                <a:gd name="csY0" fmla="*/ 3049430 h 3639050"/>
                <a:gd name="csX1" fmla="*/ 2198462 w 14854146"/>
                <a:gd name="csY1" fmla="*/ 3591025 h 3639050"/>
                <a:gd name="csX2" fmla="*/ 4381986 w 14854146"/>
                <a:gd name="csY2" fmla="*/ 1683397 h 3639050"/>
                <a:gd name="csX3" fmla="*/ 6518213 w 14854146"/>
                <a:gd name="csY3" fmla="*/ 2455908 h 3639050"/>
                <a:gd name="csX4" fmla="*/ 8662324 w 14854146"/>
                <a:gd name="csY4" fmla="*/ 1809522 h 3639050"/>
                <a:gd name="csX5" fmla="*/ 11011386 w 14854146"/>
                <a:gd name="csY5" fmla="*/ 2361315 h 3639050"/>
                <a:gd name="csX6" fmla="*/ 13029372 w 14854146"/>
                <a:gd name="csY6" fmla="*/ 201439 h 3639050"/>
                <a:gd name="csX7" fmla="*/ 14854146 w 14854146"/>
                <a:gd name="csY7" fmla="*/ 68440 h 3639050"/>
                <a:gd name="csX0" fmla="*/ 0 w 14931228"/>
                <a:gd name="csY0" fmla="*/ 3091656 h 3681276"/>
                <a:gd name="csX1" fmla="*/ 2198462 w 14931228"/>
                <a:gd name="csY1" fmla="*/ 3633251 h 3681276"/>
                <a:gd name="csX2" fmla="*/ 4381986 w 14931228"/>
                <a:gd name="csY2" fmla="*/ 1725623 h 3681276"/>
                <a:gd name="csX3" fmla="*/ 6518213 w 14931228"/>
                <a:gd name="csY3" fmla="*/ 2498134 h 3681276"/>
                <a:gd name="csX4" fmla="*/ 8662324 w 14931228"/>
                <a:gd name="csY4" fmla="*/ 1851748 h 3681276"/>
                <a:gd name="csX5" fmla="*/ 11011386 w 14931228"/>
                <a:gd name="csY5" fmla="*/ 2403541 h 3681276"/>
                <a:gd name="csX6" fmla="*/ 13029372 w 14931228"/>
                <a:gd name="csY6" fmla="*/ 243665 h 3681276"/>
                <a:gd name="csX7" fmla="*/ 14931228 w 14931228"/>
                <a:gd name="csY7" fmla="*/ 26072 h 3681276"/>
                <a:gd name="csX0" fmla="*/ 0 w 14941066"/>
                <a:gd name="csY0" fmla="*/ 3082253 h 3671873"/>
                <a:gd name="csX1" fmla="*/ 2198462 w 14941066"/>
                <a:gd name="csY1" fmla="*/ 3623848 h 3671873"/>
                <a:gd name="csX2" fmla="*/ 4381986 w 14941066"/>
                <a:gd name="csY2" fmla="*/ 1716220 h 3671873"/>
                <a:gd name="csX3" fmla="*/ 6518213 w 14941066"/>
                <a:gd name="csY3" fmla="*/ 2488731 h 3671873"/>
                <a:gd name="csX4" fmla="*/ 8662324 w 14941066"/>
                <a:gd name="csY4" fmla="*/ 1842345 h 3671873"/>
                <a:gd name="csX5" fmla="*/ 11011386 w 14941066"/>
                <a:gd name="csY5" fmla="*/ 2394138 h 3671873"/>
                <a:gd name="csX6" fmla="*/ 13029372 w 14941066"/>
                <a:gd name="csY6" fmla="*/ 234262 h 3671873"/>
                <a:gd name="csX7" fmla="*/ 14941066 w 14941066"/>
                <a:gd name="csY7" fmla="*/ 33042 h 3671873"/>
                <a:gd name="csX0" fmla="*/ 0 w 14956941"/>
                <a:gd name="csY0" fmla="*/ 3085677 h 3675297"/>
                <a:gd name="csX1" fmla="*/ 2198462 w 14956941"/>
                <a:gd name="csY1" fmla="*/ 3627272 h 3675297"/>
                <a:gd name="csX2" fmla="*/ 4381986 w 14956941"/>
                <a:gd name="csY2" fmla="*/ 1719644 h 3675297"/>
                <a:gd name="csX3" fmla="*/ 6518213 w 14956941"/>
                <a:gd name="csY3" fmla="*/ 2492155 h 3675297"/>
                <a:gd name="csX4" fmla="*/ 8662324 w 14956941"/>
                <a:gd name="csY4" fmla="*/ 1845769 h 3675297"/>
                <a:gd name="csX5" fmla="*/ 11011386 w 14956941"/>
                <a:gd name="csY5" fmla="*/ 2397562 h 3675297"/>
                <a:gd name="csX6" fmla="*/ 13029372 w 14956941"/>
                <a:gd name="csY6" fmla="*/ 237686 h 3675297"/>
                <a:gd name="csX7" fmla="*/ 14956941 w 14956941"/>
                <a:gd name="csY7" fmla="*/ 30365 h 3675297"/>
                <a:gd name="csX0" fmla="*/ 0 w 14958823"/>
                <a:gd name="csY0" fmla="*/ 3096984 h 3686604"/>
                <a:gd name="csX1" fmla="*/ 2198462 w 14958823"/>
                <a:gd name="csY1" fmla="*/ 3638579 h 3686604"/>
                <a:gd name="csX2" fmla="*/ 4381986 w 14958823"/>
                <a:gd name="csY2" fmla="*/ 1730951 h 3686604"/>
                <a:gd name="csX3" fmla="*/ 6518213 w 14958823"/>
                <a:gd name="csY3" fmla="*/ 2503462 h 3686604"/>
                <a:gd name="csX4" fmla="*/ 8662324 w 14958823"/>
                <a:gd name="csY4" fmla="*/ 1857076 h 3686604"/>
                <a:gd name="csX5" fmla="*/ 11011386 w 14958823"/>
                <a:gd name="csY5" fmla="*/ 2408869 h 3686604"/>
                <a:gd name="csX6" fmla="*/ 13029372 w 14958823"/>
                <a:gd name="csY6" fmla="*/ 248993 h 3686604"/>
                <a:gd name="csX7" fmla="*/ 14958823 w 14958823"/>
                <a:gd name="csY7" fmla="*/ 22626 h 3686604"/>
                <a:gd name="csX0" fmla="*/ 0 w 14959200"/>
                <a:gd name="csY0" fmla="*/ 3099362 h 3688982"/>
                <a:gd name="csX1" fmla="*/ 2198462 w 14959200"/>
                <a:gd name="csY1" fmla="*/ 3640957 h 3688982"/>
                <a:gd name="csX2" fmla="*/ 4381986 w 14959200"/>
                <a:gd name="csY2" fmla="*/ 1733329 h 3688982"/>
                <a:gd name="csX3" fmla="*/ 6518213 w 14959200"/>
                <a:gd name="csY3" fmla="*/ 2505840 h 3688982"/>
                <a:gd name="csX4" fmla="*/ 8662324 w 14959200"/>
                <a:gd name="csY4" fmla="*/ 1859454 h 3688982"/>
                <a:gd name="csX5" fmla="*/ 11011386 w 14959200"/>
                <a:gd name="csY5" fmla="*/ 2411247 h 3688982"/>
                <a:gd name="csX6" fmla="*/ 13029372 w 14959200"/>
                <a:gd name="csY6" fmla="*/ 251371 h 3688982"/>
                <a:gd name="csX7" fmla="*/ 14959200 w 14959200"/>
                <a:gd name="csY7" fmla="*/ 21196 h 3688982"/>
                <a:gd name="csX0" fmla="*/ 0 w 14943324"/>
                <a:gd name="csY0" fmla="*/ 3095571 h 3685191"/>
                <a:gd name="csX1" fmla="*/ 2198462 w 14943324"/>
                <a:gd name="csY1" fmla="*/ 3637166 h 3685191"/>
                <a:gd name="csX2" fmla="*/ 4381986 w 14943324"/>
                <a:gd name="csY2" fmla="*/ 1729538 h 3685191"/>
                <a:gd name="csX3" fmla="*/ 6518213 w 14943324"/>
                <a:gd name="csY3" fmla="*/ 2502049 h 3685191"/>
                <a:gd name="csX4" fmla="*/ 8662324 w 14943324"/>
                <a:gd name="csY4" fmla="*/ 1855663 h 3685191"/>
                <a:gd name="csX5" fmla="*/ 11011386 w 14943324"/>
                <a:gd name="csY5" fmla="*/ 2407456 h 3685191"/>
                <a:gd name="csX6" fmla="*/ 13029372 w 14943324"/>
                <a:gd name="csY6" fmla="*/ 247580 h 3685191"/>
                <a:gd name="csX7" fmla="*/ 14943324 w 14943324"/>
                <a:gd name="csY7" fmla="*/ 23506 h 3685191"/>
                <a:gd name="csX0" fmla="*/ 0 w 14959199"/>
                <a:gd name="csY0" fmla="*/ 3099363 h 3688983"/>
                <a:gd name="csX1" fmla="*/ 2198462 w 14959199"/>
                <a:gd name="csY1" fmla="*/ 3640958 h 3688983"/>
                <a:gd name="csX2" fmla="*/ 4381986 w 14959199"/>
                <a:gd name="csY2" fmla="*/ 1733330 h 3688983"/>
                <a:gd name="csX3" fmla="*/ 6518213 w 14959199"/>
                <a:gd name="csY3" fmla="*/ 2505841 h 3688983"/>
                <a:gd name="csX4" fmla="*/ 8662324 w 14959199"/>
                <a:gd name="csY4" fmla="*/ 1859455 h 3688983"/>
                <a:gd name="csX5" fmla="*/ 11011386 w 14959199"/>
                <a:gd name="csY5" fmla="*/ 2411248 h 3688983"/>
                <a:gd name="csX6" fmla="*/ 13029372 w 14959199"/>
                <a:gd name="csY6" fmla="*/ 251372 h 3688983"/>
                <a:gd name="csX7" fmla="*/ 14959199 w 14959199"/>
                <a:gd name="csY7" fmla="*/ 21195 h 3688983"/>
                <a:gd name="csX0" fmla="*/ 0 w 14944095"/>
                <a:gd name="csY0" fmla="*/ 3077899 h 3667519"/>
                <a:gd name="csX1" fmla="*/ 2198462 w 14944095"/>
                <a:gd name="csY1" fmla="*/ 3619494 h 3667519"/>
                <a:gd name="csX2" fmla="*/ 4381986 w 14944095"/>
                <a:gd name="csY2" fmla="*/ 1711866 h 3667519"/>
                <a:gd name="csX3" fmla="*/ 6518213 w 14944095"/>
                <a:gd name="csY3" fmla="*/ 2484377 h 3667519"/>
                <a:gd name="csX4" fmla="*/ 8662324 w 14944095"/>
                <a:gd name="csY4" fmla="*/ 1837991 h 3667519"/>
                <a:gd name="csX5" fmla="*/ 11011386 w 14944095"/>
                <a:gd name="csY5" fmla="*/ 2389784 h 3667519"/>
                <a:gd name="csX6" fmla="*/ 13029372 w 14944095"/>
                <a:gd name="csY6" fmla="*/ 229908 h 3667519"/>
                <a:gd name="csX7" fmla="*/ 14944095 w 14944095"/>
                <a:gd name="csY7" fmla="*/ 36685 h 3667519"/>
                <a:gd name="csX0" fmla="*/ 0 w 14959594"/>
                <a:gd name="csY0" fmla="*/ 3079131 h 3668751"/>
                <a:gd name="csX1" fmla="*/ 2198462 w 14959594"/>
                <a:gd name="csY1" fmla="*/ 3620726 h 3668751"/>
                <a:gd name="csX2" fmla="*/ 4381986 w 14959594"/>
                <a:gd name="csY2" fmla="*/ 1713098 h 3668751"/>
                <a:gd name="csX3" fmla="*/ 6518213 w 14959594"/>
                <a:gd name="csY3" fmla="*/ 2485609 h 3668751"/>
                <a:gd name="csX4" fmla="*/ 8662324 w 14959594"/>
                <a:gd name="csY4" fmla="*/ 1839223 h 3668751"/>
                <a:gd name="csX5" fmla="*/ 11011386 w 14959594"/>
                <a:gd name="csY5" fmla="*/ 2391016 h 3668751"/>
                <a:gd name="csX6" fmla="*/ 13029372 w 14959594"/>
                <a:gd name="csY6" fmla="*/ 231140 h 3668751"/>
                <a:gd name="csX7" fmla="*/ 14959594 w 14959594"/>
                <a:gd name="csY7" fmla="*/ 35623 h 3668751"/>
                <a:gd name="csX0" fmla="*/ 0 w 14956942"/>
                <a:gd name="csY0" fmla="*/ 3085678 h 3675298"/>
                <a:gd name="csX1" fmla="*/ 2198462 w 14956942"/>
                <a:gd name="csY1" fmla="*/ 3627273 h 3675298"/>
                <a:gd name="csX2" fmla="*/ 4381986 w 14956942"/>
                <a:gd name="csY2" fmla="*/ 1719645 h 3675298"/>
                <a:gd name="csX3" fmla="*/ 6518213 w 14956942"/>
                <a:gd name="csY3" fmla="*/ 2492156 h 3675298"/>
                <a:gd name="csX4" fmla="*/ 8662324 w 14956942"/>
                <a:gd name="csY4" fmla="*/ 1845770 h 3675298"/>
                <a:gd name="csX5" fmla="*/ 11011386 w 14956942"/>
                <a:gd name="csY5" fmla="*/ 2397563 h 3675298"/>
                <a:gd name="csX6" fmla="*/ 13029372 w 14956942"/>
                <a:gd name="csY6" fmla="*/ 237687 h 3675298"/>
                <a:gd name="csX7" fmla="*/ 14956942 w 14956942"/>
                <a:gd name="csY7" fmla="*/ 30365 h 3675298"/>
                <a:gd name="csX0" fmla="*/ 0 w 14954290"/>
                <a:gd name="csY0" fmla="*/ 3092574 h 3682194"/>
                <a:gd name="csX1" fmla="*/ 2198462 w 14954290"/>
                <a:gd name="csY1" fmla="*/ 3634169 h 3682194"/>
                <a:gd name="csX2" fmla="*/ 4381986 w 14954290"/>
                <a:gd name="csY2" fmla="*/ 1726541 h 3682194"/>
                <a:gd name="csX3" fmla="*/ 6518213 w 14954290"/>
                <a:gd name="csY3" fmla="*/ 2499052 h 3682194"/>
                <a:gd name="csX4" fmla="*/ 8662324 w 14954290"/>
                <a:gd name="csY4" fmla="*/ 1852666 h 3682194"/>
                <a:gd name="csX5" fmla="*/ 11011386 w 14954290"/>
                <a:gd name="csY5" fmla="*/ 2404459 h 3682194"/>
                <a:gd name="csX6" fmla="*/ 13029372 w 14954290"/>
                <a:gd name="csY6" fmla="*/ 244583 h 3682194"/>
                <a:gd name="csX7" fmla="*/ 14954290 w 14954290"/>
                <a:gd name="csY7" fmla="*/ 25454 h 3682194"/>
                <a:gd name="csX0" fmla="*/ 0 w 14955418"/>
                <a:gd name="csY0" fmla="*/ 3099602 h 3689222"/>
                <a:gd name="csX1" fmla="*/ 2198462 w 14955418"/>
                <a:gd name="csY1" fmla="*/ 3641197 h 3689222"/>
                <a:gd name="csX2" fmla="*/ 4381986 w 14955418"/>
                <a:gd name="csY2" fmla="*/ 1733569 h 3689222"/>
                <a:gd name="csX3" fmla="*/ 6518213 w 14955418"/>
                <a:gd name="csY3" fmla="*/ 2506080 h 3689222"/>
                <a:gd name="csX4" fmla="*/ 8662324 w 14955418"/>
                <a:gd name="csY4" fmla="*/ 1859694 h 3689222"/>
                <a:gd name="csX5" fmla="*/ 11011386 w 14955418"/>
                <a:gd name="csY5" fmla="*/ 2411487 h 3689222"/>
                <a:gd name="csX6" fmla="*/ 13029372 w 14955418"/>
                <a:gd name="csY6" fmla="*/ 251611 h 3689222"/>
                <a:gd name="csX7" fmla="*/ 14955418 w 14955418"/>
                <a:gd name="csY7" fmla="*/ 21055 h 3689222"/>
                <a:gd name="csX0" fmla="*/ 0 w 14953914"/>
                <a:gd name="csY0" fmla="*/ 3090311 h 3679931"/>
                <a:gd name="csX1" fmla="*/ 2198462 w 14953914"/>
                <a:gd name="csY1" fmla="*/ 3631906 h 3679931"/>
                <a:gd name="csX2" fmla="*/ 4381986 w 14953914"/>
                <a:gd name="csY2" fmla="*/ 1724278 h 3679931"/>
                <a:gd name="csX3" fmla="*/ 6518213 w 14953914"/>
                <a:gd name="csY3" fmla="*/ 2496789 h 3679931"/>
                <a:gd name="csX4" fmla="*/ 8662324 w 14953914"/>
                <a:gd name="csY4" fmla="*/ 1850403 h 3679931"/>
                <a:gd name="csX5" fmla="*/ 11011386 w 14953914"/>
                <a:gd name="csY5" fmla="*/ 2402196 h 3679931"/>
                <a:gd name="csX6" fmla="*/ 13029372 w 14953914"/>
                <a:gd name="csY6" fmla="*/ 242320 h 3679931"/>
                <a:gd name="csX7" fmla="*/ 14953914 w 14953914"/>
                <a:gd name="csY7" fmla="*/ 27000 h 3679931"/>
                <a:gd name="csX0" fmla="*/ 0 w 14958823"/>
                <a:gd name="csY0" fmla="*/ 3096986 h 3686606"/>
                <a:gd name="csX1" fmla="*/ 2198462 w 14958823"/>
                <a:gd name="csY1" fmla="*/ 3638581 h 3686606"/>
                <a:gd name="csX2" fmla="*/ 4381986 w 14958823"/>
                <a:gd name="csY2" fmla="*/ 1730953 h 3686606"/>
                <a:gd name="csX3" fmla="*/ 6518213 w 14958823"/>
                <a:gd name="csY3" fmla="*/ 2503464 h 3686606"/>
                <a:gd name="csX4" fmla="*/ 8662324 w 14958823"/>
                <a:gd name="csY4" fmla="*/ 1857078 h 3686606"/>
                <a:gd name="csX5" fmla="*/ 11011386 w 14958823"/>
                <a:gd name="csY5" fmla="*/ 2408871 h 3686606"/>
                <a:gd name="csX6" fmla="*/ 13029372 w 14958823"/>
                <a:gd name="csY6" fmla="*/ 248995 h 3686606"/>
                <a:gd name="csX7" fmla="*/ 14958823 w 14958823"/>
                <a:gd name="csY7" fmla="*/ 22626 h 3686606"/>
                <a:gd name="csX0" fmla="*/ 0 w 14957318"/>
                <a:gd name="csY0" fmla="*/ 3087864 h 3677484"/>
                <a:gd name="csX1" fmla="*/ 2198462 w 14957318"/>
                <a:gd name="csY1" fmla="*/ 3629459 h 3677484"/>
                <a:gd name="csX2" fmla="*/ 4381986 w 14957318"/>
                <a:gd name="csY2" fmla="*/ 1721831 h 3677484"/>
                <a:gd name="csX3" fmla="*/ 6518213 w 14957318"/>
                <a:gd name="csY3" fmla="*/ 2494342 h 3677484"/>
                <a:gd name="csX4" fmla="*/ 8662324 w 14957318"/>
                <a:gd name="csY4" fmla="*/ 1847956 h 3677484"/>
                <a:gd name="csX5" fmla="*/ 11011386 w 14957318"/>
                <a:gd name="csY5" fmla="*/ 2399749 h 3677484"/>
                <a:gd name="csX6" fmla="*/ 13029372 w 14957318"/>
                <a:gd name="csY6" fmla="*/ 239873 h 3677484"/>
                <a:gd name="csX7" fmla="*/ 14957318 w 14957318"/>
                <a:gd name="csY7" fmla="*/ 28742 h 3677484"/>
                <a:gd name="csX0" fmla="*/ 0 w 14955042"/>
                <a:gd name="csY0" fmla="*/ 3097219 h 3686839"/>
                <a:gd name="csX1" fmla="*/ 2198462 w 14955042"/>
                <a:gd name="csY1" fmla="*/ 3638814 h 3686839"/>
                <a:gd name="csX2" fmla="*/ 4381986 w 14955042"/>
                <a:gd name="csY2" fmla="*/ 1731186 h 3686839"/>
                <a:gd name="csX3" fmla="*/ 6518213 w 14955042"/>
                <a:gd name="csY3" fmla="*/ 2503697 h 3686839"/>
                <a:gd name="csX4" fmla="*/ 8662324 w 14955042"/>
                <a:gd name="csY4" fmla="*/ 1857311 h 3686839"/>
                <a:gd name="csX5" fmla="*/ 11011386 w 14955042"/>
                <a:gd name="csY5" fmla="*/ 2409104 h 3686839"/>
                <a:gd name="csX6" fmla="*/ 13029372 w 14955042"/>
                <a:gd name="csY6" fmla="*/ 249228 h 3686839"/>
                <a:gd name="csX7" fmla="*/ 14955042 w 14955042"/>
                <a:gd name="csY7" fmla="*/ 22481 h 3686839"/>
                <a:gd name="csX0" fmla="*/ 0 w 14956547"/>
                <a:gd name="csY0" fmla="*/ 3107002 h 3696622"/>
                <a:gd name="csX1" fmla="*/ 2198462 w 14956547"/>
                <a:gd name="csY1" fmla="*/ 3648597 h 3696622"/>
                <a:gd name="csX2" fmla="*/ 4381986 w 14956547"/>
                <a:gd name="csY2" fmla="*/ 1740969 h 3696622"/>
                <a:gd name="csX3" fmla="*/ 6518213 w 14956547"/>
                <a:gd name="csY3" fmla="*/ 2513480 h 3696622"/>
                <a:gd name="csX4" fmla="*/ 8662324 w 14956547"/>
                <a:gd name="csY4" fmla="*/ 1867094 h 3696622"/>
                <a:gd name="csX5" fmla="*/ 11011386 w 14956547"/>
                <a:gd name="csY5" fmla="*/ 2418887 h 3696622"/>
                <a:gd name="csX6" fmla="*/ 13029372 w 14956547"/>
                <a:gd name="csY6" fmla="*/ 259011 h 3696622"/>
                <a:gd name="csX7" fmla="*/ 14956547 w 14956547"/>
                <a:gd name="csY7" fmla="*/ 17026 h 3696622"/>
                <a:gd name="csX0" fmla="*/ 0 w 14958824"/>
                <a:gd name="csY0" fmla="*/ 3096985 h 3686605"/>
                <a:gd name="csX1" fmla="*/ 2198462 w 14958824"/>
                <a:gd name="csY1" fmla="*/ 3638580 h 3686605"/>
                <a:gd name="csX2" fmla="*/ 4381986 w 14958824"/>
                <a:gd name="csY2" fmla="*/ 1730952 h 3686605"/>
                <a:gd name="csX3" fmla="*/ 6518213 w 14958824"/>
                <a:gd name="csY3" fmla="*/ 2503463 h 3686605"/>
                <a:gd name="csX4" fmla="*/ 8662324 w 14958824"/>
                <a:gd name="csY4" fmla="*/ 1857077 h 3686605"/>
                <a:gd name="csX5" fmla="*/ 11011386 w 14958824"/>
                <a:gd name="csY5" fmla="*/ 2408870 h 3686605"/>
                <a:gd name="csX6" fmla="*/ 13029372 w 14958824"/>
                <a:gd name="csY6" fmla="*/ 248994 h 3686605"/>
                <a:gd name="csX7" fmla="*/ 14958824 w 14958824"/>
                <a:gd name="csY7" fmla="*/ 22625 h 36866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4958824" h="3686605">
                  <a:moveTo>
                    <a:pt x="0" y="3096985"/>
                  </a:moveTo>
                  <a:cubicBezTo>
                    <a:pt x="1275897" y="3217068"/>
                    <a:pt x="1468131" y="3866252"/>
                    <a:pt x="2198462" y="3638580"/>
                  </a:cubicBezTo>
                  <a:cubicBezTo>
                    <a:pt x="2928793" y="3410908"/>
                    <a:pt x="3662028" y="1920138"/>
                    <a:pt x="4381986" y="1730952"/>
                  </a:cubicBezTo>
                  <a:cubicBezTo>
                    <a:pt x="5101945" y="1541766"/>
                    <a:pt x="5804823" y="2482442"/>
                    <a:pt x="6518213" y="2503463"/>
                  </a:cubicBezTo>
                  <a:cubicBezTo>
                    <a:pt x="7231603" y="2524484"/>
                    <a:pt x="7913462" y="1872842"/>
                    <a:pt x="8662324" y="1857077"/>
                  </a:cubicBezTo>
                  <a:cubicBezTo>
                    <a:pt x="9411186" y="1841312"/>
                    <a:pt x="10283545" y="2676884"/>
                    <a:pt x="11011386" y="2408870"/>
                  </a:cubicBezTo>
                  <a:cubicBezTo>
                    <a:pt x="11739227" y="2140856"/>
                    <a:pt x="12388241" y="603718"/>
                    <a:pt x="13029372" y="248994"/>
                  </a:cubicBezTo>
                  <a:cubicBezTo>
                    <a:pt x="13670503" y="-105730"/>
                    <a:pt x="14958824" y="22625"/>
                    <a:pt x="14958824" y="22625"/>
                  </a:cubicBezTo>
                </a:path>
              </a:pathLst>
            </a:custGeom>
            <a:noFill/>
            <a:ln w="403225">
              <a:gradFill>
                <a:gsLst>
                  <a:gs pos="23000">
                    <a:schemeClr val="accent1">
                      <a:lumMod val="75000"/>
                      <a:alpha val="80000"/>
                    </a:schemeClr>
                  </a:gs>
                  <a:gs pos="99000">
                    <a:schemeClr val="accent1">
                      <a:alpha val="90000"/>
                    </a:schemeClr>
                  </a:gs>
                </a:gsLst>
                <a:lin ang="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2"/>
              <a:endParaRPr lang="en-US" sz="1800">
                <a:solidFill>
                  <a:srgbClr val="FFFFFF"/>
                </a:solidFill>
                <a:latin typeface="Work Sans Medium" pitchFamily="2" charset="77"/>
              </a:endParaRPr>
            </a:p>
          </p:txBody>
        </p:sp>
        <p:sp>
          <p:nvSpPr>
            <p:cNvPr id="2" name="Freeform: Shape 3">
              <a:extLst>
                <a:ext uri="{FF2B5EF4-FFF2-40B4-BE49-F238E27FC236}">
                  <a16:creationId xmlns:a16="http://schemas.microsoft.com/office/drawing/2014/main" id="{687FF390-FFE9-F661-ACD9-3B78728CE470}"/>
                </a:ext>
              </a:extLst>
            </p:cNvPr>
            <p:cNvSpPr/>
            <p:nvPr/>
          </p:nvSpPr>
          <p:spPr>
            <a:xfrm rot="21259006">
              <a:off x="-131551" y="2274465"/>
              <a:ext cx="12500605" cy="3057759"/>
            </a:xfrm>
            <a:custGeom>
              <a:avLst/>
              <a:gdLst>
                <a:gd name="connsiteX0" fmla="*/ 0 w 14717110"/>
                <a:gd name="connsiteY0" fmla="*/ 3011317 h 3609385"/>
                <a:gd name="connsiteX1" fmla="*/ 2057400 w 14717110"/>
                <a:gd name="connsiteY1" fmla="*/ 3539462 h 3609385"/>
                <a:gd name="connsiteX2" fmla="*/ 4240924 w 14717110"/>
                <a:gd name="connsiteY2" fmla="*/ 1631834 h 3609385"/>
                <a:gd name="connsiteX3" fmla="*/ 6377151 w 14717110"/>
                <a:gd name="connsiteY3" fmla="*/ 2404345 h 3609385"/>
                <a:gd name="connsiteX4" fmla="*/ 8521262 w 14717110"/>
                <a:gd name="connsiteY4" fmla="*/ 1757959 h 3609385"/>
                <a:gd name="connsiteX5" fmla="*/ 10870324 w 14717110"/>
                <a:gd name="connsiteY5" fmla="*/ 2309752 h 3609385"/>
                <a:gd name="connsiteX6" fmla="*/ 12888310 w 14717110"/>
                <a:gd name="connsiteY6" fmla="*/ 149876 h 3609385"/>
                <a:gd name="connsiteX7" fmla="*/ 14717110 w 14717110"/>
                <a:gd name="connsiteY7" fmla="*/ 181407 h 3609385"/>
                <a:gd name="connsiteX0" fmla="*/ 0 w 14820500"/>
                <a:gd name="connsiteY0" fmla="*/ 2929480 h 3596025"/>
                <a:gd name="connsiteX1" fmla="*/ 2160790 w 14820500"/>
                <a:gd name="connsiteY1" fmla="*/ 3539462 h 3596025"/>
                <a:gd name="connsiteX2" fmla="*/ 4344314 w 14820500"/>
                <a:gd name="connsiteY2" fmla="*/ 1631834 h 3596025"/>
                <a:gd name="connsiteX3" fmla="*/ 6480541 w 14820500"/>
                <a:gd name="connsiteY3" fmla="*/ 2404345 h 3596025"/>
                <a:gd name="connsiteX4" fmla="*/ 8624652 w 14820500"/>
                <a:gd name="connsiteY4" fmla="*/ 1757959 h 3596025"/>
                <a:gd name="connsiteX5" fmla="*/ 10973714 w 14820500"/>
                <a:gd name="connsiteY5" fmla="*/ 2309752 h 3596025"/>
                <a:gd name="connsiteX6" fmla="*/ 12991700 w 14820500"/>
                <a:gd name="connsiteY6" fmla="*/ 149876 h 3596025"/>
                <a:gd name="connsiteX7" fmla="*/ 14820500 w 14820500"/>
                <a:gd name="connsiteY7" fmla="*/ 181407 h 3596025"/>
                <a:gd name="connsiteX0" fmla="*/ 0 w 14820500"/>
                <a:gd name="connsiteY0" fmla="*/ 2929480 h 3607191"/>
                <a:gd name="connsiteX1" fmla="*/ 2160790 w 14820500"/>
                <a:gd name="connsiteY1" fmla="*/ 3539462 h 3607191"/>
                <a:gd name="connsiteX2" fmla="*/ 4344314 w 14820500"/>
                <a:gd name="connsiteY2" fmla="*/ 1631834 h 3607191"/>
                <a:gd name="connsiteX3" fmla="*/ 6480541 w 14820500"/>
                <a:gd name="connsiteY3" fmla="*/ 2404345 h 3607191"/>
                <a:gd name="connsiteX4" fmla="*/ 8624652 w 14820500"/>
                <a:gd name="connsiteY4" fmla="*/ 1757959 h 3607191"/>
                <a:gd name="connsiteX5" fmla="*/ 10973714 w 14820500"/>
                <a:gd name="connsiteY5" fmla="*/ 2309752 h 3607191"/>
                <a:gd name="connsiteX6" fmla="*/ 12991700 w 14820500"/>
                <a:gd name="connsiteY6" fmla="*/ 149876 h 3607191"/>
                <a:gd name="connsiteX7" fmla="*/ 14820500 w 14820500"/>
                <a:gd name="connsiteY7" fmla="*/ 181407 h 3607191"/>
                <a:gd name="connsiteX0" fmla="*/ 0 w 14886699"/>
                <a:gd name="connsiteY0" fmla="*/ 2984104 h 3618009"/>
                <a:gd name="connsiteX1" fmla="*/ 2226989 w 14886699"/>
                <a:gd name="connsiteY1" fmla="*/ 3539462 h 3618009"/>
                <a:gd name="connsiteX2" fmla="*/ 4410513 w 14886699"/>
                <a:gd name="connsiteY2" fmla="*/ 1631834 h 3618009"/>
                <a:gd name="connsiteX3" fmla="*/ 6546740 w 14886699"/>
                <a:gd name="connsiteY3" fmla="*/ 2404345 h 3618009"/>
                <a:gd name="connsiteX4" fmla="*/ 8690851 w 14886699"/>
                <a:gd name="connsiteY4" fmla="*/ 1757959 h 3618009"/>
                <a:gd name="connsiteX5" fmla="*/ 11039913 w 14886699"/>
                <a:gd name="connsiteY5" fmla="*/ 2309752 h 3618009"/>
                <a:gd name="connsiteX6" fmla="*/ 13057899 w 14886699"/>
                <a:gd name="connsiteY6" fmla="*/ 149876 h 3618009"/>
                <a:gd name="connsiteX7" fmla="*/ 14886699 w 14886699"/>
                <a:gd name="connsiteY7" fmla="*/ 181407 h 3618009"/>
                <a:gd name="connsiteX0" fmla="*/ 0 w 14921844"/>
                <a:gd name="connsiteY0" fmla="*/ 2929528 h 3607199"/>
                <a:gd name="connsiteX1" fmla="*/ 2262134 w 14921844"/>
                <a:gd name="connsiteY1" fmla="*/ 3539462 h 3607199"/>
                <a:gd name="connsiteX2" fmla="*/ 4445658 w 14921844"/>
                <a:gd name="connsiteY2" fmla="*/ 1631834 h 3607199"/>
                <a:gd name="connsiteX3" fmla="*/ 6581885 w 14921844"/>
                <a:gd name="connsiteY3" fmla="*/ 2404345 h 3607199"/>
                <a:gd name="connsiteX4" fmla="*/ 8725996 w 14921844"/>
                <a:gd name="connsiteY4" fmla="*/ 1757959 h 3607199"/>
                <a:gd name="connsiteX5" fmla="*/ 11075058 w 14921844"/>
                <a:gd name="connsiteY5" fmla="*/ 2309752 h 3607199"/>
                <a:gd name="connsiteX6" fmla="*/ 13093044 w 14921844"/>
                <a:gd name="connsiteY6" fmla="*/ 149876 h 3607199"/>
                <a:gd name="connsiteX7" fmla="*/ 14921844 w 14921844"/>
                <a:gd name="connsiteY7" fmla="*/ 181407 h 3607199"/>
                <a:gd name="connsiteX0" fmla="*/ 0 w 14937918"/>
                <a:gd name="connsiteY0" fmla="*/ 2887075 h 3599783"/>
                <a:gd name="connsiteX1" fmla="*/ 2278208 w 14937918"/>
                <a:gd name="connsiteY1" fmla="*/ 3539462 h 3599783"/>
                <a:gd name="connsiteX2" fmla="*/ 4461732 w 14937918"/>
                <a:gd name="connsiteY2" fmla="*/ 1631834 h 3599783"/>
                <a:gd name="connsiteX3" fmla="*/ 6597959 w 14937918"/>
                <a:gd name="connsiteY3" fmla="*/ 2404345 h 3599783"/>
                <a:gd name="connsiteX4" fmla="*/ 8742070 w 14937918"/>
                <a:gd name="connsiteY4" fmla="*/ 1757959 h 3599783"/>
                <a:gd name="connsiteX5" fmla="*/ 11091132 w 14937918"/>
                <a:gd name="connsiteY5" fmla="*/ 2309752 h 3599783"/>
                <a:gd name="connsiteX6" fmla="*/ 13109118 w 14937918"/>
                <a:gd name="connsiteY6" fmla="*/ 149876 h 3599783"/>
                <a:gd name="connsiteX7" fmla="*/ 14937918 w 14937918"/>
                <a:gd name="connsiteY7" fmla="*/ 181407 h 3599783"/>
                <a:gd name="connsiteX0" fmla="*/ 0 w 15123581"/>
                <a:gd name="connsiteY0" fmla="*/ 2872307 h 3585015"/>
                <a:gd name="connsiteX1" fmla="*/ 2278208 w 15123581"/>
                <a:gd name="connsiteY1" fmla="*/ 3524694 h 3585015"/>
                <a:gd name="connsiteX2" fmla="*/ 4461732 w 15123581"/>
                <a:gd name="connsiteY2" fmla="*/ 1617066 h 3585015"/>
                <a:gd name="connsiteX3" fmla="*/ 6597959 w 15123581"/>
                <a:gd name="connsiteY3" fmla="*/ 2389577 h 3585015"/>
                <a:gd name="connsiteX4" fmla="*/ 8742070 w 15123581"/>
                <a:gd name="connsiteY4" fmla="*/ 1743191 h 3585015"/>
                <a:gd name="connsiteX5" fmla="*/ 11091132 w 15123581"/>
                <a:gd name="connsiteY5" fmla="*/ 2294984 h 3585015"/>
                <a:gd name="connsiteX6" fmla="*/ 13109118 w 15123581"/>
                <a:gd name="connsiteY6" fmla="*/ 135108 h 3585015"/>
                <a:gd name="connsiteX7" fmla="*/ 15123581 w 15123581"/>
                <a:gd name="connsiteY7" fmla="*/ 236306 h 3585015"/>
                <a:gd name="connsiteX0" fmla="*/ 0 w 15067367"/>
                <a:gd name="connsiteY0" fmla="*/ 2881818 h 3594526"/>
                <a:gd name="connsiteX1" fmla="*/ 2278208 w 15067367"/>
                <a:gd name="connsiteY1" fmla="*/ 3534205 h 3594526"/>
                <a:gd name="connsiteX2" fmla="*/ 4461732 w 15067367"/>
                <a:gd name="connsiteY2" fmla="*/ 1626577 h 3594526"/>
                <a:gd name="connsiteX3" fmla="*/ 6597959 w 15067367"/>
                <a:gd name="connsiteY3" fmla="*/ 2399088 h 3594526"/>
                <a:gd name="connsiteX4" fmla="*/ 8742070 w 15067367"/>
                <a:gd name="connsiteY4" fmla="*/ 1752702 h 3594526"/>
                <a:gd name="connsiteX5" fmla="*/ 11091132 w 15067367"/>
                <a:gd name="connsiteY5" fmla="*/ 2304495 h 3594526"/>
                <a:gd name="connsiteX6" fmla="*/ 13109118 w 15067367"/>
                <a:gd name="connsiteY6" fmla="*/ 144619 h 3594526"/>
                <a:gd name="connsiteX7" fmla="*/ 15067367 w 15067367"/>
                <a:gd name="connsiteY7" fmla="*/ 199341 h 3594526"/>
                <a:gd name="csX0" fmla="*/ 0 w 15067367"/>
                <a:gd name="csY0" fmla="*/ 2881818 h 3559215"/>
                <a:gd name="csX1" fmla="*/ 2278208 w 15067367"/>
                <a:gd name="csY1" fmla="*/ 3534205 h 3559215"/>
                <a:gd name="csX2" fmla="*/ 4461732 w 15067367"/>
                <a:gd name="csY2" fmla="*/ 1626577 h 3559215"/>
                <a:gd name="csX3" fmla="*/ 6597959 w 15067367"/>
                <a:gd name="csY3" fmla="*/ 2399088 h 3559215"/>
                <a:gd name="csX4" fmla="*/ 8742070 w 15067367"/>
                <a:gd name="csY4" fmla="*/ 1752702 h 3559215"/>
                <a:gd name="csX5" fmla="*/ 11091132 w 15067367"/>
                <a:gd name="csY5" fmla="*/ 2304495 h 3559215"/>
                <a:gd name="csX6" fmla="*/ 13109118 w 15067367"/>
                <a:gd name="csY6" fmla="*/ 144619 h 3559215"/>
                <a:gd name="csX7" fmla="*/ 15067367 w 15067367"/>
                <a:gd name="csY7" fmla="*/ 199341 h 3559215"/>
                <a:gd name="csX0" fmla="*/ 0 w 15067367"/>
                <a:gd name="csY0" fmla="*/ 2881818 h 3565635"/>
                <a:gd name="csX1" fmla="*/ 2278208 w 15067367"/>
                <a:gd name="csY1" fmla="*/ 3534205 h 3565635"/>
                <a:gd name="csX2" fmla="*/ 4461732 w 15067367"/>
                <a:gd name="csY2" fmla="*/ 1626577 h 3565635"/>
                <a:gd name="csX3" fmla="*/ 6597959 w 15067367"/>
                <a:gd name="csY3" fmla="*/ 2399088 h 3565635"/>
                <a:gd name="csX4" fmla="*/ 8742070 w 15067367"/>
                <a:gd name="csY4" fmla="*/ 1752702 h 3565635"/>
                <a:gd name="csX5" fmla="*/ 11091132 w 15067367"/>
                <a:gd name="csY5" fmla="*/ 2304495 h 3565635"/>
                <a:gd name="csX6" fmla="*/ 13109118 w 15067367"/>
                <a:gd name="csY6" fmla="*/ 144619 h 3565635"/>
                <a:gd name="csX7" fmla="*/ 15067367 w 15067367"/>
                <a:gd name="csY7" fmla="*/ 199341 h 3565635"/>
                <a:gd name="csX0" fmla="*/ 0 w 15067367"/>
                <a:gd name="csY0" fmla="*/ 2881818 h 3573806"/>
                <a:gd name="csX1" fmla="*/ 2278208 w 15067367"/>
                <a:gd name="csY1" fmla="*/ 3534205 h 3573806"/>
                <a:gd name="csX2" fmla="*/ 4461732 w 15067367"/>
                <a:gd name="csY2" fmla="*/ 1626577 h 3573806"/>
                <a:gd name="csX3" fmla="*/ 6597959 w 15067367"/>
                <a:gd name="csY3" fmla="*/ 2399088 h 3573806"/>
                <a:gd name="csX4" fmla="*/ 8742070 w 15067367"/>
                <a:gd name="csY4" fmla="*/ 1752702 h 3573806"/>
                <a:gd name="csX5" fmla="*/ 11091132 w 15067367"/>
                <a:gd name="csY5" fmla="*/ 2304495 h 3573806"/>
                <a:gd name="csX6" fmla="*/ 13109118 w 15067367"/>
                <a:gd name="csY6" fmla="*/ 144619 h 3573806"/>
                <a:gd name="csX7" fmla="*/ 15067367 w 15067367"/>
                <a:gd name="csY7" fmla="*/ 199341 h 3573806"/>
                <a:gd name="csX0" fmla="*/ 0 w 15067367"/>
                <a:gd name="csY0" fmla="*/ 2881818 h 3570616"/>
                <a:gd name="csX1" fmla="*/ 2278208 w 15067367"/>
                <a:gd name="csY1" fmla="*/ 3534205 h 3570616"/>
                <a:gd name="csX2" fmla="*/ 4461732 w 15067367"/>
                <a:gd name="csY2" fmla="*/ 1626577 h 3570616"/>
                <a:gd name="csX3" fmla="*/ 6597959 w 15067367"/>
                <a:gd name="csY3" fmla="*/ 2399088 h 3570616"/>
                <a:gd name="csX4" fmla="*/ 8742070 w 15067367"/>
                <a:gd name="csY4" fmla="*/ 1752702 h 3570616"/>
                <a:gd name="csX5" fmla="*/ 11091132 w 15067367"/>
                <a:gd name="csY5" fmla="*/ 2304495 h 3570616"/>
                <a:gd name="csX6" fmla="*/ 13109118 w 15067367"/>
                <a:gd name="csY6" fmla="*/ 144619 h 3570616"/>
                <a:gd name="csX7" fmla="*/ 15067367 w 15067367"/>
                <a:gd name="csY7" fmla="*/ 199341 h 3570616"/>
                <a:gd name="csX0" fmla="*/ 0 w 14938252"/>
                <a:gd name="csY0" fmla="*/ 2951872 h 3577162"/>
                <a:gd name="csX1" fmla="*/ 2149093 w 14938252"/>
                <a:gd name="csY1" fmla="*/ 3534205 h 3577162"/>
                <a:gd name="csX2" fmla="*/ 4332617 w 14938252"/>
                <a:gd name="csY2" fmla="*/ 1626577 h 3577162"/>
                <a:gd name="csX3" fmla="*/ 6468844 w 14938252"/>
                <a:gd name="csY3" fmla="*/ 2399088 h 3577162"/>
                <a:gd name="csX4" fmla="*/ 8612955 w 14938252"/>
                <a:gd name="csY4" fmla="*/ 1752702 h 3577162"/>
                <a:gd name="csX5" fmla="*/ 10962017 w 14938252"/>
                <a:gd name="csY5" fmla="*/ 2304495 h 3577162"/>
                <a:gd name="csX6" fmla="*/ 12980003 w 14938252"/>
                <a:gd name="csY6" fmla="*/ 144619 h 3577162"/>
                <a:gd name="csX7" fmla="*/ 14938252 w 14938252"/>
                <a:gd name="csY7" fmla="*/ 199341 h 3577162"/>
                <a:gd name="csX0" fmla="*/ 0 w 14987621"/>
                <a:gd name="csY0" fmla="*/ 2992610 h 3581441"/>
                <a:gd name="csX1" fmla="*/ 2198462 w 14987621"/>
                <a:gd name="csY1" fmla="*/ 3534205 h 3581441"/>
                <a:gd name="csX2" fmla="*/ 4381986 w 14987621"/>
                <a:gd name="csY2" fmla="*/ 1626577 h 3581441"/>
                <a:gd name="csX3" fmla="*/ 6518213 w 14987621"/>
                <a:gd name="csY3" fmla="*/ 2399088 h 3581441"/>
                <a:gd name="csX4" fmla="*/ 8662324 w 14987621"/>
                <a:gd name="csY4" fmla="*/ 1752702 h 3581441"/>
                <a:gd name="csX5" fmla="*/ 11011386 w 14987621"/>
                <a:gd name="csY5" fmla="*/ 2304495 h 3581441"/>
                <a:gd name="csX6" fmla="*/ 13029372 w 14987621"/>
                <a:gd name="csY6" fmla="*/ 144619 h 3581441"/>
                <a:gd name="csX7" fmla="*/ 14987621 w 14987621"/>
                <a:gd name="csY7" fmla="*/ 199341 h 3581441"/>
                <a:gd name="csX0" fmla="*/ 0 w 14841695"/>
                <a:gd name="csY0" fmla="*/ 2995883 h 3584714"/>
                <a:gd name="csX1" fmla="*/ 2198462 w 14841695"/>
                <a:gd name="csY1" fmla="*/ 3537478 h 3584714"/>
                <a:gd name="csX2" fmla="*/ 4381986 w 14841695"/>
                <a:gd name="csY2" fmla="*/ 1629850 h 3584714"/>
                <a:gd name="csX3" fmla="*/ 6518213 w 14841695"/>
                <a:gd name="csY3" fmla="*/ 2402361 h 3584714"/>
                <a:gd name="csX4" fmla="*/ 8662324 w 14841695"/>
                <a:gd name="csY4" fmla="*/ 1755975 h 3584714"/>
                <a:gd name="csX5" fmla="*/ 11011386 w 14841695"/>
                <a:gd name="csY5" fmla="*/ 2307768 h 3584714"/>
                <a:gd name="csX6" fmla="*/ 13029372 w 14841695"/>
                <a:gd name="csY6" fmla="*/ 147892 h 3584714"/>
                <a:gd name="csX7" fmla="*/ 14841695 w 14841695"/>
                <a:gd name="csY7" fmla="*/ 187982 h 3584714"/>
                <a:gd name="csX0" fmla="*/ 0 w 14874200"/>
                <a:gd name="csY0" fmla="*/ 3022684 h 3611515"/>
                <a:gd name="csX1" fmla="*/ 2198462 w 14874200"/>
                <a:gd name="csY1" fmla="*/ 3564279 h 3611515"/>
                <a:gd name="csX2" fmla="*/ 4381986 w 14874200"/>
                <a:gd name="csY2" fmla="*/ 1656651 h 3611515"/>
                <a:gd name="csX3" fmla="*/ 6518213 w 14874200"/>
                <a:gd name="csY3" fmla="*/ 2429162 h 3611515"/>
                <a:gd name="csX4" fmla="*/ 8662324 w 14874200"/>
                <a:gd name="csY4" fmla="*/ 1782776 h 3611515"/>
                <a:gd name="csX5" fmla="*/ 11011386 w 14874200"/>
                <a:gd name="csY5" fmla="*/ 2334569 h 3611515"/>
                <a:gd name="csX6" fmla="*/ 13029372 w 14874200"/>
                <a:gd name="csY6" fmla="*/ 174693 h 3611515"/>
                <a:gd name="csX7" fmla="*/ 14874200 w 14874200"/>
                <a:gd name="csY7" fmla="*/ 115248 h 3611515"/>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739554"/>
                <a:gd name="csY0" fmla="*/ 2995615 h 3584446"/>
                <a:gd name="csX1" fmla="*/ 2198462 w 14739554"/>
                <a:gd name="csY1" fmla="*/ 3537210 h 3584446"/>
                <a:gd name="csX2" fmla="*/ 4381986 w 14739554"/>
                <a:gd name="csY2" fmla="*/ 1629582 h 3584446"/>
                <a:gd name="csX3" fmla="*/ 6518213 w 14739554"/>
                <a:gd name="csY3" fmla="*/ 2402093 h 3584446"/>
                <a:gd name="csX4" fmla="*/ 8662324 w 14739554"/>
                <a:gd name="csY4" fmla="*/ 1755707 h 3584446"/>
                <a:gd name="csX5" fmla="*/ 11011386 w 14739554"/>
                <a:gd name="csY5" fmla="*/ 2307500 h 3584446"/>
                <a:gd name="csX6" fmla="*/ 13029372 w 14739554"/>
                <a:gd name="csY6" fmla="*/ 147624 h 3584446"/>
                <a:gd name="csX7" fmla="*/ 14739554 w 14739554"/>
                <a:gd name="csY7" fmla="*/ 188893 h 3584446"/>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607195"/>
                <a:gd name="csY0" fmla="*/ 2961728 h 3550559"/>
                <a:gd name="csX1" fmla="*/ 2198462 w 14607195"/>
                <a:gd name="csY1" fmla="*/ 3503323 h 3550559"/>
                <a:gd name="csX2" fmla="*/ 4381986 w 14607195"/>
                <a:gd name="csY2" fmla="*/ 1595695 h 3550559"/>
                <a:gd name="csX3" fmla="*/ 6518213 w 14607195"/>
                <a:gd name="csY3" fmla="*/ 2368206 h 3550559"/>
                <a:gd name="csX4" fmla="*/ 8662324 w 14607195"/>
                <a:gd name="csY4" fmla="*/ 1721820 h 3550559"/>
                <a:gd name="csX5" fmla="*/ 11011386 w 14607195"/>
                <a:gd name="csY5" fmla="*/ 2273613 h 3550559"/>
                <a:gd name="csX6" fmla="*/ 13029372 w 14607195"/>
                <a:gd name="csY6" fmla="*/ 113737 h 3550559"/>
                <a:gd name="csX7" fmla="*/ 14607196 w 14607195"/>
                <a:gd name="csY7" fmla="*/ 347324 h 3550559"/>
                <a:gd name="csX0" fmla="*/ 0 w 14764077"/>
                <a:gd name="csY0" fmla="*/ 3170563 h 3759394"/>
                <a:gd name="csX1" fmla="*/ 2198462 w 14764077"/>
                <a:gd name="csY1" fmla="*/ 3712158 h 3759394"/>
                <a:gd name="csX2" fmla="*/ 4381986 w 14764077"/>
                <a:gd name="csY2" fmla="*/ 1804530 h 3759394"/>
                <a:gd name="csX3" fmla="*/ 6518213 w 14764077"/>
                <a:gd name="csY3" fmla="*/ 2577041 h 3759394"/>
                <a:gd name="csX4" fmla="*/ 8662324 w 14764077"/>
                <a:gd name="csY4" fmla="*/ 1930655 h 3759394"/>
                <a:gd name="csX5" fmla="*/ 11011386 w 14764077"/>
                <a:gd name="csY5" fmla="*/ 2482448 h 3759394"/>
                <a:gd name="csX6" fmla="*/ 13029372 w 14764077"/>
                <a:gd name="csY6" fmla="*/ 322572 h 3759394"/>
                <a:gd name="csX7" fmla="*/ 14764077 w 14764077"/>
                <a:gd name="csY7" fmla="*/ 809 h 3759394"/>
                <a:gd name="csX0" fmla="*/ 0 w 14756367"/>
                <a:gd name="csY0" fmla="*/ 3009401 h 3598232"/>
                <a:gd name="csX1" fmla="*/ 2198462 w 14756367"/>
                <a:gd name="csY1" fmla="*/ 3550996 h 3598232"/>
                <a:gd name="csX2" fmla="*/ 4381986 w 14756367"/>
                <a:gd name="csY2" fmla="*/ 1643368 h 3598232"/>
                <a:gd name="csX3" fmla="*/ 6518213 w 14756367"/>
                <a:gd name="csY3" fmla="*/ 2415879 h 3598232"/>
                <a:gd name="csX4" fmla="*/ 8662324 w 14756367"/>
                <a:gd name="csY4" fmla="*/ 1769493 h 3598232"/>
                <a:gd name="csX5" fmla="*/ 11011386 w 14756367"/>
                <a:gd name="csY5" fmla="*/ 2321286 h 3598232"/>
                <a:gd name="csX6" fmla="*/ 13029372 w 14756367"/>
                <a:gd name="csY6" fmla="*/ 161410 h 3598232"/>
                <a:gd name="csX7" fmla="*/ 14756367 w 14756367"/>
                <a:gd name="csY7" fmla="*/ 147258 h 3598232"/>
                <a:gd name="csX0" fmla="*/ 0 w 14849465"/>
                <a:gd name="csY0" fmla="*/ 3058247 h 3647078"/>
                <a:gd name="csX1" fmla="*/ 2198462 w 14849465"/>
                <a:gd name="csY1" fmla="*/ 3599842 h 3647078"/>
                <a:gd name="csX2" fmla="*/ 4381986 w 14849465"/>
                <a:gd name="csY2" fmla="*/ 1692214 h 3647078"/>
                <a:gd name="csX3" fmla="*/ 6518213 w 14849465"/>
                <a:gd name="csY3" fmla="*/ 2464725 h 3647078"/>
                <a:gd name="csX4" fmla="*/ 8662324 w 14849465"/>
                <a:gd name="csY4" fmla="*/ 1818339 h 3647078"/>
                <a:gd name="csX5" fmla="*/ 11011386 w 14849465"/>
                <a:gd name="csY5" fmla="*/ 2370132 h 3647078"/>
                <a:gd name="csX6" fmla="*/ 13029372 w 14849465"/>
                <a:gd name="csY6" fmla="*/ 210256 h 3647078"/>
                <a:gd name="csX7" fmla="*/ 14849465 w 14849465"/>
                <a:gd name="csY7" fmla="*/ 56957 h 3647078"/>
                <a:gd name="csX0" fmla="*/ 0 w 14888726"/>
                <a:gd name="csY0" fmla="*/ 3085193 h 3674024"/>
                <a:gd name="csX1" fmla="*/ 2198462 w 14888726"/>
                <a:gd name="csY1" fmla="*/ 3626788 h 3674024"/>
                <a:gd name="csX2" fmla="*/ 4381986 w 14888726"/>
                <a:gd name="csY2" fmla="*/ 1719160 h 3674024"/>
                <a:gd name="csX3" fmla="*/ 6518213 w 14888726"/>
                <a:gd name="csY3" fmla="*/ 2491671 h 3674024"/>
                <a:gd name="csX4" fmla="*/ 8662324 w 14888726"/>
                <a:gd name="csY4" fmla="*/ 1845285 h 3674024"/>
                <a:gd name="csX5" fmla="*/ 11011386 w 14888726"/>
                <a:gd name="csY5" fmla="*/ 2397078 h 3674024"/>
                <a:gd name="csX6" fmla="*/ 13029372 w 14888726"/>
                <a:gd name="csY6" fmla="*/ 237202 h 3674024"/>
                <a:gd name="csX7" fmla="*/ 14888726 w 14888726"/>
                <a:gd name="csY7" fmla="*/ 30733 h 3674024"/>
                <a:gd name="csX0" fmla="*/ 0 w 14930274"/>
                <a:gd name="csY0" fmla="*/ 3065122 h 3653953"/>
                <a:gd name="csX1" fmla="*/ 2198462 w 14930274"/>
                <a:gd name="csY1" fmla="*/ 3606717 h 3653953"/>
                <a:gd name="csX2" fmla="*/ 4381986 w 14930274"/>
                <a:gd name="csY2" fmla="*/ 1699089 h 3653953"/>
                <a:gd name="csX3" fmla="*/ 6518213 w 14930274"/>
                <a:gd name="csY3" fmla="*/ 2471600 h 3653953"/>
                <a:gd name="csX4" fmla="*/ 8662324 w 14930274"/>
                <a:gd name="csY4" fmla="*/ 1825214 h 3653953"/>
                <a:gd name="csX5" fmla="*/ 11011386 w 14930274"/>
                <a:gd name="csY5" fmla="*/ 2377007 h 3653953"/>
                <a:gd name="csX6" fmla="*/ 13029372 w 14930274"/>
                <a:gd name="csY6" fmla="*/ 217131 h 3653953"/>
                <a:gd name="csX7" fmla="*/ 14930274 w 14930274"/>
                <a:gd name="csY7" fmla="*/ 49092 h 3653953"/>
                <a:gd name="csX0" fmla="*/ 0 w 14944850"/>
                <a:gd name="csY0" fmla="*/ 3082043 h 3670874"/>
                <a:gd name="csX1" fmla="*/ 2198462 w 14944850"/>
                <a:gd name="csY1" fmla="*/ 3623638 h 3670874"/>
                <a:gd name="csX2" fmla="*/ 4381986 w 14944850"/>
                <a:gd name="csY2" fmla="*/ 1716010 h 3670874"/>
                <a:gd name="csX3" fmla="*/ 6518213 w 14944850"/>
                <a:gd name="csY3" fmla="*/ 2488521 h 3670874"/>
                <a:gd name="csX4" fmla="*/ 8662324 w 14944850"/>
                <a:gd name="csY4" fmla="*/ 1842135 h 3670874"/>
                <a:gd name="csX5" fmla="*/ 11011386 w 14944850"/>
                <a:gd name="csY5" fmla="*/ 2393928 h 3670874"/>
                <a:gd name="csX6" fmla="*/ 13029372 w 14944850"/>
                <a:gd name="csY6" fmla="*/ 234052 h 3670874"/>
                <a:gd name="csX7" fmla="*/ 14944850 w 14944850"/>
                <a:gd name="csY7" fmla="*/ 33209 h 3670874"/>
                <a:gd name="csX0" fmla="*/ 0 w 14944850"/>
                <a:gd name="csY0" fmla="*/ 3082043 h 3672895"/>
                <a:gd name="csX1" fmla="*/ 2198462 w 14944850"/>
                <a:gd name="csY1" fmla="*/ 3623638 h 3672895"/>
                <a:gd name="csX2" fmla="*/ 4381986 w 14944850"/>
                <a:gd name="csY2" fmla="*/ 1716010 h 3672895"/>
                <a:gd name="csX3" fmla="*/ 6518213 w 14944850"/>
                <a:gd name="csY3" fmla="*/ 2488521 h 3672895"/>
                <a:gd name="csX4" fmla="*/ 8662324 w 14944850"/>
                <a:gd name="csY4" fmla="*/ 1842135 h 3672895"/>
                <a:gd name="csX5" fmla="*/ 11011386 w 14944850"/>
                <a:gd name="csY5" fmla="*/ 2393928 h 3672895"/>
                <a:gd name="csX6" fmla="*/ 13029372 w 14944850"/>
                <a:gd name="csY6" fmla="*/ 234052 h 3672895"/>
                <a:gd name="csX7" fmla="*/ 14944850 w 14944850"/>
                <a:gd name="csY7" fmla="*/ 33209 h 3672895"/>
                <a:gd name="csX0" fmla="*/ 0 w 14944850"/>
                <a:gd name="csY0" fmla="*/ 3082043 h 3671663"/>
                <a:gd name="csX1" fmla="*/ 2198462 w 14944850"/>
                <a:gd name="csY1" fmla="*/ 3623638 h 3671663"/>
                <a:gd name="csX2" fmla="*/ 4381986 w 14944850"/>
                <a:gd name="csY2" fmla="*/ 1716010 h 3671663"/>
                <a:gd name="csX3" fmla="*/ 6518213 w 14944850"/>
                <a:gd name="csY3" fmla="*/ 2488521 h 3671663"/>
                <a:gd name="csX4" fmla="*/ 8662324 w 14944850"/>
                <a:gd name="csY4" fmla="*/ 1842135 h 3671663"/>
                <a:gd name="csX5" fmla="*/ 11011386 w 14944850"/>
                <a:gd name="csY5" fmla="*/ 2393928 h 3671663"/>
                <a:gd name="csX6" fmla="*/ 13029372 w 14944850"/>
                <a:gd name="csY6" fmla="*/ 234052 h 3671663"/>
                <a:gd name="csX7" fmla="*/ 14944850 w 14944850"/>
                <a:gd name="csY7" fmla="*/ 33209 h 3671663"/>
                <a:gd name="csX0" fmla="*/ 0 w 14960347"/>
                <a:gd name="csY0" fmla="*/ 3083317 h 3672937"/>
                <a:gd name="csX1" fmla="*/ 2198462 w 14960347"/>
                <a:gd name="csY1" fmla="*/ 3624912 h 3672937"/>
                <a:gd name="csX2" fmla="*/ 4381986 w 14960347"/>
                <a:gd name="csY2" fmla="*/ 1717284 h 3672937"/>
                <a:gd name="csX3" fmla="*/ 6518213 w 14960347"/>
                <a:gd name="csY3" fmla="*/ 2489795 h 3672937"/>
                <a:gd name="csX4" fmla="*/ 8662324 w 14960347"/>
                <a:gd name="csY4" fmla="*/ 1843409 h 3672937"/>
                <a:gd name="csX5" fmla="*/ 11011386 w 14960347"/>
                <a:gd name="csY5" fmla="*/ 2395202 h 3672937"/>
                <a:gd name="csX6" fmla="*/ 13029372 w 14960347"/>
                <a:gd name="csY6" fmla="*/ 235326 h 3672937"/>
                <a:gd name="csX7" fmla="*/ 14960346 w 14960347"/>
                <a:gd name="csY7" fmla="*/ 32191 h 3672937"/>
                <a:gd name="csX0" fmla="*/ 0 w 14698295"/>
                <a:gd name="csY0" fmla="*/ 3181515 h 3771135"/>
                <a:gd name="csX1" fmla="*/ 2198462 w 14698295"/>
                <a:gd name="csY1" fmla="*/ 3723110 h 3771135"/>
                <a:gd name="csX2" fmla="*/ 4381986 w 14698295"/>
                <a:gd name="csY2" fmla="*/ 1815482 h 3771135"/>
                <a:gd name="csX3" fmla="*/ 6518213 w 14698295"/>
                <a:gd name="csY3" fmla="*/ 2587993 h 3771135"/>
                <a:gd name="csX4" fmla="*/ 8662324 w 14698295"/>
                <a:gd name="csY4" fmla="*/ 1941607 h 3771135"/>
                <a:gd name="csX5" fmla="*/ 11011386 w 14698295"/>
                <a:gd name="csY5" fmla="*/ 2493400 h 3771135"/>
                <a:gd name="csX6" fmla="*/ 13029372 w 14698295"/>
                <a:gd name="csY6" fmla="*/ 333524 h 3771135"/>
                <a:gd name="csX7" fmla="*/ 14698296 w 14698295"/>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821031"/>
                <a:gd name="csY0" fmla="*/ 3207973 h 3797593"/>
                <a:gd name="csX1" fmla="*/ 2198462 w 14821031"/>
                <a:gd name="csY1" fmla="*/ 3749568 h 3797593"/>
                <a:gd name="csX2" fmla="*/ 4381986 w 14821031"/>
                <a:gd name="csY2" fmla="*/ 1841940 h 3797593"/>
                <a:gd name="csX3" fmla="*/ 6518213 w 14821031"/>
                <a:gd name="csY3" fmla="*/ 2614451 h 3797593"/>
                <a:gd name="csX4" fmla="*/ 8662324 w 14821031"/>
                <a:gd name="csY4" fmla="*/ 1968065 h 3797593"/>
                <a:gd name="csX5" fmla="*/ 11011386 w 14821031"/>
                <a:gd name="csY5" fmla="*/ 2519858 h 3797593"/>
                <a:gd name="csX6" fmla="*/ 13029372 w 14821031"/>
                <a:gd name="csY6" fmla="*/ 359982 h 3797593"/>
                <a:gd name="csX7" fmla="*/ 14698296 w 14821031"/>
                <a:gd name="csY7" fmla="*/ 26707 h 3797593"/>
                <a:gd name="csX8" fmla="*/ 14695186 w 14821031"/>
                <a:gd name="csY8" fmla="*/ 19982 h 3797593"/>
                <a:gd name="csX0" fmla="*/ 0 w 14870644"/>
                <a:gd name="csY0" fmla="*/ 3281758 h 3871378"/>
                <a:gd name="csX1" fmla="*/ 2198462 w 14870644"/>
                <a:gd name="csY1" fmla="*/ 3823353 h 3871378"/>
                <a:gd name="csX2" fmla="*/ 4381986 w 14870644"/>
                <a:gd name="csY2" fmla="*/ 1915725 h 3871378"/>
                <a:gd name="csX3" fmla="*/ 6518213 w 14870644"/>
                <a:gd name="csY3" fmla="*/ 2688236 h 3871378"/>
                <a:gd name="csX4" fmla="*/ 8662324 w 14870644"/>
                <a:gd name="csY4" fmla="*/ 2041850 h 3871378"/>
                <a:gd name="csX5" fmla="*/ 11011386 w 14870644"/>
                <a:gd name="csY5" fmla="*/ 2593643 h 3871378"/>
                <a:gd name="csX6" fmla="*/ 13029372 w 14870644"/>
                <a:gd name="csY6" fmla="*/ 433767 h 3871378"/>
                <a:gd name="csX7" fmla="*/ 14698296 w 14870644"/>
                <a:gd name="csY7" fmla="*/ 100492 h 3871378"/>
                <a:gd name="csX8" fmla="*/ 14834263 w 14870644"/>
                <a:gd name="csY8" fmla="*/ 0 h 3871378"/>
                <a:gd name="csX0" fmla="*/ 0 w 14866136"/>
                <a:gd name="csY0" fmla="*/ 3195599 h 3785219"/>
                <a:gd name="csX1" fmla="*/ 2198462 w 14866136"/>
                <a:gd name="csY1" fmla="*/ 3737194 h 3785219"/>
                <a:gd name="csX2" fmla="*/ 4381986 w 14866136"/>
                <a:gd name="csY2" fmla="*/ 1829566 h 3785219"/>
                <a:gd name="csX3" fmla="*/ 6518213 w 14866136"/>
                <a:gd name="csY3" fmla="*/ 2602077 h 3785219"/>
                <a:gd name="csX4" fmla="*/ 8662324 w 14866136"/>
                <a:gd name="csY4" fmla="*/ 1955691 h 3785219"/>
                <a:gd name="csX5" fmla="*/ 11011386 w 14866136"/>
                <a:gd name="csY5" fmla="*/ 2507484 h 3785219"/>
                <a:gd name="csX6" fmla="*/ 13029372 w 14866136"/>
                <a:gd name="csY6" fmla="*/ 347608 h 3785219"/>
                <a:gd name="csX7" fmla="*/ 14698296 w 14866136"/>
                <a:gd name="csY7" fmla="*/ 14333 h 3785219"/>
                <a:gd name="csX8" fmla="*/ 14824893 w 14866136"/>
                <a:gd name="csY8" fmla="*/ 86010 h 3785219"/>
                <a:gd name="csX0" fmla="*/ 0 w 14842535"/>
                <a:gd name="csY0" fmla="*/ 3325149 h 3914769"/>
                <a:gd name="csX1" fmla="*/ 2198462 w 14842535"/>
                <a:gd name="csY1" fmla="*/ 3866744 h 3914769"/>
                <a:gd name="csX2" fmla="*/ 4381986 w 14842535"/>
                <a:gd name="csY2" fmla="*/ 1959116 h 3914769"/>
                <a:gd name="csX3" fmla="*/ 6518213 w 14842535"/>
                <a:gd name="csY3" fmla="*/ 2731627 h 3914769"/>
                <a:gd name="csX4" fmla="*/ 8662324 w 14842535"/>
                <a:gd name="csY4" fmla="*/ 2085241 h 3914769"/>
                <a:gd name="csX5" fmla="*/ 11011386 w 14842535"/>
                <a:gd name="csY5" fmla="*/ 2637034 h 3914769"/>
                <a:gd name="csX6" fmla="*/ 13029372 w 14842535"/>
                <a:gd name="csY6" fmla="*/ 477158 h 3914769"/>
                <a:gd name="csX7" fmla="*/ 14646818 w 14842535"/>
                <a:gd name="csY7" fmla="*/ 7928 h 3914769"/>
                <a:gd name="csX8" fmla="*/ 14824893 w 14842535"/>
                <a:gd name="csY8" fmla="*/ 215560 h 3914769"/>
                <a:gd name="csX0" fmla="*/ 0 w 14824895"/>
                <a:gd name="csY0" fmla="*/ 3403681 h 3993301"/>
                <a:gd name="csX1" fmla="*/ 2198462 w 14824895"/>
                <a:gd name="csY1" fmla="*/ 3945276 h 3993301"/>
                <a:gd name="csX2" fmla="*/ 4381986 w 14824895"/>
                <a:gd name="csY2" fmla="*/ 2037648 h 3993301"/>
                <a:gd name="csX3" fmla="*/ 6518213 w 14824895"/>
                <a:gd name="csY3" fmla="*/ 2810159 h 3993301"/>
                <a:gd name="csX4" fmla="*/ 8662324 w 14824895"/>
                <a:gd name="csY4" fmla="*/ 2163773 h 3993301"/>
                <a:gd name="csX5" fmla="*/ 11011386 w 14824895"/>
                <a:gd name="csY5" fmla="*/ 2715566 h 3993301"/>
                <a:gd name="csX6" fmla="*/ 13029372 w 14824895"/>
                <a:gd name="csY6" fmla="*/ 555690 h 3993301"/>
                <a:gd name="csX7" fmla="*/ 14646818 w 14824895"/>
                <a:gd name="csY7" fmla="*/ 86460 h 3993301"/>
                <a:gd name="csX8" fmla="*/ 14824893 w 14824895"/>
                <a:gd name="csY8" fmla="*/ 294092 h 3993301"/>
                <a:gd name="csX0" fmla="*/ 0 w 14646818"/>
                <a:gd name="csY0" fmla="*/ 3317221 h 3906841"/>
                <a:gd name="csX1" fmla="*/ 2198462 w 14646818"/>
                <a:gd name="csY1" fmla="*/ 3858816 h 3906841"/>
                <a:gd name="csX2" fmla="*/ 4381986 w 14646818"/>
                <a:gd name="csY2" fmla="*/ 1951188 h 3906841"/>
                <a:gd name="csX3" fmla="*/ 6518213 w 14646818"/>
                <a:gd name="csY3" fmla="*/ 2723699 h 3906841"/>
                <a:gd name="csX4" fmla="*/ 8662324 w 14646818"/>
                <a:gd name="csY4" fmla="*/ 2077313 h 3906841"/>
                <a:gd name="csX5" fmla="*/ 11011386 w 14646818"/>
                <a:gd name="csY5" fmla="*/ 2629106 h 3906841"/>
                <a:gd name="csX6" fmla="*/ 13029372 w 14646818"/>
                <a:gd name="csY6" fmla="*/ 469230 h 3906841"/>
                <a:gd name="csX7" fmla="*/ 14646818 w 14646818"/>
                <a:gd name="csY7" fmla="*/ 0 h 3906841"/>
                <a:gd name="csX0" fmla="*/ 0 w 14863500"/>
                <a:gd name="csY0" fmla="*/ 3191668 h 3781288"/>
                <a:gd name="csX1" fmla="*/ 2198462 w 14863500"/>
                <a:gd name="csY1" fmla="*/ 3733263 h 3781288"/>
                <a:gd name="csX2" fmla="*/ 4381986 w 14863500"/>
                <a:gd name="csY2" fmla="*/ 1825635 h 3781288"/>
                <a:gd name="csX3" fmla="*/ 6518213 w 14863500"/>
                <a:gd name="csY3" fmla="*/ 2598146 h 3781288"/>
                <a:gd name="csX4" fmla="*/ 8662324 w 14863500"/>
                <a:gd name="csY4" fmla="*/ 1951760 h 3781288"/>
                <a:gd name="csX5" fmla="*/ 11011386 w 14863500"/>
                <a:gd name="csY5" fmla="*/ 2503553 h 3781288"/>
                <a:gd name="csX6" fmla="*/ 13029372 w 14863500"/>
                <a:gd name="csY6" fmla="*/ 343677 h 3781288"/>
                <a:gd name="csX7" fmla="*/ 14863500 w 14863500"/>
                <a:gd name="csY7" fmla="*/ 39 h 3781288"/>
                <a:gd name="csX0" fmla="*/ 0 w 14864307"/>
                <a:gd name="csY0" fmla="*/ 3102980 h 3692600"/>
                <a:gd name="csX1" fmla="*/ 2198462 w 14864307"/>
                <a:gd name="csY1" fmla="*/ 3644575 h 3692600"/>
                <a:gd name="csX2" fmla="*/ 4381986 w 14864307"/>
                <a:gd name="csY2" fmla="*/ 1736947 h 3692600"/>
                <a:gd name="csX3" fmla="*/ 6518213 w 14864307"/>
                <a:gd name="csY3" fmla="*/ 2509458 h 3692600"/>
                <a:gd name="csX4" fmla="*/ 8662324 w 14864307"/>
                <a:gd name="csY4" fmla="*/ 1863072 h 3692600"/>
                <a:gd name="csX5" fmla="*/ 11011386 w 14864307"/>
                <a:gd name="csY5" fmla="*/ 2414865 h 3692600"/>
                <a:gd name="csX6" fmla="*/ 13029372 w 14864307"/>
                <a:gd name="csY6" fmla="*/ 254989 h 3692600"/>
                <a:gd name="csX7" fmla="*/ 14864306 w 14864307"/>
                <a:gd name="csY7" fmla="*/ 19144 h 3692600"/>
                <a:gd name="csX0" fmla="*/ 0 w 14854146"/>
                <a:gd name="csY0" fmla="*/ 3049430 h 3639050"/>
                <a:gd name="csX1" fmla="*/ 2198462 w 14854146"/>
                <a:gd name="csY1" fmla="*/ 3591025 h 3639050"/>
                <a:gd name="csX2" fmla="*/ 4381986 w 14854146"/>
                <a:gd name="csY2" fmla="*/ 1683397 h 3639050"/>
                <a:gd name="csX3" fmla="*/ 6518213 w 14854146"/>
                <a:gd name="csY3" fmla="*/ 2455908 h 3639050"/>
                <a:gd name="csX4" fmla="*/ 8662324 w 14854146"/>
                <a:gd name="csY4" fmla="*/ 1809522 h 3639050"/>
                <a:gd name="csX5" fmla="*/ 11011386 w 14854146"/>
                <a:gd name="csY5" fmla="*/ 2361315 h 3639050"/>
                <a:gd name="csX6" fmla="*/ 13029372 w 14854146"/>
                <a:gd name="csY6" fmla="*/ 201439 h 3639050"/>
                <a:gd name="csX7" fmla="*/ 14854146 w 14854146"/>
                <a:gd name="csY7" fmla="*/ 68440 h 3639050"/>
                <a:gd name="csX0" fmla="*/ 0 w 14931228"/>
                <a:gd name="csY0" fmla="*/ 3091656 h 3681276"/>
                <a:gd name="csX1" fmla="*/ 2198462 w 14931228"/>
                <a:gd name="csY1" fmla="*/ 3633251 h 3681276"/>
                <a:gd name="csX2" fmla="*/ 4381986 w 14931228"/>
                <a:gd name="csY2" fmla="*/ 1725623 h 3681276"/>
                <a:gd name="csX3" fmla="*/ 6518213 w 14931228"/>
                <a:gd name="csY3" fmla="*/ 2498134 h 3681276"/>
                <a:gd name="csX4" fmla="*/ 8662324 w 14931228"/>
                <a:gd name="csY4" fmla="*/ 1851748 h 3681276"/>
                <a:gd name="csX5" fmla="*/ 11011386 w 14931228"/>
                <a:gd name="csY5" fmla="*/ 2403541 h 3681276"/>
                <a:gd name="csX6" fmla="*/ 13029372 w 14931228"/>
                <a:gd name="csY6" fmla="*/ 243665 h 3681276"/>
                <a:gd name="csX7" fmla="*/ 14931228 w 14931228"/>
                <a:gd name="csY7" fmla="*/ 26072 h 3681276"/>
                <a:gd name="csX0" fmla="*/ 0 w 14941066"/>
                <a:gd name="csY0" fmla="*/ 3082253 h 3671873"/>
                <a:gd name="csX1" fmla="*/ 2198462 w 14941066"/>
                <a:gd name="csY1" fmla="*/ 3623848 h 3671873"/>
                <a:gd name="csX2" fmla="*/ 4381986 w 14941066"/>
                <a:gd name="csY2" fmla="*/ 1716220 h 3671873"/>
                <a:gd name="csX3" fmla="*/ 6518213 w 14941066"/>
                <a:gd name="csY3" fmla="*/ 2488731 h 3671873"/>
                <a:gd name="csX4" fmla="*/ 8662324 w 14941066"/>
                <a:gd name="csY4" fmla="*/ 1842345 h 3671873"/>
                <a:gd name="csX5" fmla="*/ 11011386 w 14941066"/>
                <a:gd name="csY5" fmla="*/ 2394138 h 3671873"/>
                <a:gd name="csX6" fmla="*/ 13029372 w 14941066"/>
                <a:gd name="csY6" fmla="*/ 234262 h 3671873"/>
                <a:gd name="csX7" fmla="*/ 14941066 w 14941066"/>
                <a:gd name="csY7" fmla="*/ 33042 h 3671873"/>
                <a:gd name="csX0" fmla="*/ 0 w 14956941"/>
                <a:gd name="csY0" fmla="*/ 3085677 h 3675297"/>
                <a:gd name="csX1" fmla="*/ 2198462 w 14956941"/>
                <a:gd name="csY1" fmla="*/ 3627272 h 3675297"/>
                <a:gd name="csX2" fmla="*/ 4381986 w 14956941"/>
                <a:gd name="csY2" fmla="*/ 1719644 h 3675297"/>
                <a:gd name="csX3" fmla="*/ 6518213 w 14956941"/>
                <a:gd name="csY3" fmla="*/ 2492155 h 3675297"/>
                <a:gd name="csX4" fmla="*/ 8662324 w 14956941"/>
                <a:gd name="csY4" fmla="*/ 1845769 h 3675297"/>
                <a:gd name="csX5" fmla="*/ 11011386 w 14956941"/>
                <a:gd name="csY5" fmla="*/ 2397562 h 3675297"/>
                <a:gd name="csX6" fmla="*/ 13029372 w 14956941"/>
                <a:gd name="csY6" fmla="*/ 237686 h 3675297"/>
                <a:gd name="csX7" fmla="*/ 14956941 w 14956941"/>
                <a:gd name="csY7" fmla="*/ 30365 h 3675297"/>
                <a:gd name="csX0" fmla="*/ 0 w 14958823"/>
                <a:gd name="csY0" fmla="*/ 3096984 h 3686604"/>
                <a:gd name="csX1" fmla="*/ 2198462 w 14958823"/>
                <a:gd name="csY1" fmla="*/ 3638579 h 3686604"/>
                <a:gd name="csX2" fmla="*/ 4381986 w 14958823"/>
                <a:gd name="csY2" fmla="*/ 1730951 h 3686604"/>
                <a:gd name="csX3" fmla="*/ 6518213 w 14958823"/>
                <a:gd name="csY3" fmla="*/ 2503462 h 3686604"/>
                <a:gd name="csX4" fmla="*/ 8662324 w 14958823"/>
                <a:gd name="csY4" fmla="*/ 1857076 h 3686604"/>
                <a:gd name="csX5" fmla="*/ 11011386 w 14958823"/>
                <a:gd name="csY5" fmla="*/ 2408869 h 3686604"/>
                <a:gd name="csX6" fmla="*/ 13029372 w 14958823"/>
                <a:gd name="csY6" fmla="*/ 248993 h 3686604"/>
                <a:gd name="csX7" fmla="*/ 14958823 w 14958823"/>
                <a:gd name="csY7" fmla="*/ 22626 h 3686604"/>
                <a:gd name="csX0" fmla="*/ 0 w 14959200"/>
                <a:gd name="csY0" fmla="*/ 3099362 h 3688982"/>
                <a:gd name="csX1" fmla="*/ 2198462 w 14959200"/>
                <a:gd name="csY1" fmla="*/ 3640957 h 3688982"/>
                <a:gd name="csX2" fmla="*/ 4381986 w 14959200"/>
                <a:gd name="csY2" fmla="*/ 1733329 h 3688982"/>
                <a:gd name="csX3" fmla="*/ 6518213 w 14959200"/>
                <a:gd name="csY3" fmla="*/ 2505840 h 3688982"/>
                <a:gd name="csX4" fmla="*/ 8662324 w 14959200"/>
                <a:gd name="csY4" fmla="*/ 1859454 h 3688982"/>
                <a:gd name="csX5" fmla="*/ 11011386 w 14959200"/>
                <a:gd name="csY5" fmla="*/ 2411247 h 3688982"/>
                <a:gd name="csX6" fmla="*/ 13029372 w 14959200"/>
                <a:gd name="csY6" fmla="*/ 251371 h 3688982"/>
                <a:gd name="csX7" fmla="*/ 14959200 w 14959200"/>
                <a:gd name="csY7" fmla="*/ 21196 h 3688982"/>
                <a:gd name="csX0" fmla="*/ 0 w 14943324"/>
                <a:gd name="csY0" fmla="*/ 3095571 h 3685191"/>
                <a:gd name="csX1" fmla="*/ 2198462 w 14943324"/>
                <a:gd name="csY1" fmla="*/ 3637166 h 3685191"/>
                <a:gd name="csX2" fmla="*/ 4381986 w 14943324"/>
                <a:gd name="csY2" fmla="*/ 1729538 h 3685191"/>
                <a:gd name="csX3" fmla="*/ 6518213 w 14943324"/>
                <a:gd name="csY3" fmla="*/ 2502049 h 3685191"/>
                <a:gd name="csX4" fmla="*/ 8662324 w 14943324"/>
                <a:gd name="csY4" fmla="*/ 1855663 h 3685191"/>
                <a:gd name="csX5" fmla="*/ 11011386 w 14943324"/>
                <a:gd name="csY5" fmla="*/ 2407456 h 3685191"/>
                <a:gd name="csX6" fmla="*/ 13029372 w 14943324"/>
                <a:gd name="csY6" fmla="*/ 247580 h 3685191"/>
                <a:gd name="csX7" fmla="*/ 14943324 w 14943324"/>
                <a:gd name="csY7" fmla="*/ 23506 h 3685191"/>
                <a:gd name="csX0" fmla="*/ 0 w 14959199"/>
                <a:gd name="csY0" fmla="*/ 3099363 h 3688983"/>
                <a:gd name="csX1" fmla="*/ 2198462 w 14959199"/>
                <a:gd name="csY1" fmla="*/ 3640958 h 3688983"/>
                <a:gd name="csX2" fmla="*/ 4381986 w 14959199"/>
                <a:gd name="csY2" fmla="*/ 1733330 h 3688983"/>
                <a:gd name="csX3" fmla="*/ 6518213 w 14959199"/>
                <a:gd name="csY3" fmla="*/ 2505841 h 3688983"/>
                <a:gd name="csX4" fmla="*/ 8662324 w 14959199"/>
                <a:gd name="csY4" fmla="*/ 1859455 h 3688983"/>
                <a:gd name="csX5" fmla="*/ 11011386 w 14959199"/>
                <a:gd name="csY5" fmla="*/ 2411248 h 3688983"/>
                <a:gd name="csX6" fmla="*/ 13029372 w 14959199"/>
                <a:gd name="csY6" fmla="*/ 251372 h 3688983"/>
                <a:gd name="csX7" fmla="*/ 14959199 w 14959199"/>
                <a:gd name="csY7" fmla="*/ 21195 h 3688983"/>
                <a:gd name="csX0" fmla="*/ 0 w 14944095"/>
                <a:gd name="csY0" fmla="*/ 3077899 h 3667519"/>
                <a:gd name="csX1" fmla="*/ 2198462 w 14944095"/>
                <a:gd name="csY1" fmla="*/ 3619494 h 3667519"/>
                <a:gd name="csX2" fmla="*/ 4381986 w 14944095"/>
                <a:gd name="csY2" fmla="*/ 1711866 h 3667519"/>
                <a:gd name="csX3" fmla="*/ 6518213 w 14944095"/>
                <a:gd name="csY3" fmla="*/ 2484377 h 3667519"/>
                <a:gd name="csX4" fmla="*/ 8662324 w 14944095"/>
                <a:gd name="csY4" fmla="*/ 1837991 h 3667519"/>
                <a:gd name="csX5" fmla="*/ 11011386 w 14944095"/>
                <a:gd name="csY5" fmla="*/ 2389784 h 3667519"/>
                <a:gd name="csX6" fmla="*/ 13029372 w 14944095"/>
                <a:gd name="csY6" fmla="*/ 229908 h 3667519"/>
                <a:gd name="csX7" fmla="*/ 14944095 w 14944095"/>
                <a:gd name="csY7" fmla="*/ 36685 h 3667519"/>
                <a:gd name="csX0" fmla="*/ 0 w 14959594"/>
                <a:gd name="csY0" fmla="*/ 3079131 h 3668751"/>
                <a:gd name="csX1" fmla="*/ 2198462 w 14959594"/>
                <a:gd name="csY1" fmla="*/ 3620726 h 3668751"/>
                <a:gd name="csX2" fmla="*/ 4381986 w 14959594"/>
                <a:gd name="csY2" fmla="*/ 1713098 h 3668751"/>
                <a:gd name="csX3" fmla="*/ 6518213 w 14959594"/>
                <a:gd name="csY3" fmla="*/ 2485609 h 3668751"/>
                <a:gd name="csX4" fmla="*/ 8662324 w 14959594"/>
                <a:gd name="csY4" fmla="*/ 1839223 h 3668751"/>
                <a:gd name="csX5" fmla="*/ 11011386 w 14959594"/>
                <a:gd name="csY5" fmla="*/ 2391016 h 3668751"/>
                <a:gd name="csX6" fmla="*/ 13029372 w 14959594"/>
                <a:gd name="csY6" fmla="*/ 231140 h 3668751"/>
                <a:gd name="csX7" fmla="*/ 14959594 w 14959594"/>
                <a:gd name="csY7" fmla="*/ 35623 h 3668751"/>
                <a:gd name="csX0" fmla="*/ 0 w 14956942"/>
                <a:gd name="csY0" fmla="*/ 3085678 h 3675298"/>
                <a:gd name="csX1" fmla="*/ 2198462 w 14956942"/>
                <a:gd name="csY1" fmla="*/ 3627273 h 3675298"/>
                <a:gd name="csX2" fmla="*/ 4381986 w 14956942"/>
                <a:gd name="csY2" fmla="*/ 1719645 h 3675298"/>
                <a:gd name="csX3" fmla="*/ 6518213 w 14956942"/>
                <a:gd name="csY3" fmla="*/ 2492156 h 3675298"/>
                <a:gd name="csX4" fmla="*/ 8662324 w 14956942"/>
                <a:gd name="csY4" fmla="*/ 1845770 h 3675298"/>
                <a:gd name="csX5" fmla="*/ 11011386 w 14956942"/>
                <a:gd name="csY5" fmla="*/ 2397563 h 3675298"/>
                <a:gd name="csX6" fmla="*/ 13029372 w 14956942"/>
                <a:gd name="csY6" fmla="*/ 237687 h 3675298"/>
                <a:gd name="csX7" fmla="*/ 14956942 w 14956942"/>
                <a:gd name="csY7" fmla="*/ 30365 h 3675298"/>
                <a:gd name="csX0" fmla="*/ 0 w 14954290"/>
                <a:gd name="csY0" fmla="*/ 3092574 h 3682194"/>
                <a:gd name="csX1" fmla="*/ 2198462 w 14954290"/>
                <a:gd name="csY1" fmla="*/ 3634169 h 3682194"/>
                <a:gd name="csX2" fmla="*/ 4381986 w 14954290"/>
                <a:gd name="csY2" fmla="*/ 1726541 h 3682194"/>
                <a:gd name="csX3" fmla="*/ 6518213 w 14954290"/>
                <a:gd name="csY3" fmla="*/ 2499052 h 3682194"/>
                <a:gd name="csX4" fmla="*/ 8662324 w 14954290"/>
                <a:gd name="csY4" fmla="*/ 1852666 h 3682194"/>
                <a:gd name="csX5" fmla="*/ 11011386 w 14954290"/>
                <a:gd name="csY5" fmla="*/ 2404459 h 3682194"/>
                <a:gd name="csX6" fmla="*/ 13029372 w 14954290"/>
                <a:gd name="csY6" fmla="*/ 244583 h 3682194"/>
                <a:gd name="csX7" fmla="*/ 14954290 w 14954290"/>
                <a:gd name="csY7" fmla="*/ 25454 h 3682194"/>
                <a:gd name="csX0" fmla="*/ 0 w 14955418"/>
                <a:gd name="csY0" fmla="*/ 3099602 h 3689222"/>
                <a:gd name="csX1" fmla="*/ 2198462 w 14955418"/>
                <a:gd name="csY1" fmla="*/ 3641197 h 3689222"/>
                <a:gd name="csX2" fmla="*/ 4381986 w 14955418"/>
                <a:gd name="csY2" fmla="*/ 1733569 h 3689222"/>
                <a:gd name="csX3" fmla="*/ 6518213 w 14955418"/>
                <a:gd name="csY3" fmla="*/ 2506080 h 3689222"/>
                <a:gd name="csX4" fmla="*/ 8662324 w 14955418"/>
                <a:gd name="csY4" fmla="*/ 1859694 h 3689222"/>
                <a:gd name="csX5" fmla="*/ 11011386 w 14955418"/>
                <a:gd name="csY5" fmla="*/ 2411487 h 3689222"/>
                <a:gd name="csX6" fmla="*/ 13029372 w 14955418"/>
                <a:gd name="csY6" fmla="*/ 251611 h 3689222"/>
                <a:gd name="csX7" fmla="*/ 14955418 w 14955418"/>
                <a:gd name="csY7" fmla="*/ 21055 h 3689222"/>
                <a:gd name="csX0" fmla="*/ 0 w 14953914"/>
                <a:gd name="csY0" fmla="*/ 3090311 h 3679931"/>
                <a:gd name="csX1" fmla="*/ 2198462 w 14953914"/>
                <a:gd name="csY1" fmla="*/ 3631906 h 3679931"/>
                <a:gd name="csX2" fmla="*/ 4381986 w 14953914"/>
                <a:gd name="csY2" fmla="*/ 1724278 h 3679931"/>
                <a:gd name="csX3" fmla="*/ 6518213 w 14953914"/>
                <a:gd name="csY3" fmla="*/ 2496789 h 3679931"/>
                <a:gd name="csX4" fmla="*/ 8662324 w 14953914"/>
                <a:gd name="csY4" fmla="*/ 1850403 h 3679931"/>
                <a:gd name="csX5" fmla="*/ 11011386 w 14953914"/>
                <a:gd name="csY5" fmla="*/ 2402196 h 3679931"/>
                <a:gd name="csX6" fmla="*/ 13029372 w 14953914"/>
                <a:gd name="csY6" fmla="*/ 242320 h 3679931"/>
                <a:gd name="csX7" fmla="*/ 14953914 w 14953914"/>
                <a:gd name="csY7" fmla="*/ 27000 h 3679931"/>
                <a:gd name="csX0" fmla="*/ 0 w 14958823"/>
                <a:gd name="csY0" fmla="*/ 3096986 h 3686606"/>
                <a:gd name="csX1" fmla="*/ 2198462 w 14958823"/>
                <a:gd name="csY1" fmla="*/ 3638581 h 3686606"/>
                <a:gd name="csX2" fmla="*/ 4381986 w 14958823"/>
                <a:gd name="csY2" fmla="*/ 1730953 h 3686606"/>
                <a:gd name="csX3" fmla="*/ 6518213 w 14958823"/>
                <a:gd name="csY3" fmla="*/ 2503464 h 3686606"/>
                <a:gd name="csX4" fmla="*/ 8662324 w 14958823"/>
                <a:gd name="csY4" fmla="*/ 1857078 h 3686606"/>
                <a:gd name="csX5" fmla="*/ 11011386 w 14958823"/>
                <a:gd name="csY5" fmla="*/ 2408871 h 3686606"/>
                <a:gd name="csX6" fmla="*/ 13029372 w 14958823"/>
                <a:gd name="csY6" fmla="*/ 248995 h 3686606"/>
                <a:gd name="csX7" fmla="*/ 14958823 w 14958823"/>
                <a:gd name="csY7" fmla="*/ 22626 h 3686606"/>
                <a:gd name="csX0" fmla="*/ 0 w 14957318"/>
                <a:gd name="csY0" fmla="*/ 3087864 h 3677484"/>
                <a:gd name="csX1" fmla="*/ 2198462 w 14957318"/>
                <a:gd name="csY1" fmla="*/ 3629459 h 3677484"/>
                <a:gd name="csX2" fmla="*/ 4381986 w 14957318"/>
                <a:gd name="csY2" fmla="*/ 1721831 h 3677484"/>
                <a:gd name="csX3" fmla="*/ 6518213 w 14957318"/>
                <a:gd name="csY3" fmla="*/ 2494342 h 3677484"/>
                <a:gd name="csX4" fmla="*/ 8662324 w 14957318"/>
                <a:gd name="csY4" fmla="*/ 1847956 h 3677484"/>
                <a:gd name="csX5" fmla="*/ 11011386 w 14957318"/>
                <a:gd name="csY5" fmla="*/ 2399749 h 3677484"/>
                <a:gd name="csX6" fmla="*/ 13029372 w 14957318"/>
                <a:gd name="csY6" fmla="*/ 239873 h 3677484"/>
                <a:gd name="csX7" fmla="*/ 14957318 w 14957318"/>
                <a:gd name="csY7" fmla="*/ 28742 h 3677484"/>
                <a:gd name="csX0" fmla="*/ 0 w 14955042"/>
                <a:gd name="csY0" fmla="*/ 3097219 h 3686839"/>
                <a:gd name="csX1" fmla="*/ 2198462 w 14955042"/>
                <a:gd name="csY1" fmla="*/ 3638814 h 3686839"/>
                <a:gd name="csX2" fmla="*/ 4381986 w 14955042"/>
                <a:gd name="csY2" fmla="*/ 1731186 h 3686839"/>
                <a:gd name="csX3" fmla="*/ 6518213 w 14955042"/>
                <a:gd name="csY3" fmla="*/ 2503697 h 3686839"/>
                <a:gd name="csX4" fmla="*/ 8662324 w 14955042"/>
                <a:gd name="csY4" fmla="*/ 1857311 h 3686839"/>
                <a:gd name="csX5" fmla="*/ 11011386 w 14955042"/>
                <a:gd name="csY5" fmla="*/ 2409104 h 3686839"/>
                <a:gd name="csX6" fmla="*/ 13029372 w 14955042"/>
                <a:gd name="csY6" fmla="*/ 249228 h 3686839"/>
                <a:gd name="csX7" fmla="*/ 14955042 w 14955042"/>
                <a:gd name="csY7" fmla="*/ 22481 h 3686839"/>
                <a:gd name="csX0" fmla="*/ 0 w 14956547"/>
                <a:gd name="csY0" fmla="*/ 3107002 h 3696622"/>
                <a:gd name="csX1" fmla="*/ 2198462 w 14956547"/>
                <a:gd name="csY1" fmla="*/ 3648597 h 3696622"/>
                <a:gd name="csX2" fmla="*/ 4381986 w 14956547"/>
                <a:gd name="csY2" fmla="*/ 1740969 h 3696622"/>
                <a:gd name="csX3" fmla="*/ 6518213 w 14956547"/>
                <a:gd name="csY3" fmla="*/ 2513480 h 3696622"/>
                <a:gd name="csX4" fmla="*/ 8662324 w 14956547"/>
                <a:gd name="csY4" fmla="*/ 1867094 h 3696622"/>
                <a:gd name="csX5" fmla="*/ 11011386 w 14956547"/>
                <a:gd name="csY5" fmla="*/ 2418887 h 3696622"/>
                <a:gd name="csX6" fmla="*/ 13029372 w 14956547"/>
                <a:gd name="csY6" fmla="*/ 259011 h 3696622"/>
                <a:gd name="csX7" fmla="*/ 14956547 w 14956547"/>
                <a:gd name="csY7" fmla="*/ 17026 h 3696622"/>
                <a:gd name="csX0" fmla="*/ 0 w 14958824"/>
                <a:gd name="csY0" fmla="*/ 3096985 h 3686605"/>
                <a:gd name="csX1" fmla="*/ 2198462 w 14958824"/>
                <a:gd name="csY1" fmla="*/ 3638580 h 3686605"/>
                <a:gd name="csX2" fmla="*/ 4381986 w 14958824"/>
                <a:gd name="csY2" fmla="*/ 1730952 h 3686605"/>
                <a:gd name="csX3" fmla="*/ 6518213 w 14958824"/>
                <a:gd name="csY3" fmla="*/ 2503463 h 3686605"/>
                <a:gd name="csX4" fmla="*/ 8662324 w 14958824"/>
                <a:gd name="csY4" fmla="*/ 1857077 h 3686605"/>
                <a:gd name="csX5" fmla="*/ 11011386 w 14958824"/>
                <a:gd name="csY5" fmla="*/ 2408870 h 3686605"/>
                <a:gd name="csX6" fmla="*/ 13029372 w 14958824"/>
                <a:gd name="csY6" fmla="*/ 248994 h 3686605"/>
                <a:gd name="csX7" fmla="*/ 14958824 w 14958824"/>
                <a:gd name="csY7" fmla="*/ 22625 h 36866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4958824" h="3686605">
                  <a:moveTo>
                    <a:pt x="0" y="3096985"/>
                  </a:moveTo>
                  <a:cubicBezTo>
                    <a:pt x="1275897" y="3217068"/>
                    <a:pt x="1468131" y="3866252"/>
                    <a:pt x="2198462" y="3638580"/>
                  </a:cubicBezTo>
                  <a:cubicBezTo>
                    <a:pt x="2928793" y="3410908"/>
                    <a:pt x="3662028" y="1920138"/>
                    <a:pt x="4381986" y="1730952"/>
                  </a:cubicBezTo>
                  <a:cubicBezTo>
                    <a:pt x="5101945" y="1541766"/>
                    <a:pt x="5804823" y="2482442"/>
                    <a:pt x="6518213" y="2503463"/>
                  </a:cubicBezTo>
                  <a:cubicBezTo>
                    <a:pt x="7231603" y="2524484"/>
                    <a:pt x="7913462" y="1872842"/>
                    <a:pt x="8662324" y="1857077"/>
                  </a:cubicBezTo>
                  <a:cubicBezTo>
                    <a:pt x="9411186" y="1841312"/>
                    <a:pt x="10283545" y="2676884"/>
                    <a:pt x="11011386" y="2408870"/>
                  </a:cubicBezTo>
                  <a:cubicBezTo>
                    <a:pt x="11739227" y="2140856"/>
                    <a:pt x="12388241" y="603718"/>
                    <a:pt x="13029372" y="248994"/>
                  </a:cubicBezTo>
                  <a:cubicBezTo>
                    <a:pt x="13670503" y="-105730"/>
                    <a:pt x="14958824" y="22625"/>
                    <a:pt x="14958824" y="22625"/>
                  </a:cubicBezTo>
                </a:path>
              </a:pathLst>
            </a:custGeom>
            <a:noFill/>
            <a:ln w="476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defTabSz="457182" fontAlgn="auto">
                <a:lnSpc>
                  <a:spcPct val="100000"/>
                </a:lnSpc>
                <a:spcBef>
                  <a:spcPts val="0"/>
                </a:spcBef>
                <a:spcAft>
                  <a:spcPts val="0"/>
                </a:spcAft>
                <a:buClrTx/>
                <a:buSzTx/>
                <a:buFontTx/>
                <a:buNone/>
                <a:tabLst/>
              </a:pPr>
              <a:endParaRPr kumimoji="0" lang="en-US" sz="1800" b="0" i="0" u="none" strike="noStrike" cap="none" spc="0" normalizeH="0" baseline="0">
                <a:ln>
                  <a:noFill/>
                </a:ln>
                <a:solidFill>
                  <a:srgbClr val="FFFFFF"/>
                </a:solidFill>
                <a:effectLst/>
                <a:uLnTx/>
                <a:uFillTx/>
                <a:latin typeface="Work Sans Medium" pitchFamily="2" charset="77"/>
              </a:endParaRPr>
            </a:p>
          </p:txBody>
        </p:sp>
      </p:grpSp>
      <p:sp>
        <p:nvSpPr>
          <p:cNvPr id="7" name="Subtitle">
            <a:extLst>
              <a:ext uri="{FF2B5EF4-FFF2-40B4-BE49-F238E27FC236}">
                <a16:creationId xmlns:a16="http://schemas.microsoft.com/office/drawing/2014/main" id="{5E3A326E-43E6-8691-C8A6-278D7A68D17A}"/>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322133098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Before and After">
    <p:spTree>
      <p:nvGrpSpPr>
        <p:cNvPr id="1" name=""/>
        <p:cNvGrpSpPr/>
        <p:nvPr/>
      </p:nvGrpSpPr>
      <p:grpSpPr>
        <a:xfrm>
          <a:off x="0" y="0"/>
          <a:ext cx="0" cy="0"/>
          <a:chOff x="0" y="0"/>
          <a:chExt cx="0" cy="0"/>
        </a:xfrm>
      </p:grpSpPr>
      <p:sp>
        <p:nvSpPr>
          <p:cNvPr id="6" name="Pentagon 5">
            <a:extLst>
              <a:ext uri="{FF2B5EF4-FFF2-40B4-BE49-F238E27FC236}">
                <a16:creationId xmlns:a16="http://schemas.microsoft.com/office/drawing/2014/main" id="{8727A2F9-C8A8-4B33-5D0E-A2941CBF7802}"/>
              </a:ext>
              <a:ext uri="{C183D7F6-B498-43B3-948B-1728B52AA6E4}">
                <adec:decorative xmlns:adec="http://schemas.microsoft.com/office/drawing/2017/decorative" val="1"/>
              </a:ext>
            </a:extLst>
          </p:cNvPr>
          <p:cNvSpPr/>
          <p:nvPr/>
        </p:nvSpPr>
        <p:spPr>
          <a:xfrm>
            <a:off x="7155147" y="2490927"/>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8" name="Pentagon 7">
            <a:extLst>
              <a:ext uri="{FF2B5EF4-FFF2-40B4-BE49-F238E27FC236}">
                <a16:creationId xmlns:a16="http://schemas.microsoft.com/office/drawing/2014/main" id="{30BE4DD4-E93F-0564-369A-10162A74AEF7}"/>
              </a:ext>
              <a:ext uri="{C183D7F6-B498-43B3-948B-1728B52AA6E4}">
                <adec:decorative xmlns:adec="http://schemas.microsoft.com/office/drawing/2017/decorative" val="1"/>
              </a:ext>
            </a:extLst>
          </p:cNvPr>
          <p:cNvSpPr/>
          <p:nvPr/>
        </p:nvSpPr>
        <p:spPr>
          <a:xfrm>
            <a:off x="7155147" y="3387743"/>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9" name="Pentagon 8">
            <a:extLst>
              <a:ext uri="{FF2B5EF4-FFF2-40B4-BE49-F238E27FC236}">
                <a16:creationId xmlns:a16="http://schemas.microsoft.com/office/drawing/2014/main" id="{BEE63ED7-9867-2132-862A-E1571E8BB9A4}"/>
              </a:ext>
              <a:ext uri="{C183D7F6-B498-43B3-948B-1728B52AA6E4}">
                <adec:decorative xmlns:adec="http://schemas.microsoft.com/office/drawing/2017/decorative" val="1"/>
              </a:ext>
            </a:extLst>
          </p:cNvPr>
          <p:cNvSpPr/>
          <p:nvPr/>
        </p:nvSpPr>
        <p:spPr>
          <a:xfrm>
            <a:off x="7155148" y="4252907"/>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10" name="Pentagon 9">
            <a:extLst>
              <a:ext uri="{FF2B5EF4-FFF2-40B4-BE49-F238E27FC236}">
                <a16:creationId xmlns:a16="http://schemas.microsoft.com/office/drawing/2014/main" id="{A1C37570-481A-2AAF-1EF0-DFB3BE66E627}"/>
              </a:ext>
              <a:ext uri="{C183D7F6-B498-43B3-948B-1728B52AA6E4}">
                <adec:decorative xmlns:adec="http://schemas.microsoft.com/office/drawing/2017/decorative" val="1"/>
              </a:ext>
            </a:extLst>
          </p:cNvPr>
          <p:cNvSpPr/>
          <p:nvPr/>
        </p:nvSpPr>
        <p:spPr>
          <a:xfrm>
            <a:off x="7155147" y="5160274"/>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11" name="Pentagon 10">
            <a:extLst>
              <a:ext uri="{FF2B5EF4-FFF2-40B4-BE49-F238E27FC236}">
                <a16:creationId xmlns:a16="http://schemas.microsoft.com/office/drawing/2014/main" id="{4960A37A-0354-48A9-B9B7-C7418B67E170}"/>
              </a:ext>
              <a:ext uri="{C183D7F6-B498-43B3-948B-1728B52AA6E4}">
                <adec:decorative xmlns:adec="http://schemas.microsoft.com/office/drawing/2017/decorative" val="1"/>
              </a:ext>
            </a:extLst>
          </p:cNvPr>
          <p:cNvSpPr/>
          <p:nvPr/>
        </p:nvSpPr>
        <p:spPr>
          <a:xfrm>
            <a:off x="895739" y="2479146"/>
            <a:ext cx="6518086"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2" name="Pentagon 11">
            <a:extLst>
              <a:ext uri="{FF2B5EF4-FFF2-40B4-BE49-F238E27FC236}">
                <a16:creationId xmlns:a16="http://schemas.microsoft.com/office/drawing/2014/main" id="{96D42DFE-BBC1-B9E4-3554-8D1E4F765A1C}"/>
              </a:ext>
              <a:ext uri="{C183D7F6-B498-43B3-948B-1728B52AA6E4}">
                <adec:decorative xmlns:adec="http://schemas.microsoft.com/office/drawing/2017/decorative" val="1"/>
              </a:ext>
            </a:extLst>
          </p:cNvPr>
          <p:cNvSpPr/>
          <p:nvPr/>
        </p:nvSpPr>
        <p:spPr>
          <a:xfrm>
            <a:off x="895739" y="3368221"/>
            <a:ext cx="6518086"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3" name="Pentagon 12">
            <a:extLst>
              <a:ext uri="{FF2B5EF4-FFF2-40B4-BE49-F238E27FC236}">
                <a16:creationId xmlns:a16="http://schemas.microsoft.com/office/drawing/2014/main" id="{4EC19F84-D6F5-0070-EDD0-ADB9EA96967F}"/>
              </a:ext>
              <a:ext uri="{C183D7F6-B498-43B3-948B-1728B52AA6E4}">
                <adec:decorative xmlns:adec="http://schemas.microsoft.com/office/drawing/2017/decorative" val="1"/>
              </a:ext>
            </a:extLst>
          </p:cNvPr>
          <p:cNvSpPr/>
          <p:nvPr/>
        </p:nvSpPr>
        <p:spPr>
          <a:xfrm>
            <a:off x="895737" y="4241126"/>
            <a:ext cx="6518087"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4" name="Pentagon 13">
            <a:extLst>
              <a:ext uri="{FF2B5EF4-FFF2-40B4-BE49-F238E27FC236}">
                <a16:creationId xmlns:a16="http://schemas.microsoft.com/office/drawing/2014/main" id="{765DFD15-3370-1C7E-3672-815E40362F56}"/>
              </a:ext>
              <a:ext uri="{C183D7F6-B498-43B3-948B-1728B52AA6E4}">
                <adec:decorative xmlns:adec="http://schemas.microsoft.com/office/drawing/2017/decorative" val="1"/>
              </a:ext>
            </a:extLst>
          </p:cNvPr>
          <p:cNvSpPr/>
          <p:nvPr/>
        </p:nvSpPr>
        <p:spPr>
          <a:xfrm>
            <a:off x="895736" y="5146372"/>
            <a:ext cx="6518088"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87" name="Footer Placeholder">
            <a:extLst>
              <a:ext uri="{FF2B5EF4-FFF2-40B4-BE49-F238E27FC236}">
                <a16:creationId xmlns:a16="http://schemas.microsoft.com/office/drawing/2014/main" id="{BAC49A92-069B-35C2-45DC-1C1EFBEA96D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89" name="Slide Number">
            <a:extLst>
              <a:ext uri="{FF2B5EF4-FFF2-40B4-BE49-F238E27FC236}">
                <a16:creationId xmlns:a16="http://schemas.microsoft.com/office/drawing/2014/main" id="{D8043F88-8A30-1D11-6C79-2782C019E0AB}"/>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5" name="Title">
            <a:extLst>
              <a:ext uri="{FF2B5EF4-FFF2-40B4-BE49-F238E27FC236}">
                <a16:creationId xmlns:a16="http://schemas.microsoft.com/office/drawing/2014/main" id="{A0BFF6F6-0FF1-9F99-3D1A-8BD7345892AD}"/>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7" name="Subtitle">
            <a:extLst>
              <a:ext uri="{FF2B5EF4-FFF2-40B4-BE49-F238E27FC236}">
                <a16:creationId xmlns:a16="http://schemas.microsoft.com/office/drawing/2014/main" id="{66484A53-1EF9-D86F-CA58-2B6163690938}"/>
              </a:ext>
            </a:extLst>
          </p:cNvPr>
          <p:cNvSpPr>
            <a:spLocks noGrp="1"/>
          </p:cNvSpPr>
          <p:nvPr>
            <p:ph type="body" sz="quarter" idx="21"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78" name="Left Side Header">
            <a:extLst>
              <a:ext uri="{FF2B5EF4-FFF2-40B4-BE49-F238E27FC236}">
                <a16:creationId xmlns:a16="http://schemas.microsoft.com/office/drawing/2014/main" id="{BD8813CE-735F-C791-4F2D-8B2A7D7E2149}"/>
              </a:ext>
            </a:extLst>
          </p:cNvPr>
          <p:cNvSpPr>
            <a:spLocks noGrp="1"/>
          </p:cNvSpPr>
          <p:nvPr>
            <p:ph type="body" sz="quarter" idx="27" hasCustomPrompt="1"/>
          </p:nvPr>
        </p:nvSpPr>
        <p:spPr>
          <a:xfrm>
            <a:off x="1371600" y="2066143"/>
            <a:ext cx="5669282" cy="258887"/>
          </a:xfrm>
          <a:prstGeom prst="rect">
            <a:avLst/>
          </a:prstGeom>
        </p:spPr>
        <p:txBody>
          <a:bodyPr anchor="ctr">
            <a:noAutofit/>
          </a:bodyPr>
          <a:lstStyle>
            <a:lvl1pPr marL="9523" indent="0" algn="r">
              <a:buNone/>
              <a:defRPr lang="en-US" sz="1440" b="0" i="0" smtClean="0">
                <a:solidFill>
                  <a:schemeClr val="accent1"/>
                </a:solidFill>
                <a:effectLst/>
                <a:latin typeface="+mj-lt"/>
              </a:defRPr>
            </a:lvl1pPr>
            <a:lvl2pPr marL="274309" indent="0">
              <a:buNone/>
              <a:defRPr/>
            </a:lvl2pPr>
          </a:lstStyle>
          <a:p>
            <a:pPr lvl="0"/>
            <a:r>
              <a:rPr lang="en-US"/>
              <a:t>SECTION HEADER</a:t>
            </a:r>
          </a:p>
        </p:txBody>
      </p:sp>
      <p:sp>
        <p:nvSpPr>
          <p:cNvPr id="86" name="Flow Chart Right Header">
            <a:extLst>
              <a:ext uri="{FF2B5EF4-FFF2-40B4-BE49-F238E27FC236}">
                <a16:creationId xmlns:a16="http://schemas.microsoft.com/office/drawing/2014/main" id="{3B69C18C-08AC-A438-F4FE-8CB67CAB36F1}"/>
              </a:ext>
            </a:extLst>
          </p:cNvPr>
          <p:cNvSpPr>
            <a:spLocks noGrp="1"/>
          </p:cNvSpPr>
          <p:nvPr>
            <p:ph type="body" sz="quarter" idx="35" hasCustomPrompt="1"/>
          </p:nvPr>
        </p:nvSpPr>
        <p:spPr>
          <a:xfrm>
            <a:off x="7607362" y="2066143"/>
            <a:ext cx="5651438" cy="258887"/>
          </a:xfrm>
          <a:prstGeom prst="rect">
            <a:avLst/>
          </a:prstGeom>
        </p:spPr>
        <p:txBody>
          <a:bodyPr anchor="ctr">
            <a:noAutofit/>
          </a:bodyPr>
          <a:lstStyle>
            <a:lvl1pPr marL="9523" indent="0" algn="l">
              <a:buNone/>
              <a:defRPr lang="en-US" sz="1440" b="0" i="0" smtClean="0">
                <a:solidFill>
                  <a:schemeClr val="accent3"/>
                </a:solidFill>
                <a:effectLst/>
                <a:latin typeface="+mj-lt"/>
              </a:defRPr>
            </a:lvl1pPr>
            <a:lvl2pPr marL="274309" indent="0">
              <a:buNone/>
              <a:defRPr/>
            </a:lvl2pPr>
          </a:lstStyle>
          <a:p>
            <a:pPr lvl="0"/>
            <a:r>
              <a:rPr lang="en-US"/>
              <a:t>SECTION HEADER</a:t>
            </a:r>
          </a:p>
        </p:txBody>
      </p:sp>
      <p:sp>
        <p:nvSpPr>
          <p:cNvPr id="77" name="Flow Chart Item 1">
            <a:extLst>
              <a:ext uri="{FF2B5EF4-FFF2-40B4-BE49-F238E27FC236}">
                <a16:creationId xmlns:a16="http://schemas.microsoft.com/office/drawing/2014/main" id="{673BAEDE-9DF6-68D7-D5AE-2CE1CA0F936B}"/>
              </a:ext>
            </a:extLst>
          </p:cNvPr>
          <p:cNvSpPr>
            <a:spLocks noGrp="1"/>
          </p:cNvSpPr>
          <p:nvPr>
            <p:ph type="body" sz="quarter" idx="15" hasCustomPrompt="1"/>
          </p:nvPr>
        </p:nvSpPr>
        <p:spPr>
          <a:xfrm>
            <a:off x="1371601" y="2606121"/>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79" name="Flow Chart Item 3">
            <a:extLst>
              <a:ext uri="{FF2B5EF4-FFF2-40B4-BE49-F238E27FC236}">
                <a16:creationId xmlns:a16="http://schemas.microsoft.com/office/drawing/2014/main" id="{2B678CD6-A22F-FF8F-53A3-EBC367368A93}"/>
              </a:ext>
            </a:extLst>
          </p:cNvPr>
          <p:cNvSpPr>
            <a:spLocks noGrp="1"/>
          </p:cNvSpPr>
          <p:nvPr>
            <p:ph type="body" sz="quarter" idx="28" hasCustomPrompt="1"/>
          </p:nvPr>
        </p:nvSpPr>
        <p:spPr>
          <a:xfrm>
            <a:off x="1371601" y="3489297"/>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0" name="Flow Chart Item 5">
            <a:extLst>
              <a:ext uri="{FF2B5EF4-FFF2-40B4-BE49-F238E27FC236}">
                <a16:creationId xmlns:a16="http://schemas.microsoft.com/office/drawing/2014/main" id="{EC388EB4-69ED-4EDC-A1B5-3DBC26907C6D}"/>
              </a:ext>
            </a:extLst>
          </p:cNvPr>
          <p:cNvSpPr>
            <a:spLocks noGrp="1"/>
          </p:cNvSpPr>
          <p:nvPr>
            <p:ph type="body" sz="quarter" idx="29" hasCustomPrompt="1"/>
          </p:nvPr>
        </p:nvSpPr>
        <p:spPr>
          <a:xfrm>
            <a:off x="1371601" y="4354631"/>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1" name="Flow Chart Item 7">
            <a:extLst>
              <a:ext uri="{FF2B5EF4-FFF2-40B4-BE49-F238E27FC236}">
                <a16:creationId xmlns:a16="http://schemas.microsoft.com/office/drawing/2014/main" id="{C689F4FC-F7DE-BF43-875C-1DA8D691E646}"/>
              </a:ext>
            </a:extLst>
          </p:cNvPr>
          <p:cNvSpPr>
            <a:spLocks noGrp="1"/>
          </p:cNvSpPr>
          <p:nvPr>
            <p:ph type="body" sz="quarter" idx="30" hasCustomPrompt="1"/>
          </p:nvPr>
        </p:nvSpPr>
        <p:spPr>
          <a:xfrm>
            <a:off x="1371601" y="5246728"/>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2" name="Flow Chart Item 2">
            <a:extLst>
              <a:ext uri="{FF2B5EF4-FFF2-40B4-BE49-F238E27FC236}">
                <a16:creationId xmlns:a16="http://schemas.microsoft.com/office/drawing/2014/main" id="{03984598-CF59-7F92-B3F3-09BD05D04A4B}"/>
              </a:ext>
            </a:extLst>
          </p:cNvPr>
          <p:cNvSpPr>
            <a:spLocks noGrp="1"/>
          </p:cNvSpPr>
          <p:nvPr>
            <p:ph type="body" sz="quarter" idx="31" hasCustomPrompt="1"/>
          </p:nvPr>
        </p:nvSpPr>
        <p:spPr>
          <a:xfrm>
            <a:off x="7589520" y="2606121"/>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3" name="Flow Chart Item 4">
            <a:extLst>
              <a:ext uri="{FF2B5EF4-FFF2-40B4-BE49-F238E27FC236}">
                <a16:creationId xmlns:a16="http://schemas.microsoft.com/office/drawing/2014/main" id="{60D58621-FE99-859F-C601-5BB969671D47}"/>
              </a:ext>
            </a:extLst>
          </p:cNvPr>
          <p:cNvSpPr>
            <a:spLocks noGrp="1"/>
          </p:cNvSpPr>
          <p:nvPr>
            <p:ph type="body" sz="quarter" idx="32" hasCustomPrompt="1"/>
          </p:nvPr>
        </p:nvSpPr>
        <p:spPr>
          <a:xfrm>
            <a:off x="7589520" y="3489297"/>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4" name="Flow Chart Item 6">
            <a:extLst>
              <a:ext uri="{FF2B5EF4-FFF2-40B4-BE49-F238E27FC236}">
                <a16:creationId xmlns:a16="http://schemas.microsoft.com/office/drawing/2014/main" id="{AE27BF4D-24AA-4E58-D32E-1249CB26A947}"/>
              </a:ext>
            </a:extLst>
          </p:cNvPr>
          <p:cNvSpPr>
            <a:spLocks noGrp="1"/>
          </p:cNvSpPr>
          <p:nvPr>
            <p:ph type="body" sz="quarter" idx="33" hasCustomPrompt="1"/>
          </p:nvPr>
        </p:nvSpPr>
        <p:spPr>
          <a:xfrm>
            <a:off x="7589520" y="4354631"/>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5" name="Flow Chart Item 8">
            <a:extLst>
              <a:ext uri="{FF2B5EF4-FFF2-40B4-BE49-F238E27FC236}">
                <a16:creationId xmlns:a16="http://schemas.microsoft.com/office/drawing/2014/main" id="{F5767D8E-5DDF-8255-D74B-7D71813BBFAE}"/>
              </a:ext>
            </a:extLst>
          </p:cNvPr>
          <p:cNvSpPr>
            <a:spLocks noGrp="1"/>
          </p:cNvSpPr>
          <p:nvPr>
            <p:ph type="body" sz="quarter" idx="34" hasCustomPrompt="1"/>
          </p:nvPr>
        </p:nvSpPr>
        <p:spPr>
          <a:xfrm>
            <a:off x="7589520" y="5246728"/>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5" name="Main Takeaway">
            <a:extLst>
              <a:ext uri="{FF2B5EF4-FFF2-40B4-BE49-F238E27FC236}">
                <a16:creationId xmlns:a16="http://schemas.microsoft.com/office/drawing/2014/main" id="{34E455F5-5F9E-23FA-C788-850CAA944E78}"/>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Tree>
    <p:extLst>
      <p:ext uri="{BB962C8B-B14F-4D97-AF65-F5344CB8AC3E}">
        <p14:creationId xmlns:p14="http://schemas.microsoft.com/office/powerpoint/2010/main" val="5212212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History Feature">
    <p:spTree>
      <p:nvGrpSpPr>
        <p:cNvPr id="1" name=""/>
        <p:cNvGrpSpPr/>
        <p:nvPr/>
      </p:nvGrpSpPr>
      <p:grpSpPr>
        <a:xfrm>
          <a:off x="0" y="0"/>
          <a:ext cx="0" cy="0"/>
          <a:chOff x="0" y="0"/>
          <a:chExt cx="0" cy="0"/>
        </a:xfrm>
      </p:grpSpPr>
      <p:sp>
        <p:nvSpPr>
          <p:cNvPr id="7" name="Bent Arrow 6">
            <a:extLst>
              <a:ext uri="{FF2B5EF4-FFF2-40B4-BE49-F238E27FC236}">
                <a16:creationId xmlns:a16="http://schemas.microsoft.com/office/drawing/2014/main" id="{5CC2E62A-9F1E-3E7A-4CAC-C799644FDA57}"/>
              </a:ext>
            </a:extLst>
          </p:cNvPr>
          <p:cNvSpPr/>
          <p:nvPr/>
        </p:nvSpPr>
        <p:spPr>
          <a:xfrm rot="5400000">
            <a:off x="2231089" y="1785318"/>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0" name="Bent Arrow 9">
            <a:extLst>
              <a:ext uri="{FF2B5EF4-FFF2-40B4-BE49-F238E27FC236}">
                <a16:creationId xmlns:a16="http://schemas.microsoft.com/office/drawing/2014/main" id="{7923AF60-878E-A7A5-2BBA-5FEF4BE1A3ED}"/>
              </a:ext>
            </a:extLst>
          </p:cNvPr>
          <p:cNvSpPr/>
          <p:nvPr/>
        </p:nvSpPr>
        <p:spPr>
          <a:xfrm rot="5400000">
            <a:off x="2212795" y="1958263"/>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1" name="Rectangle 10">
            <a:extLst>
              <a:ext uri="{FF2B5EF4-FFF2-40B4-BE49-F238E27FC236}">
                <a16:creationId xmlns:a16="http://schemas.microsoft.com/office/drawing/2014/main" id="{DB889CB8-FCDD-35A4-01AF-C29FB6D24DFC}"/>
              </a:ext>
            </a:extLst>
          </p:cNvPr>
          <p:cNvSpPr/>
          <p:nvPr/>
        </p:nvSpPr>
        <p:spPr>
          <a:xfrm rot="10800000">
            <a:off x="0" y="1866580"/>
            <a:ext cx="2149824" cy="326759"/>
          </a:xfrm>
          <a:prstGeom prst="rect">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2" name="Arc 11">
            <a:extLst>
              <a:ext uri="{FF2B5EF4-FFF2-40B4-BE49-F238E27FC236}">
                <a16:creationId xmlns:a16="http://schemas.microsoft.com/office/drawing/2014/main" id="{BEC77933-7AC4-8EF2-1F01-20E3B6C8336D}"/>
              </a:ext>
            </a:extLst>
          </p:cNvPr>
          <p:cNvSpPr/>
          <p:nvPr/>
        </p:nvSpPr>
        <p:spPr>
          <a:xfrm>
            <a:off x="1640346" y="2016365"/>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13" name="Straight Connector 12">
            <a:extLst>
              <a:ext uri="{FF2B5EF4-FFF2-40B4-BE49-F238E27FC236}">
                <a16:creationId xmlns:a16="http://schemas.microsoft.com/office/drawing/2014/main" id="{0B0896D6-18BC-A1DD-0BDF-31BE56865767}"/>
              </a:ext>
            </a:extLst>
          </p:cNvPr>
          <p:cNvCxnSpPr>
            <a:cxnSpLocks/>
          </p:cNvCxnSpPr>
          <p:nvPr/>
        </p:nvCxnSpPr>
        <p:spPr>
          <a:xfrm flipH="1">
            <a:off x="65176" y="2019278"/>
            <a:ext cx="2194560" cy="10680"/>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270E81D-CC2B-100C-A34D-BB2F5687BDE3}"/>
              </a:ext>
            </a:extLst>
          </p:cNvPr>
          <p:cNvSpPr/>
          <p:nvPr/>
        </p:nvSpPr>
        <p:spPr>
          <a:xfrm rot="5400000">
            <a:off x="2687343"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16" name="Straight Connector 15">
            <a:extLst>
              <a:ext uri="{FF2B5EF4-FFF2-40B4-BE49-F238E27FC236}">
                <a16:creationId xmlns:a16="http://schemas.microsoft.com/office/drawing/2014/main" id="{D333967E-43BB-F5C0-9329-BC547FCAE5C3}"/>
              </a:ext>
            </a:extLst>
          </p:cNvPr>
          <p:cNvCxnSpPr>
            <a:cxnSpLocks/>
            <a:stCxn id="15" idx="1"/>
            <a:endCxn id="15" idx="3"/>
          </p:cNvCxnSpPr>
          <p:nvPr/>
        </p:nvCxnSpPr>
        <p:spPr>
          <a:xfrm>
            <a:off x="2972386" y="3923906"/>
            <a:ext cx="0" cy="570088"/>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Bent Arrow 24">
            <a:extLst>
              <a:ext uri="{FF2B5EF4-FFF2-40B4-BE49-F238E27FC236}">
                <a16:creationId xmlns:a16="http://schemas.microsoft.com/office/drawing/2014/main" id="{A9F48D3A-2D0D-7D75-C8FE-574CF396E91E}"/>
              </a:ext>
            </a:extLst>
          </p:cNvPr>
          <p:cNvSpPr/>
          <p:nvPr/>
        </p:nvSpPr>
        <p:spPr>
          <a:xfrm rot="5400000" flipH="1">
            <a:off x="6564037" y="5420196"/>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6" name="Bent Arrow 25">
            <a:extLst>
              <a:ext uri="{FF2B5EF4-FFF2-40B4-BE49-F238E27FC236}">
                <a16:creationId xmlns:a16="http://schemas.microsoft.com/office/drawing/2014/main" id="{01EFEA1A-A8FB-2DE8-4DC9-CED7BACCB0E8}"/>
              </a:ext>
            </a:extLst>
          </p:cNvPr>
          <p:cNvSpPr/>
          <p:nvPr/>
        </p:nvSpPr>
        <p:spPr>
          <a:xfrm rot="5400000" flipH="1">
            <a:off x="6545743" y="5430778"/>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7" name="Arc 26">
            <a:extLst>
              <a:ext uri="{FF2B5EF4-FFF2-40B4-BE49-F238E27FC236}">
                <a16:creationId xmlns:a16="http://schemas.microsoft.com/office/drawing/2014/main" id="{4BFEF1AD-10B3-E644-AF17-B4C721C57621}"/>
              </a:ext>
            </a:extLst>
          </p:cNvPr>
          <p:cNvSpPr/>
          <p:nvPr/>
        </p:nvSpPr>
        <p:spPr>
          <a:xfrm rot="10800000" flipH="1">
            <a:off x="5973294" y="4819966"/>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sp>
        <p:nvSpPr>
          <p:cNvPr id="20" name="Bent Arrow 19">
            <a:extLst>
              <a:ext uri="{FF2B5EF4-FFF2-40B4-BE49-F238E27FC236}">
                <a16:creationId xmlns:a16="http://schemas.microsoft.com/office/drawing/2014/main" id="{02718FF0-B533-2C8B-9AA9-BA249362FA7E}"/>
              </a:ext>
            </a:extLst>
          </p:cNvPr>
          <p:cNvSpPr/>
          <p:nvPr/>
        </p:nvSpPr>
        <p:spPr>
          <a:xfrm rot="16200000">
            <a:off x="2830379" y="5420196"/>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1" name="Bent Arrow 20">
            <a:extLst>
              <a:ext uri="{FF2B5EF4-FFF2-40B4-BE49-F238E27FC236}">
                <a16:creationId xmlns:a16="http://schemas.microsoft.com/office/drawing/2014/main" id="{E08A0AD0-12B1-B7D2-B51C-6BA7CC8C9D6B}"/>
              </a:ext>
            </a:extLst>
          </p:cNvPr>
          <p:cNvSpPr/>
          <p:nvPr/>
        </p:nvSpPr>
        <p:spPr>
          <a:xfrm rot="16200000">
            <a:off x="3002274" y="5430778"/>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2" name="Rectangle 21">
            <a:extLst>
              <a:ext uri="{FF2B5EF4-FFF2-40B4-BE49-F238E27FC236}">
                <a16:creationId xmlns:a16="http://schemas.microsoft.com/office/drawing/2014/main" id="{D05086E8-61B9-44E7-C037-B9560657ACC2}"/>
              </a:ext>
            </a:extLst>
          </p:cNvPr>
          <p:cNvSpPr/>
          <p:nvPr/>
        </p:nvSpPr>
        <p:spPr>
          <a:xfrm>
            <a:off x="3745740" y="6008799"/>
            <a:ext cx="2769361" cy="326759"/>
          </a:xfrm>
          <a:prstGeom prst="rect">
            <a:avLst/>
          </a:prstGeom>
          <a:gradFill>
            <a:gsLst>
              <a:gs pos="100000">
                <a:schemeClr val="bg1">
                  <a:lumMod val="75000"/>
                  <a:lumOff val="25000"/>
                </a:schemeClr>
              </a:gs>
              <a:gs pos="0">
                <a:schemeClr val="bg1">
                  <a:lumMod val="75000"/>
                  <a:lumOff val="25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160">
              <a:solidFill>
                <a:schemeClr val="tx1"/>
              </a:solidFill>
            </a:endParaRPr>
          </a:p>
        </p:txBody>
      </p:sp>
      <p:sp>
        <p:nvSpPr>
          <p:cNvPr id="23" name="Arc 22">
            <a:extLst>
              <a:ext uri="{FF2B5EF4-FFF2-40B4-BE49-F238E27FC236}">
                <a16:creationId xmlns:a16="http://schemas.microsoft.com/office/drawing/2014/main" id="{EC90EF64-666B-693E-F72B-F093AE7EC200}"/>
              </a:ext>
            </a:extLst>
          </p:cNvPr>
          <p:cNvSpPr/>
          <p:nvPr/>
        </p:nvSpPr>
        <p:spPr>
          <a:xfrm rot="10800000">
            <a:off x="2914403" y="4819966"/>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24" name="Straight Connector 23">
            <a:extLst>
              <a:ext uri="{FF2B5EF4-FFF2-40B4-BE49-F238E27FC236}">
                <a16:creationId xmlns:a16="http://schemas.microsoft.com/office/drawing/2014/main" id="{596B369A-F02D-E1A5-20DD-D52147232C10}"/>
              </a:ext>
            </a:extLst>
          </p:cNvPr>
          <p:cNvCxnSpPr>
            <a:cxnSpLocks/>
          </p:cNvCxnSpPr>
          <p:nvPr/>
        </p:nvCxnSpPr>
        <p:spPr>
          <a:xfrm>
            <a:off x="3635828" y="6182858"/>
            <a:ext cx="2982142" cy="2914"/>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 name="Bent Arrow 35">
            <a:extLst>
              <a:ext uri="{FF2B5EF4-FFF2-40B4-BE49-F238E27FC236}">
                <a16:creationId xmlns:a16="http://schemas.microsoft.com/office/drawing/2014/main" id="{6CB01AE7-031D-8DB9-7C31-5CC5FCA98292}"/>
              </a:ext>
            </a:extLst>
          </p:cNvPr>
          <p:cNvSpPr/>
          <p:nvPr/>
        </p:nvSpPr>
        <p:spPr>
          <a:xfrm rot="16200000" flipH="1">
            <a:off x="7238476" y="1770790"/>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7" name="Bent Arrow 36">
            <a:extLst>
              <a:ext uri="{FF2B5EF4-FFF2-40B4-BE49-F238E27FC236}">
                <a16:creationId xmlns:a16="http://schemas.microsoft.com/office/drawing/2014/main" id="{8F9C2E2F-717D-1A9E-8F37-AFE0BC49B71B}"/>
              </a:ext>
            </a:extLst>
          </p:cNvPr>
          <p:cNvSpPr/>
          <p:nvPr/>
        </p:nvSpPr>
        <p:spPr>
          <a:xfrm rot="16200000" flipH="1">
            <a:off x="7410370" y="19437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8" name="Arc 37">
            <a:extLst>
              <a:ext uri="{FF2B5EF4-FFF2-40B4-BE49-F238E27FC236}">
                <a16:creationId xmlns:a16="http://schemas.microsoft.com/office/drawing/2014/main" id="{863D0D6D-DB2C-9E78-8088-494CD4D7B4B4}"/>
              </a:ext>
            </a:extLst>
          </p:cNvPr>
          <p:cNvSpPr/>
          <p:nvPr/>
        </p:nvSpPr>
        <p:spPr>
          <a:xfrm flipH="1">
            <a:off x="7322500" y="2001838"/>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sp>
        <p:nvSpPr>
          <p:cNvPr id="31" name="Bent Arrow 30">
            <a:extLst>
              <a:ext uri="{FF2B5EF4-FFF2-40B4-BE49-F238E27FC236}">
                <a16:creationId xmlns:a16="http://schemas.microsoft.com/office/drawing/2014/main" id="{05C719DE-670A-6FA9-1BE6-A56770C843D6}"/>
              </a:ext>
            </a:extLst>
          </p:cNvPr>
          <p:cNvSpPr/>
          <p:nvPr/>
        </p:nvSpPr>
        <p:spPr>
          <a:xfrm rot="5400000">
            <a:off x="10972134" y="1770790"/>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2" name="Bent Arrow 31">
            <a:extLst>
              <a:ext uri="{FF2B5EF4-FFF2-40B4-BE49-F238E27FC236}">
                <a16:creationId xmlns:a16="http://schemas.microsoft.com/office/drawing/2014/main" id="{1700B911-CA59-B350-788F-69833D5E52C4}"/>
              </a:ext>
            </a:extLst>
          </p:cNvPr>
          <p:cNvSpPr/>
          <p:nvPr/>
        </p:nvSpPr>
        <p:spPr>
          <a:xfrm rot="5400000">
            <a:off x="10953840" y="19437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3" name="Rectangle 32">
            <a:extLst>
              <a:ext uri="{FF2B5EF4-FFF2-40B4-BE49-F238E27FC236}">
                <a16:creationId xmlns:a16="http://schemas.microsoft.com/office/drawing/2014/main" id="{410DC243-E4FB-9E2E-FD26-6F4E442B4B7F}"/>
              </a:ext>
            </a:extLst>
          </p:cNvPr>
          <p:cNvSpPr/>
          <p:nvPr/>
        </p:nvSpPr>
        <p:spPr>
          <a:xfrm rot="10800000">
            <a:off x="8121510" y="1852053"/>
            <a:ext cx="2769361" cy="326759"/>
          </a:xfrm>
          <a:prstGeom prst="rect">
            <a:avLst/>
          </a:prstGeom>
          <a:gradFill>
            <a:gsLst>
              <a:gs pos="100000">
                <a:schemeClr val="bg1">
                  <a:lumMod val="75000"/>
                  <a:lumOff val="25000"/>
                </a:schemeClr>
              </a:gs>
              <a:gs pos="0">
                <a:schemeClr val="bg1">
                  <a:lumMod val="75000"/>
                  <a:lumOff val="25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4" name="Arc 33">
            <a:extLst>
              <a:ext uri="{FF2B5EF4-FFF2-40B4-BE49-F238E27FC236}">
                <a16:creationId xmlns:a16="http://schemas.microsoft.com/office/drawing/2014/main" id="{D4600495-6F2D-49ED-6138-EFDBB4AD7355}"/>
              </a:ext>
            </a:extLst>
          </p:cNvPr>
          <p:cNvSpPr/>
          <p:nvPr/>
        </p:nvSpPr>
        <p:spPr>
          <a:xfrm>
            <a:off x="10381391" y="2001838"/>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35" name="Straight Connector 34">
            <a:extLst>
              <a:ext uri="{FF2B5EF4-FFF2-40B4-BE49-F238E27FC236}">
                <a16:creationId xmlns:a16="http://schemas.microsoft.com/office/drawing/2014/main" id="{7E41AFD3-523E-40F1-49F3-BFA5BA62411A}"/>
              </a:ext>
            </a:extLst>
          </p:cNvPr>
          <p:cNvCxnSpPr>
            <a:cxnSpLocks/>
          </p:cNvCxnSpPr>
          <p:nvPr/>
        </p:nvCxnSpPr>
        <p:spPr>
          <a:xfrm rot="10800000">
            <a:off x="8018639" y="2001837"/>
            <a:ext cx="2982142" cy="2914"/>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2A7BE130-EC7A-859F-0DF8-0684A8E3704F}"/>
              </a:ext>
            </a:extLst>
          </p:cNvPr>
          <p:cNvSpPr/>
          <p:nvPr/>
        </p:nvSpPr>
        <p:spPr>
          <a:xfrm rot="5400000">
            <a:off x="7030156"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41" name="Straight Connector 40">
            <a:extLst>
              <a:ext uri="{FF2B5EF4-FFF2-40B4-BE49-F238E27FC236}">
                <a16:creationId xmlns:a16="http://schemas.microsoft.com/office/drawing/2014/main" id="{20F52864-52F8-2170-BB02-5B01DACCBDF2}"/>
              </a:ext>
            </a:extLst>
          </p:cNvPr>
          <p:cNvCxnSpPr>
            <a:cxnSpLocks/>
            <a:stCxn id="40" idx="1"/>
          </p:cNvCxnSpPr>
          <p:nvPr/>
        </p:nvCxnSpPr>
        <p:spPr>
          <a:xfrm flipH="1">
            <a:off x="7311287" y="3923905"/>
            <a:ext cx="3912" cy="570089"/>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27BFCC51-BE8E-99B8-B304-02E6FA0D9329}"/>
              </a:ext>
            </a:extLst>
          </p:cNvPr>
          <p:cNvSpPr/>
          <p:nvPr/>
        </p:nvSpPr>
        <p:spPr>
          <a:xfrm rot="5400000">
            <a:off x="11444930"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44" name="Straight Connector 43">
            <a:extLst>
              <a:ext uri="{FF2B5EF4-FFF2-40B4-BE49-F238E27FC236}">
                <a16:creationId xmlns:a16="http://schemas.microsoft.com/office/drawing/2014/main" id="{3C6CD799-944C-37B6-EF17-80A08E7B014B}"/>
              </a:ext>
            </a:extLst>
          </p:cNvPr>
          <p:cNvCxnSpPr>
            <a:cxnSpLocks/>
            <a:stCxn id="43" idx="1"/>
          </p:cNvCxnSpPr>
          <p:nvPr/>
        </p:nvCxnSpPr>
        <p:spPr>
          <a:xfrm flipH="1">
            <a:off x="11726060" y="3923905"/>
            <a:ext cx="3912" cy="570089"/>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6" name="Bent Arrow 45">
            <a:extLst>
              <a:ext uri="{FF2B5EF4-FFF2-40B4-BE49-F238E27FC236}">
                <a16:creationId xmlns:a16="http://schemas.microsoft.com/office/drawing/2014/main" id="{D9A0935A-7BC2-9B93-7D50-25E3F48A1B18}"/>
              </a:ext>
            </a:extLst>
          </p:cNvPr>
          <p:cNvSpPr/>
          <p:nvPr/>
        </p:nvSpPr>
        <p:spPr>
          <a:xfrm rot="16200000">
            <a:off x="11647858" y="5415854"/>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7" name="Bent Arrow 46">
            <a:extLst>
              <a:ext uri="{FF2B5EF4-FFF2-40B4-BE49-F238E27FC236}">
                <a16:creationId xmlns:a16="http://schemas.microsoft.com/office/drawing/2014/main" id="{A84EBA6F-0E0A-0750-F4F0-8CF37D531920}"/>
              </a:ext>
            </a:extLst>
          </p:cNvPr>
          <p:cNvSpPr/>
          <p:nvPr/>
        </p:nvSpPr>
        <p:spPr>
          <a:xfrm rot="16200000">
            <a:off x="11819752" y="54264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8" name="Rectangle 47">
            <a:extLst>
              <a:ext uri="{FF2B5EF4-FFF2-40B4-BE49-F238E27FC236}">
                <a16:creationId xmlns:a16="http://schemas.microsoft.com/office/drawing/2014/main" id="{DEAC7F91-AC6C-7295-3928-C72B559319E9}"/>
              </a:ext>
            </a:extLst>
          </p:cNvPr>
          <p:cNvSpPr/>
          <p:nvPr/>
        </p:nvSpPr>
        <p:spPr>
          <a:xfrm>
            <a:off x="12563220" y="6004457"/>
            <a:ext cx="2067181" cy="326759"/>
          </a:xfrm>
          <a:prstGeom prst="rect">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9" name="Arc 48">
            <a:extLst>
              <a:ext uri="{FF2B5EF4-FFF2-40B4-BE49-F238E27FC236}">
                <a16:creationId xmlns:a16="http://schemas.microsoft.com/office/drawing/2014/main" id="{E4C20FDD-B25D-EF49-22B3-64CE5156F2F9}"/>
              </a:ext>
            </a:extLst>
          </p:cNvPr>
          <p:cNvSpPr/>
          <p:nvPr/>
        </p:nvSpPr>
        <p:spPr>
          <a:xfrm rot="10800000">
            <a:off x="11731882" y="4815624"/>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50" name="Straight Connector 49">
            <a:extLst>
              <a:ext uri="{FF2B5EF4-FFF2-40B4-BE49-F238E27FC236}">
                <a16:creationId xmlns:a16="http://schemas.microsoft.com/office/drawing/2014/main" id="{2CE10CA8-A564-A32B-AA46-755B7FA17CD0}"/>
              </a:ext>
            </a:extLst>
          </p:cNvPr>
          <p:cNvCxnSpPr>
            <a:cxnSpLocks/>
            <a:endCxn id="48" idx="3"/>
          </p:cNvCxnSpPr>
          <p:nvPr/>
        </p:nvCxnSpPr>
        <p:spPr>
          <a:xfrm flipV="1">
            <a:off x="12453307" y="6167837"/>
            <a:ext cx="2177093" cy="10680"/>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392DB087-6D75-8E0D-D979-1CCE2B42D38C}"/>
              </a:ext>
            </a:extLst>
          </p:cNvPr>
          <p:cNvSpPr/>
          <p:nvPr/>
        </p:nvSpPr>
        <p:spPr>
          <a:xfrm>
            <a:off x="1048468"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53" name="Rectangle 52">
            <a:extLst>
              <a:ext uri="{FF2B5EF4-FFF2-40B4-BE49-F238E27FC236}">
                <a16:creationId xmlns:a16="http://schemas.microsoft.com/office/drawing/2014/main" id="{F4923B0F-5496-1E48-D5BD-743BEF2EA70A}"/>
              </a:ext>
            </a:extLst>
          </p:cNvPr>
          <p:cNvSpPr/>
          <p:nvPr/>
        </p:nvSpPr>
        <p:spPr>
          <a:xfrm>
            <a:off x="1158196"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5" name="Rectangle 54">
            <a:extLst>
              <a:ext uri="{FF2B5EF4-FFF2-40B4-BE49-F238E27FC236}">
                <a16:creationId xmlns:a16="http://schemas.microsoft.com/office/drawing/2014/main" id="{1AC62CBE-16A3-6CF3-7D47-D1121B1333E0}"/>
              </a:ext>
            </a:extLst>
          </p:cNvPr>
          <p:cNvSpPr/>
          <p:nvPr/>
        </p:nvSpPr>
        <p:spPr>
          <a:xfrm>
            <a:off x="1048468"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56" name="Rectangle 55">
            <a:extLst>
              <a:ext uri="{FF2B5EF4-FFF2-40B4-BE49-F238E27FC236}">
                <a16:creationId xmlns:a16="http://schemas.microsoft.com/office/drawing/2014/main" id="{60AAFBDE-DDA6-4FC1-96E5-5E272A94C084}"/>
              </a:ext>
            </a:extLst>
          </p:cNvPr>
          <p:cNvSpPr/>
          <p:nvPr/>
        </p:nvSpPr>
        <p:spPr>
          <a:xfrm>
            <a:off x="1158196"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8" name="Rectangle 57">
            <a:extLst>
              <a:ext uri="{FF2B5EF4-FFF2-40B4-BE49-F238E27FC236}">
                <a16:creationId xmlns:a16="http://schemas.microsoft.com/office/drawing/2014/main" id="{40CF9CA4-8651-F37F-D5FC-0A3DA1C49CE2}"/>
              </a:ext>
            </a:extLst>
          </p:cNvPr>
          <p:cNvSpPr/>
          <p:nvPr/>
        </p:nvSpPr>
        <p:spPr>
          <a:xfrm>
            <a:off x="5419210"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9" name="Rectangle 58">
            <a:extLst>
              <a:ext uri="{FF2B5EF4-FFF2-40B4-BE49-F238E27FC236}">
                <a16:creationId xmlns:a16="http://schemas.microsoft.com/office/drawing/2014/main" id="{CC4CAE58-5B4D-9FAF-8CD1-6921F5EB2A33}"/>
              </a:ext>
            </a:extLst>
          </p:cNvPr>
          <p:cNvSpPr/>
          <p:nvPr/>
        </p:nvSpPr>
        <p:spPr>
          <a:xfrm>
            <a:off x="5528938"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1" name="Rectangle 60">
            <a:extLst>
              <a:ext uri="{FF2B5EF4-FFF2-40B4-BE49-F238E27FC236}">
                <a16:creationId xmlns:a16="http://schemas.microsoft.com/office/drawing/2014/main" id="{E993D27E-C526-A51D-ADEF-B77C955E0DC6}"/>
              </a:ext>
            </a:extLst>
          </p:cNvPr>
          <p:cNvSpPr/>
          <p:nvPr/>
        </p:nvSpPr>
        <p:spPr>
          <a:xfrm>
            <a:off x="5419210"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2" name="Rectangle 61">
            <a:extLst>
              <a:ext uri="{FF2B5EF4-FFF2-40B4-BE49-F238E27FC236}">
                <a16:creationId xmlns:a16="http://schemas.microsoft.com/office/drawing/2014/main" id="{6B3243C4-E528-8502-42E6-DBE0BAD0569E}"/>
              </a:ext>
            </a:extLst>
          </p:cNvPr>
          <p:cNvSpPr/>
          <p:nvPr/>
        </p:nvSpPr>
        <p:spPr>
          <a:xfrm>
            <a:off x="5528938"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4" name="Rectangle 63">
            <a:extLst>
              <a:ext uri="{FF2B5EF4-FFF2-40B4-BE49-F238E27FC236}">
                <a16:creationId xmlns:a16="http://schemas.microsoft.com/office/drawing/2014/main" id="{CE58CB19-2331-0DB7-A202-00DC3BEF706E}"/>
              </a:ext>
            </a:extLst>
          </p:cNvPr>
          <p:cNvSpPr/>
          <p:nvPr/>
        </p:nvSpPr>
        <p:spPr>
          <a:xfrm>
            <a:off x="9789952"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5" name="Rectangle 64">
            <a:extLst>
              <a:ext uri="{FF2B5EF4-FFF2-40B4-BE49-F238E27FC236}">
                <a16:creationId xmlns:a16="http://schemas.microsoft.com/office/drawing/2014/main" id="{D8F20308-3A58-CA1D-1856-F8C018C27BD5}"/>
              </a:ext>
            </a:extLst>
          </p:cNvPr>
          <p:cNvSpPr/>
          <p:nvPr/>
        </p:nvSpPr>
        <p:spPr>
          <a:xfrm>
            <a:off x="9899680"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7" name="Rectangle 66">
            <a:extLst>
              <a:ext uri="{FF2B5EF4-FFF2-40B4-BE49-F238E27FC236}">
                <a16:creationId xmlns:a16="http://schemas.microsoft.com/office/drawing/2014/main" id="{C89640DB-02C3-1D18-6288-9128632F9123}"/>
              </a:ext>
            </a:extLst>
          </p:cNvPr>
          <p:cNvSpPr/>
          <p:nvPr/>
        </p:nvSpPr>
        <p:spPr>
          <a:xfrm>
            <a:off x="9789952"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8" name="Rectangle 67">
            <a:extLst>
              <a:ext uri="{FF2B5EF4-FFF2-40B4-BE49-F238E27FC236}">
                <a16:creationId xmlns:a16="http://schemas.microsoft.com/office/drawing/2014/main" id="{AA1FD8B9-543B-9C2B-2F4E-88BF0D67206F}"/>
              </a:ext>
            </a:extLst>
          </p:cNvPr>
          <p:cNvSpPr/>
          <p:nvPr/>
        </p:nvSpPr>
        <p:spPr>
          <a:xfrm>
            <a:off x="9899680"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38" name="Footer Placeholder">
            <a:extLst>
              <a:ext uri="{FF2B5EF4-FFF2-40B4-BE49-F238E27FC236}">
                <a16:creationId xmlns:a16="http://schemas.microsoft.com/office/drawing/2014/main" id="{D3341512-1302-A258-45DF-ADE62E6B29A0}"/>
              </a:ext>
              <a:ext uri="{C183D7F6-B498-43B3-948B-1728B52AA6E4}">
                <adec:decorative xmlns:adec="http://schemas.microsoft.com/office/drawing/2017/decorative" val="1"/>
              </a:ext>
            </a:extLst>
          </p:cNvPr>
          <p:cNvSpPr>
            <a:spLocks noGrp="1"/>
          </p:cNvSpPr>
          <p:nvPr>
            <p:ph type="ftr" sz="quarter" idx="2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40" name="Slide Number">
            <a:extLst>
              <a:ext uri="{FF2B5EF4-FFF2-40B4-BE49-F238E27FC236}">
                <a16:creationId xmlns:a16="http://schemas.microsoft.com/office/drawing/2014/main" id="{609AD405-920B-73E7-04F0-B17E6DB4B1B1}"/>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5" name="Title">
            <a:extLst>
              <a:ext uri="{FF2B5EF4-FFF2-40B4-BE49-F238E27FC236}">
                <a16:creationId xmlns:a16="http://schemas.microsoft.com/office/drawing/2014/main" id="{A0BFF6F6-0FF1-9F99-3D1A-8BD7345892AD}"/>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20" name="First Roadmap Header">
            <a:extLst>
              <a:ext uri="{FF2B5EF4-FFF2-40B4-BE49-F238E27FC236}">
                <a16:creationId xmlns:a16="http://schemas.microsoft.com/office/drawing/2014/main" id="{1D5B331D-8A89-74E4-2792-D92141ED3A5D}"/>
              </a:ext>
            </a:extLst>
          </p:cNvPr>
          <p:cNvSpPr>
            <a:spLocks noGrp="1"/>
          </p:cNvSpPr>
          <p:nvPr>
            <p:ph type="body" idx="14" hasCustomPrompt="1"/>
          </p:nvPr>
        </p:nvSpPr>
        <p:spPr>
          <a:xfrm>
            <a:off x="1274966"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1" name="First Roadmap Paragraph">
            <a:extLst>
              <a:ext uri="{FF2B5EF4-FFF2-40B4-BE49-F238E27FC236}">
                <a16:creationId xmlns:a16="http://schemas.microsoft.com/office/drawing/2014/main" id="{B3EAFB98-970A-00C7-6EB1-694EF4050817}"/>
              </a:ext>
            </a:extLst>
          </p:cNvPr>
          <p:cNvSpPr>
            <a:spLocks noGrp="1"/>
          </p:cNvSpPr>
          <p:nvPr>
            <p:ph type="body" sz="quarter" idx="15" hasCustomPrompt="1"/>
          </p:nvPr>
        </p:nvSpPr>
        <p:spPr>
          <a:xfrm>
            <a:off x="1274965"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9" name="Second Roadmap Header">
            <a:extLst>
              <a:ext uri="{FF2B5EF4-FFF2-40B4-BE49-F238E27FC236}">
                <a16:creationId xmlns:a16="http://schemas.microsoft.com/office/drawing/2014/main" id="{F4DF8551-D8A7-7976-72FD-4B7E9A18E6A6}"/>
              </a:ext>
            </a:extLst>
          </p:cNvPr>
          <p:cNvSpPr>
            <a:spLocks noGrp="1"/>
          </p:cNvSpPr>
          <p:nvPr>
            <p:ph type="body" idx="20" hasCustomPrompt="1"/>
          </p:nvPr>
        </p:nvSpPr>
        <p:spPr>
          <a:xfrm>
            <a:off x="1274966" y="4488809"/>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0" name="Second Roadmap Paragraph">
            <a:extLst>
              <a:ext uri="{FF2B5EF4-FFF2-40B4-BE49-F238E27FC236}">
                <a16:creationId xmlns:a16="http://schemas.microsoft.com/office/drawing/2014/main" id="{8BC2959F-6AC1-C2D2-1B5A-79AEBFB0AD20}"/>
              </a:ext>
            </a:extLst>
          </p:cNvPr>
          <p:cNvSpPr>
            <a:spLocks noGrp="1"/>
          </p:cNvSpPr>
          <p:nvPr>
            <p:ph type="body" sz="quarter" idx="21" hasCustomPrompt="1"/>
          </p:nvPr>
        </p:nvSpPr>
        <p:spPr>
          <a:xfrm>
            <a:off x="1274965" y="4758140"/>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1" name="Third Roadmap Header">
            <a:extLst>
              <a:ext uri="{FF2B5EF4-FFF2-40B4-BE49-F238E27FC236}">
                <a16:creationId xmlns:a16="http://schemas.microsoft.com/office/drawing/2014/main" id="{E0CF31C5-98B9-0912-2DBB-DCF79203D9D8}"/>
              </a:ext>
            </a:extLst>
          </p:cNvPr>
          <p:cNvSpPr>
            <a:spLocks noGrp="1"/>
          </p:cNvSpPr>
          <p:nvPr>
            <p:ph type="body" idx="22" hasCustomPrompt="1"/>
          </p:nvPr>
        </p:nvSpPr>
        <p:spPr>
          <a:xfrm>
            <a:off x="5646245" y="4488808"/>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2" name="Third Roadmap Paragraph">
            <a:extLst>
              <a:ext uri="{FF2B5EF4-FFF2-40B4-BE49-F238E27FC236}">
                <a16:creationId xmlns:a16="http://schemas.microsoft.com/office/drawing/2014/main" id="{658175FA-F02B-8254-8557-45D91F957C7B}"/>
              </a:ext>
            </a:extLst>
          </p:cNvPr>
          <p:cNvSpPr>
            <a:spLocks noGrp="1"/>
          </p:cNvSpPr>
          <p:nvPr>
            <p:ph type="body" sz="quarter" idx="23" hasCustomPrompt="1"/>
          </p:nvPr>
        </p:nvSpPr>
        <p:spPr>
          <a:xfrm>
            <a:off x="5646243" y="4758139"/>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2" name="Fourth Roadmap Header">
            <a:extLst>
              <a:ext uri="{FF2B5EF4-FFF2-40B4-BE49-F238E27FC236}">
                <a16:creationId xmlns:a16="http://schemas.microsoft.com/office/drawing/2014/main" id="{1EE4BF7D-910F-54B7-578F-DCF93A1A7BFC}"/>
              </a:ext>
            </a:extLst>
          </p:cNvPr>
          <p:cNvSpPr>
            <a:spLocks noGrp="1"/>
          </p:cNvSpPr>
          <p:nvPr>
            <p:ph type="body" idx="16" hasCustomPrompt="1"/>
          </p:nvPr>
        </p:nvSpPr>
        <p:spPr>
          <a:xfrm>
            <a:off x="5646245"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3" name="Fourth Roadmap Paragraph">
            <a:extLst>
              <a:ext uri="{FF2B5EF4-FFF2-40B4-BE49-F238E27FC236}">
                <a16:creationId xmlns:a16="http://schemas.microsoft.com/office/drawing/2014/main" id="{C521D52A-3FCA-4EE8-2328-8EE9EEB08371}"/>
              </a:ext>
            </a:extLst>
          </p:cNvPr>
          <p:cNvSpPr>
            <a:spLocks noGrp="1"/>
          </p:cNvSpPr>
          <p:nvPr>
            <p:ph type="body" sz="quarter" idx="17" hasCustomPrompt="1"/>
          </p:nvPr>
        </p:nvSpPr>
        <p:spPr>
          <a:xfrm>
            <a:off x="5646243"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7" name="Fifth Roadmap Header">
            <a:extLst>
              <a:ext uri="{FF2B5EF4-FFF2-40B4-BE49-F238E27FC236}">
                <a16:creationId xmlns:a16="http://schemas.microsoft.com/office/drawing/2014/main" id="{07CAF796-B02F-FD0D-EE71-442C58577230}"/>
              </a:ext>
            </a:extLst>
          </p:cNvPr>
          <p:cNvSpPr>
            <a:spLocks noGrp="1"/>
          </p:cNvSpPr>
          <p:nvPr>
            <p:ph type="body" idx="18" hasCustomPrompt="1"/>
          </p:nvPr>
        </p:nvSpPr>
        <p:spPr>
          <a:xfrm>
            <a:off x="10026444"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8" name="Fifth Roadmap Paragraph">
            <a:extLst>
              <a:ext uri="{FF2B5EF4-FFF2-40B4-BE49-F238E27FC236}">
                <a16:creationId xmlns:a16="http://schemas.microsoft.com/office/drawing/2014/main" id="{1058E270-2DCE-A7EE-15E6-C30C88276D02}"/>
              </a:ext>
            </a:extLst>
          </p:cNvPr>
          <p:cNvSpPr>
            <a:spLocks noGrp="1"/>
          </p:cNvSpPr>
          <p:nvPr>
            <p:ph type="body" sz="quarter" idx="19" hasCustomPrompt="1"/>
          </p:nvPr>
        </p:nvSpPr>
        <p:spPr>
          <a:xfrm>
            <a:off x="10026443"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3" name="Sixth Roadmap Header">
            <a:extLst>
              <a:ext uri="{FF2B5EF4-FFF2-40B4-BE49-F238E27FC236}">
                <a16:creationId xmlns:a16="http://schemas.microsoft.com/office/drawing/2014/main" id="{DC6902C1-7140-974E-E4D4-62D0F2FBA920}"/>
              </a:ext>
            </a:extLst>
          </p:cNvPr>
          <p:cNvSpPr>
            <a:spLocks noGrp="1"/>
          </p:cNvSpPr>
          <p:nvPr>
            <p:ph type="body" idx="24" hasCustomPrompt="1"/>
          </p:nvPr>
        </p:nvSpPr>
        <p:spPr>
          <a:xfrm>
            <a:off x="10026444" y="4488808"/>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4" name="Sixth Roadmap Paragraph">
            <a:extLst>
              <a:ext uri="{FF2B5EF4-FFF2-40B4-BE49-F238E27FC236}">
                <a16:creationId xmlns:a16="http://schemas.microsoft.com/office/drawing/2014/main" id="{BFF010D2-A946-C254-3499-FF701D257189}"/>
              </a:ext>
            </a:extLst>
          </p:cNvPr>
          <p:cNvSpPr>
            <a:spLocks noGrp="1"/>
          </p:cNvSpPr>
          <p:nvPr>
            <p:ph type="body" sz="quarter" idx="25" hasCustomPrompt="1"/>
          </p:nvPr>
        </p:nvSpPr>
        <p:spPr>
          <a:xfrm>
            <a:off x="10026443" y="4758139"/>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 name="Main Takeaway">
            <a:extLst>
              <a:ext uri="{FF2B5EF4-FFF2-40B4-BE49-F238E27FC236}">
                <a16:creationId xmlns:a16="http://schemas.microsoft.com/office/drawing/2014/main" id="{812468BC-CD34-B7DC-5359-076AED77ADAD}"/>
              </a:ext>
            </a:extLst>
          </p:cNvPr>
          <p:cNvSpPr>
            <a:spLocks noGrp="1"/>
          </p:cNvSpPr>
          <p:nvPr>
            <p:ph type="body" idx="26" hasCustomPrompt="1"/>
          </p:nvPr>
        </p:nvSpPr>
        <p:spPr>
          <a:xfrm>
            <a:off x="731520" y="65321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4" name="Subtitle">
            <a:extLst>
              <a:ext uri="{FF2B5EF4-FFF2-40B4-BE49-F238E27FC236}">
                <a16:creationId xmlns:a16="http://schemas.microsoft.com/office/drawing/2014/main" id="{B456745B-BF34-F30A-7431-D00DDB25DF7B}"/>
              </a:ext>
            </a:extLst>
          </p:cNvPr>
          <p:cNvSpPr>
            <a:spLocks noGrp="1"/>
          </p:cNvSpPr>
          <p:nvPr>
            <p:ph type="body" sz="quarter" idx="28"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34883018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Month">
    <p:spTree>
      <p:nvGrpSpPr>
        <p:cNvPr id="1" name=""/>
        <p:cNvGrpSpPr/>
        <p:nvPr/>
      </p:nvGrpSpPr>
      <p:grpSpPr>
        <a:xfrm>
          <a:off x="0" y="0"/>
          <a:ext cx="0" cy="0"/>
          <a:chOff x="0" y="0"/>
          <a:chExt cx="0" cy="0"/>
        </a:xfrm>
      </p:grpSpPr>
      <p:graphicFrame>
        <p:nvGraphicFramePr>
          <p:cNvPr id="3" name="Month Calendar">
            <a:extLst>
              <a:ext uri="{FF2B5EF4-FFF2-40B4-BE49-F238E27FC236}">
                <a16:creationId xmlns:a16="http://schemas.microsoft.com/office/drawing/2014/main" id="{EF00FAA2-AF53-67AF-1241-D7F834F1FDCE}"/>
              </a:ext>
            </a:extLst>
          </p:cNvPr>
          <p:cNvGraphicFramePr>
            <a:graphicFrameLocks noGrp="1"/>
          </p:cNvGraphicFramePr>
          <p:nvPr>
            <p:extLst>
              <p:ext uri="{D42A27DB-BD31-4B8C-83A1-F6EECF244321}">
                <p14:modId xmlns:p14="http://schemas.microsoft.com/office/powerpoint/2010/main" val="2543300012"/>
              </p:ext>
            </p:extLst>
          </p:nvPr>
        </p:nvGraphicFramePr>
        <p:xfrm>
          <a:off x="274320" y="777240"/>
          <a:ext cx="14081760" cy="6720841"/>
        </p:xfrm>
        <a:graphic>
          <a:graphicData uri="http://schemas.openxmlformats.org/drawingml/2006/table">
            <a:tbl>
              <a:tblPr firstRow="1">
                <a:tableStyleId>{125E5076-3810-47DD-B79F-674D7AD40C01}</a:tableStyleId>
              </a:tblPr>
              <a:tblGrid>
                <a:gridCol w="2011680">
                  <a:extLst>
                    <a:ext uri="{9D8B030D-6E8A-4147-A177-3AD203B41FA5}">
                      <a16:colId xmlns:a16="http://schemas.microsoft.com/office/drawing/2014/main" val="2637485128"/>
                    </a:ext>
                  </a:extLst>
                </a:gridCol>
                <a:gridCol w="2011680">
                  <a:extLst>
                    <a:ext uri="{9D8B030D-6E8A-4147-A177-3AD203B41FA5}">
                      <a16:colId xmlns:a16="http://schemas.microsoft.com/office/drawing/2014/main" val="3478106674"/>
                    </a:ext>
                  </a:extLst>
                </a:gridCol>
                <a:gridCol w="2011680">
                  <a:extLst>
                    <a:ext uri="{9D8B030D-6E8A-4147-A177-3AD203B41FA5}">
                      <a16:colId xmlns:a16="http://schemas.microsoft.com/office/drawing/2014/main" val="127393264"/>
                    </a:ext>
                  </a:extLst>
                </a:gridCol>
                <a:gridCol w="2011680">
                  <a:extLst>
                    <a:ext uri="{9D8B030D-6E8A-4147-A177-3AD203B41FA5}">
                      <a16:colId xmlns:a16="http://schemas.microsoft.com/office/drawing/2014/main" val="212967235"/>
                    </a:ext>
                  </a:extLst>
                </a:gridCol>
                <a:gridCol w="2011680">
                  <a:extLst>
                    <a:ext uri="{9D8B030D-6E8A-4147-A177-3AD203B41FA5}">
                      <a16:colId xmlns:a16="http://schemas.microsoft.com/office/drawing/2014/main" val="2094746306"/>
                    </a:ext>
                  </a:extLst>
                </a:gridCol>
                <a:gridCol w="2011680">
                  <a:extLst>
                    <a:ext uri="{9D8B030D-6E8A-4147-A177-3AD203B41FA5}">
                      <a16:colId xmlns:a16="http://schemas.microsoft.com/office/drawing/2014/main" val="1796357735"/>
                    </a:ext>
                  </a:extLst>
                </a:gridCol>
                <a:gridCol w="2011680">
                  <a:extLst>
                    <a:ext uri="{9D8B030D-6E8A-4147-A177-3AD203B41FA5}">
                      <a16:colId xmlns:a16="http://schemas.microsoft.com/office/drawing/2014/main" val="1985207674"/>
                    </a:ext>
                  </a:extLst>
                </a:gridCol>
              </a:tblGrid>
              <a:tr h="417036">
                <a:tc>
                  <a:txBody>
                    <a:bodyPr/>
                    <a:lstStyle/>
                    <a:p>
                      <a:pPr algn="ctr"/>
                      <a:r>
                        <a:rPr lang="en-US" sz="1100" b="0" spc="300">
                          <a:solidFill>
                            <a:schemeClr val="tx1"/>
                          </a:solidFill>
                          <a:latin typeface="+mj-lt"/>
                        </a:rPr>
                        <a:t>SUNDAY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MONDAY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TUESDAY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WEDNESDAY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THURSDAY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FRIDAY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SATURDAY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234140119"/>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76180280"/>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95013879"/>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032368097"/>
                  </a:ext>
                </a:extLst>
              </a:tr>
            </a:tbl>
          </a:graphicData>
        </a:graphic>
      </p:graphicFrame>
      <p:sp>
        <p:nvSpPr>
          <p:cNvPr id="51" name="Slide Number">
            <a:extLst>
              <a:ext uri="{FF2B5EF4-FFF2-40B4-BE49-F238E27FC236}">
                <a16:creationId xmlns:a16="http://schemas.microsoft.com/office/drawing/2014/main" id="{8A22B915-1957-F68E-A016-B7CDB9D8E45E}"/>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Month and 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Month and Year Goes Here</a:t>
            </a:r>
          </a:p>
        </p:txBody>
      </p:sp>
      <p:sp>
        <p:nvSpPr>
          <p:cNvPr id="47" name="Calendar Content">
            <a:extLst>
              <a:ext uri="{FF2B5EF4-FFF2-40B4-BE49-F238E27FC236}">
                <a16:creationId xmlns:a16="http://schemas.microsoft.com/office/drawing/2014/main" id="{13C26325-4C8D-17CC-AAA6-97FC1F95125E}"/>
              </a:ext>
            </a:extLst>
          </p:cNvPr>
          <p:cNvSpPr>
            <a:spLocks noGrp="1"/>
          </p:cNvSpPr>
          <p:nvPr>
            <p:ph type="body" sz="quarter" idx="50" hasCustomPrompt="1"/>
          </p:nvPr>
        </p:nvSpPr>
        <p:spPr>
          <a:xfrm>
            <a:off x="2406314" y="1374007"/>
            <a:ext cx="1799926" cy="945782"/>
          </a:xfrm>
          <a:prstGeom prst="rect">
            <a:avLst/>
          </a:prstGeom>
        </p:spPr>
        <p:txBody>
          <a:bodyPr anchor="t">
            <a:noAutofit/>
          </a:bodyPr>
          <a:lstStyle>
            <a:lvl1pPr marL="9523" indent="0" algn="l">
              <a:buNone/>
              <a:defRPr sz="1080"/>
            </a:lvl1pPr>
          </a:lstStyle>
          <a:p>
            <a:pPr lvl="0"/>
            <a:r>
              <a:rPr lang="en-US"/>
              <a:t>Calendar content placeholder</a:t>
            </a:r>
          </a:p>
        </p:txBody>
      </p:sp>
      <p:sp>
        <p:nvSpPr>
          <p:cNvPr id="12" name="Text Placeholder 11">
            <a:extLst>
              <a:ext uri="{FF2B5EF4-FFF2-40B4-BE49-F238E27FC236}">
                <a16:creationId xmlns:a16="http://schemas.microsoft.com/office/drawing/2014/main" id="{10C05909-40A6-1683-AD42-A3AE642D1D3F}"/>
              </a:ext>
              <a:ext uri="{C183D7F6-B498-43B3-948B-1728B52AA6E4}">
                <adec:decorative xmlns:adec="http://schemas.microsoft.com/office/drawing/2017/decorative" val="1"/>
              </a:ext>
            </a:extLst>
          </p:cNvPr>
          <p:cNvSpPr>
            <a:spLocks noGrp="1"/>
          </p:cNvSpPr>
          <p:nvPr>
            <p:ph type="body" sz="quarter" idx="15" hasCustomPrompt="1"/>
          </p:nvPr>
        </p:nvSpPr>
        <p:spPr>
          <a:xfrm>
            <a:off x="187452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3" name="Text Placeholder 11">
            <a:extLst>
              <a:ext uri="{FF2B5EF4-FFF2-40B4-BE49-F238E27FC236}">
                <a16:creationId xmlns:a16="http://schemas.microsoft.com/office/drawing/2014/main" id="{3555D09E-62AC-BF13-E372-23FCD4FB0E7A}"/>
              </a:ext>
              <a:ext uri="{C183D7F6-B498-43B3-948B-1728B52AA6E4}">
                <adec:decorative xmlns:adec="http://schemas.microsoft.com/office/drawing/2017/decorative" val="1"/>
              </a:ext>
            </a:extLst>
          </p:cNvPr>
          <p:cNvSpPr>
            <a:spLocks noGrp="1"/>
          </p:cNvSpPr>
          <p:nvPr>
            <p:ph type="body" sz="quarter" idx="16" hasCustomPrompt="1"/>
          </p:nvPr>
        </p:nvSpPr>
        <p:spPr>
          <a:xfrm>
            <a:off x="388620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4" name="Text Placeholder 11">
            <a:extLst>
              <a:ext uri="{FF2B5EF4-FFF2-40B4-BE49-F238E27FC236}">
                <a16:creationId xmlns:a16="http://schemas.microsoft.com/office/drawing/2014/main" id="{0D571552-F44B-ADA5-3EE1-330061A31CAB}"/>
              </a:ext>
              <a:ext uri="{C183D7F6-B498-43B3-948B-1728B52AA6E4}">
                <adec:decorative xmlns:adec="http://schemas.microsoft.com/office/drawing/2017/decorative" val="1"/>
              </a:ext>
            </a:extLst>
          </p:cNvPr>
          <p:cNvSpPr>
            <a:spLocks noGrp="1"/>
          </p:cNvSpPr>
          <p:nvPr>
            <p:ph type="body" sz="quarter" idx="17" hasCustomPrompt="1"/>
          </p:nvPr>
        </p:nvSpPr>
        <p:spPr>
          <a:xfrm>
            <a:off x="589788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5" name="Text Placeholder 11">
            <a:extLst>
              <a:ext uri="{FF2B5EF4-FFF2-40B4-BE49-F238E27FC236}">
                <a16:creationId xmlns:a16="http://schemas.microsoft.com/office/drawing/2014/main" id="{A30F3B24-A7D1-975C-0F25-48E3E61A38B5}"/>
              </a:ext>
              <a:ext uri="{C183D7F6-B498-43B3-948B-1728B52AA6E4}">
                <adec:decorative xmlns:adec="http://schemas.microsoft.com/office/drawing/2017/decorative" val="1"/>
              </a:ext>
            </a:extLst>
          </p:cNvPr>
          <p:cNvSpPr>
            <a:spLocks noGrp="1"/>
          </p:cNvSpPr>
          <p:nvPr>
            <p:ph type="body" sz="quarter" idx="18" hasCustomPrompt="1"/>
          </p:nvPr>
        </p:nvSpPr>
        <p:spPr>
          <a:xfrm>
            <a:off x="790956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6" name="Text Placeholder 11">
            <a:extLst>
              <a:ext uri="{FF2B5EF4-FFF2-40B4-BE49-F238E27FC236}">
                <a16:creationId xmlns:a16="http://schemas.microsoft.com/office/drawing/2014/main" id="{16EA8FED-4436-2501-D54F-FCBA34F37095}"/>
              </a:ext>
              <a:ext uri="{C183D7F6-B498-43B3-948B-1728B52AA6E4}">
                <adec:decorative xmlns:adec="http://schemas.microsoft.com/office/drawing/2017/decorative" val="1"/>
              </a:ext>
            </a:extLst>
          </p:cNvPr>
          <p:cNvSpPr>
            <a:spLocks noGrp="1"/>
          </p:cNvSpPr>
          <p:nvPr>
            <p:ph type="body" sz="quarter" idx="19" hasCustomPrompt="1"/>
          </p:nvPr>
        </p:nvSpPr>
        <p:spPr>
          <a:xfrm>
            <a:off x="992124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7" name="Text Placeholder 11">
            <a:extLst>
              <a:ext uri="{FF2B5EF4-FFF2-40B4-BE49-F238E27FC236}">
                <a16:creationId xmlns:a16="http://schemas.microsoft.com/office/drawing/2014/main" id="{80CB1F3A-F696-6DF7-F42B-BD9B4DBF85C3}"/>
              </a:ext>
              <a:ext uri="{C183D7F6-B498-43B3-948B-1728B52AA6E4}">
                <adec:decorative xmlns:adec="http://schemas.microsoft.com/office/drawing/2017/decorative" val="1"/>
              </a:ext>
            </a:extLst>
          </p:cNvPr>
          <p:cNvSpPr>
            <a:spLocks noGrp="1"/>
          </p:cNvSpPr>
          <p:nvPr>
            <p:ph type="body" sz="quarter" idx="20" hasCustomPrompt="1"/>
          </p:nvPr>
        </p:nvSpPr>
        <p:spPr>
          <a:xfrm>
            <a:off x="1193292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8" name="Text Placeholder 11">
            <a:extLst>
              <a:ext uri="{FF2B5EF4-FFF2-40B4-BE49-F238E27FC236}">
                <a16:creationId xmlns:a16="http://schemas.microsoft.com/office/drawing/2014/main" id="{BA87B4A8-B5E1-8FC4-AEDA-417CAE3EC525}"/>
              </a:ext>
              <a:ext uri="{C183D7F6-B498-43B3-948B-1728B52AA6E4}">
                <adec:decorative xmlns:adec="http://schemas.microsoft.com/office/drawing/2017/decorative" val="1"/>
              </a:ext>
            </a:extLst>
          </p:cNvPr>
          <p:cNvSpPr>
            <a:spLocks noGrp="1"/>
          </p:cNvSpPr>
          <p:nvPr>
            <p:ph type="body" sz="quarter" idx="21" hasCustomPrompt="1"/>
          </p:nvPr>
        </p:nvSpPr>
        <p:spPr>
          <a:xfrm>
            <a:off x="1394460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9" name="Text Placeholder 11">
            <a:extLst>
              <a:ext uri="{FF2B5EF4-FFF2-40B4-BE49-F238E27FC236}">
                <a16:creationId xmlns:a16="http://schemas.microsoft.com/office/drawing/2014/main" id="{4B3F5660-6EB7-E9D6-A1E9-00FB9C23E366}"/>
              </a:ext>
              <a:ext uri="{C183D7F6-B498-43B3-948B-1728B52AA6E4}">
                <adec:decorative xmlns:adec="http://schemas.microsoft.com/office/drawing/2017/decorative" val="1"/>
              </a:ext>
            </a:extLst>
          </p:cNvPr>
          <p:cNvSpPr>
            <a:spLocks noGrp="1"/>
          </p:cNvSpPr>
          <p:nvPr>
            <p:ph type="body" sz="quarter" idx="22" hasCustomPrompt="1"/>
          </p:nvPr>
        </p:nvSpPr>
        <p:spPr>
          <a:xfrm>
            <a:off x="187452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0" name="Text Placeholder 11">
            <a:extLst>
              <a:ext uri="{FF2B5EF4-FFF2-40B4-BE49-F238E27FC236}">
                <a16:creationId xmlns:a16="http://schemas.microsoft.com/office/drawing/2014/main" id="{2F74CA7B-4E05-1E3C-9D18-54F787938D66}"/>
              </a:ext>
              <a:ext uri="{C183D7F6-B498-43B3-948B-1728B52AA6E4}">
                <adec:decorative xmlns:adec="http://schemas.microsoft.com/office/drawing/2017/decorative" val="1"/>
              </a:ext>
            </a:extLst>
          </p:cNvPr>
          <p:cNvSpPr>
            <a:spLocks noGrp="1"/>
          </p:cNvSpPr>
          <p:nvPr>
            <p:ph type="body" sz="quarter" idx="23" hasCustomPrompt="1"/>
          </p:nvPr>
        </p:nvSpPr>
        <p:spPr>
          <a:xfrm>
            <a:off x="388620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1" name="Text Placeholder 11">
            <a:extLst>
              <a:ext uri="{FF2B5EF4-FFF2-40B4-BE49-F238E27FC236}">
                <a16:creationId xmlns:a16="http://schemas.microsoft.com/office/drawing/2014/main" id="{0D40B669-DB89-2F04-9AA6-3EC901C81577}"/>
              </a:ext>
              <a:ext uri="{C183D7F6-B498-43B3-948B-1728B52AA6E4}">
                <adec:decorative xmlns:adec="http://schemas.microsoft.com/office/drawing/2017/decorative" val="1"/>
              </a:ext>
            </a:extLst>
          </p:cNvPr>
          <p:cNvSpPr>
            <a:spLocks noGrp="1"/>
          </p:cNvSpPr>
          <p:nvPr>
            <p:ph type="body" sz="quarter" idx="24" hasCustomPrompt="1"/>
          </p:nvPr>
        </p:nvSpPr>
        <p:spPr>
          <a:xfrm>
            <a:off x="589788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2" name="Text Placeholder 11">
            <a:extLst>
              <a:ext uri="{FF2B5EF4-FFF2-40B4-BE49-F238E27FC236}">
                <a16:creationId xmlns:a16="http://schemas.microsoft.com/office/drawing/2014/main" id="{ABA7A9FE-377B-CDC0-0F6D-5969879CB6F8}"/>
              </a:ext>
              <a:ext uri="{C183D7F6-B498-43B3-948B-1728B52AA6E4}">
                <adec:decorative xmlns:adec="http://schemas.microsoft.com/office/drawing/2017/decorative" val="1"/>
              </a:ext>
            </a:extLst>
          </p:cNvPr>
          <p:cNvSpPr>
            <a:spLocks noGrp="1"/>
          </p:cNvSpPr>
          <p:nvPr>
            <p:ph type="body" sz="quarter" idx="25" hasCustomPrompt="1"/>
          </p:nvPr>
        </p:nvSpPr>
        <p:spPr>
          <a:xfrm>
            <a:off x="790956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3" name="Text Placeholder 11">
            <a:extLst>
              <a:ext uri="{FF2B5EF4-FFF2-40B4-BE49-F238E27FC236}">
                <a16:creationId xmlns:a16="http://schemas.microsoft.com/office/drawing/2014/main" id="{3D3014A7-0FBA-4775-C099-8F8871AD4163}"/>
              </a:ext>
              <a:ext uri="{C183D7F6-B498-43B3-948B-1728B52AA6E4}">
                <adec:decorative xmlns:adec="http://schemas.microsoft.com/office/drawing/2017/decorative" val="1"/>
              </a:ext>
            </a:extLst>
          </p:cNvPr>
          <p:cNvSpPr>
            <a:spLocks noGrp="1"/>
          </p:cNvSpPr>
          <p:nvPr>
            <p:ph type="body" sz="quarter" idx="26" hasCustomPrompt="1"/>
          </p:nvPr>
        </p:nvSpPr>
        <p:spPr>
          <a:xfrm>
            <a:off x="992124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4" name="Text Placeholder 11">
            <a:extLst>
              <a:ext uri="{FF2B5EF4-FFF2-40B4-BE49-F238E27FC236}">
                <a16:creationId xmlns:a16="http://schemas.microsoft.com/office/drawing/2014/main" id="{3503BDD1-1161-6F2D-DB90-B6170602C60E}"/>
              </a:ext>
              <a:ext uri="{C183D7F6-B498-43B3-948B-1728B52AA6E4}">
                <adec:decorative xmlns:adec="http://schemas.microsoft.com/office/drawing/2017/decorative" val="1"/>
              </a:ext>
            </a:extLst>
          </p:cNvPr>
          <p:cNvSpPr>
            <a:spLocks noGrp="1"/>
          </p:cNvSpPr>
          <p:nvPr>
            <p:ph type="body" sz="quarter" idx="27" hasCustomPrompt="1"/>
          </p:nvPr>
        </p:nvSpPr>
        <p:spPr>
          <a:xfrm>
            <a:off x="1193292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5" name="Text Placeholder 11">
            <a:extLst>
              <a:ext uri="{FF2B5EF4-FFF2-40B4-BE49-F238E27FC236}">
                <a16:creationId xmlns:a16="http://schemas.microsoft.com/office/drawing/2014/main" id="{E41B0A1C-D6D5-3B7D-6564-A58A35813C8E}"/>
              </a:ext>
              <a:ext uri="{C183D7F6-B498-43B3-948B-1728B52AA6E4}">
                <adec:decorative xmlns:adec="http://schemas.microsoft.com/office/drawing/2017/decorative" val="1"/>
              </a:ext>
            </a:extLst>
          </p:cNvPr>
          <p:cNvSpPr>
            <a:spLocks noGrp="1"/>
          </p:cNvSpPr>
          <p:nvPr>
            <p:ph type="body" sz="quarter" idx="28" hasCustomPrompt="1"/>
          </p:nvPr>
        </p:nvSpPr>
        <p:spPr>
          <a:xfrm>
            <a:off x="1394460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6" name="Text Placeholder 11">
            <a:extLst>
              <a:ext uri="{FF2B5EF4-FFF2-40B4-BE49-F238E27FC236}">
                <a16:creationId xmlns:a16="http://schemas.microsoft.com/office/drawing/2014/main" id="{C0E3F9FF-55C2-63EC-F326-6E33405A27DE}"/>
              </a:ext>
              <a:ext uri="{C183D7F6-B498-43B3-948B-1728B52AA6E4}">
                <adec:decorative xmlns:adec="http://schemas.microsoft.com/office/drawing/2017/decorative" val="1"/>
              </a:ext>
            </a:extLst>
          </p:cNvPr>
          <p:cNvSpPr>
            <a:spLocks noGrp="1"/>
          </p:cNvSpPr>
          <p:nvPr>
            <p:ph type="body" sz="quarter" idx="29" hasCustomPrompt="1"/>
          </p:nvPr>
        </p:nvSpPr>
        <p:spPr>
          <a:xfrm>
            <a:off x="187452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7" name="Text Placeholder 11">
            <a:extLst>
              <a:ext uri="{FF2B5EF4-FFF2-40B4-BE49-F238E27FC236}">
                <a16:creationId xmlns:a16="http://schemas.microsoft.com/office/drawing/2014/main" id="{46A088CA-577B-27A0-F500-A0F846303769}"/>
              </a:ext>
              <a:ext uri="{C183D7F6-B498-43B3-948B-1728B52AA6E4}">
                <adec:decorative xmlns:adec="http://schemas.microsoft.com/office/drawing/2017/decorative" val="1"/>
              </a:ext>
            </a:extLst>
          </p:cNvPr>
          <p:cNvSpPr>
            <a:spLocks noGrp="1"/>
          </p:cNvSpPr>
          <p:nvPr>
            <p:ph type="body" sz="quarter" idx="30" hasCustomPrompt="1"/>
          </p:nvPr>
        </p:nvSpPr>
        <p:spPr>
          <a:xfrm>
            <a:off x="388620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8" name="Text Placeholder 11">
            <a:extLst>
              <a:ext uri="{FF2B5EF4-FFF2-40B4-BE49-F238E27FC236}">
                <a16:creationId xmlns:a16="http://schemas.microsoft.com/office/drawing/2014/main" id="{56CDC70E-77DD-F07C-9A01-6460A328A135}"/>
              </a:ext>
              <a:ext uri="{C183D7F6-B498-43B3-948B-1728B52AA6E4}">
                <adec:decorative xmlns:adec="http://schemas.microsoft.com/office/drawing/2017/decorative" val="1"/>
              </a:ext>
            </a:extLst>
          </p:cNvPr>
          <p:cNvSpPr>
            <a:spLocks noGrp="1"/>
          </p:cNvSpPr>
          <p:nvPr>
            <p:ph type="body" sz="quarter" idx="31" hasCustomPrompt="1"/>
          </p:nvPr>
        </p:nvSpPr>
        <p:spPr>
          <a:xfrm>
            <a:off x="589788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9" name="Text Placeholder 11">
            <a:extLst>
              <a:ext uri="{FF2B5EF4-FFF2-40B4-BE49-F238E27FC236}">
                <a16:creationId xmlns:a16="http://schemas.microsoft.com/office/drawing/2014/main" id="{96B11230-0729-5257-1592-D538AF58D0FC}"/>
              </a:ext>
              <a:ext uri="{C183D7F6-B498-43B3-948B-1728B52AA6E4}">
                <adec:decorative xmlns:adec="http://schemas.microsoft.com/office/drawing/2017/decorative" val="1"/>
              </a:ext>
            </a:extLst>
          </p:cNvPr>
          <p:cNvSpPr>
            <a:spLocks noGrp="1"/>
          </p:cNvSpPr>
          <p:nvPr>
            <p:ph type="body" sz="quarter" idx="32" hasCustomPrompt="1"/>
          </p:nvPr>
        </p:nvSpPr>
        <p:spPr>
          <a:xfrm>
            <a:off x="790956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0" name="Text Placeholder 11">
            <a:extLst>
              <a:ext uri="{FF2B5EF4-FFF2-40B4-BE49-F238E27FC236}">
                <a16:creationId xmlns:a16="http://schemas.microsoft.com/office/drawing/2014/main" id="{6A739410-5750-1F30-2AD1-D2B0BBF71110}"/>
              </a:ext>
              <a:ext uri="{C183D7F6-B498-43B3-948B-1728B52AA6E4}">
                <adec:decorative xmlns:adec="http://schemas.microsoft.com/office/drawing/2017/decorative" val="1"/>
              </a:ext>
            </a:extLst>
          </p:cNvPr>
          <p:cNvSpPr>
            <a:spLocks noGrp="1"/>
          </p:cNvSpPr>
          <p:nvPr>
            <p:ph type="body" sz="quarter" idx="33" hasCustomPrompt="1"/>
          </p:nvPr>
        </p:nvSpPr>
        <p:spPr>
          <a:xfrm>
            <a:off x="992124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1" name="Text Placeholder 11">
            <a:extLst>
              <a:ext uri="{FF2B5EF4-FFF2-40B4-BE49-F238E27FC236}">
                <a16:creationId xmlns:a16="http://schemas.microsoft.com/office/drawing/2014/main" id="{85A15C7C-1769-2729-62B4-BB02A64B6544}"/>
              </a:ext>
              <a:ext uri="{C183D7F6-B498-43B3-948B-1728B52AA6E4}">
                <adec:decorative xmlns:adec="http://schemas.microsoft.com/office/drawing/2017/decorative" val="1"/>
              </a:ext>
            </a:extLst>
          </p:cNvPr>
          <p:cNvSpPr>
            <a:spLocks noGrp="1"/>
          </p:cNvSpPr>
          <p:nvPr>
            <p:ph type="body" sz="quarter" idx="34" hasCustomPrompt="1"/>
          </p:nvPr>
        </p:nvSpPr>
        <p:spPr>
          <a:xfrm>
            <a:off x="1193292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2" name="Text Placeholder 11">
            <a:extLst>
              <a:ext uri="{FF2B5EF4-FFF2-40B4-BE49-F238E27FC236}">
                <a16:creationId xmlns:a16="http://schemas.microsoft.com/office/drawing/2014/main" id="{72D46FAD-0E7C-96BA-6761-2C1CBD4AD8EF}"/>
              </a:ext>
              <a:ext uri="{C183D7F6-B498-43B3-948B-1728B52AA6E4}">
                <adec:decorative xmlns:adec="http://schemas.microsoft.com/office/drawing/2017/decorative" val="1"/>
              </a:ext>
            </a:extLst>
          </p:cNvPr>
          <p:cNvSpPr>
            <a:spLocks noGrp="1"/>
          </p:cNvSpPr>
          <p:nvPr>
            <p:ph type="body" sz="quarter" idx="35" hasCustomPrompt="1"/>
          </p:nvPr>
        </p:nvSpPr>
        <p:spPr>
          <a:xfrm>
            <a:off x="1394460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3" name="Text Placeholder 11">
            <a:extLst>
              <a:ext uri="{FF2B5EF4-FFF2-40B4-BE49-F238E27FC236}">
                <a16:creationId xmlns:a16="http://schemas.microsoft.com/office/drawing/2014/main" id="{548A48BD-F3C5-0EDE-E884-F365F6C6F903}"/>
              </a:ext>
              <a:ext uri="{C183D7F6-B498-43B3-948B-1728B52AA6E4}">
                <adec:decorative xmlns:adec="http://schemas.microsoft.com/office/drawing/2017/decorative" val="1"/>
              </a:ext>
            </a:extLst>
          </p:cNvPr>
          <p:cNvSpPr>
            <a:spLocks noGrp="1"/>
          </p:cNvSpPr>
          <p:nvPr>
            <p:ph type="body" sz="quarter" idx="36" hasCustomPrompt="1"/>
          </p:nvPr>
        </p:nvSpPr>
        <p:spPr>
          <a:xfrm>
            <a:off x="187452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4" name="Text Placeholder 11">
            <a:extLst>
              <a:ext uri="{FF2B5EF4-FFF2-40B4-BE49-F238E27FC236}">
                <a16:creationId xmlns:a16="http://schemas.microsoft.com/office/drawing/2014/main" id="{F314BD70-E2E7-39F5-5906-06779732348E}"/>
              </a:ext>
              <a:ext uri="{C183D7F6-B498-43B3-948B-1728B52AA6E4}">
                <adec:decorative xmlns:adec="http://schemas.microsoft.com/office/drawing/2017/decorative" val="1"/>
              </a:ext>
            </a:extLst>
          </p:cNvPr>
          <p:cNvSpPr>
            <a:spLocks noGrp="1"/>
          </p:cNvSpPr>
          <p:nvPr>
            <p:ph type="body" sz="quarter" idx="37" hasCustomPrompt="1"/>
          </p:nvPr>
        </p:nvSpPr>
        <p:spPr>
          <a:xfrm>
            <a:off x="388620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5" name="Text Placeholder 11">
            <a:extLst>
              <a:ext uri="{FF2B5EF4-FFF2-40B4-BE49-F238E27FC236}">
                <a16:creationId xmlns:a16="http://schemas.microsoft.com/office/drawing/2014/main" id="{705E963C-134E-0A3F-C620-E33C0624DFF9}"/>
              </a:ext>
              <a:ext uri="{C183D7F6-B498-43B3-948B-1728B52AA6E4}">
                <adec:decorative xmlns:adec="http://schemas.microsoft.com/office/drawing/2017/decorative" val="1"/>
              </a:ext>
            </a:extLst>
          </p:cNvPr>
          <p:cNvSpPr>
            <a:spLocks noGrp="1"/>
          </p:cNvSpPr>
          <p:nvPr>
            <p:ph type="body" sz="quarter" idx="38" hasCustomPrompt="1"/>
          </p:nvPr>
        </p:nvSpPr>
        <p:spPr>
          <a:xfrm>
            <a:off x="589788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6" name="Text Placeholder 11">
            <a:extLst>
              <a:ext uri="{FF2B5EF4-FFF2-40B4-BE49-F238E27FC236}">
                <a16:creationId xmlns:a16="http://schemas.microsoft.com/office/drawing/2014/main" id="{BDB7C6E1-93A4-AE4F-089C-80897BE101F4}"/>
              </a:ext>
              <a:ext uri="{C183D7F6-B498-43B3-948B-1728B52AA6E4}">
                <adec:decorative xmlns:adec="http://schemas.microsoft.com/office/drawing/2017/decorative" val="1"/>
              </a:ext>
            </a:extLst>
          </p:cNvPr>
          <p:cNvSpPr>
            <a:spLocks noGrp="1"/>
          </p:cNvSpPr>
          <p:nvPr>
            <p:ph type="body" sz="quarter" idx="39" hasCustomPrompt="1"/>
          </p:nvPr>
        </p:nvSpPr>
        <p:spPr>
          <a:xfrm>
            <a:off x="790956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7" name="Text Placeholder 11">
            <a:extLst>
              <a:ext uri="{FF2B5EF4-FFF2-40B4-BE49-F238E27FC236}">
                <a16:creationId xmlns:a16="http://schemas.microsoft.com/office/drawing/2014/main" id="{499D829B-91FE-2420-48D6-C9F9E6D55E9A}"/>
              </a:ext>
              <a:ext uri="{C183D7F6-B498-43B3-948B-1728B52AA6E4}">
                <adec:decorative xmlns:adec="http://schemas.microsoft.com/office/drawing/2017/decorative" val="1"/>
              </a:ext>
            </a:extLst>
          </p:cNvPr>
          <p:cNvSpPr>
            <a:spLocks noGrp="1"/>
          </p:cNvSpPr>
          <p:nvPr>
            <p:ph type="body" sz="quarter" idx="40" hasCustomPrompt="1"/>
          </p:nvPr>
        </p:nvSpPr>
        <p:spPr>
          <a:xfrm>
            <a:off x="992124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8" name="Text Placeholder 11">
            <a:extLst>
              <a:ext uri="{FF2B5EF4-FFF2-40B4-BE49-F238E27FC236}">
                <a16:creationId xmlns:a16="http://schemas.microsoft.com/office/drawing/2014/main" id="{26DBB21D-5E2C-DD80-E15E-2216CEE36586}"/>
              </a:ext>
              <a:ext uri="{C183D7F6-B498-43B3-948B-1728B52AA6E4}">
                <adec:decorative xmlns:adec="http://schemas.microsoft.com/office/drawing/2017/decorative" val="1"/>
              </a:ext>
            </a:extLst>
          </p:cNvPr>
          <p:cNvSpPr>
            <a:spLocks noGrp="1"/>
          </p:cNvSpPr>
          <p:nvPr>
            <p:ph type="body" sz="quarter" idx="41" hasCustomPrompt="1"/>
          </p:nvPr>
        </p:nvSpPr>
        <p:spPr>
          <a:xfrm>
            <a:off x="1193292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9" name="Text Placeholder 11">
            <a:extLst>
              <a:ext uri="{FF2B5EF4-FFF2-40B4-BE49-F238E27FC236}">
                <a16:creationId xmlns:a16="http://schemas.microsoft.com/office/drawing/2014/main" id="{83C8C85F-6FEF-1B95-F38A-922988B2F67C}"/>
              </a:ext>
              <a:ext uri="{C183D7F6-B498-43B3-948B-1728B52AA6E4}">
                <adec:decorative xmlns:adec="http://schemas.microsoft.com/office/drawing/2017/decorative" val="1"/>
              </a:ext>
            </a:extLst>
          </p:cNvPr>
          <p:cNvSpPr>
            <a:spLocks noGrp="1"/>
          </p:cNvSpPr>
          <p:nvPr>
            <p:ph type="body" sz="quarter" idx="42" hasCustomPrompt="1"/>
          </p:nvPr>
        </p:nvSpPr>
        <p:spPr>
          <a:xfrm>
            <a:off x="1394460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40" name="Text Placeholder 11">
            <a:extLst>
              <a:ext uri="{FF2B5EF4-FFF2-40B4-BE49-F238E27FC236}">
                <a16:creationId xmlns:a16="http://schemas.microsoft.com/office/drawing/2014/main" id="{3453994C-585C-124D-50AD-47E4F325B1F7}"/>
              </a:ext>
              <a:ext uri="{C183D7F6-B498-43B3-948B-1728B52AA6E4}">
                <adec:decorative xmlns:adec="http://schemas.microsoft.com/office/drawing/2017/decorative" val="1"/>
              </a:ext>
            </a:extLst>
          </p:cNvPr>
          <p:cNvSpPr>
            <a:spLocks noGrp="1"/>
          </p:cNvSpPr>
          <p:nvPr>
            <p:ph type="body" sz="quarter" idx="43" hasCustomPrompt="1"/>
          </p:nvPr>
        </p:nvSpPr>
        <p:spPr>
          <a:xfrm>
            <a:off x="187452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1" name="Text Placeholder 11">
            <a:extLst>
              <a:ext uri="{FF2B5EF4-FFF2-40B4-BE49-F238E27FC236}">
                <a16:creationId xmlns:a16="http://schemas.microsoft.com/office/drawing/2014/main" id="{090A0060-2E96-BB19-1E33-AB0CD5CCC52D}"/>
              </a:ext>
              <a:ext uri="{C183D7F6-B498-43B3-948B-1728B52AA6E4}">
                <adec:decorative xmlns:adec="http://schemas.microsoft.com/office/drawing/2017/decorative" val="1"/>
              </a:ext>
            </a:extLst>
          </p:cNvPr>
          <p:cNvSpPr>
            <a:spLocks noGrp="1"/>
          </p:cNvSpPr>
          <p:nvPr>
            <p:ph type="body" sz="quarter" idx="44" hasCustomPrompt="1"/>
          </p:nvPr>
        </p:nvSpPr>
        <p:spPr>
          <a:xfrm>
            <a:off x="388620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2" name="Text Placeholder 11">
            <a:extLst>
              <a:ext uri="{FF2B5EF4-FFF2-40B4-BE49-F238E27FC236}">
                <a16:creationId xmlns:a16="http://schemas.microsoft.com/office/drawing/2014/main" id="{6C99A0E5-016B-A2E6-9727-38F311BB0D35}"/>
              </a:ext>
              <a:ext uri="{C183D7F6-B498-43B3-948B-1728B52AA6E4}">
                <adec:decorative xmlns:adec="http://schemas.microsoft.com/office/drawing/2017/decorative" val="1"/>
              </a:ext>
            </a:extLst>
          </p:cNvPr>
          <p:cNvSpPr>
            <a:spLocks noGrp="1"/>
          </p:cNvSpPr>
          <p:nvPr>
            <p:ph type="body" sz="quarter" idx="45" hasCustomPrompt="1"/>
          </p:nvPr>
        </p:nvSpPr>
        <p:spPr>
          <a:xfrm>
            <a:off x="589788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3" name="Text Placeholder 11">
            <a:extLst>
              <a:ext uri="{FF2B5EF4-FFF2-40B4-BE49-F238E27FC236}">
                <a16:creationId xmlns:a16="http://schemas.microsoft.com/office/drawing/2014/main" id="{DEB265B5-AF45-C80A-9567-B628369F7902}"/>
              </a:ext>
              <a:ext uri="{C183D7F6-B498-43B3-948B-1728B52AA6E4}">
                <adec:decorative xmlns:adec="http://schemas.microsoft.com/office/drawing/2017/decorative" val="1"/>
              </a:ext>
            </a:extLst>
          </p:cNvPr>
          <p:cNvSpPr>
            <a:spLocks noGrp="1"/>
          </p:cNvSpPr>
          <p:nvPr>
            <p:ph type="body" sz="quarter" idx="46" hasCustomPrompt="1"/>
          </p:nvPr>
        </p:nvSpPr>
        <p:spPr>
          <a:xfrm>
            <a:off x="790956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4" name="Text Placeholder 11">
            <a:extLst>
              <a:ext uri="{FF2B5EF4-FFF2-40B4-BE49-F238E27FC236}">
                <a16:creationId xmlns:a16="http://schemas.microsoft.com/office/drawing/2014/main" id="{63FC83DB-5F5D-BA8D-9F4E-5E5018338001}"/>
              </a:ext>
              <a:ext uri="{C183D7F6-B498-43B3-948B-1728B52AA6E4}">
                <adec:decorative xmlns:adec="http://schemas.microsoft.com/office/drawing/2017/decorative" val="1"/>
              </a:ext>
            </a:extLst>
          </p:cNvPr>
          <p:cNvSpPr>
            <a:spLocks noGrp="1"/>
          </p:cNvSpPr>
          <p:nvPr>
            <p:ph type="body" sz="quarter" idx="47" hasCustomPrompt="1"/>
          </p:nvPr>
        </p:nvSpPr>
        <p:spPr>
          <a:xfrm>
            <a:off x="992124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5" name="Text Placeholder 11">
            <a:extLst>
              <a:ext uri="{FF2B5EF4-FFF2-40B4-BE49-F238E27FC236}">
                <a16:creationId xmlns:a16="http://schemas.microsoft.com/office/drawing/2014/main" id="{B186911A-9D87-AB51-C84A-2DF8958B5FED}"/>
              </a:ext>
              <a:ext uri="{C183D7F6-B498-43B3-948B-1728B52AA6E4}">
                <adec:decorative xmlns:adec="http://schemas.microsoft.com/office/drawing/2017/decorative" val="1"/>
              </a:ext>
            </a:extLst>
          </p:cNvPr>
          <p:cNvSpPr>
            <a:spLocks noGrp="1"/>
          </p:cNvSpPr>
          <p:nvPr>
            <p:ph type="body" sz="quarter" idx="48" hasCustomPrompt="1"/>
          </p:nvPr>
        </p:nvSpPr>
        <p:spPr>
          <a:xfrm>
            <a:off x="1193292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6" name="Text Placeholder 11">
            <a:extLst>
              <a:ext uri="{FF2B5EF4-FFF2-40B4-BE49-F238E27FC236}">
                <a16:creationId xmlns:a16="http://schemas.microsoft.com/office/drawing/2014/main" id="{1EDC0D32-B7DD-4A93-CB1C-09927342ABAD}"/>
              </a:ext>
              <a:ext uri="{C183D7F6-B498-43B3-948B-1728B52AA6E4}">
                <adec:decorative xmlns:adec="http://schemas.microsoft.com/office/drawing/2017/decorative" val="1"/>
              </a:ext>
            </a:extLst>
          </p:cNvPr>
          <p:cNvSpPr>
            <a:spLocks noGrp="1"/>
          </p:cNvSpPr>
          <p:nvPr>
            <p:ph type="body" sz="quarter" idx="49" hasCustomPrompt="1"/>
          </p:nvPr>
        </p:nvSpPr>
        <p:spPr>
          <a:xfrm>
            <a:off x="1394460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9" name="Footer Placeholder">
            <a:extLst>
              <a:ext uri="{FF2B5EF4-FFF2-40B4-BE49-F238E27FC236}">
                <a16:creationId xmlns:a16="http://schemas.microsoft.com/office/drawing/2014/main" id="{77FF8B76-4A59-37EE-1CA2-CAC42C8DAC3E}"/>
              </a:ext>
              <a:ext uri="{C183D7F6-B498-43B3-948B-1728B52AA6E4}">
                <adec:decorative xmlns:adec="http://schemas.microsoft.com/office/drawing/2017/decorative" val="1"/>
              </a:ext>
            </a:extLst>
          </p:cNvPr>
          <p:cNvSpPr>
            <a:spLocks noGrp="1"/>
          </p:cNvSpPr>
          <p:nvPr>
            <p:ph type="ftr" sz="quarter" idx="51"/>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161273189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Calendar - Quarter">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64A1CBA-2916-925F-B520-B796DC24B291}"/>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93143111"/>
              </p:ext>
            </p:extLst>
          </p:nvPr>
        </p:nvGraphicFramePr>
        <p:xfrm>
          <a:off x="274321" y="777240"/>
          <a:ext cx="14062512" cy="6720840"/>
        </p:xfrm>
        <a:graphic>
          <a:graphicData uri="http://schemas.openxmlformats.org/drawingml/2006/table">
            <a:tbl>
              <a:tblPr firstRow="1">
                <a:tableStyleId>{125E5076-3810-47DD-B79F-674D7AD40C01}</a:tableStyleId>
              </a:tblPr>
              <a:tblGrid>
                <a:gridCol w="4687504">
                  <a:extLst>
                    <a:ext uri="{9D8B030D-6E8A-4147-A177-3AD203B41FA5}">
                      <a16:colId xmlns:a16="http://schemas.microsoft.com/office/drawing/2014/main" val="2637485128"/>
                    </a:ext>
                  </a:extLst>
                </a:gridCol>
                <a:gridCol w="4687504">
                  <a:extLst>
                    <a:ext uri="{9D8B030D-6E8A-4147-A177-3AD203B41FA5}">
                      <a16:colId xmlns:a16="http://schemas.microsoft.com/office/drawing/2014/main" val="3478106674"/>
                    </a:ext>
                  </a:extLst>
                </a:gridCol>
                <a:gridCol w="4687504">
                  <a:extLst>
                    <a:ext uri="{9D8B030D-6E8A-4147-A177-3AD203B41FA5}">
                      <a16:colId xmlns:a16="http://schemas.microsoft.com/office/drawing/2014/main" val="127393264"/>
                    </a:ext>
                  </a:extLst>
                </a:gridCol>
              </a:tblGrid>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6303804">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sp>
        <p:nvSpPr>
          <p:cNvPr id="5" name="Text Placeholder 12">
            <a:extLst>
              <a:ext uri="{FF2B5EF4-FFF2-40B4-BE49-F238E27FC236}">
                <a16:creationId xmlns:a16="http://schemas.microsoft.com/office/drawing/2014/main" id="{8E04A0FC-348B-DA09-6E2B-595E05F26DF3}"/>
              </a:ext>
              <a:ext uri="{C183D7F6-B498-43B3-948B-1728B52AA6E4}">
                <adec:decorative xmlns:adec="http://schemas.microsoft.com/office/drawing/2017/decorative" val="1"/>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47" name="Text Placeholder 11">
            <a:extLst>
              <a:ext uri="{FF2B5EF4-FFF2-40B4-BE49-F238E27FC236}">
                <a16:creationId xmlns:a16="http://schemas.microsoft.com/office/drawing/2014/main" id="{13C26325-4C8D-17CC-AAA6-97FC1F95125E}"/>
              </a:ext>
              <a:ext uri="{C183D7F6-B498-43B3-948B-1728B52AA6E4}">
                <adec:decorative xmlns:adec="http://schemas.microsoft.com/office/drawing/2017/decorative" val="1"/>
              </a:ext>
            </a:extLst>
          </p:cNvPr>
          <p:cNvSpPr>
            <a:spLocks noGrp="1"/>
          </p:cNvSpPr>
          <p:nvPr>
            <p:ph type="body" sz="quarter" idx="50" hasCustomPrompt="1"/>
          </p:nvPr>
        </p:nvSpPr>
        <p:spPr>
          <a:xfrm>
            <a:off x="411480"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4" name="Text Placeholder 11">
            <a:extLst>
              <a:ext uri="{FF2B5EF4-FFF2-40B4-BE49-F238E27FC236}">
                <a16:creationId xmlns:a16="http://schemas.microsoft.com/office/drawing/2014/main" id="{DEE7CA34-FAEB-4255-2A31-DE9C4E6FDA23}"/>
              </a:ext>
              <a:ext uri="{C183D7F6-B498-43B3-948B-1728B52AA6E4}">
                <adec:decorative xmlns:adec="http://schemas.microsoft.com/office/drawing/2017/decorative" val="1"/>
              </a:ext>
            </a:extLst>
          </p:cNvPr>
          <p:cNvSpPr>
            <a:spLocks noGrp="1"/>
          </p:cNvSpPr>
          <p:nvPr>
            <p:ph type="body" sz="quarter" idx="51" hasCustomPrompt="1"/>
          </p:nvPr>
        </p:nvSpPr>
        <p:spPr>
          <a:xfrm>
            <a:off x="411480" y="822960"/>
            <a:ext cx="4434840"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1</a:t>
            </a:r>
            <a:endParaRPr lang="en-US"/>
          </a:p>
        </p:txBody>
      </p:sp>
      <p:sp>
        <p:nvSpPr>
          <p:cNvPr id="9" name="Text Placeholder 11">
            <a:extLst>
              <a:ext uri="{FF2B5EF4-FFF2-40B4-BE49-F238E27FC236}">
                <a16:creationId xmlns:a16="http://schemas.microsoft.com/office/drawing/2014/main" id="{62060762-7BBA-A1D2-5E61-FC2A983D586B}"/>
              </a:ext>
              <a:ext uri="{C183D7F6-B498-43B3-948B-1728B52AA6E4}">
                <adec:decorative xmlns:adec="http://schemas.microsoft.com/office/drawing/2017/decorative" val="1"/>
              </a:ext>
            </a:extLst>
          </p:cNvPr>
          <p:cNvSpPr>
            <a:spLocks noGrp="1"/>
          </p:cNvSpPr>
          <p:nvPr>
            <p:ph type="body" sz="quarter" idx="52" hasCustomPrompt="1"/>
          </p:nvPr>
        </p:nvSpPr>
        <p:spPr>
          <a:xfrm>
            <a:off x="5079732" y="822960"/>
            <a:ext cx="4434840"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2</a:t>
            </a:r>
            <a:endParaRPr lang="en-US"/>
          </a:p>
        </p:txBody>
      </p:sp>
      <p:sp>
        <p:nvSpPr>
          <p:cNvPr id="10" name="Text Placeholder 11">
            <a:extLst>
              <a:ext uri="{FF2B5EF4-FFF2-40B4-BE49-F238E27FC236}">
                <a16:creationId xmlns:a16="http://schemas.microsoft.com/office/drawing/2014/main" id="{843D2FA7-D087-E63A-A7A2-84A3323F0FD4}"/>
              </a:ext>
              <a:ext uri="{C183D7F6-B498-43B3-948B-1728B52AA6E4}">
                <adec:decorative xmlns:adec="http://schemas.microsoft.com/office/drawing/2017/decorative" val="1"/>
              </a:ext>
            </a:extLst>
          </p:cNvPr>
          <p:cNvSpPr>
            <a:spLocks noGrp="1"/>
          </p:cNvSpPr>
          <p:nvPr>
            <p:ph type="body" sz="quarter" idx="53" hasCustomPrompt="1"/>
          </p:nvPr>
        </p:nvSpPr>
        <p:spPr>
          <a:xfrm>
            <a:off x="9747984" y="822960"/>
            <a:ext cx="4470936"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3</a:t>
            </a:r>
            <a:endParaRPr lang="en-US"/>
          </a:p>
        </p:txBody>
      </p:sp>
      <p:sp>
        <p:nvSpPr>
          <p:cNvPr id="11" name="Text Placeholder 11">
            <a:extLst>
              <a:ext uri="{FF2B5EF4-FFF2-40B4-BE49-F238E27FC236}">
                <a16:creationId xmlns:a16="http://schemas.microsoft.com/office/drawing/2014/main" id="{AF2E898E-474B-3524-6A6E-50EDA4CE4DEF}"/>
              </a:ext>
              <a:ext uri="{C183D7F6-B498-43B3-948B-1728B52AA6E4}">
                <adec:decorative xmlns:adec="http://schemas.microsoft.com/office/drawing/2017/decorative" val="1"/>
              </a:ext>
            </a:extLst>
          </p:cNvPr>
          <p:cNvSpPr>
            <a:spLocks noGrp="1"/>
          </p:cNvSpPr>
          <p:nvPr>
            <p:ph type="body" sz="quarter" idx="54" hasCustomPrompt="1"/>
          </p:nvPr>
        </p:nvSpPr>
        <p:spPr>
          <a:xfrm>
            <a:off x="5079732"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48" name="Text Placeholder 11">
            <a:extLst>
              <a:ext uri="{FF2B5EF4-FFF2-40B4-BE49-F238E27FC236}">
                <a16:creationId xmlns:a16="http://schemas.microsoft.com/office/drawing/2014/main" id="{62B1D5A9-FC87-EA81-8C89-26E44C7F212A}"/>
              </a:ext>
              <a:ext uri="{C183D7F6-B498-43B3-948B-1728B52AA6E4}">
                <adec:decorative xmlns:adec="http://schemas.microsoft.com/office/drawing/2017/decorative" val="1"/>
              </a:ext>
            </a:extLst>
          </p:cNvPr>
          <p:cNvSpPr>
            <a:spLocks noGrp="1"/>
          </p:cNvSpPr>
          <p:nvPr>
            <p:ph type="body" sz="quarter" idx="55" hasCustomPrompt="1"/>
          </p:nvPr>
        </p:nvSpPr>
        <p:spPr>
          <a:xfrm>
            <a:off x="9786485"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50" name="Footer Placeholder">
            <a:extLst>
              <a:ext uri="{FF2B5EF4-FFF2-40B4-BE49-F238E27FC236}">
                <a16:creationId xmlns:a16="http://schemas.microsoft.com/office/drawing/2014/main" id="{59AA1C5D-F67E-987A-8F4B-E79CD94B21A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52" name="Slide Number">
            <a:extLst>
              <a:ext uri="{FF2B5EF4-FFF2-40B4-BE49-F238E27FC236}">
                <a16:creationId xmlns:a16="http://schemas.microsoft.com/office/drawing/2014/main" id="{FF37D577-7098-8C86-E534-85A7F2534145}"/>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Tree>
    <p:extLst>
      <p:ext uri="{BB962C8B-B14F-4D97-AF65-F5344CB8AC3E}">
        <p14:creationId xmlns:p14="http://schemas.microsoft.com/office/powerpoint/2010/main" val="361553030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Calendar - 3 Months">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7DBD371-E0F3-3D76-6727-C99DABBD0B88}"/>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976482947"/>
              </p:ext>
            </p:extLst>
          </p:nvPr>
        </p:nvGraphicFramePr>
        <p:xfrm>
          <a:off x="274320" y="777240"/>
          <a:ext cx="14062524" cy="6704520"/>
        </p:xfrm>
        <a:graphic>
          <a:graphicData uri="http://schemas.openxmlformats.org/drawingml/2006/table">
            <a:tbl>
              <a:tblPr firstRow="1">
                <a:tableStyleId>{125E5076-3810-47DD-B79F-674D7AD40C01}</a:tableStyleId>
              </a:tblPr>
              <a:tblGrid>
                <a:gridCol w="1171877">
                  <a:extLst>
                    <a:ext uri="{9D8B030D-6E8A-4147-A177-3AD203B41FA5}">
                      <a16:colId xmlns:a16="http://schemas.microsoft.com/office/drawing/2014/main" val="2637485128"/>
                    </a:ext>
                  </a:extLst>
                </a:gridCol>
                <a:gridCol w="1171877">
                  <a:extLst>
                    <a:ext uri="{9D8B030D-6E8A-4147-A177-3AD203B41FA5}">
                      <a16:colId xmlns:a16="http://schemas.microsoft.com/office/drawing/2014/main" val="3478106674"/>
                    </a:ext>
                  </a:extLst>
                </a:gridCol>
                <a:gridCol w="1171877">
                  <a:extLst>
                    <a:ext uri="{9D8B030D-6E8A-4147-A177-3AD203B41FA5}">
                      <a16:colId xmlns:a16="http://schemas.microsoft.com/office/drawing/2014/main" val="127393264"/>
                    </a:ext>
                  </a:extLst>
                </a:gridCol>
                <a:gridCol w="1171877">
                  <a:extLst>
                    <a:ext uri="{9D8B030D-6E8A-4147-A177-3AD203B41FA5}">
                      <a16:colId xmlns:a16="http://schemas.microsoft.com/office/drawing/2014/main" val="800701460"/>
                    </a:ext>
                  </a:extLst>
                </a:gridCol>
                <a:gridCol w="1171877">
                  <a:extLst>
                    <a:ext uri="{9D8B030D-6E8A-4147-A177-3AD203B41FA5}">
                      <a16:colId xmlns:a16="http://schemas.microsoft.com/office/drawing/2014/main" val="246023838"/>
                    </a:ext>
                  </a:extLst>
                </a:gridCol>
                <a:gridCol w="1171877">
                  <a:extLst>
                    <a:ext uri="{9D8B030D-6E8A-4147-A177-3AD203B41FA5}">
                      <a16:colId xmlns:a16="http://schemas.microsoft.com/office/drawing/2014/main" val="3707353194"/>
                    </a:ext>
                  </a:extLst>
                </a:gridCol>
                <a:gridCol w="1171877">
                  <a:extLst>
                    <a:ext uri="{9D8B030D-6E8A-4147-A177-3AD203B41FA5}">
                      <a16:colId xmlns:a16="http://schemas.microsoft.com/office/drawing/2014/main" val="2193102684"/>
                    </a:ext>
                  </a:extLst>
                </a:gridCol>
                <a:gridCol w="1171877">
                  <a:extLst>
                    <a:ext uri="{9D8B030D-6E8A-4147-A177-3AD203B41FA5}">
                      <a16:colId xmlns:a16="http://schemas.microsoft.com/office/drawing/2014/main" val="2264544565"/>
                    </a:ext>
                  </a:extLst>
                </a:gridCol>
                <a:gridCol w="1171877">
                  <a:extLst>
                    <a:ext uri="{9D8B030D-6E8A-4147-A177-3AD203B41FA5}">
                      <a16:colId xmlns:a16="http://schemas.microsoft.com/office/drawing/2014/main" val="3732023471"/>
                    </a:ext>
                  </a:extLst>
                </a:gridCol>
                <a:gridCol w="1171877">
                  <a:extLst>
                    <a:ext uri="{9D8B030D-6E8A-4147-A177-3AD203B41FA5}">
                      <a16:colId xmlns:a16="http://schemas.microsoft.com/office/drawing/2014/main" val="2043131915"/>
                    </a:ext>
                  </a:extLst>
                </a:gridCol>
                <a:gridCol w="1171877">
                  <a:extLst>
                    <a:ext uri="{9D8B030D-6E8A-4147-A177-3AD203B41FA5}">
                      <a16:colId xmlns:a16="http://schemas.microsoft.com/office/drawing/2014/main" val="3019410956"/>
                    </a:ext>
                  </a:extLst>
                </a:gridCol>
                <a:gridCol w="1171877">
                  <a:extLst>
                    <a:ext uri="{9D8B030D-6E8A-4147-A177-3AD203B41FA5}">
                      <a16:colId xmlns:a16="http://schemas.microsoft.com/office/drawing/2014/main" val="2435807767"/>
                    </a:ext>
                  </a:extLst>
                </a:gridCol>
              </a:tblGrid>
              <a:tr h="417036">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lumMod val="95000"/>
                            <a:lumOff val="5000"/>
                          </a:schemeClr>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652594480"/>
                  </a:ext>
                </a:extLst>
              </a:tr>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5870448">
                <a:tc>
                  <a:txBody>
                    <a:bodyPr/>
                    <a:lstStyle/>
                    <a:p>
                      <a:endParaRPr lang="en-US" sz="1300"/>
                    </a:p>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extLst>
                  <a:ext uri="{0D108BD9-81ED-4DB2-BD59-A6C34878D82A}">
                    <a16:rowId xmlns:a16="http://schemas.microsoft.com/office/drawing/2014/main" val="1416565490"/>
                  </a:ext>
                </a:extLst>
              </a:tr>
            </a:tbl>
          </a:graphicData>
        </a:graphic>
      </p:graphicFrame>
      <p:sp>
        <p:nvSpPr>
          <p:cNvPr id="29" name="Slide Number">
            <a:extLst>
              <a:ext uri="{FF2B5EF4-FFF2-40B4-BE49-F238E27FC236}">
                <a16:creationId xmlns:a16="http://schemas.microsoft.com/office/drawing/2014/main" id="{193F4E5A-F8F4-87C1-E1FC-5E1E475D972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Quarter and 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3" name="Text Placeholder 12">
            <a:extLst>
              <a:ext uri="{FF2B5EF4-FFF2-40B4-BE49-F238E27FC236}">
                <a16:creationId xmlns:a16="http://schemas.microsoft.com/office/drawing/2014/main" id="{21EEC5E9-44E1-D3D5-B506-1BBC8E2D6EB9}"/>
              </a:ext>
              <a:ext uri="{C183D7F6-B498-43B3-948B-1728B52AA6E4}">
                <adec:decorative xmlns:adec="http://schemas.microsoft.com/office/drawing/2017/decorative" val="1"/>
              </a:ext>
            </a:extLst>
          </p:cNvPr>
          <p:cNvSpPr>
            <a:spLocks noGrp="1"/>
          </p:cNvSpPr>
          <p:nvPr>
            <p:ph type="body" sz="quarter" idx="15" hasCustomPrompt="1"/>
          </p:nvPr>
        </p:nvSpPr>
        <p:spPr>
          <a:xfrm>
            <a:off x="315216"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2" name="Text Placeholder 12">
            <a:extLst>
              <a:ext uri="{FF2B5EF4-FFF2-40B4-BE49-F238E27FC236}">
                <a16:creationId xmlns:a16="http://schemas.microsoft.com/office/drawing/2014/main" id="{6F112D22-BF9B-BA68-527E-865003ACF890}"/>
              </a:ext>
              <a:ext uri="{C183D7F6-B498-43B3-948B-1728B52AA6E4}">
                <adec:decorative xmlns:adec="http://schemas.microsoft.com/office/drawing/2017/decorative" val="1"/>
              </a:ext>
            </a:extLst>
          </p:cNvPr>
          <p:cNvSpPr>
            <a:spLocks noGrp="1"/>
          </p:cNvSpPr>
          <p:nvPr>
            <p:ph type="body" sz="quarter" idx="16" hasCustomPrompt="1"/>
          </p:nvPr>
        </p:nvSpPr>
        <p:spPr>
          <a:xfrm>
            <a:off x="1489497"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3" name="Text Placeholder 12">
            <a:extLst>
              <a:ext uri="{FF2B5EF4-FFF2-40B4-BE49-F238E27FC236}">
                <a16:creationId xmlns:a16="http://schemas.microsoft.com/office/drawing/2014/main" id="{E1A7C096-E4A5-CF23-7814-0B670A39EC52}"/>
              </a:ext>
              <a:ext uri="{C183D7F6-B498-43B3-948B-1728B52AA6E4}">
                <adec:decorative xmlns:adec="http://schemas.microsoft.com/office/drawing/2017/decorative" val="1"/>
              </a:ext>
            </a:extLst>
          </p:cNvPr>
          <p:cNvSpPr>
            <a:spLocks noGrp="1"/>
          </p:cNvSpPr>
          <p:nvPr>
            <p:ph type="body" sz="quarter" idx="17" hasCustomPrompt="1"/>
          </p:nvPr>
        </p:nvSpPr>
        <p:spPr>
          <a:xfrm>
            <a:off x="2654154"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4" name="Text Placeholder 12">
            <a:extLst>
              <a:ext uri="{FF2B5EF4-FFF2-40B4-BE49-F238E27FC236}">
                <a16:creationId xmlns:a16="http://schemas.microsoft.com/office/drawing/2014/main" id="{6ABE117C-B6CA-0951-9617-288A26C7A4F2}"/>
              </a:ext>
              <a:ext uri="{C183D7F6-B498-43B3-948B-1728B52AA6E4}">
                <adec:decorative xmlns:adec="http://schemas.microsoft.com/office/drawing/2017/decorative" val="1"/>
              </a:ext>
            </a:extLst>
          </p:cNvPr>
          <p:cNvSpPr>
            <a:spLocks noGrp="1"/>
          </p:cNvSpPr>
          <p:nvPr>
            <p:ph type="body" sz="quarter" idx="18" hasCustomPrompt="1"/>
          </p:nvPr>
        </p:nvSpPr>
        <p:spPr>
          <a:xfrm>
            <a:off x="3828435"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5" name="Text Placeholder 12">
            <a:extLst>
              <a:ext uri="{FF2B5EF4-FFF2-40B4-BE49-F238E27FC236}">
                <a16:creationId xmlns:a16="http://schemas.microsoft.com/office/drawing/2014/main" id="{5014995C-BFDC-1B07-F63A-45C0D87B843D}"/>
              </a:ext>
              <a:ext uri="{C183D7F6-B498-43B3-948B-1728B52AA6E4}">
                <adec:decorative xmlns:adec="http://schemas.microsoft.com/office/drawing/2017/decorative" val="1"/>
              </a:ext>
            </a:extLst>
          </p:cNvPr>
          <p:cNvSpPr>
            <a:spLocks noGrp="1"/>
          </p:cNvSpPr>
          <p:nvPr>
            <p:ph type="body" sz="quarter" idx="19" hasCustomPrompt="1"/>
          </p:nvPr>
        </p:nvSpPr>
        <p:spPr>
          <a:xfrm>
            <a:off x="5002717"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6" name="Text Placeholder 12">
            <a:extLst>
              <a:ext uri="{FF2B5EF4-FFF2-40B4-BE49-F238E27FC236}">
                <a16:creationId xmlns:a16="http://schemas.microsoft.com/office/drawing/2014/main" id="{4D929976-7A8A-AC15-7D88-47D29CCA143C}"/>
              </a:ext>
              <a:ext uri="{C183D7F6-B498-43B3-948B-1728B52AA6E4}">
                <adec:decorative xmlns:adec="http://schemas.microsoft.com/office/drawing/2017/decorative" val="1"/>
              </a:ext>
            </a:extLst>
          </p:cNvPr>
          <p:cNvSpPr>
            <a:spLocks noGrp="1"/>
          </p:cNvSpPr>
          <p:nvPr>
            <p:ph type="body" sz="quarter" idx="20" hasCustomPrompt="1"/>
          </p:nvPr>
        </p:nvSpPr>
        <p:spPr>
          <a:xfrm>
            <a:off x="6176998"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7" name="Text Placeholder 12">
            <a:extLst>
              <a:ext uri="{FF2B5EF4-FFF2-40B4-BE49-F238E27FC236}">
                <a16:creationId xmlns:a16="http://schemas.microsoft.com/office/drawing/2014/main" id="{A2C0DEB0-9005-86F6-3E3F-78C834C6AE55}"/>
              </a:ext>
              <a:ext uri="{C183D7F6-B498-43B3-948B-1728B52AA6E4}">
                <adec:decorative xmlns:adec="http://schemas.microsoft.com/office/drawing/2017/decorative" val="1"/>
              </a:ext>
            </a:extLst>
          </p:cNvPr>
          <p:cNvSpPr>
            <a:spLocks noGrp="1"/>
          </p:cNvSpPr>
          <p:nvPr>
            <p:ph type="body" sz="quarter" idx="21" hasCustomPrompt="1"/>
          </p:nvPr>
        </p:nvSpPr>
        <p:spPr>
          <a:xfrm>
            <a:off x="7351281"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8" name="Text Placeholder 12">
            <a:extLst>
              <a:ext uri="{FF2B5EF4-FFF2-40B4-BE49-F238E27FC236}">
                <a16:creationId xmlns:a16="http://schemas.microsoft.com/office/drawing/2014/main" id="{8A3E9949-BE65-B6C4-4340-6ADE4D380E55}"/>
              </a:ext>
              <a:ext uri="{C183D7F6-B498-43B3-948B-1728B52AA6E4}">
                <adec:decorative xmlns:adec="http://schemas.microsoft.com/office/drawing/2017/decorative" val="1"/>
              </a:ext>
            </a:extLst>
          </p:cNvPr>
          <p:cNvSpPr>
            <a:spLocks noGrp="1"/>
          </p:cNvSpPr>
          <p:nvPr>
            <p:ph type="body" sz="quarter" idx="22" hasCustomPrompt="1"/>
          </p:nvPr>
        </p:nvSpPr>
        <p:spPr>
          <a:xfrm>
            <a:off x="8515939"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9" name="Text Placeholder 12">
            <a:extLst>
              <a:ext uri="{FF2B5EF4-FFF2-40B4-BE49-F238E27FC236}">
                <a16:creationId xmlns:a16="http://schemas.microsoft.com/office/drawing/2014/main" id="{720CAE60-AE00-E3C2-7DC0-59592CA02D80}"/>
              </a:ext>
              <a:ext uri="{C183D7F6-B498-43B3-948B-1728B52AA6E4}">
                <adec:decorative xmlns:adec="http://schemas.microsoft.com/office/drawing/2017/decorative" val="1"/>
              </a:ext>
            </a:extLst>
          </p:cNvPr>
          <p:cNvSpPr>
            <a:spLocks noGrp="1"/>
          </p:cNvSpPr>
          <p:nvPr>
            <p:ph type="body" sz="quarter" idx="23" hasCustomPrompt="1"/>
          </p:nvPr>
        </p:nvSpPr>
        <p:spPr>
          <a:xfrm>
            <a:off x="9690222"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0" name="Text Placeholder 12">
            <a:extLst>
              <a:ext uri="{FF2B5EF4-FFF2-40B4-BE49-F238E27FC236}">
                <a16:creationId xmlns:a16="http://schemas.microsoft.com/office/drawing/2014/main" id="{4A587EF9-2A0B-95D1-591B-E27DD09E4F54}"/>
              </a:ext>
              <a:ext uri="{C183D7F6-B498-43B3-948B-1728B52AA6E4}">
                <adec:decorative xmlns:adec="http://schemas.microsoft.com/office/drawing/2017/decorative" val="1"/>
              </a:ext>
            </a:extLst>
          </p:cNvPr>
          <p:cNvSpPr>
            <a:spLocks noGrp="1"/>
          </p:cNvSpPr>
          <p:nvPr>
            <p:ph type="body" sz="quarter" idx="24" hasCustomPrompt="1"/>
          </p:nvPr>
        </p:nvSpPr>
        <p:spPr>
          <a:xfrm>
            <a:off x="10864503"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1" name="Text Placeholder 12">
            <a:extLst>
              <a:ext uri="{FF2B5EF4-FFF2-40B4-BE49-F238E27FC236}">
                <a16:creationId xmlns:a16="http://schemas.microsoft.com/office/drawing/2014/main" id="{086D90DD-BC9F-B04E-32F6-24C5A36BFD48}"/>
              </a:ext>
              <a:ext uri="{C183D7F6-B498-43B3-948B-1728B52AA6E4}">
                <adec:decorative xmlns:adec="http://schemas.microsoft.com/office/drawing/2017/decorative" val="1"/>
              </a:ext>
            </a:extLst>
          </p:cNvPr>
          <p:cNvSpPr>
            <a:spLocks noGrp="1"/>
          </p:cNvSpPr>
          <p:nvPr>
            <p:ph type="body" sz="quarter" idx="25" hasCustomPrompt="1"/>
          </p:nvPr>
        </p:nvSpPr>
        <p:spPr>
          <a:xfrm>
            <a:off x="12029160"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2" name="Text Placeholder 12">
            <a:extLst>
              <a:ext uri="{FF2B5EF4-FFF2-40B4-BE49-F238E27FC236}">
                <a16:creationId xmlns:a16="http://schemas.microsoft.com/office/drawing/2014/main" id="{3A23C646-2477-E974-1E18-5168CFE51911}"/>
              </a:ext>
              <a:ext uri="{C183D7F6-B498-43B3-948B-1728B52AA6E4}">
                <adec:decorative xmlns:adec="http://schemas.microsoft.com/office/drawing/2017/decorative" val="1"/>
              </a:ext>
            </a:extLst>
          </p:cNvPr>
          <p:cNvSpPr>
            <a:spLocks noGrp="1"/>
          </p:cNvSpPr>
          <p:nvPr>
            <p:ph type="body" sz="quarter" idx="26" hasCustomPrompt="1"/>
          </p:nvPr>
        </p:nvSpPr>
        <p:spPr>
          <a:xfrm>
            <a:off x="13203442"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3" name="Text Placeholder 12">
            <a:extLst>
              <a:ext uri="{FF2B5EF4-FFF2-40B4-BE49-F238E27FC236}">
                <a16:creationId xmlns:a16="http://schemas.microsoft.com/office/drawing/2014/main" id="{42FF76BC-8C13-FDFE-8574-ECECC7527101}"/>
              </a:ext>
              <a:ext uri="{C183D7F6-B498-43B3-948B-1728B52AA6E4}">
                <adec:decorative xmlns:adec="http://schemas.microsoft.com/office/drawing/2017/decorative" val="1"/>
              </a:ext>
            </a:extLst>
          </p:cNvPr>
          <p:cNvSpPr>
            <a:spLocks noGrp="1"/>
          </p:cNvSpPr>
          <p:nvPr>
            <p:ph type="body" sz="quarter" idx="27" hasCustomPrompt="1"/>
          </p:nvPr>
        </p:nvSpPr>
        <p:spPr>
          <a:xfrm>
            <a:off x="315215"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1</a:t>
            </a:r>
          </a:p>
        </p:txBody>
      </p:sp>
      <p:sp>
        <p:nvSpPr>
          <p:cNvPr id="24" name="Text Placeholder 12">
            <a:extLst>
              <a:ext uri="{FF2B5EF4-FFF2-40B4-BE49-F238E27FC236}">
                <a16:creationId xmlns:a16="http://schemas.microsoft.com/office/drawing/2014/main" id="{2E29D984-1D9B-AF4D-4BB8-52F6AAADBE64}"/>
              </a:ext>
              <a:ext uri="{C183D7F6-B498-43B3-948B-1728B52AA6E4}">
                <adec:decorative xmlns:adec="http://schemas.microsoft.com/office/drawing/2017/decorative" val="1"/>
              </a:ext>
            </a:extLst>
          </p:cNvPr>
          <p:cNvSpPr>
            <a:spLocks noGrp="1"/>
          </p:cNvSpPr>
          <p:nvPr>
            <p:ph type="body" sz="quarter" idx="28" hasCustomPrompt="1"/>
          </p:nvPr>
        </p:nvSpPr>
        <p:spPr>
          <a:xfrm>
            <a:off x="5002718"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2</a:t>
            </a:r>
          </a:p>
        </p:txBody>
      </p:sp>
      <p:sp>
        <p:nvSpPr>
          <p:cNvPr id="25" name="Text Placeholder 12">
            <a:extLst>
              <a:ext uri="{FF2B5EF4-FFF2-40B4-BE49-F238E27FC236}">
                <a16:creationId xmlns:a16="http://schemas.microsoft.com/office/drawing/2014/main" id="{5A841489-4A37-E796-044C-3D3035512CB8}"/>
              </a:ext>
              <a:ext uri="{C183D7F6-B498-43B3-948B-1728B52AA6E4}">
                <adec:decorative xmlns:adec="http://schemas.microsoft.com/office/drawing/2017/decorative" val="1"/>
              </a:ext>
            </a:extLst>
          </p:cNvPr>
          <p:cNvSpPr>
            <a:spLocks noGrp="1"/>
          </p:cNvSpPr>
          <p:nvPr>
            <p:ph type="body" sz="quarter" idx="29" hasCustomPrompt="1"/>
          </p:nvPr>
        </p:nvSpPr>
        <p:spPr>
          <a:xfrm>
            <a:off x="9680596"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3</a:t>
            </a:r>
          </a:p>
        </p:txBody>
      </p:sp>
      <p:sp>
        <p:nvSpPr>
          <p:cNvPr id="27" name="Footer Placeholder">
            <a:extLst>
              <a:ext uri="{FF2B5EF4-FFF2-40B4-BE49-F238E27FC236}">
                <a16:creationId xmlns:a16="http://schemas.microsoft.com/office/drawing/2014/main" id="{3E60CB25-5C60-6A64-AF97-67288AF2A6DA}"/>
              </a:ext>
              <a:ext uri="{C183D7F6-B498-43B3-948B-1728B52AA6E4}">
                <adec:decorative xmlns:adec="http://schemas.microsoft.com/office/drawing/2017/decorative" val="1"/>
              </a:ext>
            </a:extLst>
          </p:cNvPr>
          <p:cNvSpPr>
            <a:spLocks noGrp="1"/>
          </p:cNvSpPr>
          <p:nvPr>
            <p:ph type="ftr" sz="quarter" idx="30"/>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347331697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Calendar - 12 Weeks">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C6CD495-31B5-30F5-30DD-180259435E3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503035664"/>
              </p:ext>
            </p:extLst>
          </p:nvPr>
        </p:nvGraphicFramePr>
        <p:xfrm>
          <a:off x="274320" y="785434"/>
          <a:ext cx="14062524" cy="6720840"/>
        </p:xfrm>
        <a:graphic>
          <a:graphicData uri="http://schemas.openxmlformats.org/drawingml/2006/table">
            <a:tbl>
              <a:tblPr firstRow="1">
                <a:tableStyleId>{125E5076-3810-47DD-B79F-674D7AD40C01}</a:tableStyleId>
              </a:tblPr>
              <a:tblGrid>
                <a:gridCol w="1171877">
                  <a:extLst>
                    <a:ext uri="{9D8B030D-6E8A-4147-A177-3AD203B41FA5}">
                      <a16:colId xmlns:a16="http://schemas.microsoft.com/office/drawing/2014/main" val="2637485128"/>
                    </a:ext>
                  </a:extLst>
                </a:gridCol>
                <a:gridCol w="1171877">
                  <a:extLst>
                    <a:ext uri="{9D8B030D-6E8A-4147-A177-3AD203B41FA5}">
                      <a16:colId xmlns:a16="http://schemas.microsoft.com/office/drawing/2014/main" val="3478106674"/>
                    </a:ext>
                  </a:extLst>
                </a:gridCol>
                <a:gridCol w="1171877">
                  <a:extLst>
                    <a:ext uri="{9D8B030D-6E8A-4147-A177-3AD203B41FA5}">
                      <a16:colId xmlns:a16="http://schemas.microsoft.com/office/drawing/2014/main" val="127393264"/>
                    </a:ext>
                  </a:extLst>
                </a:gridCol>
                <a:gridCol w="1171877">
                  <a:extLst>
                    <a:ext uri="{9D8B030D-6E8A-4147-A177-3AD203B41FA5}">
                      <a16:colId xmlns:a16="http://schemas.microsoft.com/office/drawing/2014/main" val="800701460"/>
                    </a:ext>
                  </a:extLst>
                </a:gridCol>
                <a:gridCol w="1171877">
                  <a:extLst>
                    <a:ext uri="{9D8B030D-6E8A-4147-A177-3AD203B41FA5}">
                      <a16:colId xmlns:a16="http://schemas.microsoft.com/office/drawing/2014/main" val="246023838"/>
                    </a:ext>
                  </a:extLst>
                </a:gridCol>
                <a:gridCol w="1171877">
                  <a:extLst>
                    <a:ext uri="{9D8B030D-6E8A-4147-A177-3AD203B41FA5}">
                      <a16:colId xmlns:a16="http://schemas.microsoft.com/office/drawing/2014/main" val="3707353194"/>
                    </a:ext>
                  </a:extLst>
                </a:gridCol>
                <a:gridCol w="1171877">
                  <a:extLst>
                    <a:ext uri="{9D8B030D-6E8A-4147-A177-3AD203B41FA5}">
                      <a16:colId xmlns:a16="http://schemas.microsoft.com/office/drawing/2014/main" val="2193102684"/>
                    </a:ext>
                  </a:extLst>
                </a:gridCol>
                <a:gridCol w="1171877">
                  <a:extLst>
                    <a:ext uri="{9D8B030D-6E8A-4147-A177-3AD203B41FA5}">
                      <a16:colId xmlns:a16="http://schemas.microsoft.com/office/drawing/2014/main" val="2264544565"/>
                    </a:ext>
                  </a:extLst>
                </a:gridCol>
                <a:gridCol w="1171877">
                  <a:extLst>
                    <a:ext uri="{9D8B030D-6E8A-4147-A177-3AD203B41FA5}">
                      <a16:colId xmlns:a16="http://schemas.microsoft.com/office/drawing/2014/main" val="3732023471"/>
                    </a:ext>
                  </a:extLst>
                </a:gridCol>
                <a:gridCol w="1171877">
                  <a:extLst>
                    <a:ext uri="{9D8B030D-6E8A-4147-A177-3AD203B41FA5}">
                      <a16:colId xmlns:a16="http://schemas.microsoft.com/office/drawing/2014/main" val="2043131915"/>
                    </a:ext>
                  </a:extLst>
                </a:gridCol>
                <a:gridCol w="1171877">
                  <a:extLst>
                    <a:ext uri="{9D8B030D-6E8A-4147-A177-3AD203B41FA5}">
                      <a16:colId xmlns:a16="http://schemas.microsoft.com/office/drawing/2014/main" val="3019410956"/>
                    </a:ext>
                  </a:extLst>
                </a:gridCol>
                <a:gridCol w="1171877">
                  <a:extLst>
                    <a:ext uri="{9D8B030D-6E8A-4147-A177-3AD203B41FA5}">
                      <a16:colId xmlns:a16="http://schemas.microsoft.com/office/drawing/2014/main" val="2435807767"/>
                    </a:ext>
                  </a:extLst>
                </a:gridCol>
              </a:tblGrid>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6303804">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416565490"/>
                  </a:ext>
                </a:extLst>
              </a:tr>
            </a:tbl>
          </a:graphicData>
        </a:graphic>
      </p:graphicFrame>
      <p:sp>
        <p:nvSpPr>
          <p:cNvPr id="11" name="Slide Number">
            <a:extLst>
              <a:ext uri="{FF2B5EF4-FFF2-40B4-BE49-F238E27FC236}">
                <a16:creationId xmlns:a16="http://schemas.microsoft.com/office/drawing/2014/main" id="{341689C6-CBAA-5FFE-7020-5580920752E7}"/>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Text Placeholder 12">
            <a:extLst>
              <a:ext uri="{FF2B5EF4-FFF2-40B4-BE49-F238E27FC236}">
                <a16:creationId xmlns:a16="http://schemas.microsoft.com/office/drawing/2014/main" id="{8E04A0FC-348B-DA09-6E2B-595E05F26DF3}"/>
              </a:ext>
              <a:ext uri="{C183D7F6-B498-43B3-948B-1728B52AA6E4}">
                <adec:decorative xmlns:adec="http://schemas.microsoft.com/office/drawing/2017/decorative" val="1"/>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3" name="Text Placeholder 12">
            <a:extLst>
              <a:ext uri="{FF2B5EF4-FFF2-40B4-BE49-F238E27FC236}">
                <a16:creationId xmlns:a16="http://schemas.microsoft.com/office/drawing/2014/main" id="{21EEC5E9-44E1-D3D5-B506-1BBC8E2D6EB9}"/>
              </a:ext>
              <a:ext uri="{C183D7F6-B498-43B3-948B-1728B52AA6E4}">
                <adec:decorative xmlns:adec="http://schemas.microsoft.com/office/drawing/2017/decorative" val="1"/>
              </a:ext>
            </a:extLst>
          </p:cNvPr>
          <p:cNvSpPr>
            <a:spLocks noGrp="1"/>
          </p:cNvSpPr>
          <p:nvPr>
            <p:ph type="body" sz="quarter" idx="15" hasCustomPrompt="1"/>
          </p:nvPr>
        </p:nvSpPr>
        <p:spPr>
          <a:xfrm>
            <a:off x="315216"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a:t>
            </a:r>
          </a:p>
        </p:txBody>
      </p:sp>
      <p:sp>
        <p:nvSpPr>
          <p:cNvPr id="12" name="Text Placeholder 12">
            <a:extLst>
              <a:ext uri="{FF2B5EF4-FFF2-40B4-BE49-F238E27FC236}">
                <a16:creationId xmlns:a16="http://schemas.microsoft.com/office/drawing/2014/main" id="{6F112D22-BF9B-BA68-527E-865003ACF890}"/>
              </a:ext>
              <a:ext uri="{C183D7F6-B498-43B3-948B-1728B52AA6E4}">
                <adec:decorative xmlns:adec="http://schemas.microsoft.com/office/drawing/2017/decorative" val="1"/>
              </a:ext>
            </a:extLst>
          </p:cNvPr>
          <p:cNvSpPr>
            <a:spLocks noGrp="1"/>
          </p:cNvSpPr>
          <p:nvPr>
            <p:ph type="body" sz="quarter" idx="16" hasCustomPrompt="1"/>
          </p:nvPr>
        </p:nvSpPr>
        <p:spPr>
          <a:xfrm>
            <a:off x="1489497"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2</a:t>
            </a:r>
          </a:p>
        </p:txBody>
      </p:sp>
      <p:sp>
        <p:nvSpPr>
          <p:cNvPr id="13" name="Text Placeholder 12">
            <a:extLst>
              <a:ext uri="{FF2B5EF4-FFF2-40B4-BE49-F238E27FC236}">
                <a16:creationId xmlns:a16="http://schemas.microsoft.com/office/drawing/2014/main" id="{E1A7C096-E4A5-CF23-7814-0B670A39EC52}"/>
              </a:ext>
              <a:ext uri="{C183D7F6-B498-43B3-948B-1728B52AA6E4}">
                <adec:decorative xmlns:adec="http://schemas.microsoft.com/office/drawing/2017/decorative" val="1"/>
              </a:ext>
            </a:extLst>
          </p:cNvPr>
          <p:cNvSpPr>
            <a:spLocks noGrp="1"/>
          </p:cNvSpPr>
          <p:nvPr>
            <p:ph type="body" sz="quarter" idx="17" hasCustomPrompt="1"/>
          </p:nvPr>
        </p:nvSpPr>
        <p:spPr>
          <a:xfrm>
            <a:off x="2654154"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3</a:t>
            </a:r>
          </a:p>
        </p:txBody>
      </p:sp>
      <p:sp>
        <p:nvSpPr>
          <p:cNvPr id="14" name="Text Placeholder 12">
            <a:extLst>
              <a:ext uri="{FF2B5EF4-FFF2-40B4-BE49-F238E27FC236}">
                <a16:creationId xmlns:a16="http://schemas.microsoft.com/office/drawing/2014/main" id="{6ABE117C-B6CA-0951-9617-288A26C7A4F2}"/>
              </a:ext>
              <a:ext uri="{C183D7F6-B498-43B3-948B-1728B52AA6E4}">
                <adec:decorative xmlns:adec="http://schemas.microsoft.com/office/drawing/2017/decorative" val="1"/>
              </a:ext>
            </a:extLst>
          </p:cNvPr>
          <p:cNvSpPr>
            <a:spLocks noGrp="1"/>
          </p:cNvSpPr>
          <p:nvPr>
            <p:ph type="body" sz="quarter" idx="18" hasCustomPrompt="1"/>
          </p:nvPr>
        </p:nvSpPr>
        <p:spPr>
          <a:xfrm>
            <a:off x="3828435"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4</a:t>
            </a:r>
          </a:p>
        </p:txBody>
      </p:sp>
      <p:sp>
        <p:nvSpPr>
          <p:cNvPr id="15" name="Text Placeholder 12">
            <a:extLst>
              <a:ext uri="{FF2B5EF4-FFF2-40B4-BE49-F238E27FC236}">
                <a16:creationId xmlns:a16="http://schemas.microsoft.com/office/drawing/2014/main" id="{5014995C-BFDC-1B07-F63A-45C0D87B843D}"/>
              </a:ext>
              <a:ext uri="{C183D7F6-B498-43B3-948B-1728B52AA6E4}">
                <adec:decorative xmlns:adec="http://schemas.microsoft.com/office/drawing/2017/decorative" val="1"/>
              </a:ext>
            </a:extLst>
          </p:cNvPr>
          <p:cNvSpPr>
            <a:spLocks noGrp="1"/>
          </p:cNvSpPr>
          <p:nvPr>
            <p:ph type="body" sz="quarter" idx="19" hasCustomPrompt="1"/>
          </p:nvPr>
        </p:nvSpPr>
        <p:spPr>
          <a:xfrm>
            <a:off x="5002717"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5</a:t>
            </a:r>
          </a:p>
        </p:txBody>
      </p:sp>
      <p:sp>
        <p:nvSpPr>
          <p:cNvPr id="16" name="Text Placeholder 12">
            <a:extLst>
              <a:ext uri="{FF2B5EF4-FFF2-40B4-BE49-F238E27FC236}">
                <a16:creationId xmlns:a16="http://schemas.microsoft.com/office/drawing/2014/main" id="{4D929976-7A8A-AC15-7D88-47D29CCA143C}"/>
              </a:ext>
              <a:ext uri="{C183D7F6-B498-43B3-948B-1728B52AA6E4}">
                <adec:decorative xmlns:adec="http://schemas.microsoft.com/office/drawing/2017/decorative" val="1"/>
              </a:ext>
            </a:extLst>
          </p:cNvPr>
          <p:cNvSpPr>
            <a:spLocks noGrp="1"/>
          </p:cNvSpPr>
          <p:nvPr>
            <p:ph type="body" sz="quarter" idx="20" hasCustomPrompt="1"/>
          </p:nvPr>
        </p:nvSpPr>
        <p:spPr>
          <a:xfrm>
            <a:off x="6176998"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6</a:t>
            </a:r>
          </a:p>
        </p:txBody>
      </p:sp>
      <p:sp>
        <p:nvSpPr>
          <p:cNvPr id="17" name="Text Placeholder 12">
            <a:extLst>
              <a:ext uri="{FF2B5EF4-FFF2-40B4-BE49-F238E27FC236}">
                <a16:creationId xmlns:a16="http://schemas.microsoft.com/office/drawing/2014/main" id="{A2C0DEB0-9005-86F6-3E3F-78C834C6AE55}"/>
              </a:ext>
              <a:ext uri="{C183D7F6-B498-43B3-948B-1728B52AA6E4}">
                <adec:decorative xmlns:adec="http://schemas.microsoft.com/office/drawing/2017/decorative" val="1"/>
              </a:ext>
            </a:extLst>
          </p:cNvPr>
          <p:cNvSpPr>
            <a:spLocks noGrp="1"/>
          </p:cNvSpPr>
          <p:nvPr>
            <p:ph type="body" sz="quarter" idx="21" hasCustomPrompt="1"/>
          </p:nvPr>
        </p:nvSpPr>
        <p:spPr>
          <a:xfrm>
            <a:off x="7351281"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7</a:t>
            </a:r>
          </a:p>
        </p:txBody>
      </p:sp>
      <p:sp>
        <p:nvSpPr>
          <p:cNvPr id="18" name="Text Placeholder 12">
            <a:extLst>
              <a:ext uri="{FF2B5EF4-FFF2-40B4-BE49-F238E27FC236}">
                <a16:creationId xmlns:a16="http://schemas.microsoft.com/office/drawing/2014/main" id="{8A3E9949-BE65-B6C4-4340-6ADE4D380E55}"/>
              </a:ext>
              <a:ext uri="{C183D7F6-B498-43B3-948B-1728B52AA6E4}">
                <adec:decorative xmlns:adec="http://schemas.microsoft.com/office/drawing/2017/decorative" val="1"/>
              </a:ext>
            </a:extLst>
          </p:cNvPr>
          <p:cNvSpPr>
            <a:spLocks noGrp="1"/>
          </p:cNvSpPr>
          <p:nvPr>
            <p:ph type="body" sz="quarter" idx="22" hasCustomPrompt="1"/>
          </p:nvPr>
        </p:nvSpPr>
        <p:spPr>
          <a:xfrm>
            <a:off x="8515939"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8</a:t>
            </a:r>
          </a:p>
        </p:txBody>
      </p:sp>
      <p:sp>
        <p:nvSpPr>
          <p:cNvPr id="19" name="Text Placeholder 12">
            <a:extLst>
              <a:ext uri="{FF2B5EF4-FFF2-40B4-BE49-F238E27FC236}">
                <a16:creationId xmlns:a16="http://schemas.microsoft.com/office/drawing/2014/main" id="{720CAE60-AE00-E3C2-7DC0-59592CA02D80}"/>
              </a:ext>
              <a:ext uri="{C183D7F6-B498-43B3-948B-1728B52AA6E4}">
                <adec:decorative xmlns:adec="http://schemas.microsoft.com/office/drawing/2017/decorative" val="1"/>
              </a:ext>
            </a:extLst>
          </p:cNvPr>
          <p:cNvSpPr>
            <a:spLocks noGrp="1"/>
          </p:cNvSpPr>
          <p:nvPr>
            <p:ph type="body" sz="quarter" idx="23" hasCustomPrompt="1"/>
          </p:nvPr>
        </p:nvSpPr>
        <p:spPr>
          <a:xfrm>
            <a:off x="9690222"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9</a:t>
            </a:r>
          </a:p>
        </p:txBody>
      </p:sp>
      <p:sp>
        <p:nvSpPr>
          <p:cNvPr id="20" name="Text Placeholder 12">
            <a:extLst>
              <a:ext uri="{FF2B5EF4-FFF2-40B4-BE49-F238E27FC236}">
                <a16:creationId xmlns:a16="http://schemas.microsoft.com/office/drawing/2014/main" id="{4A587EF9-2A0B-95D1-591B-E27DD09E4F54}"/>
              </a:ext>
              <a:ext uri="{C183D7F6-B498-43B3-948B-1728B52AA6E4}">
                <adec:decorative xmlns:adec="http://schemas.microsoft.com/office/drawing/2017/decorative" val="1"/>
              </a:ext>
            </a:extLst>
          </p:cNvPr>
          <p:cNvSpPr>
            <a:spLocks noGrp="1"/>
          </p:cNvSpPr>
          <p:nvPr>
            <p:ph type="body" sz="quarter" idx="24" hasCustomPrompt="1"/>
          </p:nvPr>
        </p:nvSpPr>
        <p:spPr>
          <a:xfrm>
            <a:off x="10864503"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10</a:t>
            </a:r>
          </a:p>
        </p:txBody>
      </p:sp>
      <p:sp>
        <p:nvSpPr>
          <p:cNvPr id="21" name="Text Placeholder 12">
            <a:extLst>
              <a:ext uri="{FF2B5EF4-FFF2-40B4-BE49-F238E27FC236}">
                <a16:creationId xmlns:a16="http://schemas.microsoft.com/office/drawing/2014/main" id="{086D90DD-BC9F-B04E-32F6-24C5A36BFD48}"/>
              </a:ext>
              <a:ext uri="{C183D7F6-B498-43B3-948B-1728B52AA6E4}">
                <adec:decorative xmlns:adec="http://schemas.microsoft.com/office/drawing/2017/decorative" val="1"/>
              </a:ext>
            </a:extLst>
          </p:cNvPr>
          <p:cNvSpPr>
            <a:spLocks noGrp="1"/>
          </p:cNvSpPr>
          <p:nvPr>
            <p:ph type="body" sz="quarter" idx="25" hasCustomPrompt="1"/>
          </p:nvPr>
        </p:nvSpPr>
        <p:spPr>
          <a:xfrm>
            <a:off x="12029160"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11</a:t>
            </a:r>
          </a:p>
        </p:txBody>
      </p:sp>
      <p:sp>
        <p:nvSpPr>
          <p:cNvPr id="22" name="Text Placeholder 12">
            <a:extLst>
              <a:ext uri="{FF2B5EF4-FFF2-40B4-BE49-F238E27FC236}">
                <a16:creationId xmlns:a16="http://schemas.microsoft.com/office/drawing/2014/main" id="{3A23C646-2477-E974-1E18-5168CFE51911}"/>
              </a:ext>
              <a:ext uri="{C183D7F6-B498-43B3-948B-1728B52AA6E4}">
                <adec:decorative xmlns:adec="http://schemas.microsoft.com/office/drawing/2017/decorative" val="1"/>
              </a:ext>
            </a:extLst>
          </p:cNvPr>
          <p:cNvSpPr>
            <a:spLocks noGrp="1"/>
          </p:cNvSpPr>
          <p:nvPr>
            <p:ph type="body" sz="quarter" idx="26" hasCustomPrompt="1"/>
          </p:nvPr>
        </p:nvSpPr>
        <p:spPr>
          <a:xfrm>
            <a:off x="13203442"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12</a:t>
            </a:r>
          </a:p>
        </p:txBody>
      </p:sp>
      <p:sp>
        <p:nvSpPr>
          <p:cNvPr id="9" name="Footer Placeholder">
            <a:extLst>
              <a:ext uri="{FF2B5EF4-FFF2-40B4-BE49-F238E27FC236}">
                <a16:creationId xmlns:a16="http://schemas.microsoft.com/office/drawing/2014/main" id="{E67D0289-0F1A-78C7-19D6-B8678F01112D}"/>
              </a:ext>
              <a:ext uri="{C183D7F6-B498-43B3-948B-1728B52AA6E4}">
                <adec:decorative xmlns:adec="http://schemas.microsoft.com/office/drawing/2017/decorative" val="1"/>
              </a:ext>
            </a:extLst>
          </p:cNvPr>
          <p:cNvSpPr>
            <a:spLocks noGrp="1"/>
          </p:cNvSpPr>
          <p:nvPr>
            <p:ph type="ftr" sz="quarter" idx="27"/>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135145522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Calendar - Year">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6234104-4291-30C1-F598-81634F980B09}"/>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903231498"/>
              </p:ext>
            </p:extLst>
          </p:nvPr>
        </p:nvGraphicFramePr>
        <p:xfrm>
          <a:off x="274320" y="782340"/>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JANUARY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FEBRUARY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MARCH</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APRIL</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graphicFrame>
        <p:nvGraphicFramePr>
          <p:cNvPr id="6" name="Table 5">
            <a:extLst>
              <a:ext uri="{FF2B5EF4-FFF2-40B4-BE49-F238E27FC236}">
                <a16:creationId xmlns:a16="http://schemas.microsoft.com/office/drawing/2014/main" id="{3EE9F235-3780-BE07-D0C3-4F95D99CE33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640590143"/>
              </p:ext>
            </p:extLst>
          </p:nvPr>
        </p:nvGraphicFramePr>
        <p:xfrm>
          <a:off x="274320" y="2955024"/>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MAY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JUNE</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JULY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AUGUST</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graphicFrame>
        <p:nvGraphicFramePr>
          <p:cNvPr id="7" name="Table 6">
            <a:extLst>
              <a:ext uri="{FF2B5EF4-FFF2-40B4-BE49-F238E27FC236}">
                <a16:creationId xmlns:a16="http://schemas.microsoft.com/office/drawing/2014/main" id="{25BAD1FB-BC9E-3D47-2D38-21CB03C9A99C}"/>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457094969"/>
              </p:ext>
            </p:extLst>
          </p:nvPr>
        </p:nvGraphicFramePr>
        <p:xfrm>
          <a:off x="274320" y="5127708"/>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SEPTEMBER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OCTOBER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NOVEMBER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DECEMBER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sp>
        <p:nvSpPr>
          <p:cNvPr id="38" name="Slide Number">
            <a:extLst>
              <a:ext uri="{FF2B5EF4-FFF2-40B4-BE49-F238E27FC236}">
                <a16:creationId xmlns:a16="http://schemas.microsoft.com/office/drawing/2014/main" id="{C9643D11-0CFF-DF91-042B-032F1A861BA2}"/>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Year Goes Here</a:t>
            </a:r>
          </a:p>
        </p:txBody>
      </p:sp>
      <p:sp>
        <p:nvSpPr>
          <p:cNvPr id="19" name="Text Placeholder 11">
            <a:extLst>
              <a:ext uri="{FF2B5EF4-FFF2-40B4-BE49-F238E27FC236}">
                <a16:creationId xmlns:a16="http://schemas.microsoft.com/office/drawing/2014/main" id="{1081B425-3B57-EB6A-7011-A04A424403B8}"/>
              </a:ext>
              <a:ext uri="{C183D7F6-B498-43B3-948B-1728B52AA6E4}">
                <adec:decorative xmlns:adec="http://schemas.microsoft.com/office/drawing/2017/decorative" val="1"/>
              </a:ext>
            </a:extLst>
          </p:cNvPr>
          <p:cNvSpPr>
            <a:spLocks noGrp="1"/>
          </p:cNvSpPr>
          <p:nvPr>
            <p:ph type="body" sz="quarter" idx="58" hasCustomPrompt="1"/>
          </p:nvPr>
        </p:nvSpPr>
        <p:spPr>
          <a:xfrm>
            <a:off x="36576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1" name="Text Placeholder 11">
            <a:extLst>
              <a:ext uri="{FF2B5EF4-FFF2-40B4-BE49-F238E27FC236}">
                <a16:creationId xmlns:a16="http://schemas.microsoft.com/office/drawing/2014/main" id="{C012AFA8-6503-83E9-168A-DF0E13D6CAD6}"/>
              </a:ext>
              <a:ext uri="{C183D7F6-B498-43B3-948B-1728B52AA6E4}">
                <adec:decorative xmlns:adec="http://schemas.microsoft.com/office/drawing/2017/decorative" val="1"/>
              </a:ext>
            </a:extLst>
          </p:cNvPr>
          <p:cNvSpPr>
            <a:spLocks noGrp="1"/>
          </p:cNvSpPr>
          <p:nvPr>
            <p:ph type="body" sz="quarter" idx="60" hasCustomPrompt="1"/>
          </p:nvPr>
        </p:nvSpPr>
        <p:spPr>
          <a:xfrm>
            <a:off x="389088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3" name="Text Placeholder 11">
            <a:extLst>
              <a:ext uri="{FF2B5EF4-FFF2-40B4-BE49-F238E27FC236}">
                <a16:creationId xmlns:a16="http://schemas.microsoft.com/office/drawing/2014/main" id="{3378B50A-D158-33D6-FFA5-AF78F0C64773}"/>
              </a:ext>
              <a:ext uri="{C183D7F6-B498-43B3-948B-1728B52AA6E4}">
                <adec:decorative xmlns:adec="http://schemas.microsoft.com/office/drawing/2017/decorative" val="1"/>
              </a:ext>
            </a:extLst>
          </p:cNvPr>
          <p:cNvSpPr>
            <a:spLocks noGrp="1"/>
          </p:cNvSpPr>
          <p:nvPr>
            <p:ph type="body" sz="quarter" idx="62" hasCustomPrompt="1"/>
          </p:nvPr>
        </p:nvSpPr>
        <p:spPr>
          <a:xfrm>
            <a:off x="739872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5" name="Text Placeholder 11">
            <a:extLst>
              <a:ext uri="{FF2B5EF4-FFF2-40B4-BE49-F238E27FC236}">
                <a16:creationId xmlns:a16="http://schemas.microsoft.com/office/drawing/2014/main" id="{021DB4FD-8F0C-89CB-9296-0A582340E4D0}"/>
              </a:ext>
              <a:ext uri="{C183D7F6-B498-43B3-948B-1728B52AA6E4}">
                <adec:decorative xmlns:adec="http://schemas.microsoft.com/office/drawing/2017/decorative" val="1"/>
              </a:ext>
            </a:extLst>
          </p:cNvPr>
          <p:cNvSpPr>
            <a:spLocks noGrp="1"/>
          </p:cNvSpPr>
          <p:nvPr>
            <p:ph type="body" sz="quarter" idx="64" hasCustomPrompt="1"/>
          </p:nvPr>
        </p:nvSpPr>
        <p:spPr>
          <a:xfrm>
            <a:off x="1093248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7" name="Text Placeholder 11">
            <a:extLst>
              <a:ext uri="{FF2B5EF4-FFF2-40B4-BE49-F238E27FC236}">
                <a16:creationId xmlns:a16="http://schemas.microsoft.com/office/drawing/2014/main" id="{6C54EBEA-BD75-A038-665E-22F2402D9E76}"/>
              </a:ext>
              <a:ext uri="{C183D7F6-B498-43B3-948B-1728B52AA6E4}">
                <adec:decorative xmlns:adec="http://schemas.microsoft.com/office/drawing/2017/decorative" val="1"/>
              </a:ext>
            </a:extLst>
          </p:cNvPr>
          <p:cNvSpPr>
            <a:spLocks noGrp="1"/>
          </p:cNvSpPr>
          <p:nvPr>
            <p:ph type="body" sz="quarter" idx="65" hasCustomPrompt="1"/>
          </p:nvPr>
        </p:nvSpPr>
        <p:spPr>
          <a:xfrm>
            <a:off x="36576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8" name="Text Placeholder 11">
            <a:extLst>
              <a:ext uri="{FF2B5EF4-FFF2-40B4-BE49-F238E27FC236}">
                <a16:creationId xmlns:a16="http://schemas.microsoft.com/office/drawing/2014/main" id="{1777003D-4650-4BAF-0AFA-EDBD0E83A7FE}"/>
              </a:ext>
              <a:ext uri="{C183D7F6-B498-43B3-948B-1728B52AA6E4}">
                <adec:decorative xmlns:adec="http://schemas.microsoft.com/office/drawing/2017/decorative" val="1"/>
              </a:ext>
            </a:extLst>
          </p:cNvPr>
          <p:cNvSpPr>
            <a:spLocks noGrp="1"/>
          </p:cNvSpPr>
          <p:nvPr>
            <p:ph type="body" sz="quarter" idx="66" hasCustomPrompt="1"/>
          </p:nvPr>
        </p:nvSpPr>
        <p:spPr>
          <a:xfrm>
            <a:off x="389088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9" name="Text Placeholder 11">
            <a:extLst>
              <a:ext uri="{FF2B5EF4-FFF2-40B4-BE49-F238E27FC236}">
                <a16:creationId xmlns:a16="http://schemas.microsoft.com/office/drawing/2014/main" id="{1F4DC032-F093-4512-020C-254A496E6E5C}"/>
              </a:ext>
              <a:ext uri="{C183D7F6-B498-43B3-948B-1728B52AA6E4}">
                <adec:decorative xmlns:adec="http://schemas.microsoft.com/office/drawing/2017/decorative" val="1"/>
              </a:ext>
            </a:extLst>
          </p:cNvPr>
          <p:cNvSpPr>
            <a:spLocks noGrp="1"/>
          </p:cNvSpPr>
          <p:nvPr>
            <p:ph type="body" sz="quarter" idx="67" hasCustomPrompt="1"/>
          </p:nvPr>
        </p:nvSpPr>
        <p:spPr>
          <a:xfrm>
            <a:off x="739872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0" name="Text Placeholder 11">
            <a:extLst>
              <a:ext uri="{FF2B5EF4-FFF2-40B4-BE49-F238E27FC236}">
                <a16:creationId xmlns:a16="http://schemas.microsoft.com/office/drawing/2014/main" id="{14C02DB2-7D5B-4474-A3AB-A2E1B576FA22}"/>
              </a:ext>
              <a:ext uri="{C183D7F6-B498-43B3-948B-1728B52AA6E4}">
                <adec:decorative xmlns:adec="http://schemas.microsoft.com/office/drawing/2017/decorative" val="1"/>
              </a:ext>
            </a:extLst>
          </p:cNvPr>
          <p:cNvSpPr>
            <a:spLocks noGrp="1"/>
          </p:cNvSpPr>
          <p:nvPr>
            <p:ph type="body" sz="quarter" idx="68" hasCustomPrompt="1"/>
          </p:nvPr>
        </p:nvSpPr>
        <p:spPr>
          <a:xfrm>
            <a:off x="1093248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1" name="Text Placeholder 11">
            <a:extLst>
              <a:ext uri="{FF2B5EF4-FFF2-40B4-BE49-F238E27FC236}">
                <a16:creationId xmlns:a16="http://schemas.microsoft.com/office/drawing/2014/main" id="{D0B647BA-860A-A55D-581F-9D6500D720CC}"/>
              </a:ext>
              <a:ext uri="{C183D7F6-B498-43B3-948B-1728B52AA6E4}">
                <adec:decorative xmlns:adec="http://schemas.microsoft.com/office/drawing/2017/decorative" val="1"/>
              </a:ext>
            </a:extLst>
          </p:cNvPr>
          <p:cNvSpPr>
            <a:spLocks noGrp="1"/>
          </p:cNvSpPr>
          <p:nvPr>
            <p:ph type="body" sz="quarter" idx="69" hasCustomPrompt="1"/>
          </p:nvPr>
        </p:nvSpPr>
        <p:spPr>
          <a:xfrm>
            <a:off x="36576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2" name="Text Placeholder 11">
            <a:extLst>
              <a:ext uri="{FF2B5EF4-FFF2-40B4-BE49-F238E27FC236}">
                <a16:creationId xmlns:a16="http://schemas.microsoft.com/office/drawing/2014/main" id="{6CC4B793-32C7-FF59-E180-538479F30EDF}"/>
              </a:ext>
              <a:ext uri="{C183D7F6-B498-43B3-948B-1728B52AA6E4}">
                <adec:decorative xmlns:adec="http://schemas.microsoft.com/office/drawing/2017/decorative" val="1"/>
              </a:ext>
            </a:extLst>
          </p:cNvPr>
          <p:cNvSpPr>
            <a:spLocks noGrp="1"/>
          </p:cNvSpPr>
          <p:nvPr>
            <p:ph type="body" sz="quarter" idx="70" hasCustomPrompt="1"/>
          </p:nvPr>
        </p:nvSpPr>
        <p:spPr>
          <a:xfrm>
            <a:off x="389088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3" name="Text Placeholder 11">
            <a:extLst>
              <a:ext uri="{FF2B5EF4-FFF2-40B4-BE49-F238E27FC236}">
                <a16:creationId xmlns:a16="http://schemas.microsoft.com/office/drawing/2014/main" id="{DA22FD65-C07E-9D95-56E0-D94700EB897B}"/>
              </a:ext>
              <a:ext uri="{C183D7F6-B498-43B3-948B-1728B52AA6E4}">
                <adec:decorative xmlns:adec="http://schemas.microsoft.com/office/drawing/2017/decorative" val="1"/>
              </a:ext>
            </a:extLst>
          </p:cNvPr>
          <p:cNvSpPr>
            <a:spLocks noGrp="1"/>
          </p:cNvSpPr>
          <p:nvPr>
            <p:ph type="body" sz="quarter" idx="71" hasCustomPrompt="1"/>
          </p:nvPr>
        </p:nvSpPr>
        <p:spPr>
          <a:xfrm>
            <a:off x="739872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4" name="Text Placeholder 11">
            <a:extLst>
              <a:ext uri="{FF2B5EF4-FFF2-40B4-BE49-F238E27FC236}">
                <a16:creationId xmlns:a16="http://schemas.microsoft.com/office/drawing/2014/main" id="{6DF2402F-2738-A695-BD0A-10888F4F462B}"/>
              </a:ext>
              <a:ext uri="{C183D7F6-B498-43B3-948B-1728B52AA6E4}">
                <adec:decorative xmlns:adec="http://schemas.microsoft.com/office/drawing/2017/decorative" val="1"/>
              </a:ext>
            </a:extLst>
          </p:cNvPr>
          <p:cNvSpPr>
            <a:spLocks noGrp="1"/>
          </p:cNvSpPr>
          <p:nvPr>
            <p:ph type="body" sz="quarter" idx="72" hasCustomPrompt="1"/>
          </p:nvPr>
        </p:nvSpPr>
        <p:spPr>
          <a:xfrm>
            <a:off x="1093248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6" name="Footer Placeholder">
            <a:extLst>
              <a:ext uri="{FF2B5EF4-FFF2-40B4-BE49-F238E27FC236}">
                <a16:creationId xmlns:a16="http://schemas.microsoft.com/office/drawing/2014/main" id="{704AB8CA-7A9C-2DD0-34A9-28BD69266BA0}"/>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225172380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Who is ArcBes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80C854-A4F7-4CDA-2297-31562ED22AF7}"/>
              </a:ext>
              <a:ext uri="{C183D7F6-B498-43B3-948B-1728B52AA6E4}">
                <adec:decorative xmlns:adec="http://schemas.microsoft.com/office/drawing/2017/decorative" val="1"/>
              </a:ext>
            </a:extLst>
          </p:cNvPr>
          <p:cNvSpPr/>
          <p:nvPr/>
        </p:nvSpPr>
        <p:spPr>
          <a:xfrm>
            <a:off x="54322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8D28B078-96E4-92EB-28EB-2B5265970A11}"/>
              </a:ext>
              <a:ext uri="{C183D7F6-B498-43B3-948B-1728B52AA6E4}">
                <adec:decorative xmlns:adec="http://schemas.microsoft.com/office/drawing/2017/decorative" val="1"/>
              </a:ext>
            </a:extLst>
          </p:cNvPr>
          <p:cNvSpPr/>
          <p:nvPr/>
        </p:nvSpPr>
        <p:spPr>
          <a:xfrm>
            <a:off x="95470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7F5FE70F-87D9-4BD5-B61F-CC82043A83A6}"/>
              </a:ext>
              <a:ext uri="{C183D7F6-B498-43B3-948B-1728B52AA6E4}">
                <adec:decorative xmlns:adec="http://schemas.microsoft.com/office/drawing/2017/decorative" val="1"/>
              </a:ext>
            </a:extLst>
          </p:cNvPr>
          <p:cNvSpPr/>
          <p:nvPr/>
        </p:nvSpPr>
        <p:spPr>
          <a:xfrm>
            <a:off x="96997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2" name="Rectangle 41">
            <a:extLst>
              <a:ext uri="{FF2B5EF4-FFF2-40B4-BE49-F238E27FC236}">
                <a16:creationId xmlns:a16="http://schemas.microsoft.com/office/drawing/2014/main" id="{384683BF-C8F9-4860-099C-B503B22DBF41}"/>
              </a:ext>
              <a:ext uri="{C183D7F6-B498-43B3-948B-1728B52AA6E4}">
                <adec:decorative xmlns:adec="http://schemas.microsoft.com/office/drawing/2017/decorative" val="1"/>
              </a:ext>
            </a:extLst>
          </p:cNvPr>
          <p:cNvSpPr/>
          <p:nvPr/>
        </p:nvSpPr>
        <p:spPr>
          <a:xfrm>
            <a:off x="13174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3" name="Rectangle 42">
            <a:extLst>
              <a:ext uri="{FF2B5EF4-FFF2-40B4-BE49-F238E27FC236}">
                <a16:creationId xmlns:a16="http://schemas.microsoft.com/office/drawing/2014/main" id="{22F4AC42-1303-1A1E-A394-4D82FA3C2B94}"/>
              </a:ext>
              <a:ext uri="{C183D7F6-B498-43B3-948B-1728B52AA6E4}">
                <adec:decorative xmlns:adec="http://schemas.microsoft.com/office/drawing/2017/decorative" val="1"/>
              </a:ext>
            </a:extLst>
          </p:cNvPr>
          <p:cNvSpPr/>
          <p:nvPr/>
        </p:nvSpPr>
        <p:spPr>
          <a:xfrm>
            <a:off x="14701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6" name="Rectangle 45">
            <a:extLst>
              <a:ext uri="{FF2B5EF4-FFF2-40B4-BE49-F238E27FC236}">
                <a16:creationId xmlns:a16="http://schemas.microsoft.com/office/drawing/2014/main" id="{EDF10A98-BE01-0B04-21E1-21C58F5A2EE2}"/>
              </a:ext>
              <a:ext uri="{C183D7F6-B498-43B3-948B-1728B52AA6E4}">
                <adec:decorative xmlns:adec="http://schemas.microsoft.com/office/drawing/2017/decorative" val="1"/>
              </a:ext>
            </a:extLst>
          </p:cNvPr>
          <p:cNvSpPr/>
          <p:nvPr/>
        </p:nvSpPr>
        <p:spPr>
          <a:xfrm>
            <a:off x="55849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7" name="Rectangle 46">
            <a:extLst>
              <a:ext uri="{FF2B5EF4-FFF2-40B4-BE49-F238E27FC236}">
                <a16:creationId xmlns:a16="http://schemas.microsoft.com/office/drawing/2014/main" id="{2BFE00AD-57AC-0580-9448-85FFB6764033}"/>
              </a:ext>
              <a:ext uri="{C183D7F6-B498-43B3-948B-1728B52AA6E4}">
                <adec:decorative xmlns:adec="http://schemas.microsoft.com/office/drawing/2017/decorative" val="1"/>
              </a:ext>
            </a:extLst>
          </p:cNvPr>
          <p:cNvSpPr/>
          <p:nvPr/>
        </p:nvSpPr>
        <p:spPr>
          <a:xfrm>
            <a:off x="537562" y="5562618"/>
            <a:ext cx="13555280" cy="424652"/>
          </a:xfrm>
          <a:prstGeom prst="rect">
            <a:avLst/>
          </a:prstGeom>
          <a:gradFill>
            <a:gsLst>
              <a:gs pos="74000">
                <a:schemeClr val="bg1">
                  <a:alpha val="60000"/>
                  <a:lumMod val="80000"/>
                  <a:lumOff val="20000"/>
                </a:schemeClr>
              </a:gs>
              <a:gs pos="25000">
                <a:schemeClr val="bg1">
                  <a:alpha val="60000"/>
                  <a:lumMod val="80000"/>
                  <a:lumOff val="20000"/>
                </a:schemeClr>
              </a:gs>
              <a:gs pos="0">
                <a:schemeClr val="bg1">
                  <a:lumMod val="85000"/>
                  <a:lumOff val="15000"/>
                  <a:alpha val="0"/>
                </a:schemeClr>
              </a:gs>
              <a:gs pos="100000">
                <a:schemeClr val="bg1">
                  <a:lumMod val="85000"/>
                  <a:lumOff val="15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solidFill>
                <a:schemeClr val="lt1"/>
              </a:solidFill>
              <a:latin typeface="Work Sans Medium" pitchFamily="2" charset="77"/>
            </a:endParaRPr>
          </a:p>
        </p:txBody>
      </p:sp>
      <p:sp>
        <p:nvSpPr>
          <p:cNvPr id="57" name="Title 1">
            <a:extLst>
              <a:ext uri="{FF2B5EF4-FFF2-40B4-BE49-F238E27FC236}">
                <a16:creationId xmlns:a16="http://schemas.microsoft.com/office/drawing/2014/main" id="{28FCF285-55A4-2312-4418-4D91A143D7D7}"/>
              </a:ext>
              <a:ext uri="{C183D7F6-B498-43B3-948B-1728B52AA6E4}">
                <adec:decorative xmlns:adec="http://schemas.microsoft.com/office/drawing/2017/decorative" val="1"/>
              </a:ext>
            </a:extLst>
          </p:cNvPr>
          <p:cNvSpPr txBox="1">
            <a:spLocks/>
          </p:cNvSpPr>
          <p:nvPr/>
        </p:nvSpPr>
        <p:spPr>
          <a:xfrm>
            <a:off x="4601680" y="922454"/>
            <a:ext cx="1773936"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920" b="1" i="0" spc="360">
                <a:solidFill>
                  <a:schemeClr val="tx1"/>
                </a:solidFill>
                <a:latin typeface="+mj-lt"/>
              </a:rPr>
              <a:t>MOTTO:</a:t>
            </a:r>
          </a:p>
        </p:txBody>
      </p:sp>
      <p:sp>
        <p:nvSpPr>
          <p:cNvPr id="59" name="Title 1">
            <a:extLst>
              <a:ext uri="{FF2B5EF4-FFF2-40B4-BE49-F238E27FC236}">
                <a16:creationId xmlns:a16="http://schemas.microsoft.com/office/drawing/2014/main" id="{A890599D-EECF-0F09-49D3-B0F11E822727}"/>
              </a:ext>
              <a:ext uri="{C183D7F6-B498-43B3-948B-1728B52AA6E4}">
                <adec:decorative xmlns:adec="http://schemas.microsoft.com/office/drawing/2017/decorative" val="1"/>
              </a:ext>
            </a:extLst>
          </p:cNvPr>
          <p:cNvSpPr txBox="1">
            <a:spLocks/>
          </p:cNvSpPr>
          <p:nvPr/>
        </p:nvSpPr>
        <p:spPr>
          <a:xfrm>
            <a:off x="6423794"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VISION</a:t>
            </a:r>
          </a:p>
        </p:txBody>
      </p:sp>
      <p:sp>
        <p:nvSpPr>
          <p:cNvPr id="60" name="Title 1">
            <a:extLst>
              <a:ext uri="{FF2B5EF4-FFF2-40B4-BE49-F238E27FC236}">
                <a16:creationId xmlns:a16="http://schemas.microsoft.com/office/drawing/2014/main" id="{3E8CCB18-5049-4D64-8FCA-E756F9BBFB32}"/>
              </a:ext>
              <a:ext uri="{C183D7F6-B498-43B3-948B-1728B52AA6E4}">
                <adec:decorative xmlns:adec="http://schemas.microsoft.com/office/drawing/2017/decorative" val="1"/>
              </a:ext>
            </a:extLst>
          </p:cNvPr>
          <p:cNvSpPr txBox="1">
            <a:spLocks/>
          </p:cNvSpPr>
          <p:nvPr/>
        </p:nvSpPr>
        <p:spPr>
          <a:xfrm>
            <a:off x="10312360" y="2219751"/>
            <a:ext cx="2347344"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STRATEGY</a:t>
            </a:r>
          </a:p>
        </p:txBody>
      </p:sp>
      <p:sp>
        <p:nvSpPr>
          <p:cNvPr id="62" name="TextBox 61">
            <a:extLst>
              <a:ext uri="{FF2B5EF4-FFF2-40B4-BE49-F238E27FC236}">
                <a16:creationId xmlns:a16="http://schemas.microsoft.com/office/drawing/2014/main" id="{6D8F2AE4-FAC3-80AC-5A9B-30BF48F9BE1A}"/>
              </a:ext>
              <a:ext uri="{C183D7F6-B498-43B3-948B-1728B52AA6E4}">
                <adec:decorative xmlns:adec="http://schemas.microsoft.com/office/drawing/2017/decorative" val="1"/>
              </a:ext>
            </a:extLst>
          </p:cNvPr>
          <p:cNvSpPr txBox="1"/>
          <p:nvPr/>
        </p:nvSpPr>
        <p:spPr>
          <a:xfrm>
            <a:off x="2117050"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Creativity</a:t>
            </a:r>
          </a:p>
        </p:txBody>
      </p:sp>
      <p:sp>
        <p:nvSpPr>
          <p:cNvPr id="63" name="TextBox 62">
            <a:extLst>
              <a:ext uri="{FF2B5EF4-FFF2-40B4-BE49-F238E27FC236}">
                <a16:creationId xmlns:a16="http://schemas.microsoft.com/office/drawing/2014/main" id="{D5FB36AF-48D6-372C-B1B4-6727BA749B92}"/>
              </a:ext>
              <a:ext uri="{C183D7F6-B498-43B3-948B-1728B52AA6E4}">
                <adec:decorative xmlns:adec="http://schemas.microsoft.com/office/drawing/2017/decorative" val="1"/>
              </a:ext>
            </a:extLst>
          </p:cNvPr>
          <p:cNvSpPr txBox="1"/>
          <p:nvPr/>
        </p:nvSpPr>
        <p:spPr>
          <a:xfrm>
            <a:off x="3987178"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Integrity</a:t>
            </a:r>
          </a:p>
        </p:txBody>
      </p:sp>
      <p:sp>
        <p:nvSpPr>
          <p:cNvPr id="64" name="TextBox 63">
            <a:extLst>
              <a:ext uri="{FF2B5EF4-FFF2-40B4-BE49-F238E27FC236}">
                <a16:creationId xmlns:a16="http://schemas.microsoft.com/office/drawing/2014/main" id="{5136A133-5FE3-CA91-8533-6986EE93A575}"/>
              </a:ext>
              <a:ext uri="{C183D7F6-B498-43B3-948B-1728B52AA6E4}">
                <adec:decorative xmlns:adec="http://schemas.microsoft.com/office/drawing/2017/decorative" val="1"/>
              </a:ext>
            </a:extLst>
          </p:cNvPr>
          <p:cNvSpPr txBox="1"/>
          <p:nvPr/>
        </p:nvSpPr>
        <p:spPr>
          <a:xfrm>
            <a:off x="5668153" y="6102984"/>
            <a:ext cx="1746398" cy="313932"/>
          </a:xfrm>
          <a:prstGeom prst="rect">
            <a:avLst/>
          </a:prstGeom>
          <a:noFill/>
        </p:spPr>
        <p:txBody>
          <a:bodyPr wrap="square">
            <a:spAutoFit/>
          </a:bodyPr>
          <a:lstStyle/>
          <a:p>
            <a:pPr marL="11431" algn="ctr" defTabSz="1097149">
              <a:defRPr/>
            </a:pPr>
            <a:r>
              <a:rPr lang="en-US" sz="1440" b="1">
                <a:solidFill>
                  <a:schemeClr val="tx1"/>
                </a:solidFill>
                <a:latin typeface="+mj-lt"/>
              </a:rPr>
              <a:t>Collaboration</a:t>
            </a:r>
          </a:p>
        </p:txBody>
      </p:sp>
      <p:sp>
        <p:nvSpPr>
          <p:cNvPr id="65" name="TextBox 64">
            <a:extLst>
              <a:ext uri="{FF2B5EF4-FFF2-40B4-BE49-F238E27FC236}">
                <a16:creationId xmlns:a16="http://schemas.microsoft.com/office/drawing/2014/main" id="{DAEA79EA-81DB-9161-E1BC-6B14D79929C6}"/>
              </a:ext>
              <a:ext uri="{C183D7F6-B498-43B3-948B-1728B52AA6E4}">
                <adec:decorative xmlns:adec="http://schemas.microsoft.com/office/drawing/2017/decorative" val="1"/>
              </a:ext>
            </a:extLst>
          </p:cNvPr>
          <p:cNvSpPr txBox="1"/>
          <p:nvPr/>
        </p:nvSpPr>
        <p:spPr>
          <a:xfrm>
            <a:off x="7567534"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Growth</a:t>
            </a:r>
          </a:p>
        </p:txBody>
      </p:sp>
      <p:sp>
        <p:nvSpPr>
          <p:cNvPr id="66" name="TextBox 65">
            <a:extLst>
              <a:ext uri="{FF2B5EF4-FFF2-40B4-BE49-F238E27FC236}">
                <a16:creationId xmlns:a16="http://schemas.microsoft.com/office/drawing/2014/main" id="{F52CA743-2C77-EE03-F261-0FE138D0F181}"/>
              </a:ext>
              <a:ext uri="{C183D7F6-B498-43B3-948B-1728B52AA6E4}">
                <adec:decorative xmlns:adec="http://schemas.microsoft.com/office/drawing/2017/decorative" val="1"/>
              </a:ext>
            </a:extLst>
          </p:cNvPr>
          <p:cNvSpPr txBox="1"/>
          <p:nvPr/>
        </p:nvSpPr>
        <p:spPr>
          <a:xfrm>
            <a:off x="9451073"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Excellence</a:t>
            </a:r>
          </a:p>
        </p:txBody>
      </p:sp>
      <p:sp>
        <p:nvSpPr>
          <p:cNvPr id="67" name="TextBox 66">
            <a:extLst>
              <a:ext uri="{FF2B5EF4-FFF2-40B4-BE49-F238E27FC236}">
                <a16:creationId xmlns:a16="http://schemas.microsoft.com/office/drawing/2014/main" id="{F65ABF9D-5F37-F375-2400-3DBF2776788E}"/>
              </a:ext>
              <a:ext uri="{C183D7F6-B498-43B3-948B-1728B52AA6E4}">
                <adec:decorative xmlns:adec="http://schemas.microsoft.com/office/drawing/2017/decorative" val="1"/>
              </a:ext>
            </a:extLst>
          </p:cNvPr>
          <p:cNvSpPr txBox="1"/>
          <p:nvPr/>
        </p:nvSpPr>
        <p:spPr>
          <a:xfrm>
            <a:off x="11298976"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Wellness</a:t>
            </a:r>
          </a:p>
        </p:txBody>
      </p:sp>
      <p:sp>
        <p:nvSpPr>
          <p:cNvPr id="76" name="Footer Placeholder">
            <a:extLst>
              <a:ext uri="{FF2B5EF4-FFF2-40B4-BE49-F238E27FC236}">
                <a16:creationId xmlns:a16="http://schemas.microsoft.com/office/drawing/2014/main" id="{EAFCC072-C60F-33E5-55CE-82F64B3CE8A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4" name="Title 1">
            <a:extLst>
              <a:ext uri="{FF2B5EF4-FFF2-40B4-BE49-F238E27FC236}">
                <a16:creationId xmlns:a16="http://schemas.microsoft.com/office/drawing/2014/main" id="{6E2A3DFF-2B9D-C871-BE45-8B070FE37AAB}"/>
              </a:ext>
              <a:ext uri="{C183D7F6-B498-43B3-948B-1728B52AA6E4}">
                <adec:decorative xmlns:adec="http://schemas.microsoft.com/office/drawing/2017/decorative" val="1"/>
              </a:ext>
            </a:extLst>
          </p:cNvPr>
          <p:cNvSpPr txBox="1">
            <a:spLocks/>
          </p:cNvSpPr>
          <p:nvPr/>
        </p:nvSpPr>
        <p:spPr>
          <a:xfrm>
            <a:off x="2313432"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MISSION</a:t>
            </a:r>
          </a:p>
        </p:txBody>
      </p:sp>
      <p:sp>
        <p:nvSpPr>
          <p:cNvPr id="78" name="Slide Number">
            <a:extLst>
              <a:ext uri="{FF2B5EF4-FFF2-40B4-BE49-F238E27FC236}">
                <a16:creationId xmlns:a16="http://schemas.microsoft.com/office/drawing/2014/main" id="{52A1F760-31A1-05FB-AB83-D9CF37E1A20D}"/>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58" name="ArcBest Motto">
            <a:extLst>
              <a:ext uri="{FF2B5EF4-FFF2-40B4-BE49-F238E27FC236}">
                <a16:creationId xmlns:a16="http://schemas.microsoft.com/office/drawing/2014/main" id="{5C85D90C-EEEA-331D-5810-89E9FBCFC27A}"/>
              </a:ext>
            </a:extLst>
          </p:cNvPr>
          <p:cNvSpPr txBox="1"/>
          <p:nvPr/>
        </p:nvSpPr>
        <p:spPr>
          <a:xfrm>
            <a:off x="6375616" y="822960"/>
            <a:ext cx="2991986" cy="424732"/>
          </a:xfrm>
          <a:prstGeom prst="rect">
            <a:avLst/>
          </a:prstGeom>
          <a:noFill/>
        </p:spPr>
        <p:txBody>
          <a:bodyPr wrap="square">
            <a:spAutoFit/>
          </a:bodyPr>
          <a:lstStyle/>
          <a:p>
            <a:pPr marL="11431" defTabSz="1097149">
              <a:defRPr/>
            </a:pPr>
            <a:r>
              <a:rPr lang="en-US" sz="2160" b="1" i="1">
                <a:solidFill>
                  <a:schemeClr val="accent1"/>
                </a:solidFill>
                <a:latin typeface="Work Sans SemiBold" pitchFamily="2" charset="77"/>
              </a:rPr>
              <a:t>“We’ll find a way”</a:t>
            </a:r>
          </a:p>
        </p:txBody>
      </p:sp>
      <p:sp>
        <p:nvSpPr>
          <p:cNvPr id="54" name="Mission">
            <a:extLst>
              <a:ext uri="{FF2B5EF4-FFF2-40B4-BE49-F238E27FC236}">
                <a16:creationId xmlns:a16="http://schemas.microsoft.com/office/drawing/2014/main" id="{6B172BCD-8AAB-62B5-FE88-F2B04FB1A54E}"/>
              </a:ext>
            </a:extLst>
          </p:cNvPr>
          <p:cNvSpPr txBox="1"/>
          <p:nvPr/>
        </p:nvSpPr>
        <p:spPr>
          <a:xfrm>
            <a:off x="1802142" y="2643958"/>
            <a:ext cx="2758876" cy="1569660"/>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a:solidFill>
                  <a:schemeClr val="tx1"/>
                </a:solidFill>
                <a:latin typeface="+mj-lt"/>
              </a:rPr>
              <a:t>To connect and positively impact the world through solving logistics challenges</a:t>
            </a:r>
          </a:p>
        </p:txBody>
      </p:sp>
      <p:sp>
        <p:nvSpPr>
          <p:cNvPr id="55" name="Vision">
            <a:extLst>
              <a:ext uri="{FF2B5EF4-FFF2-40B4-BE49-F238E27FC236}">
                <a16:creationId xmlns:a16="http://schemas.microsoft.com/office/drawing/2014/main" id="{975C0810-C063-B720-6AE3-8AC9F0A8967E}"/>
              </a:ext>
            </a:extLst>
          </p:cNvPr>
          <p:cNvSpPr txBox="1"/>
          <p:nvPr/>
        </p:nvSpPr>
        <p:spPr>
          <a:xfrm>
            <a:off x="5705942" y="2643958"/>
            <a:ext cx="3198286"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be the leading logistics partner and innovator, working with customers to build better supply chains across the globe</a:t>
            </a:r>
          </a:p>
        </p:txBody>
      </p:sp>
      <p:sp>
        <p:nvSpPr>
          <p:cNvPr id="56" name="Strategy">
            <a:extLst>
              <a:ext uri="{FF2B5EF4-FFF2-40B4-BE49-F238E27FC236}">
                <a16:creationId xmlns:a16="http://schemas.microsoft.com/office/drawing/2014/main" id="{4828F07C-7E41-42D8-F2C0-EE0C16D36325}"/>
              </a:ext>
            </a:extLst>
          </p:cNvPr>
          <p:cNvSpPr txBox="1"/>
          <p:nvPr/>
        </p:nvSpPr>
        <p:spPr>
          <a:xfrm>
            <a:off x="9915103" y="2643958"/>
            <a:ext cx="3141859"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drive long-term value by delivering a premium experience and growing informed, trusted, innovative relationships</a:t>
            </a:r>
          </a:p>
        </p:txBody>
      </p:sp>
      <p:sp>
        <p:nvSpPr>
          <p:cNvPr id="61" name="ArcBest">
            <a:extLst>
              <a:ext uri="{FF2B5EF4-FFF2-40B4-BE49-F238E27FC236}">
                <a16:creationId xmlns:a16="http://schemas.microsoft.com/office/drawing/2014/main" id="{142694EC-7A54-1DFA-E0F0-FDEED9E05C62}"/>
              </a:ext>
              <a:ext uri="{C183D7F6-B498-43B3-948B-1728B52AA6E4}">
                <adec:decorative xmlns:adec="http://schemas.microsoft.com/office/drawing/2017/decorative" val="0"/>
              </a:ext>
            </a:extLst>
          </p:cNvPr>
          <p:cNvSpPr txBox="1">
            <a:spLocks/>
          </p:cNvSpPr>
          <p:nvPr/>
        </p:nvSpPr>
        <p:spPr>
          <a:xfrm>
            <a:off x="749810" y="5639749"/>
            <a:ext cx="1052334"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320" b="1" i="0" spc="360">
                <a:solidFill>
                  <a:schemeClr val="accent1"/>
                </a:solidFill>
                <a:latin typeface="+mj-lt"/>
              </a:rPr>
              <a:t>VALUES</a:t>
            </a:r>
          </a:p>
        </p:txBody>
      </p:sp>
      <p:sp>
        <p:nvSpPr>
          <p:cNvPr id="68" name="Creativity">
            <a:extLst>
              <a:ext uri="{FF2B5EF4-FFF2-40B4-BE49-F238E27FC236}">
                <a16:creationId xmlns:a16="http://schemas.microsoft.com/office/drawing/2014/main" id="{ACFE69C7-D48B-CC86-4DE3-0273EAE6D7EB}"/>
              </a:ext>
            </a:extLst>
          </p:cNvPr>
          <p:cNvSpPr txBox="1"/>
          <p:nvPr/>
        </p:nvSpPr>
        <p:spPr>
          <a:xfrm>
            <a:off x="1965341"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create solutions</a:t>
            </a:r>
          </a:p>
        </p:txBody>
      </p:sp>
      <p:sp>
        <p:nvSpPr>
          <p:cNvPr id="69" name="Integrity">
            <a:extLst>
              <a:ext uri="{FF2B5EF4-FFF2-40B4-BE49-F238E27FC236}">
                <a16:creationId xmlns:a16="http://schemas.microsoft.com/office/drawing/2014/main" id="{7A0E886F-0402-ADC0-5300-9459A2D8EA33}"/>
              </a:ext>
            </a:extLst>
          </p:cNvPr>
          <p:cNvSpPr txBox="1"/>
          <p:nvPr/>
        </p:nvSpPr>
        <p:spPr>
          <a:xfrm>
            <a:off x="3835469"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do the </a:t>
            </a:r>
            <a:br>
              <a:rPr lang="en-US" sz="1260" b="1">
                <a:solidFill>
                  <a:schemeClr val="tx1"/>
                </a:solidFill>
                <a:latin typeface="+mj-lt"/>
              </a:rPr>
            </a:br>
            <a:r>
              <a:rPr lang="en-US" sz="1260" b="1">
                <a:solidFill>
                  <a:schemeClr val="tx1"/>
                </a:solidFill>
                <a:latin typeface="+mj-lt"/>
              </a:rPr>
              <a:t>right thing</a:t>
            </a:r>
          </a:p>
        </p:txBody>
      </p:sp>
      <p:sp>
        <p:nvSpPr>
          <p:cNvPr id="70" name="Collaboration">
            <a:extLst>
              <a:ext uri="{FF2B5EF4-FFF2-40B4-BE49-F238E27FC236}">
                <a16:creationId xmlns:a16="http://schemas.microsoft.com/office/drawing/2014/main" id="{A9C35A6D-EB29-3EA9-CD12-8F22FE2BF68C}"/>
              </a:ext>
            </a:extLst>
          </p:cNvPr>
          <p:cNvSpPr txBox="1"/>
          <p:nvPr/>
        </p:nvSpPr>
        <p:spPr>
          <a:xfrm>
            <a:off x="5705942" y="6450368"/>
            <a:ext cx="1645920" cy="284693"/>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work together</a:t>
            </a:r>
          </a:p>
        </p:txBody>
      </p:sp>
      <p:sp>
        <p:nvSpPr>
          <p:cNvPr id="71" name="Growth">
            <a:extLst>
              <a:ext uri="{FF2B5EF4-FFF2-40B4-BE49-F238E27FC236}">
                <a16:creationId xmlns:a16="http://schemas.microsoft.com/office/drawing/2014/main" id="{4F592E4D-FE42-ACB1-3493-01E727428282}"/>
              </a:ext>
            </a:extLst>
          </p:cNvPr>
          <p:cNvSpPr txBox="1"/>
          <p:nvPr/>
        </p:nvSpPr>
        <p:spPr>
          <a:xfrm>
            <a:off x="7452343" y="6450368"/>
            <a:ext cx="1915261"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grow our people and our business</a:t>
            </a:r>
          </a:p>
        </p:txBody>
      </p:sp>
      <p:sp>
        <p:nvSpPr>
          <p:cNvPr id="72" name="Excellence">
            <a:extLst>
              <a:ext uri="{FF2B5EF4-FFF2-40B4-BE49-F238E27FC236}">
                <a16:creationId xmlns:a16="http://schemas.microsoft.com/office/drawing/2014/main" id="{7910DC4F-9EFD-FD14-DC76-EADED984B07E}"/>
              </a:ext>
            </a:extLst>
          </p:cNvPr>
          <p:cNvSpPr txBox="1"/>
          <p:nvPr/>
        </p:nvSpPr>
        <p:spPr>
          <a:xfrm>
            <a:off x="9468080"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exceed expectations</a:t>
            </a:r>
          </a:p>
        </p:txBody>
      </p:sp>
      <p:sp>
        <p:nvSpPr>
          <p:cNvPr id="73" name="Wellness">
            <a:extLst>
              <a:ext uri="{FF2B5EF4-FFF2-40B4-BE49-F238E27FC236}">
                <a16:creationId xmlns:a16="http://schemas.microsoft.com/office/drawing/2014/main" id="{F8999A58-992E-6299-66BF-666F8E296732}"/>
              </a:ext>
            </a:extLst>
          </p:cNvPr>
          <p:cNvSpPr txBox="1"/>
          <p:nvPr/>
        </p:nvSpPr>
        <p:spPr>
          <a:xfrm>
            <a:off x="11390908" y="6450368"/>
            <a:ext cx="1496068"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embrace total health</a:t>
            </a:r>
          </a:p>
        </p:txBody>
      </p:sp>
      <p:pic>
        <p:nvPicPr>
          <p:cNvPr id="2" name="Graphic 1">
            <a:extLst>
              <a:ext uri="{FF2B5EF4-FFF2-40B4-BE49-F238E27FC236}">
                <a16:creationId xmlns:a16="http://schemas.microsoft.com/office/drawing/2014/main" id="{690079C8-88AA-1876-11A4-7E72116D04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17954" y="5261508"/>
            <a:ext cx="987552" cy="987552"/>
          </a:xfrm>
          <a:prstGeom prst="rect">
            <a:avLst/>
          </a:prstGeom>
        </p:spPr>
      </p:pic>
      <p:pic>
        <p:nvPicPr>
          <p:cNvPr id="3" name="Graphic 2">
            <a:extLst>
              <a:ext uri="{FF2B5EF4-FFF2-40B4-BE49-F238E27FC236}">
                <a16:creationId xmlns:a16="http://schemas.microsoft.com/office/drawing/2014/main" id="{31ED05D6-995E-E184-65E8-9B9EB60A13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66478" y="5261508"/>
            <a:ext cx="987552" cy="987552"/>
          </a:xfrm>
          <a:prstGeom prst="rect">
            <a:avLst/>
          </a:prstGeom>
        </p:spPr>
      </p:pic>
      <p:pic>
        <p:nvPicPr>
          <p:cNvPr id="4" name="Graphic 3">
            <a:extLst>
              <a:ext uri="{FF2B5EF4-FFF2-40B4-BE49-F238E27FC236}">
                <a16:creationId xmlns:a16="http://schemas.microsoft.com/office/drawing/2014/main" id="{AF7EAF2C-4AB6-EE17-5DA7-2AD463C216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69430" y="5261508"/>
            <a:ext cx="987552" cy="987552"/>
          </a:xfrm>
          <a:prstGeom prst="rect">
            <a:avLst/>
          </a:prstGeom>
        </p:spPr>
      </p:pic>
      <p:pic>
        <p:nvPicPr>
          <p:cNvPr id="5" name="Graphic 4">
            <a:extLst>
              <a:ext uri="{FF2B5EF4-FFF2-40B4-BE49-F238E27FC236}">
                <a16:creationId xmlns:a16="http://schemas.microsoft.com/office/drawing/2014/main" id="{8C92646C-9846-9D4A-31C0-EA4F459250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93692" y="5261508"/>
            <a:ext cx="987552" cy="987552"/>
          </a:xfrm>
          <a:prstGeom prst="rect">
            <a:avLst/>
          </a:prstGeom>
        </p:spPr>
      </p:pic>
      <p:pic>
        <p:nvPicPr>
          <p:cNvPr id="6" name="Graphic 5">
            <a:extLst>
              <a:ext uri="{FF2B5EF4-FFF2-40B4-BE49-F238E27FC236}">
                <a16:creationId xmlns:a16="http://schemas.microsoft.com/office/drawing/2014/main" id="{1E4D46BB-4CBA-FAA6-5377-8C58596D09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42216" y="5261508"/>
            <a:ext cx="987552" cy="987552"/>
          </a:xfrm>
          <a:prstGeom prst="rect">
            <a:avLst/>
          </a:prstGeom>
        </p:spPr>
      </p:pic>
      <p:pic>
        <p:nvPicPr>
          <p:cNvPr id="7" name="Graphic 6">
            <a:extLst>
              <a:ext uri="{FF2B5EF4-FFF2-40B4-BE49-F238E27FC236}">
                <a16:creationId xmlns:a16="http://schemas.microsoft.com/office/drawing/2014/main" id="{DA9D0DA4-2D92-41AA-703B-17D8981D30C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645166" y="5261508"/>
            <a:ext cx="987552" cy="987552"/>
          </a:xfrm>
          <a:prstGeom prst="rect">
            <a:avLst/>
          </a:prstGeom>
        </p:spPr>
      </p:pic>
      <p:sp>
        <p:nvSpPr>
          <p:cNvPr id="17" name="Title 1">
            <a:extLst>
              <a:ext uri="{FF2B5EF4-FFF2-40B4-BE49-F238E27FC236}">
                <a16:creationId xmlns:a16="http://schemas.microsoft.com/office/drawing/2014/main" id="{682C9B2A-4AF4-8DCE-1058-A8B8889D9A96}"/>
              </a:ext>
              <a:ext uri="{C183D7F6-B498-43B3-948B-1728B52AA6E4}">
                <adec:decorative xmlns:adec="http://schemas.microsoft.com/office/drawing/2017/decorative" val="1"/>
              </a:ext>
            </a:extLst>
          </p:cNvPr>
          <p:cNvSpPr txBox="1">
            <a:spLocks/>
          </p:cNvSpPr>
          <p:nvPr/>
        </p:nvSpPr>
        <p:spPr>
          <a:xfrm>
            <a:off x="4601680" y="922454"/>
            <a:ext cx="1773936"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920" b="1" i="0" spc="360">
                <a:solidFill>
                  <a:schemeClr val="tx1"/>
                </a:solidFill>
                <a:latin typeface="+mj-lt"/>
              </a:rPr>
              <a:t>MOTTO:</a:t>
            </a:r>
          </a:p>
        </p:txBody>
      </p:sp>
      <p:sp>
        <p:nvSpPr>
          <p:cNvPr id="18" name="Title 1">
            <a:extLst>
              <a:ext uri="{FF2B5EF4-FFF2-40B4-BE49-F238E27FC236}">
                <a16:creationId xmlns:a16="http://schemas.microsoft.com/office/drawing/2014/main" id="{55F4F35D-3AE8-341F-D234-5582A5419702}"/>
              </a:ext>
              <a:ext uri="{C183D7F6-B498-43B3-948B-1728B52AA6E4}">
                <adec:decorative xmlns:adec="http://schemas.microsoft.com/office/drawing/2017/decorative" val="1"/>
              </a:ext>
            </a:extLst>
          </p:cNvPr>
          <p:cNvSpPr txBox="1">
            <a:spLocks/>
          </p:cNvSpPr>
          <p:nvPr/>
        </p:nvSpPr>
        <p:spPr>
          <a:xfrm>
            <a:off x="6423794"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VISION</a:t>
            </a:r>
          </a:p>
        </p:txBody>
      </p:sp>
      <p:sp>
        <p:nvSpPr>
          <p:cNvPr id="19" name="Title 1">
            <a:extLst>
              <a:ext uri="{FF2B5EF4-FFF2-40B4-BE49-F238E27FC236}">
                <a16:creationId xmlns:a16="http://schemas.microsoft.com/office/drawing/2014/main" id="{151C0226-1F13-0716-D152-1FD3E7050D93}"/>
              </a:ext>
              <a:ext uri="{C183D7F6-B498-43B3-948B-1728B52AA6E4}">
                <adec:decorative xmlns:adec="http://schemas.microsoft.com/office/drawing/2017/decorative" val="1"/>
              </a:ext>
            </a:extLst>
          </p:cNvPr>
          <p:cNvSpPr txBox="1">
            <a:spLocks/>
          </p:cNvSpPr>
          <p:nvPr/>
        </p:nvSpPr>
        <p:spPr>
          <a:xfrm>
            <a:off x="10312360" y="2219751"/>
            <a:ext cx="2347344"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STRATEGY</a:t>
            </a:r>
          </a:p>
        </p:txBody>
      </p:sp>
      <p:sp>
        <p:nvSpPr>
          <p:cNvPr id="20" name="TextBox 19">
            <a:extLst>
              <a:ext uri="{FF2B5EF4-FFF2-40B4-BE49-F238E27FC236}">
                <a16:creationId xmlns:a16="http://schemas.microsoft.com/office/drawing/2014/main" id="{73562F36-9707-CA10-E154-565DA2995917}"/>
              </a:ext>
              <a:ext uri="{C183D7F6-B498-43B3-948B-1728B52AA6E4}">
                <adec:decorative xmlns:adec="http://schemas.microsoft.com/office/drawing/2017/decorative" val="1"/>
              </a:ext>
            </a:extLst>
          </p:cNvPr>
          <p:cNvSpPr txBox="1"/>
          <p:nvPr/>
        </p:nvSpPr>
        <p:spPr>
          <a:xfrm>
            <a:off x="2117050"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Creativity</a:t>
            </a:r>
          </a:p>
        </p:txBody>
      </p:sp>
      <p:sp>
        <p:nvSpPr>
          <p:cNvPr id="21" name="TextBox 20">
            <a:extLst>
              <a:ext uri="{FF2B5EF4-FFF2-40B4-BE49-F238E27FC236}">
                <a16:creationId xmlns:a16="http://schemas.microsoft.com/office/drawing/2014/main" id="{B54808A8-923D-CBA2-88B2-434B0B180592}"/>
              </a:ext>
              <a:ext uri="{C183D7F6-B498-43B3-948B-1728B52AA6E4}">
                <adec:decorative xmlns:adec="http://schemas.microsoft.com/office/drawing/2017/decorative" val="1"/>
              </a:ext>
            </a:extLst>
          </p:cNvPr>
          <p:cNvSpPr txBox="1"/>
          <p:nvPr/>
        </p:nvSpPr>
        <p:spPr>
          <a:xfrm>
            <a:off x="3987178"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Integrity</a:t>
            </a:r>
          </a:p>
        </p:txBody>
      </p:sp>
      <p:sp>
        <p:nvSpPr>
          <p:cNvPr id="22" name="TextBox 21">
            <a:extLst>
              <a:ext uri="{FF2B5EF4-FFF2-40B4-BE49-F238E27FC236}">
                <a16:creationId xmlns:a16="http://schemas.microsoft.com/office/drawing/2014/main" id="{89E8E409-B707-63E7-71A9-A1B8AC75E105}"/>
              </a:ext>
              <a:ext uri="{C183D7F6-B498-43B3-948B-1728B52AA6E4}">
                <adec:decorative xmlns:adec="http://schemas.microsoft.com/office/drawing/2017/decorative" val="1"/>
              </a:ext>
            </a:extLst>
          </p:cNvPr>
          <p:cNvSpPr txBox="1"/>
          <p:nvPr/>
        </p:nvSpPr>
        <p:spPr>
          <a:xfrm>
            <a:off x="5668153" y="6102984"/>
            <a:ext cx="1746398" cy="313932"/>
          </a:xfrm>
          <a:prstGeom prst="rect">
            <a:avLst/>
          </a:prstGeom>
          <a:noFill/>
        </p:spPr>
        <p:txBody>
          <a:bodyPr wrap="square">
            <a:spAutoFit/>
          </a:bodyPr>
          <a:lstStyle/>
          <a:p>
            <a:pPr marL="11431" algn="ctr" defTabSz="1097149">
              <a:defRPr/>
            </a:pPr>
            <a:r>
              <a:rPr lang="en-US" sz="1440" b="1">
                <a:solidFill>
                  <a:schemeClr val="tx1"/>
                </a:solidFill>
                <a:latin typeface="+mj-lt"/>
              </a:rPr>
              <a:t>Collaboration</a:t>
            </a:r>
          </a:p>
        </p:txBody>
      </p:sp>
      <p:sp>
        <p:nvSpPr>
          <p:cNvPr id="23" name="TextBox 22">
            <a:extLst>
              <a:ext uri="{FF2B5EF4-FFF2-40B4-BE49-F238E27FC236}">
                <a16:creationId xmlns:a16="http://schemas.microsoft.com/office/drawing/2014/main" id="{BCA47420-1B0B-2B16-3E97-1FE99E7ED748}"/>
              </a:ext>
              <a:ext uri="{C183D7F6-B498-43B3-948B-1728B52AA6E4}">
                <adec:decorative xmlns:adec="http://schemas.microsoft.com/office/drawing/2017/decorative" val="1"/>
              </a:ext>
            </a:extLst>
          </p:cNvPr>
          <p:cNvSpPr txBox="1"/>
          <p:nvPr/>
        </p:nvSpPr>
        <p:spPr>
          <a:xfrm>
            <a:off x="7567534"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Growth</a:t>
            </a:r>
          </a:p>
        </p:txBody>
      </p:sp>
      <p:sp>
        <p:nvSpPr>
          <p:cNvPr id="24" name="TextBox 23">
            <a:extLst>
              <a:ext uri="{FF2B5EF4-FFF2-40B4-BE49-F238E27FC236}">
                <a16:creationId xmlns:a16="http://schemas.microsoft.com/office/drawing/2014/main" id="{3DA5720B-7609-A128-4D56-9A8488B0027C}"/>
              </a:ext>
              <a:ext uri="{C183D7F6-B498-43B3-948B-1728B52AA6E4}">
                <adec:decorative xmlns:adec="http://schemas.microsoft.com/office/drawing/2017/decorative" val="1"/>
              </a:ext>
            </a:extLst>
          </p:cNvPr>
          <p:cNvSpPr txBox="1"/>
          <p:nvPr/>
        </p:nvSpPr>
        <p:spPr>
          <a:xfrm>
            <a:off x="9451073"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Excellence</a:t>
            </a:r>
          </a:p>
        </p:txBody>
      </p:sp>
      <p:sp>
        <p:nvSpPr>
          <p:cNvPr id="25" name="TextBox 24">
            <a:extLst>
              <a:ext uri="{FF2B5EF4-FFF2-40B4-BE49-F238E27FC236}">
                <a16:creationId xmlns:a16="http://schemas.microsoft.com/office/drawing/2014/main" id="{385A9194-9362-749B-2175-FFC90A147927}"/>
              </a:ext>
              <a:ext uri="{C183D7F6-B498-43B3-948B-1728B52AA6E4}">
                <adec:decorative xmlns:adec="http://schemas.microsoft.com/office/drawing/2017/decorative" val="1"/>
              </a:ext>
            </a:extLst>
          </p:cNvPr>
          <p:cNvSpPr txBox="1"/>
          <p:nvPr/>
        </p:nvSpPr>
        <p:spPr>
          <a:xfrm>
            <a:off x="11298976"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Wellness</a:t>
            </a:r>
          </a:p>
        </p:txBody>
      </p:sp>
      <p:sp>
        <p:nvSpPr>
          <p:cNvPr id="27" name="Title 1">
            <a:extLst>
              <a:ext uri="{FF2B5EF4-FFF2-40B4-BE49-F238E27FC236}">
                <a16:creationId xmlns:a16="http://schemas.microsoft.com/office/drawing/2014/main" id="{1D7EF78A-FD78-A8C6-0533-9ED39910F561}"/>
              </a:ext>
              <a:ext uri="{C183D7F6-B498-43B3-948B-1728B52AA6E4}">
                <adec:decorative xmlns:adec="http://schemas.microsoft.com/office/drawing/2017/decorative" val="1"/>
              </a:ext>
            </a:extLst>
          </p:cNvPr>
          <p:cNvSpPr txBox="1">
            <a:spLocks/>
          </p:cNvSpPr>
          <p:nvPr/>
        </p:nvSpPr>
        <p:spPr>
          <a:xfrm>
            <a:off x="2313432"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MISSION</a:t>
            </a:r>
          </a:p>
        </p:txBody>
      </p:sp>
      <p:sp>
        <p:nvSpPr>
          <p:cNvPr id="28" name="ArcBest Motto">
            <a:extLst>
              <a:ext uri="{FF2B5EF4-FFF2-40B4-BE49-F238E27FC236}">
                <a16:creationId xmlns:a16="http://schemas.microsoft.com/office/drawing/2014/main" id="{7CAA64DF-72C0-BA68-916D-AED56A87F176}"/>
              </a:ext>
            </a:extLst>
          </p:cNvPr>
          <p:cNvSpPr txBox="1"/>
          <p:nvPr/>
        </p:nvSpPr>
        <p:spPr>
          <a:xfrm>
            <a:off x="6375616" y="822960"/>
            <a:ext cx="2991986" cy="424732"/>
          </a:xfrm>
          <a:prstGeom prst="rect">
            <a:avLst/>
          </a:prstGeom>
          <a:noFill/>
        </p:spPr>
        <p:txBody>
          <a:bodyPr wrap="square">
            <a:spAutoFit/>
          </a:bodyPr>
          <a:lstStyle/>
          <a:p>
            <a:pPr marL="11431" defTabSz="1097149">
              <a:defRPr/>
            </a:pPr>
            <a:r>
              <a:rPr lang="en-US" sz="2160" b="1" i="1">
                <a:solidFill>
                  <a:schemeClr val="accent1"/>
                </a:solidFill>
                <a:latin typeface="Work Sans SemiBold" pitchFamily="2" charset="77"/>
              </a:rPr>
              <a:t>“We’ll find a way”</a:t>
            </a:r>
          </a:p>
        </p:txBody>
      </p:sp>
      <p:sp>
        <p:nvSpPr>
          <p:cNvPr id="29" name="Mission">
            <a:extLst>
              <a:ext uri="{FF2B5EF4-FFF2-40B4-BE49-F238E27FC236}">
                <a16:creationId xmlns:a16="http://schemas.microsoft.com/office/drawing/2014/main" id="{927301C5-28AA-F03C-0285-7486CA051B63}"/>
              </a:ext>
            </a:extLst>
          </p:cNvPr>
          <p:cNvSpPr txBox="1"/>
          <p:nvPr/>
        </p:nvSpPr>
        <p:spPr>
          <a:xfrm>
            <a:off x="1802142" y="2643958"/>
            <a:ext cx="2758876" cy="1569660"/>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a:solidFill>
                  <a:schemeClr val="tx1"/>
                </a:solidFill>
                <a:latin typeface="+mj-lt"/>
              </a:rPr>
              <a:t>To connect and positively impact the world through solving logistics challenges</a:t>
            </a:r>
          </a:p>
        </p:txBody>
      </p:sp>
      <p:sp>
        <p:nvSpPr>
          <p:cNvPr id="30" name="Vision">
            <a:extLst>
              <a:ext uri="{FF2B5EF4-FFF2-40B4-BE49-F238E27FC236}">
                <a16:creationId xmlns:a16="http://schemas.microsoft.com/office/drawing/2014/main" id="{07A92C55-A355-0BC1-D86F-80C2CAC3B0C2}"/>
              </a:ext>
            </a:extLst>
          </p:cNvPr>
          <p:cNvSpPr txBox="1"/>
          <p:nvPr/>
        </p:nvSpPr>
        <p:spPr>
          <a:xfrm>
            <a:off x="5705942" y="2643958"/>
            <a:ext cx="3198286"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be the leading logistics partner and innovator, working with customers to build better supply chains across the globe</a:t>
            </a:r>
          </a:p>
        </p:txBody>
      </p:sp>
      <p:sp>
        <p:nvSpPr>
          <p:cNvPr id="31" name="Strategy">
            <a:extLst>
              <a:ext uri="{FF2B5EF4-FFF2-40B4-BE49-F238E27FC236}">
                <a16:creationId xmlns:a16="http://schemas.microsoft.com/office/drawing/2014/main" id="{26CF125D-9BB1-C6CB-C67F-2BCCCFD5343D}"/>
              </a:ext>
            </a:extLst>
          </p:cNvPr>
          <p:cNvSpPr txBox="1"/>
          <p:nvPr/>
        </p:nvSpPr>
        <p:spPr>
          <a:xfrm>
            <a:off x="9915103" y="2643958"/>
            <a:ext cx="3141859"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drive long-term value by delivering a premium experience and growing informed, trusted, innovative relationships</a:t>
            </a:r>
          </a:p>
        </p:txBody>
      </p:sp>
      <p:sp>
        <p:nvSpPr>
          <p:cNvPr id="32" name="ArcBest">
            <a:extLst>
              <a:ext uri="{FF2B5EF4-FFF2-40B4-BE49-F238E27FC236}">
                <a16:creationId xmlns:a16="http://schemas.microsoft.com/office/drawing/2014/main" id="{B61AC9A0-D04C-0734-81E6-2AA5BD1BE0A0}"/>
              </a:ext>
              <a:ext uri="{C183D7F6-B498-43B3-948B-1728B52AA6E4}">
                <adec:decorative xmlns:adec="http://schemas.microsoft.com/office/drawing/2017/decorative" val="0"/>
              </a:ext>
            </a:extLst>
          </p:cNvPr>
          <p:cNvSpPr txBox="1">
            <a:spLocks/>
          </p:cNvSpPr>
          <p:nvPr/>
        </p:nvSpPr>
        <p:spPr>
          <a:xfrm>
            <a:off x="749810" y="5639749"/>
            <a:ext cx="1052334"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320" b="1" i="0" spc="360">
                <a:solidFill>
                  <a:schemeClr val="accent1"/>
                </a:solidFill>
                <a:latin typeface="+mj-lt"/>
              </a:rPr>
              <a:t>VALUES</a:t>
            </a:r>
          </a:p>
        </p:txBody>
      </p:sp>
      <p:sp>
        <p:nvSpPr>
          <p:cNvPr id="33" name="Creativity">
            <a:extLst>
              <a:ext uri="{FF2B5EF4-FFF2-40B4-BE49-F238E27FC236}">
                <a16:creationId xmlns:a16="http://schemas.microsoft.com/office/drawing/2014/main" id="{7F503DB1-8C88-F3E0-61F7-65DE3D013584}"/>
              </a:ext>
            </a:extLst>
          </p:cNvPr>
          <p:cNvSpPr txBox="1"/>
          <p:nvPr/>
        </p:nvSpPr>
        <p:spPr>
          <a:xfrm>
            <a:off x="1965341"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create solutions</a:t>
            </a:r>
          </a:p>
        </p:txBody>
      </p:sp>
      <p:sp>
        <p:nvSpPr>
          <p:cNvPr id="34" name="Integrity">
            <a:extLst>
              <a:ext uri="{FF2B5EF4-FFF2-40B4-BE49-F238E27FC236}">
                <a16:creationId xmlns:a16="http://schemas.microsoft.com/office/drawing/2014/main" id="{D423B912-805B-90F3-F3C8-205EC766C1F7}"/>
              </a:ext>
            </a:extLst>
          </p:cNvPr>
          <p:cNvSpPr txBox="1"/>
          <p:nvPr/>
        </p:nvSpPr>
        <p:spPr>
          <a:xfrm>
            <a:off x="3835469"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do the </a:t>
            </a:r>
            <a:br>
              <a:rPr lang="en-US" sz="1260" b="1">
                <a:solidFill>
                  <a:schemeClr val="tx1"/>
                </a:solidFill>
                <a:latin typeface="+mj-lt"/>
              </a:rPr>
            </a:br>
            <a:r>
              <a:rPr lang="en-US" sz="1260" b="1">
                <a:solidFill>
                  <a:schemeClr val="tx1"/>
                </a:solidFill>
                <a:latin typeface="+mj-lt"/>
              </a:rPr>
              <a:t>right thing</a:t>
            </a:r>
          </a:p>
        </p:txBody>
      </p:sp>
      <p:sp>
        <p:nvSpPr>
          <p:cNvPr id="35" name="Collaboration">
            <a:extLst>
              <a:ext uri="{FF2B5EF4-FFF2-40B4-BE49-F238E27FC236}">
                <a16:creationId xmlns:a16="http://schemas.microsoft.com/office/drawing/2014/main" id="{C5C13E3E-88A3-9CC2-867D-CB6235CF2AF1}"/>
              </a:ext>
            </a:extLst>
          </p:cNvPr>
          <p:cNvSpPr txBox="1"/>
          <p:nvPr/>
        </p:nvSpPr>
        <p:spPr>
          <a:xfrm>
            <a:off x="5705942" y="6450368"/>
            <a:ext cx="1645920" cy="284693"/>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work together</a:t>
            </a:r>
          </a:p>
        </p:txBody>
      </p:sp>
      <p:sp>
        <p:nvSpPr>
          <p:cNvPr id="36" name="Growth">
            <a:extLst>
              <a:ext uri="{FF2B5EF4-FFF2-40B4-BE49-F238E27FC236}">
                <a16:creationId xmlns:a16="http://schemas.microsoft.com/office/drawing/2014/main" id="{68A762B2-B471-0F7A-578D-520FD152DCAE}"/>
              </a:ext>
            </a:extLst>
          </p:cNvPr>
          <p:cNvSpPr txBox="1"/>
          <p:nvPr/>
        </p:nvSpPr>
        <p:spPr>
          <a:xfrm>
            <a:off x="7452343" y="6450368"/>
            <a:ext cx="1915261"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grow our people and our business</a:t>
            </a:r>
          </a:p>
        </p:txBody>
      </p:sp>
      <p:sp>
        <p:nvSpPr>
          <p:cNvPr id="37" name="Excellence">
            <a:extLst>
              <a:ext uri="{FF2B5EF4-FFF2-40B4-BE49-F238E27FC236}">
                <a16:creationId xmlns:a16="http://schemas.microsoft.com/office/drawing/2014/main" id="{4A195AA0-A456-1026-66A9-D018225573C4}"/>
              </a:ext>
            </a:extLst>
          </p:cNvPr>
          <p:cNvSpPr txBox="1"/>
          <p:nvPr/>
        </p:nvSpPr>
        <p:spPr>
          <a:xfrm>
            <a:off x="9468080"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exceed expectations</a:t>
            </a:r>
          </a:p>
        </p:txBody>
      </p:sp>
      <p:sp>
        <p:nvSpPr>
          <p:cNvPr id="38" name="Wellness">
            <a:extLst>
              <a:ext uri="{FF2B5EF4-FFF2-40B4-BE49-F238E27FC236}">
                <a16:creationId xmlns:a16="http://schemas.microsoft.com/office/drawing/2014/main" id="{E3BCAC9B-BF07-4516-79CE-4795A8543F9E}"/>
              </a:ext>
            </a:extLst>
          </p:cNvPr>
          <p:cNvSpPr txBox="1"/>
          <p:nvPr/>
        </p:nvSpPr>
        <p:spPr>
          <a:xfrm>
            <a:off x="11390908" y="6450368"/>
            <a:ext cx="1496068"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embrace total health</a:t>
            </a:r>
          </a:p>
        </p:txBody>
      </p:sp>
      <p:pic>
        <p:nvPicPr>
          <p:cNvPr id="39" name="Graphic 38">
            <a:extLst>
              <a:ext uri="{FF2B5EF4-FFF2-40B4-BE49-F238E27FC236}">
                <a16:creationId xmlns:a16="http://schemas.microsoft.com/office/drawing/2014/main" id="{E3181D86-C66B-3076-F2C5-D048E7867D5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17954" y="5261508"/>
            <a:ext cx="987552" cy="987552"/>
          </a:xfrm>
          <a:prstGeom prst="rect">
            <a:avLst/>
          </a:prstGeom>
        </p:spPr>
      </p:pic>
      <p:pic>
        <p:nvPicPr>
          <p:cNvPr id="40" name="Graphic 39">
            <a:extLst>
              <a:ext uri="{FF2B5EF4-FFF2-40B4-BE49-F238E27FC236}">
                <a16:creationId xmlns:a16="http://schemas.microsoft.com/office/drawing/2014/main" id="{97CA8DC3-BA14-BE38-DD74-C5903476F54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266478" y="5261508"/>
            <a:ext cx="987552" cy="987552"/>
          </a:xfrm>
          <a:prstGeom prst="rect">
            <a:avLst/>
          </a:prstGeom>
        </p:spPr>
      </p:pic>
      <p:pic>
        <p:nvPicPr>
          <p:cNvPr id="45" name="Graphic 44">
            <a:extLst>
              <a:ext uri="{FF2B5EF4-FFF2-40B4-BE49-F238E27FC236}">
                <a16:creationId xmlns:a16="http://schemas.microsoft.com/office/drawing/2014/main" id="{BBCA3E6A-8F1A-0106-0CF5-218BCB8579F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769430" y="5261508"/>
            <a:ext cx="987552" cy="987552"/>
          </a:xfrm>
          <a:prstGeom prst="rect">
            <a:avLst/>
          </a:prstGeom>
        </p:spPr>
      </p:pic>
      <p:pic>
        <p:nvPicPr>
          <p:cNvPr id="48" name="Graphic 47">
            <a:extLst>
              <a:ext uri="{FF2B5EF4-FFF2-40B4-BE49-F238E27FC236}">
                <a16:creationId xmlns:a16="http://schemas.microsoft.com/office/drawing/2014/main" id="{72A928F7-C410-7268-1CF3-3A377D110EE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893692" y="5261508"/>
            <a:ext cx="987552" cy="987552"/>
          </a:xfrm>
          <a:prstGeom prst="rect">
            <a:avLst/>
          </a:prstGeom>
        </p:spPr>
      </p:pic>
      <p:pic>
        <p:nvPicPr>
          <p:cNvPr id="49" name="Graphic 48">
            <a:extLst>
              <a:ext uri="{FF2B5EF4-FFF2-40B4-BE49-F238E27FC236}">
                <a16:creationId xmlns:a16="http://schemas.microsoft.com/office/drawing/2014/main" id="{BD173170-EC3D-051E-AC4B-E201D873199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142216" y="5261508"/>
            <a:ext cx="987552" cy="987552"/>
          </a:xfrm>
          <a:prstGeom prst="rect">
            <a:avLst/>
          </a:prstGeom>
        </p:spPr>
      </p:pic>
      <p:pic>
        <p:nvPicPr>
          <p:cNvPr id="50" name="Graphic 49">
            <a:extLst>
              <a:ext uri="{FF2B5EF4-FFF2-40B4-BE49-F238E27FC236}">
                <a16:creationId xmlns:a16="http://schemas.microsoft.com/office/drawing/2014/main" id="{5D1235ED-582C-4B8A-8A03-E4967B3F9A5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1645166" y="5261508"/>
            <a:ext cx="987552" cy="987552"/>
          </a:xfrm>
          <a:prstGeom prst="rect">
            <a:avLst/>
          </a:prstGeom>
        </p:spPr>
      </p:pic>
    </p:spTree>
    <p:extLst>
      <p:ext uri="{BB962C8B-B14F-4D97-AF65-F5344CB8AC3E}">
        <p14:creationId xmlns:p14="http://schemas.microsoft.com/office/powerpoint/2010/main" val="420732973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Blank - Light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F4FFF5-9E1A-5B06-62D5-2649CE74E509}"/>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Rectangle 1">
            <a:extLst>
              <a:ext uri="{FF2B5EF4-FFF2-40B4-BE49-F238E27FC236}">
                <a16:creationId xmlns:a16="http://schemas.microsoft.com/office/drawing/2014/main" id="{6F765A6B-E5AE-59E7-2C8A-004C15C1EB87}"/>
              </a:ext>
              <a:ext uri="{C183D7F6-B498-43B3-948B-1728B52AA6E4}">
                <adec:decorative xmlns:adec="http://schemas.microsoft.com/office/drawing/2017/decorative" val="1"/>
              </a:ext>
            </a:extLst>
          </p:cNvPr>
          <p:cNvSpPr/>
          <p:nvPr/>
        </p:nvSpPr>
        <p:spPr>
          <a:xfrm>
            <a:off x="429311" y="371017"/>
            <a:ext cx="13771778" cy="7487569"/>
          </a:xfrm>
          <a:prstGeom prst="rect">
            <a:avLst/>
          </a:prstGeom>
          <a:solidFill>
            <a:srgbClr val="FEFFFF"/>
          </a:solidFill>
          <a:ln w="508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2631466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5/25/25/25 Content Feature">
    <p:spTree>
      <p:nvGrpSpPr>
        <p:cNvPr id="1" name=""/>
        <p:cNvGrpSpPr/>
        <p:nvPr/>
      </p:nvGrpSpPr>
      <p:grpSpPr>
        <a:xfrm>
          <a:off x="0" y="0"/>
          <a:ext cx="0" cy="0"/>
          <a:chOff x="0" y="0"/>
          <a:chExt cx="0" cy="0"/>
        </a:xfrm>
      </p:grpSpPr>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endParaRPr lang="en-US"/>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Content Placeholder 15">
            <a:extLst>
              <a:ext uri="{FF2B5EF4-FFF2-40B4-BE49-F238E27FC236}">
                <a16:creationId xmlns:a16="http://schemas.microsoft.com/office/drawing/2014/main" id="{4DC846AD-3E26-3359-DDFA-621B9E159517}"/>
              </a:ext>
            </a:extLst>
          </p:cNvPr>
          <p:cNvSpPr txBox="1">
            <a:spLocks/>
          </p:cNvSpPr>
          <p:nvPr/>
        </p:nvSpPr>
        <p:spPr>
          <a:xfrm>
            <a:off x="3927595"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7" name="Content Placeholder 15">
            <a:extLst>
              <a:ext uri="{FF2B5EF4-FFF2-40B4-BE49-F238E27FC236}">
                <a16:creationId xmlns:a16="http://schemas.microsoft.com/office/drawing/2014/main" id="{FEEF4DC1-2A57-CEFC-54DD-D3F559A60325}"/>
              </a:ext>
            </a:extLst>
          </p:cNvPr>
          <p:cNvSpPr txBox="1">
            <a:spLocks/>
          </p:cNvSpPr>
          <p:nvPr/>
        </p:nvSpPr>
        <p:spPr>
          <a:xfrm rot="10800000">
            <a:off x="4040440"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9" name="Content Placeholder 15">
            <a:extLst>
              <a:ext uri="{FF2B5EF4-FFF2-40B4-BE49-F238E27FC236}">
                <a16:creationId xmlns:a16="http://schemas.microsoft.com/office/drawing/2014/main" id="{303AE1B5-1547-16AA-BA7E-74137C1C09BD}"/>
              </a:ext>
            </a:extLst>
          </p:cNvPr>
          <p:cNvSpPr txBox="1">
            <a:spLocks/>
          </p:cNvSpPr>
          <p:nvPr/>
        </p:nvSpPr>
        <p:spPr>
          <a:xfrm>
            <a:off x="7419253"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0" name="Content Placeholder 15">
            <a:extLst>
              <a:ext uri="{FF2B5EF4-FFF2-40B4-BE49-F238E27FC236}">
                <a16:creationId xmlns:a16="http://schemas.microsoft.com/office/drawing/2014/main" id="{89FCED4E-BB63-906F-E116-171AC884E6FD}"/>
              </a:ext>
            </a:extLst>
          </p:cNvPr>
          <p:cNvSpPr txBox="1">
            <a:spLocks/>
          </p:cNvSpPr>
          <p:nvPr/>
        </p:nvSpPr>
        <p:spPr>
          <a:xfrm rot="10800000">
            <a:off x="7532098"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1" name="Content Placeholder 15">
            <a:extLst>
              <a:ext uri="{FF2B5EF4-FFF2-40B4-BE49-F238E27FC236}">
                <a16:creationId xmlns:a16="http://schemas.microsoft.com/office/drawing/2014/main" id="{06FAEB37-15A3-34C1-6B02-D924914391B9}"/>
              </a:ext>
            </a:extLst>
          </p:cNvPr>
          <p:cNvSpPr txBox="1">
            <a:spLocks/>
          </p:cNvSpPr>
          <p:nvPr/>
        </p:nvSpPr>
        <p:spPr>
          <a:xfrm>
            <a:off x="10891224"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2" name="Content Placeholder 15">
            <a:extLst>
              <a:ext uri="{FF2B5EF4-FFF2-40B4-BE49-F238E27FC236}">
                <a16:creationId xmlns:a16="http://schemas.microsoft.com/office/drawing/2014/main" id="{F66FCAD0-8C0B-C16D-28D0-2B3533B4B694}"/>
              </a:ext>
            </a:extLst>
          </p:cNvPr>
          <p:cNvSpPr txBox="1">
            <a:spLocks/>
          </p:cNvSpPr>
          <p:nvPr/>
        </p:nvSpPr>
        <p:spPr>
          <a:xfrm rot="10800000">
            <a:off x="11004069"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3" name="Content Placeholder 15">
            <a:extLst>
              <a:ext uri="{FF2B5EF4-FFF2-40B4-BE49-F238E27FC236}">
                <a16:creationId xmlns:a16="http://schemas.microsoft.com/office/drawing/2014/main" id="{876BC095-08D1-3EC6-2C0C-3C95A71BC0DE}"/>
              </a:ext>
            </a:extLst>
          </p:cNvPr>
          <p:cNvSpPr txBox="1">
            <a:spLocks/>
          </p:cNvSpPr>
          <p:nvPr/>
        </p:nvSpPr>
        <p:spPr>
          <a:xfrm>
            <a:off x="457202"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4" name="Content Placeholder 15">
            <a:extLst>
              <a:ext uri="{FF2B5EF4-FFF2-40B4-BE49-F238E27FC236}">
                <a16:creationId xmlns:a16="http://schemas.microsoft.com/office/drawing/2014/main" id="{56008618-907C-F9C0-D582-BBD163C9136F}"/>
              </a:ext>
            </a:extLst>
          </p:cNvPr>
          <p:cNvSpPr txBox="1">
            <a:spLocks/>
          </p:cNvSpPr>
          <p:nvPr/>
        </p:nvSpPr>
        <p:spPr>
          <a:xfrm rot="10800000">
            <a:off x="570047" y="1811019"/>
            <a:ext cx="3056284" cy="5018483"/>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2400"/>
          </a:p>
        </p:txBody>
      </p:sp>
      <p:sp>
        <p:nvSpPr>
          <p:cNvPr id="24" name="First Header">
            <a:extLst>
              <a:ext uri="{FF2B5EF4-FFF2-40B4-BE49-F238E27FC236}">
                <a16:creationId xmlns:a16="http://schemas.microsoft.com/office/drawing/2014/main" id="{31654FA2-514D-5265-2F48-627600E6DD7D}"/>
              </a:ext>
            </a:extLst>
          </p:cNvPr>
          <p:cNvSpPr>
            <a:spLocks noGrp="1"/>
          </p:cNvSpPr>
          <p:nvPr>
            <p:ph type="body" idx="1" hasCustomPrompt="1"/>
          </p:nvPr>
        </p:nvSpPr>
        <p:spPr>
          <a:xfrm>
            <a:off x="711626"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25" name="First Paragraph">
            <a:extLst>
              <a:ext uri="{FF2B5EF4-FFF2-40B4-BE49-F238E27FC236}">
                <a16:creationId xmlns:a16="http://schemas.microsoft.com/office/drawing/2014/main" id="{05A4FA8E-E1D1-85DE-D513-4DDD0103089C}"/>
              </a:ext>
            </a:extLst>
          </p:cNvPr>
          <p:cNvSpPr>
            <a:spLocks noGrp="1"/>
          </p:cNvSpPr>
          <p:nvPr>
            <p:ph type="body" sz="quarter" idx="12" hasCustomPrompt="1"/>
          </p:nvPr>
        </p:nvSpPr>
        <p:spPr>
          <a:xfrm>
            <a:off x="711626"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8" name="First Header">
            <a:extLst>
              <a:ext uri="{FF2B5EF4-FFF2-40B4-BE49-F238E27FC236}">
                <a16:creationId xmlns:a16="http://schemas.microsoft.com/office/drawing/2014/main" id="{8AF61D25-7734-40B5-9D1E-0718BD87ED53}"/>
              </a:ext>
            </a:extLst>
          </p:cNvPr>
          <p:cNvSpPr>
            <a:spLocks noGrp="1"/>
          </p:cNvSpPr>
          <p:nvPr>
            <p:ph type="body" idx="32" hasCustomPrompt="1"/>
          </p:nvPr>
        </p:nvSpPr>
        <p:spPr>
          <a:xfrm>
            <a:off x="711626"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 name="First Header">
            <a:extLst>
              <a:ext uri="{FF2B5EF4-FFF2-40B4-BE49-F238E27FC236}">
                <a16:creationId xmlns:a16="http://schemas.microsoft.com/office/drawing/2014/main" id="{EE0D0C23-DA9E-02FD-1EF7-DAD871AAD7AC}"/>
              </a:ext>
            </a:extLst>
          </p:cNvPr>
          <p:cNvSpPr>
            <a:spLocks noGrp="1"/>
          </p:cNvSpPr>
          <p:nvPr>
            <p:ph type="body" idx="33" hasCustomPrompt="1"/>
          </p:nvPr>
        </p:nvSpPr>
        <p:spPr>
          <a:xfrm>
            <a:off x="4183021"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3" name="First Paragraph">
            <a:extLst>
              <a:ext uri="{FF2B5EF4-FFF2-40B4-BE49-F238E27FC236}">
                <a16:creationId xmlns:a16="http://schemas.microsoft.com/office/drawing/2014/main" id="{8E0756E2-70B7-BC57-697D-D8148A15B757}"/>
              </a:ext>
            </a:extLst>
          </p:cNvPr>
          <p:cNvSpPr>
            <a:spLocks noGrp="1"/>
          </p:cNvSpPr>
          <p:nvPr>
            <p:ph type="body" sz="quarter" idx="34" hasCustomPrompt="1"/>
          </p:nvPr>
        </p:nvSpPr>
        <p:spPr>
          <a:xfrm>
            <a:off x="4183021"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 name="First Header">
            <a:extLst>
              <a:ext uri="{FF2B5EF4-FFF2-40B4-BE49-F238E27FC236}">
                <a16:creationId xmlns:a16="http://schemas.microsoft.com/office/drawing/2014/main" id="{4878883E-A14B-FD7B-5B84-8F4D01D1A742}"/>
              </a:ext>
            </a:extLst>
          </p:cNvPr>
          <p:cNvSpPr>
            <a:spLocks noGrp="1"/>
          </p:cNvSpPr>
          <p:nvPr>
            <p:ph type="body" idx="35" hasCustomPrompt="1"/>
          </p:nvPr>
        </p:nvSpPr>
        <p:spPr>
          <a:xfrm>
            <a:off x="4183021"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6" name="First Header">
            <a:extLst>
              <a:ext uri="{FF2B5EF4-FFF2-40B4-BE49-F238E27FC236}">
                <a16:creationId xmlns:a16="http://schemas.microsoft.com/office/drawing/2014/main" id="{D74A9512-D2E5-4D1B-D094-FE3534117658}"/>
              </a:ext>
            </a:extLst>
          </p:cNvPr>
          <p:cNvSpPr>
            <a:spLocks noGrp="1"/>
          </p:cNvSpPr>
          <p:nvPr>
            <p:ph type="body" idx="36" hasCustomPrompt="1"/>
          </p:nvPr>
        </p:nvSpPr>
        <p:spPr>
          <a:xfrm>
            <a:off x="7674367"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15" name="First Paragraph">
            <a:extLst>
              <a:ext uri="{FF2B5EF4-FFF2-40B4-BE49-F238E27FC236}">
                <a16:creationId xmlns:a16="http://schemas.microsoft.com/office/drawing/2014/main" id="{813C3C0D-E197-B975-ED8B-CF57FFBBEB95}"/>
              </a:ext>
            </a:extLst>
          </p:cNvPr>
          <p:cNvSpPr>
            <a:spLocks noGrp="1"/>
          </p:cNvSpPr>
          <p:nvPr>
            <p:ph type="body" sz="quarter" idx="37" hasCustomPrompt="1"/>
          </p:nvPr>
        </p:nvSpPr>
        <p:spPr>
          <a:xfrm>
            <a:off x="7674367"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16" name="First Header">
            <a:extLst>
              <a:ext uri="{FF2B5EF4-FFF2-40B4-BE49-F238E27FC236}">
                <a16:creationId xmlns:a16="http://schemas.microsoft.com/office/drawing/2014/main" id="{FD4D5652-955E-5464-411A-530262E0F0FC}"/>
              </a:ext>
            </a:extLst>
          </p:cNvPr>
          <p:cNvSpPr>
            <a:spLocks noGrp="1"/>
          </p:cNvSpPr>
          <p:nvPr>
            <p:ph type="body" idx="38" hasCustomPrompt="1"/>
          </p:nvPr>
        </p:nvSpPr>
        <p:spPr>
          <a:xfrm>
            <a:off x="7674367"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8" name="First Header">
            <a:extLst>
              <a:ext uri="{FF2B5EF4-FFF2-40B4-BE49-F238E27FC236}">
                <a16:creationId xmlns:a16="http://schemas.microsoft.com/office/drawing/2014/main" id="{608F236D-A7FB-09A6-22C5-30A5AF01E278}"/>
              </a:ext>
            </a:extLst>
          </p:cNvPr>
          <p:cNvSpPr>
            <a:spLocks noGrp="1"/>
          </p:cNvSpPr>
          <p:nvPr>
            <p:ph type="body" idx="39" hasCustomPrompt="1"/>
          </p:nvPr>
        </p:nvSpPr>
        <p:spPr>
          <a:xfrm>
            <a:off x="11145762"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19" name="First Paragraph">
            <a:extLst>
              <a:ext uri="{FF2B5EF4-FFF2-40B4-BE49-F238E27FC236}">
                <a16:creationId xmlns:a16="http://schemas.microsoft.com/office/drawing/2014/main" id="{A8A8E117-F8FA-9EFC-675D-17033C0814BB}"/>
              </a:ext>
            </a:extLst>
          </p:cNvPr>
          <p:cNvSpPr>
            <a:spLocks noGrp="1"/>
          </p:cNvSpPr>
          <p:nvPr>
            <p:ph type="body" sz="quarter" idx="40" hasCustomPrompt="1"/>
          </p:nvPr>
        </p:nvSpPr>
        <p:spPr>
          <a:xfrm>
            <a:off x="11145762"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20" name="First Header">
            <a:extLst>
              <a:ext uri="{FF2B5EF4-FFF2-40B4-BE49-F238E27FC236}">
                <a16:creationId xmlns:a16="http://schemas.microsoft.com/office/drawing/2014/main" id="{5640C9CB-3CB4-61BC-74BE-3B5B27477C51}"/>
              </a:ext>
            </a:extLst>
          </p:cNvPr>
          <p:cNvSpPr>
            <a:spLocks noGrp="1"/>
          </p:cNvSpPr>
          <p:nvPr>
            <p:ph type="body" idx="41" hasCustomPrompt="1"/>
          </p:nvPr>
        </p:nvSpPr>
        <p:spPr>
          <a:xfrm>
            <a:off x="11145762"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pic>
        <p:nvPicPr>
          <p:cNvPr id="17" name="ArcBest Icon">
            <a:extLst>
              <a:ext uri="{FF2B5EF4-FFF2-40B4-BE49-F238E27FC236}">
                <a16:creationId xmlns:a16="http://schemas.microsoft.com/office/drawing/2014/main" id="{64A92B80-92A2-F62E-7945-A6FCE3614A19}"/>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079065272"/>
      </p:ext>
    </p:extLst>
  </p:cSld>
  <p:clrMapOvr>
    <a:masterClrMapping/>
  </p:clrMapOvr>
  <p:hf sldNum="0" hdr="0" ftr="0" dt="0"/>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Footer Only">
    <p:spTree>
      <p:nvGrpSpPr>
        <p:cNvPr id="1" name=""/>
        <p:cNvGrpSpPr/>
        <p:nvPr/>
      </p:nvGrpSpPr>
      <p:grpSpPr>
        <a:xfrm>
          <a:off x="0" y="0"/>
          <a:ext cx="0" cy="0"/>
          <a:chOff x="0" y="0"/>
          <a:chExt cx="0" cy="0"/>
        </a:xfrm>
      </p:grpSpPr>
      <p:sp>
        <p:nvSpPr>
          <p:cNvPr id="76" name="Footer Placeholder">
            <a:extLst>
              <a:ext uri="{FF2B5EF4-FFF2-40B4-BE49-F238E27FC236}">
                <a16:creationId xmlns:a16="http://schemas.microsoft.com/office/drawing/2014/main" id="{EAFCC072-C60F-33E5-55CE-82F64B3CE8A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pic>
        <p:nvPicPr>
          <p:cNvPr id="77" name="ArcBest Icon">
            <a:extLst>
              <a:ext uri="{FF2B5EF4-FFF2-40B4-BE49-F238E27FC236}">
                <a16:creationId xmlns:a16="http://schemas.microsoft.com/office/drawing/2014/main" id="{319A9356-9248-0C29-4FC0-A852DC1FC52E}"/>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
        <p:nvSpPr>
          <p:cNvPr id="78" name="Slide Number">
            <a:extLst>
              <a:ext uri="{FF2B5EF4-FFF2-40B4-BE49-F238E27FC236}">
                <a16:creationId xmlns:a16="http://schemas.microsoft.com/office/drawing/2014/main" id="{52A1F760-31A1-05FB-AB83-D9CF37E1A20D}"/>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pic>
        <p:nvPicPr>
          <p:cNvPr id="2" name="ArcBest Icon">
            <a:extLst>
              <a:ext uri="{FF2B5EF4-FFF2-40B4-BE49-F238E27FC236}">
                <a16:creationId xmlns:a16="http://schemas.microsoft.com/office/drawing/2014/main" id="{9C5A2E69-8BB7-E74B-BFD0-00951C3B7423}"/>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25776991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39FA3D-EA29-B629-6CDA-5138DEDA13B4}"/>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372152786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Content with Background">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8981CE69-072F-5F83-62B6-8A5D78D09F8B}"/>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Gradient BG 1">
            <a:extLst>
              <a:ext uri="{FF2B5EF4-FFF2-40B4-BE49-F238E27FC236}">
                <a16:creationId xmlns:a16="http://schemas.microsoft.com/office/drawing/2014/main" id="{575E7040-86A6-EF80-2810-A41F359A6F8A}"/>
              </a:ext>
              <a:ext uri="{C183D7F6-B498-43B3-948B-1728B52AA6E4}">
                <adec:decorative xmlns:adec="http://schemas.microsoft.com/office/drawing/2017/decorative" val="1"/>
              </a:ext>
            </a:extLst>
          </p:cNvPr>
          <p:cNvSpPr/>
          <p:nvPr/>
        </p:nvSpPr>
        <p:spPr>
          <a:xfrm>
            <a:off x="605512" y="1531745"/>
            <a:ext cx="13420589"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E33B9940-CC0F-DCC7-B10D-C814D3F0D37D}"/>
              </a:ext>
            </a:extLst>
          </p:cNvPr>
          <p:cNvSpPr>
            <a:spLocks noGrp="1"/>
          </p:cNvSpPr>
          <p:nvPr>
            <p:ph type="body" sz="quarter" idx="23"/>
          </p:nvPr>
        </p:nvSpPr>
        <p:spPr>
          <a:xfrm>
            <a:off x="777241" y="1685422"/>
            <a:ext cx="13083601" cy="5241158"/>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485827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75F848F6-1711-A573-5FA7-2B0511DF935D}"/>
              </a:ext>
            </a:extLst>
          </p:cNvPr>
          <p:cNvSpPr>
            <a:spLocks noGrp="1"/>
          </p:cNvSpPr>
          <p:nvPr>
            <p:ph type="body" sz="quarter" idx="23"/>
          </p:nvPr>
        </p:nvSpPr>
        <p:spPr>
          <a:xfrm>
            <a:off x="457200" y="1623060"/>
            <a:ext cx="13716000" cy="530352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640579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Content with Chart">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75F848F6-1711-A573-5FA7-2B0511DF935D}"/>
              </a:ext>
            </a:extLst>
          </p:cNvPr>
          <p:cNvSpPr>
            <a:spLocks noGrp="1"/>
          </p:cNvSpPr>
          <p:nvPr>
            <p:ph type="body" sz="quarter" idx="23"/>
          </p:nvPr>
        </p:nvSpPr>
        <p:spPr>
          <a:xfrm>
            <a:off x="457201" y="1623060"/>
            <a:ext cx="5201365" cy="530352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94441BB-FB54-FC0E-4E73-BE507322A898}"/>
              </a:ext>
              <a:ext uri="{C183D7F6-B498-43B3-948B-1728B52AA6E4}">
                <adec:decorative xmlns:adec="http://schemas.microsoft.com/office/drawing/2017/decorative" val="1"/>
              </a:ext>
            </a:extLst>
          </p:cNvPr>
          <p:cNvSpPr/>
          <p:nvPr/>
        </p:nvSpPr>
        <p:spPr>
          <a:xfrm>
            <a:off x="5950428" y="1623060"/>
            <a:ext cx="8222773" cy="5303520"/>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8" name="Chart Footer">
            <a:extLst>
              <a:ext uri="{FF2B5EF4-FFF2-40B4-BE49-F238E27FC236}">
                <a16:creationId xmlns:a16="http://schemas.microsoft.com/office/drawing/2014/main" id="{99566C53-0D79-3B4C-0CBA-0BFDB69EBA2D}"/>
              </a:ext>
            </a:extLst>
          </p:cNvPr>
          <p:cNvSpPr>
            <a:spLocks noGrp="1"/>
          </p:cNvSpPr>
          <p:nvPr>
            <p:ph type="body" idx="24" hasCustomPrompt="1"/>
          </p:nvPr>
        </p:nvSpPr>
        <p:spPr>
          <a:xfrm>
            <a:off x="6246098" y="5981940"/>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Tree>
    <p:extLst>
      <p:ext uri="{BB962C8B-B14F-4D97-AF65-F5344CB8AC3E}">
        <p14:creationId xmlns:p14="http://schemas.microsoft.com/office/powerpoint/2010/main" val="185510007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QBR Intro">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9B9F21A0-3881-9E37-8E5E-3590CD7AD851}"/>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Gradient BG 1">
            <a:extLst>
              <a:ext uri="{FF2B5EF4-FFF2-40B4-BE49-F238E27FC236}">
                <a16:creationId xmlns:a16="http://schemas.microsoft.com/office/drawing/2014/main" id="{A14A08C6-24D0-22EA-C4D7-2B9AB54D34BD}"/>
              </a:ext>
              <a:ext uri="{C183D7F6-B498-43B3-948B-1728B52AA6E4}">
                <adec:decorative xmlns:adec="http://schemas.microsoft.com/office/drawing/2017/decorative" val="1"/>
              </a:ext>
            </a:extLst>
          </p:cNvPr>
          <p:cNvSpPr/>
          <p:nvPr/>
        </p:nvSpPr>
        <p:spPr>
          <a:xfrm>
            <a:off x="605512" y="1531745"/>
            <a:ext cx="6605185"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Gradient BG 1">
            <a:extLst>
              <a:ext uri="{FF2B5EF4-FFF2-40B4-BE49-F238E27FC236}">
                <a16:creationId xmlns:a16="http://schemas.microsoft.com/office/drawing/2014/main" id="{51B891F8-626F-818D-13C7-734A9F2948EF}"/>
              </a:ext>
              <a:ext uri="{C183D7F6-B498-43B3-948B-1728B52AA6E4}">
                <adec:decorative xmlns:adec="http://schemas.microsoft.com/office/drawing/2017/decorative" val="1"/>
              </a:ext>
            </a:extLst>
          </p:cNvPr>
          <p:cNvSpPr/>
          <p:nvPr/>
        </p:nvSpPr>
        <p:spPr>
          <a:xfrm>
            <a:off x="7382121" y="1531745"/>
            <a:ext cx="6605185"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1" y="441960"/>
            <a:ext cx="8984231"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1" y="909461"/>
            <a:ext cx="8984231"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11">
            <a:extLst>
              <a:ext uri="{FF2B5EF4-FFF2-40B4-BE49-F238E27FC236}">
                <a16:creationId xmlns:a16="http://schemas.microsoft.com/office/drawing/2014/main" id="{720D38B4-1A78-BCA7-BA40-644070673BD8}"/>
              </a:ext>
              <a:ext uri="{C183D7F6-B498-43B3-948B-1728B52AA6E4}">
                <adec:decorative xmlns:adec="http://schemas.microsoft.com/office/drawing/2017/decorative" val="1"/>
              </a:ext>
            </a:extLst>
          </p:cNvPr>
          <p:cNvSpPr>
            <a:spLocks noGrp="1"/>
          </p:cNvSpPr>
          <p:nvPr>
            <p:ph type="body" sz="quarter" idx="50" hasCustomPrompt="1"/>
          </p:nvPr>
        </p:nvSpPr>
        <p:spPr>
          <a:xfrm>
            <a:off x="9939602" y="417129"/>
            <a:ext cx="4498848" cy="166254"/>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MEETING NAME OR TEAM NAME</a:t>
            </a:r>
          </a:p>
        </p:txBody>
      </p:sp>
      <p:sp>
        <p:nvSpPr>
          <p:cNvPr id="10" name="Text Placeholder 11">
            <a:extLst>
              <a:ext uri="{FF2B5EF4-FFF2-40B4-BE49-F238E27FC236}">
                <a16:creationId xmlns:a16="http://schemas.microsoft.com/office/drawing/2014/main" id="{62D59110-DDB1-EEA3-989F-52F3C0A22FB0}"/>
              </a:ext>
              <a:ext uri="{C183D7F6-B498-43B3-948B-1728B52AA6E4}">
                <adec:decorative xmlns:adec="http://schemas.microsoft.com/office/drawing/2017/decorative" val="1"/>
              </a:ext>
            </a:extLst>
          </p:cNvPr>
          <p:cNvSpPr>
            <a:spLocks noGrp="1"/>
          </p:cNvSpPr>
          <p:nvPr>
            <p:ph type="body" sz="quarter" idx="51" hasCustomPrompt="1"/>
          </p:nvPr>
        </p:nvSpPr>
        <p:spPr>
          <a:xfrm>
            <a:off x="9939602" y="713123"/>
            <a:ext cx="4498848" cy="182880"/>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MONTH &amp; YEAR</a:t>
            </a:r>
          </a:p>
        </p:txBody>
      </p:sp>
      <p:sp>
        <p:nvSpPr>
          <p:cNvPr id="14" name="First Header">
            <a:extLst>
              <a:ext uri="{FF2B5EF4-FFF2-40B4-BE49-F238E27FC236}">
                <a16:creationId xmlns:a16="http://schemas.microsoft.com/office/drawing/2014/main" id="{D5ED6158-8D74-ED1E-BFA9-6C04A1965C1F}"/>
              </a:ext>
            </a:extLst>
          </p:cNvPr>
          <p:cNvSpPr>
            <a:spLocks noGrp="1"/>
          </p:cNvSpPr>
          <p:nvPr>
            <p:ph type="body" idx="53" hasCustomPrompt="1"/>
          </p:nvPr>
        </p:nvSpPr>
        <p:spPr>
          <a:xfrm>
            <a:off x="798113" y="1672896"/>
            <a:ext cx="6231714" cy="365760"/>
          </a:xfrm>
          <a:prstGeom prst="rect">
            <a:avLst/>
          </a:prstGeom>
        </p:spPr>
        <p:txBody>
          <a:bodyPr anchor="b">
            <a:noAutofit/>
          </a:bodyPr>
          <a:lstStyle>
            <a:lvl1pPr marL="0" indent="0" algn="l">
              <a:buNone/>
              <a:defRPr sz="144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5" name="First Header">
            <a:extLst>
              <a:ext uri="{FF2B5EF4-FFF2-40B4-BE49-F238E27FC236}">
                <a16:creationId xmlns:a16="http://schemas.microsoft.com/office/drawing/2014/main" id="{7AAB17F7-D374-1834-CEE1-3A04E3859787}"/>
              </a:ext>
            </a:extLst>
          </p:cNvPr>
          <p:cNvSpPr>
            <a:spLocks noGrp="1"/>
          </p:cNvSpPr>
          <p:nvPr>
            <p:ph type="body" idx="54" hasCustomPrompt="1"/>
          </p:nvPr>
        </p:nvSpPr>
        <p:spPr>
          <a:xfrm>
            <a:off x="7548323" y="1672896"/>
            <a:ext cx="6283966" cy="365760"/>
          </a:xfrm>
          <a:prstGeom prst="rect">
            <a:avLst/>
          </a:prstGeom>
        </p:spPr>
        <p:txBody>
          <a:bodyPr anchor="b">
            <a:noAutofit/>
          </a:bodyPr>
          <a:lstStyle>
            <a:lvl1pPr marL="0" indent="0" algn="l">
              <a:buNone/>
              <a:defRPr sz="144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6" name="Text Placeholder 8">
            <a:extLst>
              <a:ext uri="{FF2B5EF4-FFF2-40B4-BE49-F238E27FC236}">
                <a16:creationId xmlns:a16="http://schemas.microsoft.com/office/drawing/2014/main" id="{001A185A-607D-22D6-C649-3BB9D0DC1173}"/>
              </a:ext>
            </a:extLst>
          </p:cNvPr>
          <p:cNvSpPr>
            <a:spLocks noGrp="1"/>
          </p:cNvSpPr>
          <p:nvPr>
            <p:ph type="body" sz="quarter" idx="23"/>
          </p:nvPr>
        </p:nvSpPr>
        <p:spPr>
          <a:xfrm>
            <a:off x="777240" y="2117741"/>
            <a:ext cx="6252587" cy="483379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8">
            <a:extLst>
              <a:ext uri="{FF2B5EF4-FFF2-40B4-BE49-F238E27FC236}">
                <a16:creationId xmlns:a16="http://schemas.microsoft.com/office/drawing/2014/main" id="{D75695CE-3830-627D-073B-E3C76678C0DA}"/>
              </a:ext>
            </a:extLst>
          </p:cNvPr>
          <p:cNvSpPr>
            <a:spLocks noGrp="1"/>
          </p:cNvSpPr>
          <p:nvPr>
            <p:ph type="body" sz="quarter" idx="55"/>
          </p:nvPr>
        </p:nvSpPr>
        <p:spPr>
          <a:xfrm>
            <a:off x="7548323" y="2097913"/>
            <a:ext cx="6283966" cy="483379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727674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QBR Detail">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6AC4C7D0-494D-E29F-EB0D-8F771CADAAF1}"/>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Gradient BG 1">
            <a:extLst>
              <a:ext uri="{FF2B5EF4-FFF2-40B4-BE49-F238E27FC236}">
                <a16:creationId xmlns:a16="http://schemas.microsoft.com/office/drawing/2014/main" id="{E3A56E0E-31A1-5CDB-0B04-B58969FAD323}"/>
              </a:ext>
              <a:ext uri="{C183D7F6-B498-43B3-948B-1728B52AA6E4}">
                <adec:decorative xmlns:adec="http://schemas.microsoft.com/office/drawing/2017/decorative" val="1"/>
              </a:ext>
            </a:extLst>
          </p:cNvPr>
          <p:cNvSpPr/>
          <p:nvPr/>
        </p:nvSpPr>
        <p:spPr>
          <a:xfrm>
            <a:off x="605512" y="1531745"/>
            <a:ext cx="13420589"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1" y="441960"/>
            <a:ext cx="8984231"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1" y="909461"/>
            <a:ext cx="8984231"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11">
            <a:extLst>
              <a:ext uri="{FF2B5EF4-FFF2-40B4-BE49-F238E27FC236}">
                <a16:creationId xmlns:a16="http://schemas.microsoft.com/office/drawing/2014/main" id="{720D38B4-1A78-BCA7-BA40-644070673BD8}"/>
              </a:ext>
              <a:ext uri="{C183D7F6-B498-43B3-948B-1728B52AA6E4}">
                <adec:decorative xmlns:adec="http://schemas.microsoft.com/office/drawing/2017/decorative" val="1"/>
              </a:ext>
            </a:extLst>
          </p:cNvPr>
          <p:cNvSpPr>
            <a:spLocks noGrp="1"/>
          </p:cNvSpPr>
          <p:nvPr>
            <p:ph type="body" sz="quarter" idx="50" hasCustomPrompt="1"/>
          </p:nvPr>
        </p:nvSpPr>
        <p:spPr>
          <a:xfrm>
            <a:off x="9939602" y="417129"/>
            <a:ext cx="4498848" cy="166254"/>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MEETING NAME OR TEAM NAME</a:t>
            </a:r>
          </a:p>
        </p:txBody>
      </p:sp>
      <p:sp>
        <p:nvSpPr>
          <p:cNvPr id="10" name="Text Placeholder 11">
            <a:extLst>
              <a:ext uri="{FF2B5EF4-FFF2-40B4-BE49-F238E27FC236}">
                <a16:creationId xmlns:a16="http://schemas.microsoft.com/office/drawing/2014/main" id="{62D59110-DDB1-EEA3-989F-52F3C0A22FB0}"/>
              </a:ext>
              <a:ext uri="{C183D7F6-B498-43B3-948B-1728B52AA6E4}">
                <adec:decorative xmlns:adec="http://schemas.microsoft.com/office/drawing/2017/decorative" val="1"/>
              </a:ext>
            </a:extLst>
          </p:cNvPr>
          <p:cNvSpPr>
            <a:spLocks noGrp="1"/>
          </p:cNvSpPr>
          <p:nvPr>
            <p:ph type="body" sz="quarter" idx="51" hasCustomPrompt="1"/>
          </p:nvPr>
        </p:nvSpPr>
        <p:spPr>
          <a:xfrm>
            <a:off x="9939602" y="713123"/>
            <a:ext cx="4498848" cy="182880"/>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MONTH &amp; YEAR</a:t>
            </a:r>
          </a:p>
        </p:txBody>
      </p:sp>
      <p:sp>
        <p:nvSpPr>
          <p:cNvPr id="11" name="Text Placeholder 8">
            <a:extLst>
              <a:ext uri="{FF2B5EF4-FFF2-40B4-BE49-F238E27FC236}">
                <a16:creationId xmlns:a16="http://schemas.microsoft.com/office/drawing/2014/main" id="{92E6DF71-742E-2ACF-C3B0-E0F723859200}"/>
              </a:ext>
            </a:extLst>
          </p:cNvPr>
          <p:cNvSpPr>
            <a:spLocks noGrp="1"/>
          </p:cNvSpPr>
          <p:nvPr>
            <p:ph type="body" sz="quarter" idx="23"/>
          </p:nvPr>
        </p:nvSpPr>
        <p:spPr>
          <a:xfrm>
            <a:off x="777241" y="1685422"/>
            <a:ext cx="13083601" cy="5241158"/>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784902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MSR 3 Lead/La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B0EDA8-85D8-6606-0936-E939CDE3B7AF}"/>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1" name="Gradient BG 2">
            <a:extLst>
              <a:ext uri="{FF2B5EF4-FFF2-40B4-BE49-F238E27FC236}">
                <a16:creationId xmlns:a16="http://schemas.microsoft.com/office/drawing/2014/main" id="{F5D22B26-0581-72AC-4F14-6E208818BFF5}"/>
              </a:ext>
              <a:ext uri="{C183D7F6-B498-43B3-948B-1728B52AA6E4}">
                <adec:decorative xmlns:adec="http://schemas.microsoft.com/office/drawing/2017/decorative" val="1"/>
              </a:ext>
            </a:extLst>
          </p:cNvPr>
          <p:cNvSpPr/>
          <p:nvPr/>
        </p:nvSpPr>
        <p:spPr>
          <a:xfrm>
            <a:off x="124549" y="2458555"/>
            <a:ext cx="14372909" cy="506665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Gradient BG 1">
            <a:extLst>
              <a:ext uri="{FF2B5EF4-FFF2-40B4-BE49-F238E27FC236}">
                <a16:creationId xmlns:a16="http://schemas.microsoft.com/office/drawing/2014/main" id="{60FBD62C-142C-AAF4-A452-3CFBC783EC16}"/>
              </a:ext>
              <a:ext uri="{C183D7F6-B498-43B3-948B-1728B52AA6E4}">
                <adec:decorative xmlns:adec="http://schemas.microsoft.com/office/drawing/2017/decorative" val="1"/>
              </a:ext>
            </a:extLst>
          </p:cNvPr>
          <p:cNvSpPr/>
          <p:nvPr/>
        </p:nvSpPr>
        <p:spPr>
          <a:xfrm>
            <a:off x="252348" y="2593327"/>
            <a:ext cx="14124612" cy="507492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aphicFrame>
        <p:nvGraphicFramePr>
          <p:cNvPr id="9" name="Table 8">
            <a:extLst>
              <a:ext uri="{FF2B5EF4-FFF2-40B4-BE49-F238E27FC236}">
                <a16:creationId xmlns:a16="http://schemas.microsoft.com/office/drawing/2014/main" id="{D018E9BA-17AA-B523-AE01-D00954884238}"/>
              </a:ext>
            </a:extLst>
          </p:cNvPr>
          <p:cNvGraphicFramePr>
            <a:graphicFrameLocks noGrp="1"/>
          </p:cNvGraphicFramePr>
          <p:nvPr>
            <p:extLst>
              <p:ext uri="{D42A27DB-BD31-4B8C-83A1-F6EECF244321}">
                <p14:modId xmlns:p14="http://schemas.microsoft.com/office/powerpoint/2010/main" val="658925076"/>
              </p:ext>
            </p:extLst>
          </p:nvPr>
        </p:nvGraphicFramePr>
        <p:xfrm>
          <a:off x="128747" y="946065"/>
          <a:ext cx="7076921" cy="1370852"/>
        </p:xfrm>
        <a:graphic>
          <a:graphicData uri="http://schemas.openxmlformats.org/drawingml/2006/table">
            <a:tbl>
              <a:tblPr firstRow="1" bandRow="1">
                <a:tableStyleId>{0E3FDE45-AF77-4B5C-9715-49D594BDF05E}</a:tableStyleId>
              </a:tblPr>
              <a:tblGrid>
                <a:gridCol w="4221449">
                  <a:extLst>
                    <a:ext uri="{9D8B030D-6E8A-4147-A177-3AD203B41FA5}">
                      <a16:colId xmlns:a16="http://schemas.microsoft.com/office/drawing/2014/main" val="3890729120"/>
                    </a:ext>
                  </a:extLst>
                </a:gridCol>
                <a:gridCol w="951824">
                  <a:extLst>
                    <a:ext uri="{9D8B030D-6E8A-4147-A177-3AD203B41FA5}">
                      <a16:colId xmlns:a16="http://schemas.microsoft.com/office/drawing/2014/main" val="842832717"/>
                    </a:ext>
                  </a:extLst>
                </a:gridCol>
                <a:gridCol w="951824">
                  <a:extLst>
                    <a:ext uri="{9D8B030D-6E8A-4147-A177-3AD203B41FA5}">
                      <a16:colId xmlns:a16="http://schemas.microsoft.com/office/drawing/2014/main" val="780213193"/>
                    </a:ext>
                  </a:extLst>
                </a:gridCol>
                <a:gridCol w="951824">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Lead Measure </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a:t>
                      </a:r>
                      <a:br>
                        <a:rPr lang="en-US" sz="1000" b="0">
                          <a:solidFill>
                            <a:schemeClr val="tx1"/>
                          </a:solidFill>
                          <a:latin typeface="+mj-lt"/>
                        </a:rPr>
                      </a:b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bl>
          </a:graphicData>
        </a:graphic>
      </p:graphicFrame>
      <p:graphicFrame>
        <p:nvGraphicFramePr>
          <p:cNvPr id="10" name="Table 9">
            <a:extLst>
              <a:ext uri="{FF2B5EF4-FFF2-40B4-BE49-F238E27FC236}">
                <a16:creationId xmlns:a16="http://schemas.microsoft.com/office/drawing/2014/main" id="{FE771B02-7077-DD6C-62C0-8EAA351F1D9B}"/>
              </a:ext>
            </a:extLst>
          </p:cNvPr>
          <p:cNvGraphicFramePr>
            <a:graphicFrameLocks noGrp="1"/>
          </p:cNvGraphicFramePr>
          <p:nvPr>
            <p:extLst>
              <p:ext uri="{D42A27DB-BD31-4B8C-83A1-F6EECF244321}">
                <p14:modId xmlns:p14="http://schemas.microsoft.com/office/powerpoint/2010/main" val="1878603720"/>
              </p:ext>
            </p:extLst>
          </p:nvPr>
        </p:nvGraphicFramePr>
        <p:xfrm>
          <a:off x="7370817" y="946065"/>
          <a:ext cx="7130838" cy="1370852"/>
        </p:xfrm>
        <a:graphic>
          <a:graphicData uri="http://schemas.openxmlformats.org/drawingml/2006/table">
            <a:tbl>
              <a:tblPr firstRow="1" bandRow="1">
                <a:tableStyleId>{0E3FDE45-AF77-4B5C-9715-49D594BDF05E}</a:tableStyleId>
              </a:tblPr>
              <a:tblGrid>
                <a:gridCol w="4253610">
                  <a:extLst>
                    <a:ext uri="{9D8B030D-6E8A-4147-A177-3AD203B41FA5}">
                      <a16:colId xmlns:a16="http://schemas.microsoft.com/office/drawing/2014/main" val="3890729120"/>
                    </a:ext>
                  </a:extLst>
                </a:gridCol>
                <a:gridCol w="959076">
                  <a:extLst>
                    <a:ext uri="{9D8B030D-6E8A-4147-A177-3AD203B41FA5}">
                      <a16:colId xmlns:a16="http://schemas.microsoft.com/office/drawing/2014/main" val="842832717"/>
                    </a:ext>
                  </a:extLst>
                </a:gridCol>
                <a:gridCol w="959076">
                  <a:extLst>
                    <a:ext uri="{9D8B030D-6E8A-4147-A177-3AD203B41FA5}">
                      <a16:colId xmlns:a16="http://schemas.microsoft.com/office/drawing/2014/main" val="780213193"/>
                    </a:ext>
                  </a:extLst>
                </a:gridCol>
                <a:gridCol w="959076">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Lag Measure</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bl>
          </a:graphicData>
        </a:graphic>
      </p:graphicFrame>
      <p:sp>
        <p:nvSpPr>
          <p:cNvPr id="15" name="Rectangle 14">
            <a:extLst>
              <a:ext uri="{FF2B5EF4-FFF2-40B4-BE49-F238E27FC236}">
                <a16:creationId xmlns:a16="http://schemas.microsoft.com/office/drawing/2014/main" id="{74EBF62D-5D2C-54C8-F2BB-CFA749F85432}"/>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16" name="Rectangle 15">
            <a:extLst>
              <a:ext uri="{FF2B5EF4-FFF2-40B4-BE49-F238E27FC236}">
                <a16:creationId xmlns:a16="http://schemas.microsoft.com/office/drawing/2014/main" id="{DAAE87C6-65B4-E401-830A-5A39F9354A33}"/>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18" name="Rectangle 17">
            <a:extLst>
              <a:ext uri="{FF2B5EF4-FFF2-40B4-BE49-F238E27FC236}">
                <a16:creationId xmlns:a16="http://schemas.microsoft.com/office/drawing/2014/main" id="{090CBF0F-3F44-43DB-9C76-0202066FDAD7}"/>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2" name="Title">
            <a:extLst>
              <a:ext uri="{FF2B5EF4-FFF2-40B4-BE49-F238E27FC236}">
                <a16:creationId xmlns:a16="http://schemas.microsoft.com/office/drawing/2014/main" id="{AB5683F4-0450-7DA1-D4FE-C1BCDD64F197}"/>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3" name="Graphic 2" descr="Bullseye with solid fill">
            <a:extLst>
              <a:ext uri="{FF2B5EF4-FFF2-40B4-BE49-F238E27FC236}">
                <a16:creationId xmlns:a16="http://schemas.microsoft.com/office/drawing/2014/main" id="{DC8C4BD2-059C-3CAB-C3BA-DE8098F290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7" name="Text Placeholder 11">
            <a:extLst>
              <a:ext uri="{FF2B5EF4-FFF2-40B4-BE49-F238E27FC236}">
                <a16:creationId xmlns:a16="http://schemas.microsoft.com/office/drawing/2014/main" id="{A6F1E25D-CBEE-7B15-6E97-157BD82641E9}"/>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6" name="Graphic 5" descr="Briefcase with solid fill">
            <a:extLst>
              <a:ext uri="{FF2B5EF4-FFF2-40B4-BE49-F238E27FC236}">
                <a16:creationId xmlns:a16="http://schemas.microsoft.com/office/drawing/2014/main" id="{E7A52FA1-6676-B15E-7368-762BA9A605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8" name="Text Placeholder 11">
            <a:extLst>
              <a:ext uri="{FF2B5EF4-FFF2-40B4-BE49-F238E27FC236}">
                <a16:creationId xmlns:a16="http://schemas.microsoft.com/office/drawing/2014/main" id="{7A7A43C5-2A92-8CFE-9FF0-17284741316E}"/>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17" name="First Metric Label">
            <a:extLst>
              <a:ext uri="{FF2B5EF4-FFF2-40B4-BE49-F238E27FC236}">
                <a16:creationId xmlns:a16="http://schemas.microsoft.com/office/drawing/2014/main" id="{04DB5C48-A033-39E2-08F5-E04ADF0CA4A1}"/>
              </a:ext>
            </a:extLst>
          </p:cNvPr>
          <p:cNvSpPr>
            <a:spLocks noGrp="1"/>
          </p:cNvSpPr>
          <p:nvPr>
            <p:ph type="body" idx="17" hasCustomPrompt="1"/>
          </p:nvPr>
        </p:nvSpPr>
        <p:spPr>
          <a:xfrm>
            <a:off x="191951" y="138755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pic>
        <p:nvPicPr>
          <p:cNvPr id="26" name="Graphic 25" descr="Telescope with solid fill">
            <a:extLst>
              <a:ext uri="{FF2B5EF4-FFF2-40B4-BE49-F238E27FC236}">
                <a16:creationId xmlns:a16="http://schemas.microsoft.com/office/drawing/2014/main" id="{6508B48C-C9FF-F87F-042D-5624D1FA89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27" name="Graphic 26" descr="Bar chart with solid fill">
            <a:extLst>
              <a:ext uri="{FF2B5EF4-FFF2-40B4-BE49-F238E27FC236}">
                <a16:creationId xmlns:a16="http://schemas.microsoft.com/office/drawing/2014/main" id="{D3C403ED-F44A-C01E-D240-388AB01633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28" name="First Metric Label">
            <a:extLst>
              <a:ext uri="{FF2B5EF4-FFF2-40B4-BE49-F238E27FC236}">
                <a16:creationId xmlns:a16="http://schemas.microsoft.com/office/drawing/2014/main" id="{2C7E1A93-1A63-DC89-BBFD-58153DEF85C7}"/>
              </a:ext>
            </a:extLst>
          </p:cNvPr>
          <p:cNvSpPr>
            <a:spLocks noGrp="1"/>
          </p:cNvSpPr>
          <p:nvPr>
            <p:ph type="body" idx="54" hasCustomPrompt="1"/>
          </p:nvPr>
        </p:nvSpPr>
        <p:spPr>
          <a:xfrm>
            <a:off x="191951" y="1715134"/>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29" name="First Metric Label">
            <a:extLst>
              <a:ext uri="{FF2B5EF4-FFF2-40B4-BE49-F238E27FC236}">
                <a16:creationId xmlns:a16="http://schemas.microsoft.com/office/drawing/2014/main" id="{9C550A86-0EE0-B73C-709F-27ECDF63C4B7}"/>
              </a:ext>
            </a:extLst>
          </p:cNvPr>
          <p:cNvSpPr>
            <a:spLocks noGrp="1"/>
          </p:cNvSpPr>
          <p:nvPr>
            <p:ph type="body" idx="55" hasCustomPrompt="1"/>
          </p:nvPr>
        </p:nvSpPr>
        <p:spPr>
          <a:xfrm>
            <a:off x="191951" y="2064036"/>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31" name="First Metric Label">
            <a:extLst>
              <a:ext uri="{FF2B5EF4-FFF2-40B4-BE49-F238E27FC236}">
                <a16:creationId xmlns:a16="http://schemas.microsoft.com/office/drawing/2014/main" id="{C487DA7F-C8DC-575C-2AF9-E25794A0E3B3}"/>
              </a:ext>
            </a:extLst>
          </p:cNvPr>
          <p:cNvSpPr>
            <a:spLocks noGrp="1"/>
          </p:cNvSpPr>
          <p:nvPr>
            <p:ph type="body" idx="56" hasCustomPrompt="1"/>
          </p:nvPr>
        </p:nvSpPr>
        <p:spPr>
          <a:xfrm>
            <a:off x="437638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2" name="First Metric Label">
            <a:extLst>
              <a:ext uri="{FF2B5EF4-FFF2-40B4-BE49-F238E27FC236}">
                <a16:creationId xmlns:a16="http://schemas.microsoft.com/office/drawing/2014/main" id="{7F495A8B-B0E7-0CAF-289D-4E1340375142}"/>
              </a:ext>
            </a:extLst>
          </p:cNvPr>
          <p:cNvSpPr>
            <a:spLocks noGrp="1"/>
          </p:cNvSpPr>
          <p:nvPr>
            <p:ph type="body" idx="57" hasCustomPrompt="1"/>
          </p:nvPr>
        </p:nvSpPr>
        <p:spPr>
          <a:xfrm>
            <a:off x="437638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3" name="First Metric Label">
            <a:extLst>
              <a:ext uri="{FF2B5EF4-FFF2-40B4-BE49-F238E27FC236}">
                <a16:creationId xmlns:a16="http://schemas.microsoft.com/office/drawing/2014/main" id="{3241940D-1327-6A6E-5D9E-2302F905EB6D}"/>
              </a:ext>
            </a:extLst>
          </p:cNvPr>
          <p:cNvSpPr>
            <a:spLocks noGrp="1"/>
          </p:cNvSpPr>
          <p:nvPr>
            <p:ph type="body" idx="58" hasCustomPrompt="1"/>
          </p:nvPr>
        </p:nvSpPr>
        <p:spPr>
          <a:xfrm>
            <a:off x="437638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4" name="First Metric Label">
            <a:extLst>
              <a:ext uri="{FF2B5EF4-FFF2-40B4-BE49-F238E27FC236}">
                <a16:creationId xmlns:a16="http://schemas.microsoft.com/office/drawing/2014/main" id="{38082519-F974-7046-EA40-6F84B5EFBC78}"/>
              </a:ext>
            </a:extLst>
          </p:cNvPr>
          <p:cNvSpPr>
            <a:spLocks noGrp="1"/>
          </p:cNvSpPr>
          <p:nvPr>
            <p:ph type="body" idx="59" hasCustomPrompt="1"/>
          </p:nvPr>
        </p:nvSpPr>
        <p:spPr>
          <a:xfrm>
            <a:off x="532507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5" name="First Metric Label">
            <a:extLst>
              <a:ext uri="{FF2B5EF4-FFF2-40B4-BE49-F238E27FC236}">
                <a16:creationId xmlns:a16="http://schemas.microsoft.com/office/drawing/2014/main" id="{B29339C6-170D-1CE3-7E5F-DC150CB362BA}"/>
              </a:ext>
            </a:extLst>
          </p:cNvPr>
          <p:cNvSpPr>
            <a:spLocks noGrp="1"/>
          </p:cNvSpPr>
          <p:nvPr>
            <p:ph type="body" idx="60" hasCustomPrompt="1"/>
          </p:nvPr>
        </p:nvSpPr>
        <p:spPr>
          <a:xfrm>
            <a:off x="532507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6" name="First Metric Label">
            <a:extLst>
              <a:ext uri="{FF2B5EF4-FFF2-40B4-BE49-F238E27FC236}">
                <a16:creationId xmlns:a16="http://schemas.microsoft.com/office/drawing/2014/main" id="{A3A0B7D4-6571-36E3-DC51-4C9213A0463C}"/>
              </a:ext>
            </a:extLst>
          </p:cNvPr>
          <p:cNvSpPr>
            <a:spLocks noGrp="1"/>
          </p:cNvSpPr>
          <p:nvPr>
            <p:ph type="body" idx="61" hasCustomPrompt="1"/>
          </p:nvPr>
        </p:nvSpPr>
        <p:spPr>
          <a:xfrm>
            <a:off x="532507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7" name="First Metric Label">
            <a:extLst>
              <a:ext uri="{FF2B5EF4-FFF2-40B4-BE49-F238E27FC236}">
                <a16:creationId xmlns:a16="http://schemas.microsoft.com/office/drawing/2014/main" id="{77063207-4FA7-F6B5-5052-4D60D3876802}"/>
              </a:ext>
            </a:extLst>
          </p:cNvPr>
          <p:cNvSpPr>
            <a:spLocks noGrp="1"/>
          </p:cNvSpPr>
          <p:nvPr>
            <p:ph type="body" idx="62" hasCustomPrompt="1"/>
          </p:nvPr>
        </p:nvSpPr>
        <p:spPr>
          <a:xfrm>
            <a:off x="626995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8" name="First Metric Label">
            <a:extLst>
              <a:ext uri="{FF2B5EF4-FFF2-40B4-BE49-F238E27FC236}">
                <a16:creationId xmlns:a16="http://schemas.microsoft.com/office/drawing/2014/main" id="{62C85D4E-4056-92A9-9B86-B36520A44EAD}"/>
              </a:ext>
            </a:extLst>
          </p:cNvPr>
          <p:cNvSpPr>
            <a:spLocks noGrp="1"/>
          </p:cNvSpPr>
          <p:nvPr>
            <p:ph type="body" idx="63" hasCustomPrompt="1"/>
          </p:nvPr>
        </p:nvSpPr>
        <p:spPr>
          <a:xfrm>
            <a:off x="626995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F357ABBB-B9B7-4071-4FD1-079D8B484B71}"/>
              </a:ext>
            </a:extLst>
          </p:cNvPr>
          <p:cNvSpPr>
            <a:spLocks noGrp="1"/>
          </p:cNvSpPr>
          <p:nvPr>
            <p:ph type="body" idx="64" hasCustomPrompt="1"/>
          </p:nvPr>
        </p:nvSpPr>
        <p:spPr>
          <a:xfrm>
            <a:off x="626995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0" name="First Metric Label">
            <a:extLst>
              <a:ext uri="{FF2B5EF4-FFF2-40B4-BE49-F238E27FC236}">
                <a16:creationId xmlns:a16="http://schemas.microsoft.com/office/drawing/2014/main" id="{E937EB95-2009-D982-F25C-A19B3C160C90}"/>
              </a:ext>
            </a:extLst>
          </p:cNvPr>
          <p:cNvSpPr>
            <a:spLocks noGrp="1"/>
          </p:cNvSpPr>
          <p:nvPr>
            <p:ph type="body" idx="65" hasCustomPrompt="1"/>
          </p:nvPr>
        </p:nvSpPr>
        <p:spPr>
          <a:xfrm>
            <a:off x="7449478" y="138755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1" name="First Metric Label">
            <a:extLst>
              <a:ext uri="{FF2B5EF4-FFF2-40B4-BE49-F238E27FC236}">
                <a16:creationId xmlns:a16="http://schemas.microsoft.com/office/drawing/2014/main" id="{8B7A4E37-BF89-1F20-0CDA-F899899080A7}"/>
              </a:ext>
            </a:extLst>
          </p:cNvPr>
          <p:cNvSpPr>
            <a:spLocks noGrp="1"/>
          </p:cNvSpPr>
          <p:nvPr>
            <p:ph type="body" idx="66" hasCustomPrompt="1"/>
          </p:nvPr>
        </p:nvSpPr>
        <p:spPr>
          <a:xfrm>
            <a:off x="7449478" y="1715134"/>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2" name="First Metric Label">
            <a:extLst>
              <a:ext uri="{FF2B5EF4-FFF2-40B4-BE49-F238E27FC236}">
                <a16:creationId xmlns:a16="http://schemas.microsoft.com/office/drawing/2014/main" id="{DC1D8408-5709-4385-0B0C-2B0AC7E6E8FE}"/>
              </a:ext>
            </a:extLst>
          </p:cNvPr>
          <p:cNvSpPr>
            <a:spLocks noGrp="1"/>
          </p:cNvSpPr>
          <p:nvPr>
            <p:ph type="body" idx="67" hasCustomPrompt="1"/>
          </p:nvPr>
        </p:nvSpPr>
        <p:spPr>
          <a:xfrm>
            <a:off x="7449478" y="2064036"/>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3" name="First Metric Label">
            <a:extLst>
              <a:ext uri="{FF2B5EF4-FFF2-40B4-BE49-F238E27FC236}">
                <a16:creationId xmlns:a16="http://schemas.microsoft.com/office/drawing/2014/main" id="{EFBC687A-D516-6178-6625-48F567C07665}"/>
              </a:ext>
            </a:extLst>
          </p:cNvPr>
          <p:cNvSpPr>
            <a:spLocks noGrp="1"/>
          </p:cNvSpPr>
          <p:nvPr>
            <p:ph type="body" idx="68" hasCustomPrompt="1"/>
          </p:nvPr>
        </p:nvSpPr>
        <p:spPr>
          <a:xfrm>
            <a:off x="1164190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4" name="First Metric Label">
            <a:extLst>
              <a:ext uri="{FF2B5EF4-FFF2-40B4-BE49-F238E27FC236}">
                <a16:creationId xmlns:a16="http://schemas.microsoft.com/office/drawing/2014/main" id="{9F71F9A5-F7CE-1BEC-1C22-14CFB0FFB02A}"/>
              </a:ext>
            </a:extLst>
          </p:cNvPr>
          <p:cNvSpPr>
            <a:spLocks noGrp="1"/>
          </p:cNvSpPr>
          <p:nvPr>
            <p:ph type="body" idx="69" hasCustomPrompt="1"/>
          </p:nvPr>
        </p:nvSpPr>
        <p:spPr>
          <a:xfrm>
            <a:off x="1164190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5" name="First Metric Label">
            <a:extLst>
              <a:ext uri="{FF2B5EF4-FFF2-40B4-BE49-F238E27FC236}">
                <a16:creationId xmlns:a16="http://schemas.microsoft.com/office/drawing/2014/main" id="{3E283530-3438-878C-0DF5-8C43C83EAE1E}"/>
              </a:ext>
            </a:extLst>
          </p:cNvPr>
          <p:cNvSpPr>
            <a:spLocks noGrp="1"/>
          </p:cNvSpPr>
          <p:nvPr>
            <p:ph type="body" idx="70" hasCustomPrompt="1"/>
          </p:nvPr>
        </p:nvSpPr>
        <p:spPr>
          <a:xfrm>
            <a:off x="1164190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6" name="First Metric Label">
            <a:extLst>
              <a:ext uri="{FF2B5EF4-FFF2-40B4-BE49-F238E27FC236}">
                <a16:creationId xmlns:a16="http://schemas.microsoft.com/office/drawing/2014/main" id="{9067FA1E-50CB-F503-8873-330984BFED41}"/>
              </a:ext>
            </a:extLst>
          </p:cNvPr>
          <p:cNvSpPr>
            <a:spLocks noGrp="1"/>
          </p:cNvSpPr>
          <p:nvPr>
            <p:ph type="body" idx="71" hasCustomPrompt="1"/>
          </p:nvPr>
        </p:nvSpPr>
        <p:spPr>
          <a:xfrm>
            <a:off x="12599784"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B5EBB0E7-D45C-3596-C176-3876E1C18C53}"/>
              </a:ext>
            </a:extLst>
          </p:cNvPr>
          <p:cNvSpPr>
            <a:spLocks noGrp="1"/>
          </p:cNvSpPr>
          <p:nvPr>
            <p:ph type="body" idx="72" hasCustomPrompt="1"/>
          </p:nvPr>
        </p:nvSpPr>
        <p:spPr>
          <a:xfrm>
            <a:off x="12599784"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8" name="First Metric Label">
            <a:extLst>
              <a:ext uri="{FF2B5EF4-FFF2-40B4-BE49-F238E27FC236}">
                <a16:creationId xmlns:a16="http://schemas.microsoft.com/office/drawing/2014/main" id="{1992AC0D-0B00-F0D7-2EB0-43A03F57CBC0}"/>
              </a:ext>
            </a:extLst>
          </p:cNvPr>
          <p:cNvSpPr>
            <a:spLocks noGrp="1"/>
          </p:cNvSpPr>
          <p:nvPr>
            <p:ph type="body" idx="73" hasCustomPrompt="1"/>
          </p:nvPr>
        </p:nvSpPr>
        <p:spPr>
          <a:xfrm>
            <a:off x="12599784"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22B0875A-DFEB-E095-BE76-DCAC4E980BEF}"/>
              </a:ext>
            </a:extLst>
          </p:cNvPr>
          <p:cNvSpPr>
            <a:spLocks noGrp="1"/>
          </p:cNvSpPr>
          <p:nvPr>
            <p:ph type="body" idx="74" hasCustomPrompt="1"/>
          </p:nvPr>
        </p:nvSpPr>
        <p:spPr>
          <a:xfrm>
            <a:off x="1355071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First Metric Label">
            <a:extLst>
              <a:ext uri="{FF2B5EF4-FFF2-40B4-BE49-F238E27FC236}">
                <a16:creationId xmlns:a16="http://schemas.microsoft.com/office/drawing/2014/main" id="{4B800BBD-08EC-66B4-7752-BDB526FA9E1C}"/>
              </a:ext>
            </a:extLst>
          </p:cNvPr>
          <p:cNvSpPr>
            <a:spLocks noGrp="1"/>
          </p:cNvSpPr>
          <p:nvPr>
            <p:ph type="body" idx="75" hasCustomPrompt="1"/>
          </p:nvPr>
        </p:nvSpPr>
        <p:spPr>
          <a:xfrm>
            <a:off x="1355071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669DA40C-C9DF-295E-F3E3-16062B14F48C}"/>
              </a:ext>
            </a:extLst>
          </p:cNvPr>
          <p:cNvSpPr>
            <a:spLocks noGrp="1"/>
          </p:cNvSpPr>
          <p:nvPr>
            <p:ph type="body" idx="76" hasCustomPrompt="1"/>
          </p:nvPr>
        </p:nvSpPr>
        <p:spPr>
          <a:xfrm>
            <a:off x="1355071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77" name="Title">
            <a:extLst>
              <a:ext uri="{FF2B5EF4-FFF2-40B4-BE49-F238E27FC236}">
                <a16:creationId xmlns:a16="http://schemas.microsoft.com/office/drawing/2014/main" id="{D0331C4A-177A-5635-1642-96D74C34AD69}"/>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78" name="Text Placeholder 11">
            <a:extLst>
              <a:ext uri="{FF2B5EF4-FFF2-40B4-BE49-F238E27FC236}">
                <a16:creationId xmlns:a16="http://schemas.microsoft.com/office/drawing/2014/main" id="{06B53A0F-5304-F1F7-4FA4-E6EB2D032BAA}"/>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79" name="Text Placeholder 11">
            <a:extLst>
              <a:ext uri="{FF2B5EF4-FFF2-40B4-BE49-F238E27FC236}">
                <a16:creationId xmlns:a16="http://schemas.microsoft.com/office/drawing/2014/main" id="{525F8BAB-95E1-B9DF-836C-B87BC2E78893}"/>
              </a:ext>
              <a:ext uri="{C183D7F6-B498-43B3-948B-1728B52AA6E4}">
                <adec:decorative xmlns:adec="http://schemas.microsoft.com/office/drawing/2017/decorative" val="1"/>
              </a:ext>
            </a:extLst>
          </p:cNvPr>
          <p:cNvSpPr>
            <a:spLocks noGrp="1"/>
          </p:cNvSpPr>
          <p:nvPr>
            <p:ph type="body" sz="quarter" idx="78" hasCustomPrompt="1"/>
          </p:nvPr>
        </p:nvSpPr>
        <p:spPr>
          <a:xfrm>
            <a:off x="43459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0" name="Text Placeholder 11">
            <a:extLst>
              <a:ext uri="{FF2B5EF4-FFF2-40B4-BE49-F238E27FC236}">
                <a16:creationId xmlns:a16="http://schemas.microsoft.com/office/drawing/2014/main" id="{DA79D726-F45D-BC33-1B55-3CC9ACB65248}"/>
              </a:ext>
              <a:ext uri="{C183D7F6-B498-43B3-948B-1728B52AA6E4}">
                <adec:decorative xmlns:adec="http://schemas.microsoft.com/office/drawing/2017/decorative" val="1"/>
              </a:ext>
            </a:extLst>
          </p:cNvPr>
          <p:cNvSpPr>
            <a:spLocks noGrp="1"/>
          </p:cNvSpPr>
          <p:nvPr>
            <p:ph type="body" sz="quarter" idx="79" hasCustomPrompt="1"/>
          </p:nvPr>
        </p:nvSpPr>
        <p:spPr>
          <a:xfrm>
            <a:off x="529078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2" name="Text Placeholder 11">
            <a:extLst>
              <a:ext uri="{FF2B5EF4-FFF2-40B4-BE49-F238E27FC236}">
                <a16:creationId xmlns:a16="http://schemas.microsoft.com/office/drawing/2014/main" id="{D7EA7A13-940A-C96D-AA75-6A3162BFDCEA}"/>
              </a:ext>
              <a:ext uri="{C183D7F6-B498-43B3-948B-1728B52AA6E4}">
                <adec:decorative xmlns:adec="http://schemas.microsoft.com/office/drawing/2017/decorative" val="1"/>
              </a:ext>
            </a:extLst>
          </p:cNvPr>
          <p:cNvSpPr>
            <a:spLocks noGrp="1"/>
          </p:cNvSpPr>
          <p:nvPr>
            <p:ph type="body" sz="quarter" idx="81" hasCustomPrompt="1"/>
          </p:nvPr>
        </p:nvSpPr>
        <p:spPr>
          <a:xfrm>
            <a:off x="116230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3" name="Text Placeholder 11">
            <a:extLst>
              <a:ext uri="{FF2B5EF4-FFF2-40B4-BE49-F238E27FC236}">
                <a16:creationId xmlns:a16="http://schemas.microsoft.com/office/drawing/2014/main" id="{7849A325-70AD-7382-25A6-E0CB71D22D77}"/>
              </a:ext>
              <a:ext uri="{C183D7F6-B498-43B3-948B-1728B52AA6E4}">
                <adec:decorative xmlns:adec="http://schemas.microsoft.com/office/drawing/2017/decorative" val="1"/>
              </a:ext>
            </a:extLst>
          </p:cNvPr>
          <p:cNvSpPr>
            <a:spLocks noGrp="1"/>
          </p:cNvSpPr>
          <p:nvPr>
            <p:ph type="body" sz="quarter" idx="82" hasCustomPrompt="1"/>
          </p:nvPr>
        </p:nvSpPr>
        <p:spPr>
          <a:xfrm>
            <a:off x="125755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23" name="Rectangle 22">
            <a:extLst>
              <a:ext uri="{FF2B5EF4-FFF2-40B4-BE49-F238E27FC236}">
                <a16:creationId xmlns:a16="http://schemas.microsoft.com/office/drawing/2014/main" id="{0B7ABB9D-A798-962F-DD82-E663E2215806}"/>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89" name="Title">
            <a:extLst>
              <a:ext uri="{FF2B5EF4-FFF2-40B4-BE49-F238E27FC236}">
                <a16:creationId xmlns:a16="http://schemas.microsoft.com/office/drawing/2014/main" id="{DFD12FD7-179F-F2E8-A831-A6230023175A}"/>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91" name="Title">
            <a:extLst>
              <a:ext uri="{FF2B5EF4-FFF2-40B4-BE49-F238E27FC236}">
                <a16:creationId xmlns:a16="http://schemas.microsoft.com/office/drawing/2014/main" id="{368AD722-E8F2-3D10-E94C-583331E08042}"/>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92" name="Title">
            <a:extLst>
              <a:ext uri="{FF2B5EF4-FFF2-40B4-BE49-F238E27FC236}">
                <a16:creationId xmlns:a16="http://schemas.microsoft.com/office/drawing/2014/main" id="{8DA1DB15-C5EF-963E-A8F4-BADA12D0553B}"/>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93" name="Title">
            <a:extLst>
              <a:ext uri="{FF2B5EF4-FFF2-40B4-BE49-F238E27FC236}">
                <a16:creationId xmlns:a16="http://schemas.microsoft.com/office/drawing/2014/main" id="{4AA344B5-DDBA-F51A-E5A8-E5F38754DB51}"/>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13" name="Text Placeholder 12">
            <a:extLst>
              <a:ext uri="{FF2B5EF4-FFF2-40B4-BE49-F238E27FC236}">
                <a16:creationId xmlns:a16="http://schemas.microsoft.com/office/drawing/2014/main" id="{3E26DD60-F808-E603-D953-E97FC6832EB8}"/>
              </a:ext>
            </a:extLst>
          </p:cNvPr>
          <p:cNvSpPr>
            <a:spLocks noGrp="1"/>
          </p:cNvSpPr>
          <p:nvPr>
            <p:ph type="body" sz="quarter" idx="83"/>
          </p:nvPr>
        </p:nvSpPr>
        <p:spPr>
          <a:xfrm>
            <a:off x="475879" y="2770606"/>
            <a:ext cx="6709410" cy="4636034"/>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2">
            <a:extLst>
              <a:ext uri="{FF2B5EF4-FFF2-40B4-BE49-F238E27FC236}">
                <a16:creationId xmlns:a16="http://schemas.microsoft.com/office/drawing/2014/main" id="{4F712EBB-C1D9-D418-2FC4-8BF00501C242}"/>
              </a:ext>
            </a:extLst>
          </p:cNvPr>
          <p:cNvSpPr>
            <a:spLocks noGrp="1"/>
          </p:cNvSpPr>
          <p:nvPr>
            <p:ph type="body" sz="quarter" idx="84"/>
          </p:nvPr>
        </p:nvSpPr>
        <p:spPr>
          <a:xfrm>
            <a:off x="7408817" y="2770606"/>
            <a:ext cx="6709410" cy="4636034"/>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Graphic 18" descr="Bullseye with solid fill">
            <a:extLst>
              <a:ext uri="{FF2B5EF4-FFF2-40B4-BE49-F238E27FC236}">
                <a16:creationId xmlns:a16="http://schemas.microsoft.com/office/drawing/2014/main" id="{4C56268D-6A38-1FC0-43E4-7BFBA472F8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20" name="Graphic 19" descr="Briefcase with solid fill">
            <a:extLst>
              <a:ext uri="{FF2B5EF4-FFF2-40B4-BE49-F238E27FC236}">
                <a16:creationId xmlns:a16="http://schemas.microsoft.com/office/drawing/2014/main" id="{C411C93B-FC94-781B-13EC-CC660AAE26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pic>
        <p:nvPicPr>
          <p:cNvPr id="21" name="Graphic 20" descr="Telescope with solid fill">
            <a:extLst>
              <a:ext uri="{FF2B5EF4-FFF2-40B4-BE49-F238E27FC236}">
                <a16:creationId xmlns:a16="http://schemas.microsoft.com/office/drawing/2014/main" id="{5F1AA7A9-22AE-33EE-6277-D9A397D6BF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22" name="Graphic 21" descr="Bar chart with solid fill">
            <a:extLst>
              <a:ext uri="{FF2B5EF4-FFF2-40B4-BE49-F238E27FC236}">
                <a16:creationId xmlns:a16="http://schemas.microsoft.com/office/drawing/2014/main" id="{0638CBFA-7918-5993-152F-9C403752CA6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24" name="Title">
            <a:extLst>
              <a:ext uri="{FF2B5EF4-FFF2-40B4-BE49-F238E27FC236}">
                <a16:creationId xmlns:a16="http://schemas.microsoft.com/office/drawing/2014/main" id="{15020860-6D58-9F2F-6D5E-FB5B70A3DB3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52" name="Rectangle 51">
            <a:extLst>
              <a:ext uri="{FF2B5EF4-FFF2-40B4-BE49-F238E27FC236}">
                <a16:creationId xmlns:a16="http://schemas.microsoft.com/office/drawing/2014/main" id="{81F26791-D673-757D-3A65-8E2B8DF14210}"/>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53" name="Title">
            <a:extLst>
              <a:ext uri="{FF2B5EF4-FFF2-40B4-BE49-F238E27FC236}">
                <a16:creationId xmlns:a16="http://schemas.microsoft.com/office/drawing/2014/main" id="{28B094F5-671D-5E72-D7D7-16454FDDF8E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55" name="Title">
            <a:extLst>
              <a:ext uri="{FF2B5EF4-FFF2-40B4-BE49-F238E27FC236}">
                <a16:creationId xmlns:a16="http://schemas.microsoft.com/office/drawing/2014/main" id="{4E85A090-DBD0-92C6-AB21-1CB814565F3D}"/>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56" name="Title">
            <a:extLst>
              <a:ext uri="{FF2B5EF4-FFF2-40B4-BE49-F238E27FC236}">
                <a16:creationId xmlns:a16="http://schemas.microsoft.com/office/drawing/2014/main" id="{A3DB4EDC-DCEE-10A0-2EA4-D832D2CE0EBE}"/>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57" name="Title">
            <a:extLst>
              <a:ext uri="{FF2B5EF4-FFF2-40B4-BE49-F238E27FC236}">
                <a16:creationId xmlns:a16="http://schemas.microsoft.com/office/drawing/2014/main" id="{A346110D-2CCF-58A3-07DC-E5851C465487}"/>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Tree>
    <p:extLst>
      <p:ext uri="{BB962C8B-B14F-4D97-AF65-F5344CB8AC3E}">
        <p14:creationId xmlns:p14="http://schemas.microsoft.com/office/powerpoint/2010/main" val="3161579506"/>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MSR - 4 Lead/La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92811B-EC95-D2E4-EC35-8CC83032CD37}"/>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684F3C17-572B-6D11-DD92-91C402EDCC03}"/>
              </a:ext>
              <a:ext uri="{C183D7F6-B498-43B3-948B-1728B52AA6E4}">
                <adec:decorative xmlns:adec="http://schemas.microsoft.com/office/drawing/2017/decorative" val="1"/>
              </a:ext>
            </a:extLst>
          </p:cNvPr>
          <p:cNvSpPr/>
          <p:nvPr/>
        </p:nvSpPr>
        <p:spPr>
          <a:xfrm>
            <a:off x="124549" y="2757091"/>
            <a:ext cx="14372909" cy="475592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5856DA66-52A0-5BE7-3228-73686B4EADC6}"/>
              </a:ext>
              <a:ext uri="{C183D7F6-B498-43B3-948B-1728B52AA6E4}">
                <adec:decorative xmlns:adec="http://schemas.microsoft.com/office/drawing/2017/decorative" val="1"/>
              </a:ext>
            </a:extLst>
          </p:cNvPr>
          <p:cNvSpPr/>
          <p:nvPr/>
        </p:nvSpPr>
        <p:spPr>
          <a:xfrm>
            <a:off x="252348" y="2891863"/>
            <a:ext cx="14124612" cy="4589926"/>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aphicFrame>
        <p:nvGraphicFramePr>
          <p:cNvPr id="9" name="Table 8">
            <a:extLst>
              <a:ext uri="{FF2B5EF4-FFF2-40B4-BE49-F238E27FC236}">
                <a16:creationId xmlns:a16="http://schemas.microsoft.com/office/drawing/2014/main" id="{BF4094AE-115B-5BFA-2933-3B2DFE6950CA}"/>
              </a:ext>
            </a:extLst>
          </p:cNvPr>
          <p:cNvGraphicFramePr>
            <a:graphicFrameLocks noGrp="1"/>
          </p:cNvGraphicFramePr>
          <p:nvPr>
            <p:extLst>
              <p:ext uri="{D42A27DB-BD31-4B8C-83A1-F6EECF244321}">
                <p14:modId xmlns:p14="http://schemas.microsoft.com/office/powerpoint/2010/main" val="925649876"/>
              </p:ext>
            </p:extLst>
          </p:nvPr>
        </p:nvGraphicFramePr>
        <p:xfrm>
          <a:off x="128747" y="944282"/>
          <a:ext cx="7076921" cy="1700036"/>
        </p:xfrm>
        <a:graphic>
          <a:graphicData uri="http://schemas.openxmlformats.org/drawingml/2006/table">
            <a:tbl>
              <a:tblPr firstRow="1" bandRow="1">
                <a:tableStyleId>{0E3FDE45-AF77-4B5C-9715-49D594BDF05E}</a:tableStyleId>
              </a:tblPr>
              <a:tblGrid>
                <a:gridCol w="4221449">
                  <a:extLst>
                    <a:ext uri="{9D8B030D-6E8A-4147-A177-3AD203B41FA5}">
                      <a16:colId xmlns:a16="http://schemas.microsoft.com/office/drawing/2014/main" val="3890729120"/>
                    </a:ext>
                  </a:extLst>
                </a:gridCol>
                <a:gridCol w="951824">
                  <a:extLst>
                    <a:ext uri="{9D8B030D-6E8A-4147-A177-3AD203B41FA5}">
                      <a16:colId xmlns:a16="http://schemas.microsoft.com/office/drawing/2014/main" val="842832717"/>
                    </a:ext>
                  </a:extLst>
                </a:gridCol>
                <a:gridCol w="951824">
                  <a:extLst>
                    <a:ext uri="{9D8B030D-6E8A-4147-A177-3AD203B41FA5}">
                      <a16:colId xmlns:a16="http://schemas.microsoft.com/office/drawing/2014/main" val="780213193"/>
                    </a:ext>
                  </a:extLst>
                </a:gridCol>
                <a:gridCol w="951824">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Lead Measure </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a:t>
                      </a:r>
                      <a:br>
                        <a:rPr lang="en-US" sz="1000" b="0">
                          <a:solidFill>
                            <a:schemeClr val="tx1"/>
                          </a:solidFill>
                          <a:latin typeface="+mj-lt"/>
                        </a:rPr>
                      </a:b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extLst>
                  <a:ext uri="{0D108BD9-81ED-4DB2-BD59-A6C34878D82A}">
                    <a16:rowId xmlns:a16="http://schemas.microsoft.com/office/drawing/2014/main" val="952627303"/>
                  </a:ext>
                </a:extLst>
              </a:tr>
            </a:tbl>
          </a:graphicData>
        </a:graphic>
      </p:graphicFrame>
      <p:graphicFrame>
        <p:nvGraphicFramePr>
          <p:cNvPr id="10" name="Table 9">
            <a:extLst>
              <a:ext uri="{FF2B5EF4-FFF2-40B4-BE49-F238E27FC236}">
                <a16:creationId xmlns:a16="http://schemas.microsoft.com/office/drawing/2014/main" id="{DADF6DE3-B4DF-C731-2592-DB3D18D4D35A}"/>
              </a:ext>
            </a:extLst>
          </p:cNvPr>
          <p:cNvGraphicFramePr>
            <a:graphicFrameLocks noGrp="1"/>
          </p:cNvGraphicFramePr>
          <p:nvPr>
            <p:extLst>
              <p:ext uri="{D42A27DB-BD31-4B8C-83A1-F6EECF244321}">
                <p14:modId xmlns:p14="http://schemas.microsoft.com/office/powerpoint/2010/main" val="2430120209"/>
              </p:ext>
            </p:extLst>
          </p:nvPr>
        </p:nvGraphicFramePr>
        <p:xfrm>
          <a:off x="7370817" y="944282"/>
          <a:ext cx="7130838" cy="1700036"/>
        </p:xfrm>
        <a:graphic>
          <a:graphicData uri="http://schemas.openxmlformats.org/drawingml/2006/table">
            <a:tbl>
              <a:tblPr firstRow="1" bandRow="1">
                <a:tableStyleId>{0E3FDE45-AF77-4B5C-9715-49D594BDF05E}</a:tableStyleId>
              </a:tblPr>
              <a:tblGrid>
                <a:gridCol w="4253610">
                  <a:extLst>
                    <a:ext uri="{9D8B030D-6E8A-4147-A177-3AD203B41FA5}">
                      <a16:colId xmlns:a16="http://schemas.microsoft.com/office/drawing/2014/main" val="3890729120"/>
                    </a:ext>
                  </a:extLst>
                </a:gridCol>
                <a:gridCol w="959076">
                  <a:extLst>
                    <a:ext uri="{9D8B030D-6E8A-4147-A177-3AD203B41FA5}">
                      <a16:colId xmlns:a16="http://schemas.microsoft.com/office/drawing/2014/main" val="842832717"/>
                    </a:ext>
                  </a:extLst>
                </a:gridCol>
                <a:gridCol w="959076">
                  <a:extLst>
                    <a:ext uri="{9D8B030D-6E8A-4147-A177-3AD203B41FA5}">
                      <a16:colId xmlns:a16="http://schemas.microsoft.com/office/drawing/2014/main" val="780213193"/>
                    </a:ext>
                  </a:extLst>
                </a:gridCol>
                <a:gridCol w="959076">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Lag Measure</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extLst>
                  <a:ext uri="{0D108BD9-81ED-4DB2-BD59-A6C34878D82A}">
                    <a16:rowId xmlns:a16="http://schemas.microsoft.com/office/drawing/2014/main" val="3097929196"/>
                  </a:ext>
                </a:extLst>
              </a:tr>
            </a:tbl>
          </a:graphicData>
        </a:graphic>
      </p:graphicFrame>
      <p:sp>
        <p:nvSpPr>
          <p:cNvPr id="11" name="Rectangle 10">
            <a:extLst>
              <a:ext uri="{FF2B5EF4-FFF2-40B4-BE49-F238E27FC236}">
                <a16:creationId xmlns:a16="http://schemas.microsoft.com/office/drawing/2014/main" id="{CA81FB6A-8027-F664-D054-3C4659ACB094}"/>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12" name="Rectangle 11">
            <a:extLst>
              <a:ext uri="{FF2B5EF4-FFF2-40B4-BE49-F238E27FC236}">
                <a16:creationId xmlns:a16="http://schemas.microsoft.com/office/drawing/2014/main" id="{2BF13D4A-63E6-EC8A-C16B-DB2AE7E2D7D2}"/>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13" name="Rectangle 12">
            <a:extLst>
              <a:ext uri="{FF2B5EF4-FFF2-40B4-BE49-F238E27FC236}">
                <a16:creationId xmlns:a16="http://schemas.microsoft.com/office/drawing/2014/main" id="{F27ABB65-9782-FFCE-AEC6-CAD30BF71BC4}"/>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28" name="Text Placeholder 12">
            <a:extLst>
              <a:ext uri="{FF2B5EF4-FFF2-40B4-BE49-F238E27FC236}">
                <a16:creationId xmlns:a16="http://schemas.microsoft.com/office/drawing/2014/main" id="{06A3FB0C-3994-00F2-0F24-F8F45D4F07BF}"/>
              </a:ext>
            </a:extLst>
          </p:cNvPr>
          <p:cNvSpPr>
            <a:spLocks noGrp="1"/>
          </p:cNvSpPr>
          <p:nvPr>
            <p:ph type="body" sz="quarter" idx="91"/>
          </p:nvPr>
        </p:nvSpPr>
        <p:spPr>
          <a:xfrm>
            <a:off x="475879"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2">
            <a:extLst>
              <a:ext uri="{FF2B5EF4-FFF2-40B4-BE49-F238E27FC236}">
                <a16:creationId xmlns:a16="http://schemas.microsoft.com/office/drawing/2014/main" id="{4624EAE0-B02C-1F7A-1A5D-714B358B5598}"/>
              </a:ext>
            </a:extLst>
          </p:cNvPr>
          <p:cNvSpPr>
            <a:spLocks noGrp="1"/>
          </p:cNvSpPr>
          <p:nvPr>
            <p:ph type="body" sz="quarter" idx="92"/>
          </p:nvPr>
        </p:nvSpPr>
        <p:spPr>
          <a:xfrm>
            <a:off x="7408817"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E7FAC24D-72F5-E783-A482-96C1E7B01A6D}"/>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25" name="Title">
            <a:extLst>
              <a:ext uri="{FF2B5EF4-FFF2-40B4-BE49-F238E27FC236}">
                <a16:creationId xmlns:a16="http://schemas.microsoft.com/office/drawing/2014/main" id="{F88D9084-095F-557E-450C-22BFB917D615}"/>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30" name="Title">
            <a:extLst>
              <a:ext uri="{FF2B5EF4-FFF2-40B4-BE49-F238E27FC236}">
                <a16:creationId xmlns:a16="http://schemas.microsoft.com/office/drawing/2014/main" id="{4C0D8970-88C7-A592-DFBD-35B95EBA21E7}"/>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31" name="Title">
            <a:extLst>
              <a:ext uri="{FF2B5EF4-FFF2-40B4-BE49-F238E27FC236}">
                <a16:creationId xmlns:a16="http://schemas.microsoft.com/office/drawing/2014/main" id="{08B07B69-A7B1-A2E2-F9E1-669F262CD72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32" name="Title">
            <a:extLst>
              <a:ext uri="{FF2B5EF4-FFF2-40B4-BE49-F238E27FC236}">
                <a16:creationId xmlns:a16="http://schemas.microsoft.com/office/drawing/2014/main" id="{1FE81B78-88FA-D15D-F2A8-98770F999E2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37" name="Title">
            <a:extLst>
              <a:ext uri="{FF2B5EF4-FFF2-40B4-BE49-F238E27FC236}">
                <a16:creationId xmlns:a16="http://schemas.microsoft.com/office/drawing/2014/main" id="{73F2B4C6-A0A8-873D-8C76-197F6CE3BF0B}"/>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38" name="Graphic 37" descr="Bullseye with solid fill">
            <a:extLst>
              <a:ext uri="{FF2B5EF4-FFF2-40B4-BE49-F238E27FC236}">
                <a16:creationId xmlns:a16="http://schemas.microsoft.com/office/drawing/2014/main" id="{742AB489-404E-45CF-CB27-014D5AF7C4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39" name="Text Placeholder 11">
            <a:extLst>
              <a:ext uri="{FF2B5EF4-FFF2-40B4-BE49-F238E27FC236}">
                <a16:creationId xmlns:a16="http://schemas.microsoft.com/office/drawing/2014/main" id="{017CF36D-E747-B1C4-2FA2-4BACC6C412DA}"/>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40" name="Graphic 39" descr="Briefcase with solid fill">
            <a:extLst>
              <a:ext uri="{FF2B5EF4-FFF2-40B4-BE49-F238E27FC236}">
                <a16:creationId xmlns:a16="http://schemas.microsoft.com/office/drawing/2014/main" id="{BC614A84-D23A-C5EC-5CF3-F669CDA53C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41" name="Text Placeholder 11">
            <a:extLst>
              <a:ext uri="{FF2B5EF4-FFF2-40B4-BE49-F238E27FC236}">
                <a16:creationId xmlns:a16="http://schemas.microsoft.com/office/drawing/2014/main" id="{6CFB2165-0A30-374B-4237-25A63092E543}"/>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42" name="First Metric Label">
            <a:extLst>
              <a:ext uri="{FF2B5EF4-FFF2-40B4-BE49-F238E27FC236}">
                <a16:creationId xmlns:a16="http://schemas.microsoft.com/office/drawing/2014/main" id="{A6E12546-A10B-9FE2-761D-69E11D35B3AE}"/>
              </a:ext>
            </a:extLst>
          </p:cNvPr>
          <p:cNvSpPr>
            <a:spLocks noGrp="1"/>
          </p:cNvSpPr>
          <p:nvPr>
            <p:ph type="body" idx="17" hasCustomPrompt="1"/>
          </p:nvPr>
        </p:nvSpPr>
        <p:spPr>
          <a:xfrm>
            <a:off x="191951" y="138755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pic>
        <p:nvPicPr>
          <p:cNvPr id="43" name="Graphic 42" descr="Telescope with solid fill">
            <a:extLst>
              <a:ext uri="{FF2B5EF4-FFF2-40B4-BE49-F238E27FC236}">
                <a16:creationId xmlns:a16="http://schemas.microsoft.com/office/drawing/2014/main" id="{0ACC85C3-D582-71FF-B98B-632B67D7AF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44" name="Graphic 43" descr="Bar chart with solid fill">
            <a:extLst>
              <a:ext uri="{FF2B5EF4-FFF2-40B4-BE49-F238E27FC236}">
                <a16:creationId xmlns:a16="http://schemas.microsoft.com/office/drawing/2014/main" id="{501BB8A5-330F-637C-0D1A-88916F2D4B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45" name="First Metric Label">
            <a:extLst>
              <a:ext uri="{FF2B5EF4-FFF2-40B4-BE49-F238E27FC236}">
                <a16:creationId xmlns:a16="http://schemas.microsoft.com/office/drawing/2014/main" id="{A3D8357E-0B61-5E86-8A59-B0511BD7E7C3}"/>
              </a:ext>
            </a:extLst>
          </p:cNvPr>
          <p:cNvSpPr>
            <a:spLocks noGrp="1"/>
          </p:cNvSpPr>
          <p:nvPr>
            <p:ph type="body" idx="54" hasCustomPrompt="1"/>
          </p:nvPr>
        </p:nvSpPr>
        <p:spPr>
          <a:xfrm>
            <a:off x="191951" y="1715134"/>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First Metric Label">
            <a:extLst>
              <a:ext uri="{FF2B5EF4-FFF2-40B4-BE49-F238E27FC236}">
                <a16:creationId xmlns:a16="http://schemas.microsoft.com/office/drawing/2014/main" id="{C28B135F-C563-CBF1-B2F8-037206ED9D1E}"/>
              </a:ext>
            </a:extLst>
          </p:cNvPr>
          <p:cNvSpPr>
            <a:spLocks noGrp="1"/>
          </p:cNvSpPr>
          <p:nvPr>
            <p:ph type="body" idx="55" hasCustomPrompt="1"/>
          </p:nvPr>
        </p:nvSpPr>
        <p:spPr>
          <a:xfrm>
            <a:off x="191951" y="2064036"/>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7" name="First Metric Label">
            <a:extLst>
              <a:ext uri="{FF2B5EF4-FFF2-40B4-BE49-F238E27FC236}">
                <a16:creationId xmlns:a16="http://schemas.microsoft.com/office/drawing/2014/main" id="{160CAEA2-4C19-E671-73C0-3E3C3E7F7CDC}"/>
              </a:ext>
            </a:extLst>
          </p:cNvPr>
          <p:cNvSpPr>
            <a:spLocks noGrp="1"/>
          </p:cNvSpPr>
          <p:nvPr>
            <p:ph type="body" idx="56" hasCustomPrompt="1"/>
          </p:nvPr>
        </p:nvSpPr>
        <p:spPr>
          <a:xfrm>
            <a:off x="437638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8" name="First Metric Label">
            <a:extLst>
              <a:ext uri="{FF2B5EF4-FFF2-40B4-BE49-F238E27FC236}">
                <a16:creationId xmlns:a16="http://schemas.microsoft.com/office/drawing/2014/main" id="{C7ABF4C5-9D16-7BEF-CF2C-2F42F30EA960}"/>
              </a:ext>
            </a:extLst>
          </p:cNvPr>
          <p:cNvSpPr>
            <a:spLocks noGrp="1"/>
          </p:cNvSpPr>
          <p:nvPr>
            <p:ph type="body" idx="57" hasCustomPrompt="1"/>
          </p:nvPr>
        </p:nvSpPr>
        <p:spPr>
          <a:xfrm>
            <a:off x="437638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E2FB2378-341F-D03B-C79D-54DBBC9F3833}"/>
              </a:ext>
            </a:extLst>
          </p:cNvPr>
          <p:cNvSpPr>
            <a:spLocks noGrp="1"/>
          </p:cNvSpPr>
          <p:nvPr>
            <p:ph type="body" idx="58" hasCustomPrompt="1"/>
          </p:nvPr>
        </p:nvSpPr>
        <p:spPr>
          <a:xfrm>
            <a:off x="437638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First Metric Label">
            <a:extLst>
              <a:ext uri="{FF2B5EF4-FFF2-40B4-BE49-F238E27FC236}">
                <a16:creationId xmlns:a16="http://schemas.microsoft.com/office/drawing/2014/main" id="{3C9BA6FA-B70E-9BED-9F22-A5D7367319AA}"/>
              </a:ext>
            </a:extLst>
          </p:cNvPr>
          <p:cNvSpPr>
            <a:spLocks noGrp="1"/>
          </p:cNvSpPr>
          <p:nvPr>
            <p:ph type="body" idx="59" hasCustomPrompt="1"/>
          </p:nvPr>
        </p:nvSpPr>
        <p:spPr>
          <a:xfrm>
            <a:off x="532507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1F2C22E1-61E1-704C-FCF9-3A6A6E7E08F8}"/>
              </a:ext>
            </a:extLst>
          </p:cNvPr>
          <p:cNvSpPr>
            <a:spLocks noGrp="1"/>
          </p:cNvSpPr>
          <p:nvPr>
            <p:ph type="body" idx="60" hasCustomPrompt="1"/>
          </p:nvPr>
        </p:nvSpPr>
        <p:spPr>
          <a:xfrm>
            <a:off x="532507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9" name="First Metric Label">
            <a:extLst>
              <a:ext uri="{FF2B5EF4-FFF2-40B4-BE49-F238E27FC236}">
                <a16:creationId xmlns:a16="http://schemas.microsoft.com/office/drawing/2014/main" id="{5D03F72D-662E-2823-B4E9-67BF83A82524}"/>
              </a:ext>
            </a:extLst>
          </p:cNvPr>
          <p:cNvSpPr>
            <a:spLocks noGrp="1"/>
          </p:cNvSpPr>
          <p:nvPr>
            <p:ph type="body" idx="61" hasCustomPrompt="1"/>
          </p:nvPr>
        </p:nvSpPr>
        <p:spPr>
          <a:xfrm>
            <a:off x="532507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0" name="First Metric Label">
            <a:extLst>
              <a:ext uri="{FF2B5EF4-FFF2-40B4-BE49-F238E27FC236}">
                <a16:creationId xmlns:a16="http://schemas.microsoft.com/office/drawing/2014/main" id="{6B4C609A-C461-7C26-8A7E-C47F5F3E810D}"/>
              </a:ext>
            </a:extLst>
          </p:cNvPr>
          <p:cNvSpPr>
            <a:spLocks noGrp="1"/>
          </p:cNvSpPr>
          <p:nvPr>
            <p:ph type="body" idx="62" hasCustomPrompt="1"/>
          </p:nvPr>
        </p:nvSpPr>
        <p:spPr>
          <a:xfrm>
            <a:off x="626995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7" name="First Metric Label">
            <a:extLst>
              <a:ext uri="{FF2B5EF4-FFF2-40B4-BE49-F238E27FC236}">
                <a16:creationId xmlns:a16="http://schemas.microsoft.com/office/drawing/2014/main" id="{F11667E8-0FB0-7AE9-222A-E3D5E101C10E}"/>
              </a:ext>
            </a:extLst>
          </p:cNvPr>
          <p:cNvSpPr>
            <a:spLocks noGrp="1"/>
          </p:cNvSpPr>
          <p:nvPr>
            <p:ph type="body" idx="63" hasCustomPrompt="1"/>
          </p:nvPr>
        </p:nvSpPr>
        <p:spPr>
          <a:xfrm>
            <a:off x="626995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8" name="First Metric Label">
            <a:extLst>
              <a:ext uri="{FF2B5EF4-FFF2-40B4-BE49-F238E27FC236}">
                <a16:creationId xmlns:a16="http://schemas.microsoft.com/office/drawing/2014/main" id="{29918D7B-80CA-F916-B5FF-7C6AF9D889CD}"/>
              </a:ext>
            </a:extLst>
          </p:cNvPr>
          <p:cNvSpPr>
            <a:spLocks noGrp="1"/>
          </p:cNvSpPr>
          <p:nvPr>
            <p:ph type="body" idx="64" hasCustomPrompt="1"/>
          </p:nvPr>
        </p:nvSpPr>
        <p:spPr>
          <a:xfrm>
            <a:off x="626995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78" name="First Metric Label">
            <a:extLst>
              <a:ext uri="{FF2B5EF4-FFF2-40B4-BE49-F238E27FC236}">
                <a16:creationId xmlns:a16="http://schemas.microsoft.com/office/drawing/2014/main" id="{96A5BAE4-A93F-9A9E-B593-BC089FB3684A}"/>
              </a:ext>
            </a:extLst>
          </p:cNvPr>
          <p:cNvSpPr>
            <a:spLocks noGrp="1"/>
          </p:cNvSpPr>
          <p:nvPr>
            <p:ph type="body" idx="65" hasCustomPrompt="1"/>
          </p:nvPr>
        </p:nvSpPr>
        <p:spPr>
          <a:xfrm>
            <a:off x="7449478" y="138755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79" name="First Metric Label">
            <a:extLst>
              <a:ext uri="{FF2B5EF4-FFF2-40B4-BE49-F238E27FC236}">
                <a16:creationId xmlns:a16="http://schemas.microsoft.com/office/drawing/2014/main" id="{DC97454E-7B2D-D84C-F0C9-5E18E7505175}"/>
              </a:ext>
            </a:extLst>
          </p:cNvPr>
          <p:cNvSpPr>
            <a:spLocks noGrp="1"/>
          </p:cNvSpPr>
          <p:nvPr>
            <p:ph type="body" idx="66" hasCustomPrompt="1"/>
          </p:nvPr>
        </p:nvSpPr>
        <p:spPr>
          <a:xfrm>
            <a:off x="7449478" y="1715134"/>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80" name="First Metric Label">
            <a:extLst>
              <a:ext uri="{FF2B5EF4-FFF2-40B4-BE49-F238E27FC236}">
                <a16:creationId xmlns:a16="http://schemas.microsoft.com/office/drawing/2014/main" id="{8EC283E4-81D3-CD6F-941B-658B38A70CC3}"/>
              </a:ext>
            </a:extLst>
          </p:cNvPr>
          <p:cNvSpPr>
            <a:spLocks noGrp="1"/>
          </p:cNvSpPr>
          <p:nvPr>
            <p:ph type="body" idx="67" hasCustomPrompt="1"/>
          </p:nvPr>
        </p:nvSpPr>
        <p:spPr>
          <a:xfrm>
            <a:off x="7449478" y="2064036"/>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82" name="First Metric Label">
            <a:extLst>
              <a:ext uri="{FF2B5EF4-FFF2-40B4-BE49-F238E27FC236}">
                <a16:creationId xmlns:a16="http://schemas.microsoft.com/office/drawing/2014/main" id="{208427E3-0729-F6E7-1FF2-3BEAA71CC3A6}"/>
              </a:ext>
            </a:extLst>
          </p:cNvPr>
          <p:cNvSpPr>
            <a:spLocks noGrp="1"/>
          </p:cNvSpPr>
          <p:nvPr>
            <p:ph type="body" idx="68" hasCustomPrompt="1"/>
          </p:nvPr>
        </p:nvSpPr>
        <p:spPr>
          <a:xfrm>
            <a:off x="1164190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83" name="First Metric Label">
            <a:extLst>
              <a:ext uri="{FF2B5EF4-FFF2-40B4-BE49-F238E27FC236}">
                <a16:creationId xmlns:a16="http://schemas.microsoft.com/office/drawing/2014/main" id="{AD44DD4F-A1F2-BF92-10ED-EC38DEF96793}"/>
              </a:ext>
            </a:extLst>
          </p:cNvPr>
          <p:cNvSpPr>
            <a:spLocks noGrp="1"/>
          </p:cNvSpPr>
          <p:nvPr>
            <p:ph type="body" idx="69" hasCustomPrompt="1"/>
          </p:nvPr>
        </p:nvSpPr>
        <p:spPr>
          <a:xfrm>
            <a:off x="1164190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89" name="First Metric Label">
            <a:extLst>
              <a:ext uri="{FF2B5EF4-FFF2-40B4-BE49-F238E27FC236}">
                <a16:creationId xmlns:a16="http://schemas.microsoft.com/office/drawing/2014/main" id="{68ECD2E0-BA0E-6076-1527-9E48EF21B604}"/>
              </a:ext>
            </a:extLst>
          </p:cNvPr>
          <p:cNvSpPr>
            <a:spLocks noGrp="1"/>
          </p:cNvSpPr>
          <p:nvPr>
            <p:ph type="body" idx="70" hasCustomPrompt="1"/>
          </p:nvPr>
        </p:nvSpPr>
        <p:spPr>
          <a:xfrm>
            <a:off x="1164190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1" name="First Metric Label">
            <a:extLst>
              <a:ext uri="{FF2B5EF4-FFF2-40B4-BE49-F238E27FC236}">
                <a16:creationId xmlns:a16="http://schemas.microsoft.com/office/drawing/2014/main" id="{E3F60F68-623F-E64F-1257-4649ED0277EF}"/>
              </a:ext>
            </a:extLst>
          </p:cNvPr>
          <p:cNvSpPr>
            <a:spLocks noGrp="1"/>
          </p:cNvSpPr>
          <p:nvPr>
            <p:ph type="body" idx="71" hasCustomPrompt="1"/>
          </p:nvPr>
        </p:nvSpPr>
        <p:spPr>
          <a:xfrm>
            <a:off x="12599784"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2" name="First Metric Label">
            <a:extLst>
              <a:ext uri="{FF2B5EF4-FFF2-40B4-BE49-F238E27FC236}">
                <a16:creationId xmlns:a16="http://schemas.microsoft.com/office/drawing/2014/main" id="{9C6020F5-6707-2AB3-84DF-67FA28D1530D}"/>
              </a:ext>
            </a:extLst>
          </p:cNvPr>
          <p:cNvSpPr>
            <a:spLocks noGrp="1"/>
          </p:cNvSpPr>
          <p:nvPr>
            <p:ph type="body" idx="72" hasCustomPrompt="1"/>
          </p:nvPr>
        </p:nvSpPr>
        <p:spPr>
          <a:xfrm>
            <a:off x="12599784"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3" name="First Metric Label">
            <a:extLst>
              <a:ext uri="{FF2B5EF4-FFF2-40B4-BE49-F238E27FC236}">
                <a16:creationId xmlns:a16="http://schemas.microsoft.com/office/drawing/2014/main" id="{779DF712-37E2-662A-1900-DE1249A331E4}"/>
              </a:ext>
            </a:extLst>
          </p:cNvPr>
          <p:cNvSpPr>
            <a:spLocks noGrp="1"/>
          </p:cNvSpPr>
          <p:nvPr>
            <p:ph type="body" idx="73" hasCustomPrompt="1"/>
          </p:nvPr>
        </p:nvSpPr>
        <p:spPr>
          <a:xfrm>
            <a:off x="12599784"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5" name="First Metric Label">
            <a:extLst>
              <a:ext uri="{FF2B5EF4-FFF2-40B4-BE49-F238E27FC236}">
                <a16:creationId xmlns:a16="http://schemas.microsoft.com/office/drawing/2014/main" id="{C422CB92-DA15-A335-A071-C866F8759F54}"/>
              </a:ext>
            </a:extLst>
          </p:cNvPr>
          <p:cNvSpPr>
            <a:spLocks noGrp="1"/>
          </p:cNvSpPr>
          <p:nvPr>
            <p:ph type="body" idx="74" hasCustomPrompt="1"/>
          </p:nvPr>
        </p:nvSpPr>
        <p:spPr>
          <a:xfrm>
            <a:off x="1355071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6" name="First Metric Label">
            <a:extLst>
              <a:ext uri="{FF2B5EF4-FFF2-40B4-BE49-F238E27FC236}">
                <a16:creationId xmlns:a16="http://schemas.microsoft.com/office/drawing/2014/main" id="{2D560743-F1A2-EFF7-67E4-342FAECC7375}"/>
              </a:ext>
            </a:extLst>
          </p:cNvPr>
          <p:cNvSpPr>
            <a:spLocks noGrp="1"/>
          </p:cNvSpPr>
          <p:nvPr>
            <p:ph type="body" idx="75" hasCustomPrompt="1"/>
          </p:nvPr>
        </p:nvSpPr>
        <p:spPr>
          <a:xfrm>
            <a:off x="1355071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7" name="First Metric Label">
            <a:extLst>
              <a:ext uri="{FF2B5EF4-FFF2-40B4-BE49-F238E27FC236}">
                <a16:creationId xmlns:a16="http://schemas.microsoft.com/office/drawing/2014/main" id="{7EDCFF85-45BB-AEDF-C37A-8E3B42CED1C2}"/>
              </a:ext>
            </a:extLst>
          </p:cNvPr>
          <p:cNvSpPr>
            <a:spLocks noGrp="1"/>
          </p:cNvSpPr>
          <p:nvPr>
            <p:ph type="body" idx="76" hasCustomPrompt="1"/>
          </p:nvPr>
        </p:nvSpPr>
        <p:spPr>
          <a:xfrm>
            <a:off x="1355071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8" name="Title">
            <a:extLst>
              <a:ext uri="{FF2B5EF4-FFF2-40B4-BE49-F238E27FC236}">
                <a16:creationId xmlns:a16="http://schemas.microsoft.com/office/drawing/2014/main" id="{5F70CE68-949F-7A9C-E27F-470F0B92553D}"/>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99" name="Text Placeholder 11">
            <a:extLst>
              <a:ext uri="{FF2B5EF4-FFF2-40B4-BE49-F238E27FC236}">
                <a16:creationId xmlns:a16="http://schemas.microsoft.com/office/drawing/2014/main" id="{2D1AC67B-0DD1-3F80-FCBE-E7007F9D98F7}"/>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100" name="Text Placeholder 11">
            <a:extLst>
              <a:ext uri="{FF2B5EF4-FFF2-40B4-BE49-F238E27FC236}">
                <a16:creationId xmlns:a16="http://schemas.microsoft.com/office/drawing/2014/main" id="{631B38F3-7EEC-0304-3D87-CC90B0AD260A}"/>
              </a:ext>
              <a:ext uri="{C183D7F6-B498-43B3-948B-1728B52AA6E4}">
                <adec:decorative xmlns:adec="http://schemas.microsoft.com/office/drawing/2017/decorative" val="1"/>
              </a:ext>
            </a:extLst>
          </p:cNvPr>
          <p:cNvSpPr>
            <a:spLocks noGrp="1"/>
          </p:cNvSpPr>
          <p:nvPr>
            <p:ph type="body" sz="quarter" idx="78" hasCustomPrompt="1"/>
          </p:nvPr>
        </p:nvSpPr>
        <p:spPr>
          <a:xfrm>
            <a:off x="43459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1" name="Text Placeholder 11">
            <a:extLst>
              <a:ext uri="{FF2B5EF4-FFF2-40B4-BE49-F238E27FC236}">
                <a16:creationId xmlns:a16="http://schemas.microsoft.com/office/drawing/2014/main" id="{EB842019-64EB-29EF-6935-D8AF985C7280}"/>
              </a:ext>
              <a:ext uri="{C183D7F6-B498-43B3-948B-1728B52AA6E4}">
                <adec:decorative xmlns:adec="http://schemas.microsoft.com/office/drawing/2017/decorative" val="1"/>
              </a:ext>
            </a:extLst>
          </p:cNvPr>
          <p:cNvSpPr>
            <a:spLocks noGrp="1"/>
          </p:cNvSpPr>
          <p:nvPr>
            <p:ph type="body" sz="quarter" idx="79" hasCustomPrompt="1"/>
          </p:nvPr>
        </p:nvSpPr>
        <p:spPr>
          <a:xfrm>
            <a:off x="529078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2" name="Text Placeholder 11">
            <a:extLst>
              <a:ext uri="{FF2B5EF4-FFF2-40B4-BE49-F238E27FC236}">
                <a16:creationId xmlns:a16="http://schemas.microsoft.com/office/drawing/2014/main" id="{76637C22-7D4A-C183-BC14-470416E285BC}"/>
              </a:ext>
              <a:ext uri="{C183D7F6-B498-43B3-948B-1728B52AA6E4}">
                <adec:decorative xmlns:adec="http://schemas.microsoft.com/office/drawing/2017/decorative" val="1"/>
              </a:ext>
            </a:extLst>
          </p:cNvPr>
          <p:cNvSpPr>
            <a:spLocks noGrp="1"/>
          </p:cNvSpPr>
          <p:nvPr>
            <p:ph type="body" sz="quarter" idx="81" hasCustomPrompt="1"/>
          </p:nvPr>
        </p:nvSpPr>
        <p:spPr>
          <a:xfrm>
            <a:off x="116230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3" name="Text Placeholder 11">
            <a:extLst>
              <a:ext uri="{FF2B5EF4-FFF2-40B4-BE49-F238E27FC236}">
                <a16:creationId xmlns:a16="http://schemas.microsoft.com/office/drawing/2014/main" id="{F4B2E021-AB00-093B-01DA-CE8458595A88}"/>
              </a:ext>
              <a:ext uri="{C183D7F6-B498-43B3-948B-1728B52AA6E4}">
                <adec:decorative xmlns:adec="http://schemas.microsoft.com/office/drawing/2017/decorative" val="1"/>
              </a:ext>
            </a:extLst>
          </p:cNvPr>
          <p:cNvSpPr>
            <a:spLocks noGrp="1"/>
          </p:cNvSpPr>
          <p:nvPr>
            <p:ph type="body" sz="quarter" idx="82" hasCustomPrompt="1"/>
          </p:nvPr>
        </p:nvSpPr>
        <p:spPr>
          <a:xfrm>
            <a:off x="125755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4" name="First Metric Label">
            <a:extLst>
              <a:ext uri="{FF2B5EF4-FFF2-40B4-BE49-F238E27FC236}">
                <a16:creationId xmlns:a16="http://schemas.microsoft.com/office/drawing/2014/main" id="{DDB14F6E-6867-BCD7-8840-9FB2D48E86A1}"/>
              </a:ext>
            </a:extLst>
          </p:cNvPr>
          <p:cNvSpPr>
            <a:spLocks noGrp="1"/>
          </p:cNvSpPr>
          <p:nvPr>
            <p:ph type="body" idx="93" hasCustomPrompt="1"/>
          </p:nvPr>
        </p:nvSpPr>
        <p:spPr>
          <a:xfrm>
            <a:off x="191951" y="238493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105" name="First Metric Label">
            <a:extLst>
              <a:ext uri="{FF2B5EF4-FFF2-40B4-BE49-F238E27FC236}">
                <a16:creationId xmlns:a16="http://schemas.microsoft.com/office/drawing/2014/main" id="{B4383269-1570-1BEA-D4D0-17479338864A}"/>
              </a:ext>
            </a:extLst>
          </p:cNvPr>
          <p:cNvSpPr>
            <a:spLocks noGrp="1"/>
          </p:cNvSpPr>
          <p:nvPr>
            <p:ph type="body" idx="94" hasCustomPrompt="1"/>
          </p:nvPr>
        </p:nvSpPr>
        <p:spPr>
          <a:xfrm>
            <a:off x="437638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6" name="First Metric Label">
            <a:extLst>
              <a:ext uri="{FF2B5EF4-FFF2-40B4-BE49-F238E27FC236}">
                <a16:creationId xmlns:a16="http://schemas.microsoft.com/office/drawing/2014/main" id="{6CD487C2-5AEC-6B07-1D40-8449CA82D1BD}"/>
              </a:ext>
            </a:extLst>
          </p:cNvPr>
          <p:cNvSpPr>
            <a:spLocks noGrp="1"/>
          </p:cNvSpPr>
          <p:nvPr>
            <p:ph type="body" idx="95" hasCustomPrompt="1"/>
          </p:nvPr>
        </p:nvSpPr>
        <p:spPr>
          <a:xfrm>
            <a:off x="532507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7" name="First Metric Label">
            <a:extLst>
              <a:ext uri="{FF2B5EF4-FFF2-40B4-BE49-F238E27FC236}">
                <a16:creationId xmlns:a16="http://schemas.microsoft.com/office/drawing/2014/main" id="{11A9CF13-872C-3CF5-2EAD-CC55A9914414}"/>
              </a:ext>
            </a:extLst>
          </p:cNvPr>
          <p:cNvSpPr>
            <a:spLocks noGrp="1"/>
          </p:cNvSpPr>
          <p:nvPr>
            <p:ph type="body" idx="96" hasCustomPrompt="1"/>
          </p:nvPr>
        </p:nvSpPr>
        <p:spPr>
          <a:xfrm>
            <a:off x="626995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8" name="First Metric Label">
            <a:extLst>
              <a:ext uri="{FF2B5EF4-FFF2-40B4-BE49-F238E27FC236}">
                <a16:creationId xmlns:a16="http://schemas.microsoft.com/office/drawing/2014/main" id="{6C9619FA-B6F6-5F72-9589-F2918623CE83}"/>
              </a:ext>
            </a:extLst>
          </p:cNvPr>
          <p:cNvSpPr>
            <a:spLocks noGrp="1"/>
          </p:cNvSpPr>
          <p:nvPr>
            <p:ph type="body" idx="97" hasCustomPrompt="1"/>
          </p:nvPr>
        </p:nvSpPr>
        <p:spPr>
          <a:xfrm>
            <a:off x="7449478" y="238493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109" name="First Metric Label">
            <a:extLst>
              <a:ext uri="{FF2B5EF4-FFF2-40B4-BE49-F238E27FC236}">
                <a16:creationId xmlns:a16="http://schemas.microsoft.com/office/drawing/2014/main" id="{00E7E6B8-47B3-AC7A-9F21-30B6AC58C15F}"/>
              </a:ext>
            </a:extLst>
          </p:cNvPr>
          <p:cNvSpPr>
            <a:spLocks noGrp="1"/>
          </p:cNvSpPr>
          <p:nvPr>
            <p:ph type="body" idx="98" hasCustomPrompt="1"/>
          </p:nvPr>
        </p:nvSpPr>
        <p:spPr>
          <a:xfrm>
            <a:off x="11641909"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10" name="First Metric Label">
            <a:extLst>
              <a:ext uri="{FF2B5EF4-FFF2-40B4-BE49-F238E27FC236}">
                <a16:creationId xmlns:a16="http://schemas.microsoft.com/office/drawing/2014/main" id="{3EE920FD-F84B-1457-0BC9-66585BB88E4B}"/>
              </a:ext>
            </a:extLst>
          </p:cNvPr>
          <p:cNvSpPr>
            <a:spLocks noGrp="1"/>
          </p:cNvSpPr>
          <p:nvPr>
            <p:ph type="body" idx="99" hasCustomPrompt="1"/>
          </p:nvPr>
        </p:nvSpPr>
        <p:spPr>
          <a:xfrm>
            <a:off x="12599784"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11" name="First Metric Label">
            <a:extLst>
              <a:ext uri="{FF2B5EF4-FFF2-40B4-BE49-F238E27FC236}">
                <a16:creationId xmlns:a16="http://schemas.microsoft.com/office/drawing/2014/main" id="{27B6B4E8-8449-A690-CDAB-FF036FB6AA01}"/>
              </a:ext>
            </a:extLst>
          </p:cNvPr>
          <p:cNvSpPr>
            <a:spLocks noGrp="1"/>
          </p:cNvSpPr>
          <p:nvPr>
            <p:ph type="body" idx="100" hasCustomPrompt="1"/>
          </p:nvPr>
        </p:nvSpPr>
        <p:spPr>
          <a:xfrm>
            <a:off x="13550719"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 name="Rectangle 3">
            <a:extLst>
              <a:ext uri="{FF2B5EF4-FFF2-40B4-BE49-F238E27FC236}">
                <a16:creationId xmlns:a16="http://schemas.microsoft.com/office/drawing/2014/main" id="{05A7F56D-D843-1C70-EE7E-0A3FE7DBC59A}"/>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5" name="Title">
            <a:extLst>
              <a:ext uri="{FF2B5EF4-FFF2-40B4-BE49-F238E27FC236}">
                <a16:creationId xmlns:a16="http://schemas.microsoft.com/office/drawing/2014/main" id="{BC3A46C9-778E-0498-4716-193E1BA93CD3}"/>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6" name="Title">
            <a:extLst>
              <a:ext uri="{FF2B5EF4-FFF2-40B4-BE49-F238E27FC236}">
                <a16:creationId xmlns:a16="http://schemas.microsoft.com/office/drawing/2014/main" id="{63C90E18-D734-DEA6-E55C-E61787FE95C8}"/>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7" name="Title">
            <a:extLst>
              <a:ext uri="{FF2B5EF4-FFF2-40B4-BE49-F238E27FC236}">
                <a16:creationId xmlns:a16="http://schemas.microsoft.com/office/drawing/2014/main" id="{458CF730-019F-1194-7545-1C7C66BDF0AD}"/>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8" name="Title">
            <a:extLst>
              <a:ext uri="{FF2B5EF4-FFF2-40B4-BE49-F238E27FC236}">
                <a16:creationId xmlns:a16="http://schemas.microsoft.com/office/drawing/2014/main" id="{F6DEE0E2-8042-E686-66C4-1B6058C17D14}"/>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14" name="Graphic 13" descr="Bullseye with solid fill">
            <a:extLst>
              <a:ext uri="{FF2B5EF4-FFF2-40B4-BE49-F238E27FC236}">
                <a16:creationId xmlns:a16="http://schemas.microsoft.com/office/drawing/2014/main" id="{A4AEF80A-17FE-F4BE-A082-12D961A69D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15" name="Graphic 14" descr="Briefcase with solid fill">
            <a:extLst>
              <a:ext uri="{FF2B5EF4-FFF2-40B4-BE49-F238E27FC236}">
                <a16:creationId xmlns:a16="http://schemas.microsoft.com/office/drawing/2014/main" id="{B6B83AB9-9D75-5362-5E7D-C66E8D525E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pic>
        <p:nvPicPr>
          <p:cNvPr id="16" name="Graphic 15" descr="Telescope with solid fill">
            <a:extLst>
              <a:ext uri="{FF2B5EF4-FFF2-40B4-BE49-F238E27FC236}">
                <a16:creationId xmlns:a16="http://schemas.microsoft.com/office/drawing/2014/main" id="{66B7B3A1-81C7-A545-FB54-4891F36323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18" name="Graphic 17" descr="Bar chart with solid fill">
            <a:extLst>
              <a:ext uri="{FF2B5EF4-FFF2-40B4-BE49-F238E27FC236}">
                <a16:creationId xmlns:a16="http://schemas.microsoft.com/office/drawing/2014/main" id="{7CB30368-6A28-047F-76D9-B52A0FCBE2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19" name="Title">
            <a:extLst>
              <a:ext uri="{FF2B5EF4-FFF2-40B4-BE49-F238E27FC236}">
                <a16:creationId xmlns:a16="http://schemas.microsoft.com/office/drawing/2014/main" id="{189FB4BF-1AB7-5F12-831B-27F8C742CCEE}"/>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4014808752"/>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MSR - Blank Lead/La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5646CB-E053-23A0-D856-8FE9E702166F}"/>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AE3F0577-C5DB-E66C-0420-89579F2637C6}"/>
              </a:ext>
              <a:ext uri="{C183D7F6-B498-43B3-948B-1728B52AA6E4}">
                <adec:decorative xmlns:adec="http://schemas.microsoft.com/office/drawing/2017/decorative" val="1"/>
              </a:ext>
            </a:extLst>
          </p:cNvPr>
          <p:cNvSpPr/>
          <p:nvPr/>
        </p:nvSpPr>
        <p:spPr>
          <a:xfrm>
            <a:off x="124549" y="2757091"/>
            <a:ext cx="14372909" cy="475592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2B81CCA6-B26A-C3BE-1548-F56FC5ED819F}"/>
              </a:ext>
              <a:ext uri="{C183D7F6-B498-43B3-948B-1728B52AA6E4}">
                <adec:decorative xmlns:adec="http://schemas.microsoft.com/office/drawing/2017/decorative" val="1"/>
              </a:ext>
            </a:extLst>
          </p:cNvPr>
          <p:cNvSpPr/>
          <p:nvPr/>
        </p:nvSpPr>
        <p:spPr>
          <a:xfrm>
            <a:off x="252348" y="2891863"/>
            <a:ext cx="14124612" cy="4589926"/>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ECEC91A5-6E40-809B-50E5-D9C7131951E2}"/>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457D3283-BFAF-A26A-CE26-867BF9BBC955}"/>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EA10092-DF76-3A54-D78F-FBB4A59335B1}"/>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9" name="Text Placeholder 12">
            <a:extLst>
              <a:ext uri="{FF2B5EF4-FFF2-40B4-BE49-F238E27FC236}">
                <a16:creationId xmlns:a16="http://schemas.microsoft.com/office/drawing/2014/main" id="{2A0DC06B-0F3D-3C06-D084-209C70F0C11D}"/>
              </a:ext>
            </a:extLst>
          </p:cNvPr>
          <p:cNvSpPr>
            <a:spLocks noGrp="1"/>
          </p:cNvSpPr>
          <p:nvPr>
            <p:ph type="body" sz="quarter" idx="91"/>
          </p:nvPr>
        </p:nvSpPr>
        <p:spPr>
          <a:xfrm>
            <a:off x="475879"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2">
            <a:extLst>
              <a:ext uri="{FF2B5EF4-FFF2-40B4-BE49-F238E27FC236}">
                <a16:creationId xmlns:a16="http://schemas.microsoft.com/office/drawing/2014/main" id="{2A27BA57-43CA-B597-9D3B-BD1F0CAC2C23}"/>
              </a:ext>
            </a:extLst>
          </p:cNvPr>
          <p:cNvSpPr>
            <a:spLocks noGrp="1"/>
          </p:cNvSpPr>
          <p:nvPr>
            <p:ph type="body" sz="quarter" idx="92"/>
          </p:nvPr>
        </p:nvSpPr>
        <p:spPr>
          <a:xfrm>
            <a:off x="7408817"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8048E22-AF03-9FFF-9449-DA8D4DB1BF75}"/>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2" name="Title">
            <a:extLst>
              <a:ext uri="{FF2B5EF4-FFF2-40B4-BE49-F238E27FC236}">
                <a16:creationId xmlns:a16="http://schemas.microsoft.com/office/drawing/2014/main" id="{10422F81-B6BE-1084-2DE7-D47364818AF8}"/>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3" name="Title">
            <a:extLst>
              <a:ext uri="{FF2B5EF4-FFF2-40B4-BE49-F238E27FC236}">
                <a16:creationId xmlns:a16="http://schemas.microsoft.com/office/drawing/2014/main" id="{46238324-2A60-D184-BAB2-416900586596}"/>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4" name="Title">
            <a:extLst>
              <a:ext uri="{FF2B5EF4-FFF2-40B4-BE49-F238E27FC236}">
                <a16:creationId xmlns:a16="http://schemas.microsoft.com/office/drawing/2014/main" id="{B77B74AB-751F-BBC4-C7BC-E4B0519169E1}"/>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5" name="Title">
            <a:extLst>
              <a:ext uri="{FF2B5EF4-FFF2-40B4-BE49-F238E27FC236}">
                <a16:creationId xmlns:a16="http://schemas.microsoft.com/office/drawing/2014/main" id="{57D2CCC2-8064-E451-AF66-75CA1F79802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5964D205-93C1-D70A-F599-500D403EC07D}"/>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FB21C19A-987A-B0A6-9F77-313DC45BEC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F3CF894C-8325-1056-7B53-B024F0143281}"/>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EF326B58-415F-B8F8-869F-287288FBF6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02D0E475-40BD-BC47-F3A4-5A3416D7FCEB}"/>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C9612A76-2DA6-2999-8184-DBB2EED340FB}"/>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AB12CC7E-BAEB-626B-1F6A-A2BB4B9EF64A}"/>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6" name="Rectangle 5">
            <a:extLst>
              <a:ext uri="{FF2B5EF4-FFF2-40B4-BE49-F238E27FC236}">
                <a16:creationId xmlns:a16="http://schemas.microsoft.com/office/drawing/2014/main" id="{D5BC0FAD-A15C-31B1-247A-A420EBC8538B}"/>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7" name="Title">
            <a:extLst>
              <a:ext uri="{FF2B5EF4-FFF2-40B4-BE49-F238E27FC236}">
                <a16:creationId xmlns:a16="http://schemas.microsoft.com/office/drawing/2014/main" id="{A2442B82-A808-FCB0-5BC6-A5CFD07CD692}"/>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8" name="Title">
            <a:extLst>
              <a:ext uri="{FF2B5EF4-FFF2-40B4-BE49-F238E27FC236}">
                <a16:creationId xmlns:a16="http://schemas.microsoft.com/office/drawing/2014/main" id="{0EF4FC2D-644A-A433-5F96-2D13FACD6B5A}"/>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7" name="Title">
            <a:extLst>
              <a:ext uri="{FF2B5EF4-FFF2-40B4-BE49-F238E27FC236}">
                <a16:creationId xmlns:a16="http://schemas.microsoft.com/office/drawing/2014/main" id="{A2BCA3D2-887E-FBC1-97CC-B19548C0D05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B14924B7-A2B0-C1A1-01B3-51B0602AFEC6}"/>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3E6379F2-2B6D-1CEA-D592-F3A817E629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896CE151-6C19-F82F-1F4B-1127F0D3D2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14279CB1-D580-1BFC-EA9F-2343C28022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4016373774"/>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50/5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C429A8-5C96-2CEC-0C99-BE9DB845DC0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A2DA365A-44B9-4F3B-B439-D216DC5C372B}"/>
              </a:ext>
              <a:ext uri="{C183D7F6-B498-43B3-948B-1728B52AA6E4}">
                <adec:decorative xmlns:adec="http://schemas.microsoft.com/office/drawing/2017/decorative" val="1"/>
              </a:ext>
            </a:extLst>
          </p:cNvPr>
          <p:cNvSpPr/>
          <p:nvPr/>
        </p:nvSpPr>
        <p:spPr>
          <a:xfrm>
            <a:off x="605511" y="1810514"/>
            <a:ext cx="662465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050F5AA7-95F5-3A9A-4496-9D2A8BAD7CFF}"/>
              </a:ext>
              <a:ext uri="{C183D7F6-B498-43B3-948B-1728B52AA6E4}">
                <adec:decorative xmlns:adec="http://schemas.microsoft.com/office/drawing/2017/decorative" val="1"/>
              </a:ext>
            </a:extLst>
          </p:cNvPr>
          <p:cNvSpPr/>
          <p:nvPr/>
        </p:nvSpPr>
        <p:spPr>
          <a:xfrm>
            <a:off x="7397530" y="1810514"/>
            <a:ext cx="6627359"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Footer Placeholder">
            <a:extLst>
              <a:ext uri="{FF2B5EF4-FFF2-40B4-BE49-F238E27FC236}">
                <a16:creationId xmlns:a16="http://schemas.microsoft.com/office/drawing/2014/main" id="{F21284CE-DFAF-1E74-3B5D-438DC9B82A49}"/>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endParaRPr lang="en-US"/>
          </a:p>
        </p:txBody>
      </p:sp>
      <p:sp>
        <p:nvSpPr>
          <p:cNvPr id="18" name="Slide Number">
            <a:extLst>
              <a:ext uri="{FF2B5EF4-FFF2-40B4-BE49-F238E27FC236}">
                <a16:creationId xmlns:a16="http://schemas.microsoft.com/office/drawing/2014/main" id="{46E0D73D-E9CD-DBF1-1FD9-358B6C8A8DBF}"/>
              </a:ext>
            </a:extLst>
          </p:cNvPr>
          <p:cNvSpPr>
            <a:spLocks noGrp="1"/>
          </p:cNvSpPr>
          <p:nvPr>
            <p:ph type="sldNum" sz="quarter" idx="18"/>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0" name="Title">
            <a:extLst>
              <a:ext uri="{FF2B5EF4-FFF2-40B4-BE49-F238E27FC236}">
                <a16:creationId xmlns:a16="http://schemas.microsoft.com/office/drawing/2014/main" id="{58520C09-A13A-34DE-6A3B-CE1902591E64}"/>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3" name="First Paragraph">
            <a:extLst>
              <a:ext uri="{FF2B5EF4-FFF2-40B4-BE49-F238E27FC236}">
                <a16:creationId xmlns:a16="http://schemas.microsoft.com/office/drawing/2014/main" id="{6699C132-71FE-F7B0-9D1D-A8E82375D868}"/>
              </a:ext>
            </a:extLst>
          </p:cNvPr>
          <p:cNvSpPr>
            <a:spLocks noGrp="1"/>
          </p:cNvSpPr>
          <p:nvPr>
            <p:ph type="body" sz="quarter" idx="12" hasCustomPrompt="1"/>
          </p:nvPr>
        </p:nvSpPr>
        <p:spPr>
          <a:xfrm>
            <a:off x="1010014" y="2196611"/>
            <a:ext cx="5846298" cy="462153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Second Paragraph">
            <a:extLst>
              <a:ext uri="{FF2B5EF4-FFF2-40B4-BE49-F238E27FC236}">
                <a16:creationId xmlns:a16="http://schemas.microsoft.com/office/drawing/2014/main" id="{BE292DBE-5E3B-6E35-312E-C5201A1237CA}"/>
              </a:ext>
            </a:extLst>
          </p:cNvPr>
          <p:cNvSpPr>
            <a:spLocks noGrp="1"/>
          </p:cNvSpPr>
          <p:nvPr>
            <p:ph type="body" sz="quarter" idx="13" hasCustomPrompt="1"/>
          </p:nvPr>
        </p:nvSpPr>
        <p:spPr>
          <a:xfrm>
            <a:off x="7765367" y="2196611"/>
            <a:ext cx="5846298" cy="462153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5" name="ArcBest Icon">
            <a:extLst>
              <a:ext uri="{FF2B5EF4-FFF2-40B4-BE49-F238E27FC236}">
                <a16:creationId xmlns:a16="http://schemas.microsoft.com/office/drawing/2014/main" id="{E7F7365B-C217-E540-3514-9D8B3A482687}"/>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250432122"/>
      </p:ext>
    </p:extLst>
  </p:cSld>
  <p:clrMapOvr>
    <a:masterClrMapping/>
  </p:clrMapOvr>
  <p:hf sldNum="0" hdr="0" ftr="0" dt="0"/>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MSR - No Lead/La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6ED009-8E47-339A-98ED-6D12717E022C}"/>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FE40B7EB-4DF0-6B63-DFBF-B43C004B679C}"/>
              </a:ext>
              <a:ext uri="{C183D7F6-B498-43B3-948B-1728B52AA6E4}">
                <adec:decorative xmlns:adec="http://schemas.microsoft.com/office/drawing/2017/decorative" val="1"/>
              </a:ext>
            </a:extLst>
          </p:cNvPr>
          <p:cNvSpPr/>
          <p:nvPr/>
        </p:nvSpPr>
        <p:spPr>
          <a:xfrm>
            <a:off x="124549" y="1060314"/>
            <a:ext cx="14372909" cy="621294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42EDC9BE-3FEC-18F8-F174-8F2C89811C4E}"/>
              </a:ext>
              <a:ext uri="{C183D7F6-B498-43B3-948B-1728B52AA6E4}">
                <adec:decorative xmlns:adec="http://schemas.microsoft.com/office/drawing/2017/decorative" val="1"/>
              </a:ext>
            </a:extLst>
          </p:cNvPr>
          <p:cNvSpPr/>
          <p:nvPr/>
        </p:nvSpPr>
        <p:spPr>
          <a:xfrm>
            <a:off x="252348" y="1195086"/>
            <a:ext cx="14124612"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AC8360D7-99C8-FCAA-93A7-3A663770D293}"/>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9C074CA9-40C6-FEE2-7EE5-1AE44555BC74}"/>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892B8B7-2119-5FBB-2097-565261B84B33}"/>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10" name="Text Placeholder 12">
            <a:extLst>
              <a:ext uri="{FF2B5EF4-FFF2-40B4-BE49-F238E27FC236}">
                <a16:creationId xmlns:a16="http://schemas.microsoft.com/office/drawing/2014/main" id="{E38C7D7C-78B4-4F5C-F360-7563C193EF20}"/>
              </a:ext>
            </a:extLst>
          </p:cNvPr>
          <p:cNvSpPr>
            <a:spLocks noGrp="1"/>
          </p:cNvSpPr>
          <p:nvPr>
            <p:ph type="body" sz="quarter" idx="91"/>
          </p:nvPr>
        </p:nvSpPr>
        <p:spPr>
          <a:xfrm>
            <a:off x="475879" y="1354472"/>
            <a:ext cx="6709410"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2">
            <a:extLst>
              <a:ext uri="{FF2B5EF4-FFF2-40B4-BE49-F238E27FC236}">
                <a16:creationId xmlns:a16="http://schemas.microsoft.com/office/drawing/2014/main" id="{D69C7635-8E75-6529-9D92-1D18091F698D}"/>
              </a:ext>
            </a:extLst>
          </p:cNvPr>
          <p:cNvSpPr>
            <a:spLocks noGrp="1"/>
          </p:cNvSpPr>
          <p:nvPr>
            <p:ph type="body" sz="quarter" idx="92"/>
          </p:nvPr>
        </p:nvSpPr>
        <p:spPr>
          <a:xfrm>
            <a:off x="7408817" y="1354472"/>
            <a:ext cx="6709410"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46AE4961-409D-8AD4-D73D-F7ED147A6461}"/>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3" name="Title">
            <a:extLst>
              <a:ext uri="{FF2B5EF4-FFF2-40B4-BE49-F238E27FC236}">
                <a16:creationId xmlns:a16="http://schemas.microsoft.com/office/drawing/2014/main" id="{EB03D527-E2B8-0541-EF85-50292281F8F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4" name="Title">
            <a:extLst>
              <a:ext uri="{FF2B5EF4-FFF2-40B4-BE49-F238E27FC236}">
                <a16:creationId xmlns:a16="http://schemas.microsoft.com/office/drawing/2014/main" id="{7881506D-D59D-A71D-A189-9F9392DC7C0B}"/>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5" name="Title">
            <a:extLst>
              <a:ext uri="{FF2B5EF4-FFF2-40B4-BE49-F238E27FC236}">
                <a16:creationId xmlns:a16="http://schemas.microsoft.com/office/drawing/2014/main" id="{D23902AA-27CC-04E0-2941-65D9F3C303C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6" name="Title">
            <a:extLst>
              <a:ext uri="{FF2B5EF4-FFF2-40B4-BE49-F238E27FC236}">
                <a16:creationId xmlns:a16="http://schemas.microsoft.com/office/drawing/2014/main" id="{965126D9-2CF6-FC47-DFD5-79ED114ED790}"/>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7C9EC244-4860-C5EE-973F-FD8ACE7C3186}"/>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BFD4DA4E-0934-DF4D-19AF-FA5F87909E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7BA5AF03-1715-E368-FFBF-6732E25E7047}"/>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1E8D7811-FAA9-6EE2-FE78-256AD1CD50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634A712B-B175-6E8A-B5F6-CA27C78CFB59}"/>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3BD709BD-0CD6-A638-7C62-D7F4E26568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C0D756E8-BD1C-369C-44E6-0C3AB2468F71}"/>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4" name="Rectangle 3">
            <a:extLst>
              <a:ext uri="{FF2B5EF4-FFF2-40B4-BE49-F238E27FC236}">
                <a16:creationId xmlns:a16="http://schemas.microsoft.com/office/drawing/2014/main" id="{3B549963-0DB9-FA23-6301-DF77BDEDB753}"/>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6" name="Title">
            <a:extLst>
              <a:ext uri="{FF2B5EF4-FFF2-40B4-BE49-F238E27FC236}">
                <a16:creationId xmlns:a16="http://schemas.microsoft.com/office/drawing/2014/main" id="{BB528C9F-B5B7-1040-FCF7-4DA44C74D971}"/>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7" name="Title">
            <a:extLst>
              <a:ext uri="{FF2B5EF4-FFF2-40B4-BE49-F238E27FC236}">
                <a16:creationId xmlns:a16="http://schemas.microsoft.com/office/drawing/2014/main" id="{F33B1E76-93E9-B502-3735-A4D57C7AFAB5}"/>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8" name="Title">
            <a:extLst>
              <a:ext uri="{FF2B5EF4-FFF2-40B4-BE49-F238E27FC236}">
                <a16:creationId xmlns:a16="http://schemas.microsoft.com/office/drawing/2014/main" id="{1B972FB6-788E-1A82-EC3D-34E50B199D0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0FB536EC-8017-3BC6-B707-27F515A373D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68A4457B-E924-7D1E-B968-DDC588456B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6250C039-FA35-78B3-3E65-10480B4B87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2263DE3C-7882-3592-8306-CB5C0990F2C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1372799533"/>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MSR with Ch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6ED009-8E47-339A-98ED-6D12717E022C}"/>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FE40B7EB-4DF0-6B63-DFBF-B43C004B679C}"/>
              </a:ext>
              <a:ext uri="{C183D7F6-B498-43B3-948B-1728B52AA6E4}">
                <adec:decorative xmlns:adec="http://schemas.microsoft.com/office/drawing/2017/decorative" val="1"/>
              </a:ext>
            </a:extLst>
          </p:cNvPr>
          <p:cNvSpPr/>
          <p:nvPr/>
        </p:nvSpPr>
        <p:spPr>
          <a:xfrm>
            <a:off x="124550" y="1060314"/>
            <a:ext cx="7320565" cy="621294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42EDC9BE-3FEC-18F8-F174-8F2C89811C4E}"/>
              </a:ext>
              <a:ext uri="{C183D7F6-B498-43B3-948B-1728B52AA6E4}">
                <adec:decorative xmlns:adec="http://schemas.microsoft.com/office/drawing/2017/decorative" val="1"/>
              </a:ext>
            </a:extLst>
          </p:cNvPr>
          <p:cNvSpPr/>
          <p:nvPr/>
        </p:nvSpPr>
        <p:spPr>
          <a:xfrm>
            <a:off x="253405" y="1195086"/>
            <a:ext cx="7062852"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AC8360D7-99C8-FCAA-93A7-3A663770D293}"/>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9C074CA9-40C6-FEE2-7EE5-1AE44555BC74}"/>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892B8B7-2119-5FBB-2097-565261B84B33}"/>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12" name="Rectangle 11">
            <a:extLst>
              <a:ext uri="{FF2B5EF4-FFF2-40B4-BE49-F238E27FC236}">
                <a16:creationId xmlns:a16="http://schemas.microsoft.com/office/drawing/2014/main" id="{46AE4961-409D-8AD4-D73D-F7ED147A6461}"/>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3" name="Title">
            <a:extLst>
              <a:ext uri="{FF2B5EF4-FFF2-40B4-BE49-F238E27FC236}">
                <a16:creationId xmlns:a16="http://schemas.microsoft.com/office/drawing/2014/main" id="{EB03D527-E2B8-0541-EF85-50292281F8F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4" name="Title">
            <a:extLst>
              <a:ext uri="{FF2B5EF4-FFF2-40B4-BE49-F238E27FC236}">
                <a16:creationId xmlns:a16="http://schemas.microsoft.com/office/drawing/2014/main" id="{7881506D-D59D-A71D-A189-9F9392DC7C0B}"/>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5" name="Title">
            <a:extLst>
              <a:ext uri="{FF2B5EF4-FFF2-40B4-BE49-F238E27FC236}">
                <a16:creationId xmlns:a16="http://schemas.microsoft.com/office/drawing/2014/main" id="{D23902AA-27CC-04E0-2941-65D9F3C303C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6" name="Title">
            <a:extLst>
              <a:ext uri="{FF2B5EF4-FFF2-40B4-BE49-F238E27FC236}">
                <a16:creationId xmlns:a16="http://schemas.microsoft.com/office/drawing/2014/main" id="{965126D9-2CF6-FC47-DFD5-79ED114ED790}"/>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7C9EC244-4860-C5EE-973F-FD8ACE7C3186}"/>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BFD4DA4E-0934-DF4D-19AF-FA5F87909E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7BA5AF03-1715-E368-FFBF-6732E25E7047}"/>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1E8D7811-FAA9-6EE2-FE78-256AD1CD50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634A712B-B175-6E8A-B5F6-CA27C78CFB59}"/>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3BD709BD-0CD6-A638-7C62-D7F4E26568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C0D756E8-BD1C-369C-44E6-0C3AB2468F71}"/>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4" name="Rectangle 3">
            <a:extLst>
              <a:ext uri="{FF2B5EF4-FFF2-40B4-BE49-F238E27FC236}">
                <a16:creationId xmlns:a16="http://schemas.microsoft.com/office/drawing/2014/main" id="{3B549963-0DB9-FA23-6301-DF77BDEDB753}"/>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6" name="Title">
            <a:extLst>
              <a:ext uri="{FF2B5EF4-FFF2-40B4-BE49-F238E27FC236}">
                <a16:creationId xmlns:a16="http://schemas.microsoft.com/office/drawing/2014/main" id="{BB528C9F-B5B7-1040-FCF7-4DA44C74D971}"/>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7" name="Title">
            <a:extLst>
              <a:ext uri="{FF2B5EF4-FFF2-40B4-BE49-F238E27FC236}">
                <a16:creationId xmlns:a16="http://schemas.microsoft.com/office/drawing/2014/main" id="{F33B1E76-93E9-B502-3735-A4D57C7AFAB5}"/>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8" name="Title">
            <a:extLst>
              <a:ext uri="{FF2B5EF4-FFF2-40B4-BE49-F238E27FC236}">
                <a16:creationId xmlns:a16="http://schemas.microsoft.com/office/drawing/2014/main" id="{1B972FB6-788E-1A82-EC3D-34E50B199D0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0FB536EC-8017-3BC6-B707-27F515A373D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68A4457B-E924-7D1E-B968-DDC588456B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6250C039-FA35-78B3-3E65-10480B4B87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2263DE3C-7882-3592-8306-CB5C0990F2C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9" name="Rectangle 8">
            <a:extLst>
              <a:ext uri="{FF2B5EF4-FFF2-40B4-BE49-F238E27FC236}">
                <a16:creationId xmlns:a16="http://schemas.microsoft.com/office/drawing/2014/main" id="{1B7F1472-341F-1A62-48CD-FFA6838C41B4}"/>
              </a:ext>
              <a:ext uri="{C183D7F6-B498-43B3-948B-1728B52AA6E4}">
                <adec:decorative xmlns:adec="http://schemas.microsoft.com/office/drawing/2017/decorative" val="1"/>
              </a:ext>
            </a:extLst>
          </p:cNvPr>
          <p:cNvSpPr/>
          <p:nvPr/>
        </p:nvSpPr>
        <p:spPr>
          <a:xfrm>
            <a:off x="7750693" y="1195086"/>
            <a:ext cx="6449581" cy="6212947"/>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8" name="Text Placeholder 12">
            <a:extLst>
              <a:ext uri="{FF2B5EF4-FFF2-40B4-BE49-F238E27FC236}">
                <a16:creationId xmlns:a16="http://schemas.microsoft.com/office/drawing/2014/main" id="{F75B203D-EC59-2684-64D6-3ACD85723412}"/>
              </a:ext>
            </a:extLst>
          </p:cNvPr>
          <p:cNvSpPr>
            <a:spLocks noGrp="1"/>
          </p:cNvSpPr>
          <p:nvPr>
            <p:ph type="body" sz="quarter" idx="91"/>
          </p:nvPr>
        </p:nvSpPr>
        <p:spPr>
          <a:xfrm>
            <a:off x="475879" y="1354472"/>
            <a:ext cx="6651982"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8323601"/>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Icon-Sheet">
    <p:spTree>
      <p:nvGrpSpPr>
        <p:cNvPr id="1" name=""/>
        <p:cNvGrpSpPr/>
        <p:nvPr/>
      </p:nvGrpSpPr>
      <p:grpSpPr>
        <a:xfrm>
          <a:off x="0" y="0"/>
          <a:ext cx="0" cy="0"/>
          <a:chOff x="0" y="0"/>
          <a:chExt cx="0" cy="0"/>
        </a:xfrm>
      </p:grpSpPr>
      <p:graphicFrame>
        <p:nvGraphicFramePr>
          <p:cNvPr id="41" name="Table 40">
            <a:extLst>
              <a:ext uri="{FF2B5EF4-FFF2-40B4-BE49-F238E27FC236}">
                <a16:creationId xmlns:a16="http://schemas.microsoft.com/office/drawing/2014/main" id="{6D00EBE6-0B41-2096-DCA2-7C16E633A9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4312717"/>
              </p:ext>
            </p:extLst>
          </p:nvPr>
        </p:nvGraphicFramePr>
        <p:xfrm>
          <a:off x="6046650" y="6306659"/>
          <a:ext cx="7900420" cy="1423274"/>
        </p:xfrm>
        <a:graphic>
          <a:graphicData uri="http://schemas.openxmlformats.org/drawingml/2006/table">
            <a:tbl>
              <a:tblPr firstRow="1" bandRow="1">
                <a:tableStyleId>{5C22544A-7EE6-4342-B048-85BDC9FD1C3A}</a:tableStyleId>
              </a:tblPr>
              <a:tblGrid>
                <a:gridCol w="790042">
                  <a:extLst>
                    <a:ext uri="{9D8B030D-6E8A-4147-A177-3AD203B41FA5}">
                      <a16:colId xmlns:a16="http://schemas.microsoft.com/office/drawing/2014/main" val="4281898870"/>
                    </a:ext>
                  </a:extLst>
                </a:gridCol>
                <a:gridCol w="790042">
                  <a:extLst>
                    <a:ext uri="{9D8B030D-6E8A-4147-A177-3AD203B41FA5}">
                      <a16:colId xmlns:a16="http://schemas.microsoft.com/office/drawing/2014/main" val="3085828713"/>
                    </a:ext>
                  </a:extLst>
                </a:gridCol>
                <a:gridCol w="790042">
                  <a:extLst>
                    <a:ext uri="{9D8B030D-6E8A-4147-A177-3AD203B41FA5}">
                      <a16:colId xmlns:a16="http://schemas.microsoft.com/office/drawing/2014/main" val="1326584613"/>
                    </a:ext>
                  </a:extLst>
                </a:gridCol>
                <a:gridCol w="790042">
                  <a:extLst>
                    <a:ext uri="{9D8B030D-6E8A-4147-A177-3AD203B41FA5}">
                      <a16:colId xmlns:a16="http://schemas.microsoft.com/office/drawing/2014/main" val="1726372747"/>
                    </a:ext>
                  </a:extLst>
                </a:gridCol>
                <a:gridCol w="790042">
                  <a:extLst>
                    <a:ext uri="{9D8B030D-6E8A-4147-A177-3AD203B41FA5}">
                      <a16:colId xmlns:a16="http://schemas.microsoft.com/office/drawing/2014/main" val="725365407"/>
                    </a:ext>
                  </a:extLst>
                </a:gridCol>
                <a:gridCol w="790042">
                  <a:extLst>
                    <a:ext uri="{9D8B030D-6E8A-4147-A177-3AD203B41FA5}">
                      <a16:colId xmlns:a16="http://schemas.microsoft.com/office/drawing/2014/main" val="1936155553"/>
                    </a:ext>
                  </a:extLst>
                </a:gridCol>
                <a:gridCol w="790042">
                  <a:extLst>
                    <a:ext uri="{9D8B030D-6E8A-4147-A177-3AD203B41FA5}">
                      <a16:colId xmlns:a16="http://schemas.microsoft.com/office/drawing/2014/main" val="1568793589"/>
                    </a:ext>
                  </a:extLst>
                </a:gridCol>
                <a:gridCol w="790042">
                  <a:extLst>
                    <a:ext uri="{9D8B030D-6E8A-4147-A177-3AD203B41FA5}">
                      <a16:colId xmlns:a16="http://schemas.microsoft.com/office/drawing/2014/main" val="3152235682"/>
                    </a:ext>
                  </a:extLst>
                </a:gridCol>
                <a:gridCol w="790042">
                  <a:extLst>
                    <a:ext uri="{9D8B030D-6E8A-4147-A177-3AD203B41FA5}">
                      <a16:colId xmlns:a16="http://schemas.microsoft.com/office/drawing/2014/main" val="3038772991"/>
                    </a:ext>
                  </a:extLst>
                </a:gridCol>
                <a:gridCol w="790042">
                  <a:extLst>
                    <a:ext uri="{9D8B030D-6E8A-4147-A177-3AD203B41FA5}">
                      <a16:colId xmlns:a16="http://schemas.microsoft.com/office/drawing/2014/main" val="753631523"/>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Globe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Progress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Process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Check Mark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Calendar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Building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Accurate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Returns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7915752"/>
                  </a:ext>
                </a:extLst>
              </a:tr>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Compass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Coverage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Detention Fee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Briefcase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FAQ</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On Target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Temperature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Caution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0551160"/>
                  </a:ext>
                </a:extLst>
              </a:tr>
            </a:tbl>
          </a:graphicData>
        </a:graphic>
      </p:graphicFrame>
      <p:graphicFrame>
        <p:nvGraphicFramePr>
          <p:cNvPr id="42" name="Table 41">
            <a:extLst>
              <a:ext uri="{FF2B5EF4-FFF2-40B4-BE49-F238E27FC236}">
                <a16:creationId xmlns:a16="http://schemas.microsoft.com/office/drawing/2014/main" id="{51BA041D-0D76-C59B-8903-8B90CA61D2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8373692"/>
              </p:ext>
            </p:extLst>
          </p:nvPr>
        </p:nvGraphicFramePr>
        <p:xfrm>
          <a:off x="727547" y="671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Air Forwarding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Expedite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Final Mile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International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LTL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Managed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Moving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Product Launch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SCO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Tradeshow</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Truckload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FM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SA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Warehousing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3" name="Table 42">
            <a:extLst>
              <a:ext uri="{FF2B5EF4-FFF2-40B4-BE49-F238E27FC236}">
                <a16:creationId xmlns:a16="http://schemas.microsoft.com/office/drawing/2014/main" id="{2D7EDAF3-AA79-FCF3-D723-D1D52EB175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3116241"/>
              </p:ext>
            </p:extLst>
          </p:nvPr>
        </p:nvGraphicFramePr>
        <p:xfrm>
          <a:off x="12369989" y="671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08849091"/>
                    </a:ext>
                  </a:extLst>
                </a:gridCol>
                <a:gridCol w="792035">
                  <a:extLst>
                    <a:ext uri="{9D8B030D-6E8A-4147-A177-3AD203B41FA5}">
                      <a16:colId xmlns:a16="http://schemas.microsoft.com/office/drawing/2014/main" val="296272348"/>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Automotive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Manufacturing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High Value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4" name="Table 43">
            <a:extLst>
              <a:ext uri="{FF2B5EF4-FFF2-40B4-BE49-F238E27FC236}">
                <a16:creationId xmlns:a16="http://schemas.microsoft.com/office/drawing/2014/main" id="{0E91E4D3-C2D3-CE5C-04F8-73756C11D81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8026737"/>
              </p:ext>
            </p:extLst>
          </p:nvPr>
        </p:nvGraphicFramePr>
        <p:xfrm>
          <a:off x="7340239" y="671563"/>
          <a:ext cx="475221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gridCol w="792035">
                  <a:extLst>
                    <a:ext uri="{9D8B030D-6E8A-4147-A177-3AD203B41FA5}">
                      <a16:colId xmlns:a16="http://schemas.microsoft.com/office/drawing/2014/main" val="1334019146"/>
                    </a:ext>
                  </a:extLst>
                </a:gridCol>
                <a:gridCol w="792035">
                  <a:extLst>
                    <a:ext uri="{9D8B030D-6E8A-4147-A177-3AD203B41FA5}">
                      <a16:colId xmlns:a16="http://schemas.microsoft.com/office/drawing/2014/main" val="2035835026"/>
                    </a:ext>
                  </a:extLst>
                </a:gridCol>
              </a:tblGrid>
              <a:tr h="711637">
                <a:tc>
                  <a:txBody>
                    <a:bodyPr/>
                    <a:lstStyle/>
                    <a:p>
                      <a:pPr algn="ctr"/>
                      <a:r>
                        <a:rPr lang="en-US" sz="600" b="0">
                          <a:solidFill>
                            <a:schemeClr val="tx1"/>
                          </a:solidFill>
                          <a:latin typeface="+mn-lt"/>
                        </a:rPr>
                        <a:t>Maintenance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Fleet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 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Fast 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Loading Dock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 School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Certification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5" name="Table 44">
            <a:extLst>
              <a:ext uri="{FF2B5EF4-FFF2-40B4-BE49-F238E27FC236}">
                <a16:creationId xmlns:a16="http://schemas.microsoft.com/office/drawing/2014/main" id="{DEBBD666-485B-E990-8F8D-33BC5C2C347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9587055"/>
              </p:ext>
            </p:extLst>
          </p:nvPr>
        </p:nvGraphicFramePr>
        <p:xfrm>
          <a:off x="727547" y="2572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Dry Van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 Shelves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Dolly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Forklift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 Control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ReloCube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Threshold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Room of Choice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algn="ctr"/>
                      <a:r>
                        <a:rPr lang="en-US" sz="600" b="0">
                          <a:solidFill>
                            <a:schemeClr val="tx1"/>
                          </a:solidFill>
                          <a:latin typeface="+mn-lt"/>
                        </a:rPr>
                        <a:t>Container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Container Loading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 with Box</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Flatbed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Liftgate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Single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Assembly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Porch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46" name="Table 45">
            <a:extLst>
              <a:ext uri="{FF2B5EF4-FFF2-40B4-BE49-F238E27FC236}">
                <a16:creationId xmlns:a16="http://schemas.microsoft.com/office/drawing/2014/main" id="{43E3CC9A-418F-3B10-8F76-ABB362C0113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039349"/>
              </p:ext>
            </p:extLst>
          </p:nvPr>
        </p:nvGraphicFramePr>
        <p:xfrm>
          <a:off x="10745767" y="4413487"/>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tblGrid>
              <a:tr h="711637">
                <a:tc>
                  <a:txBody>
                    <a:bodyPr/>
                    <a:lstStyle/>
                    <a:p>
                      <a:pPr algn="ctr"/>
                      <a:r>
                        <a:rPr lang="en-US" sz="600" b="0">
                          <a:solidFill>
                            <a:schemeClr val="tx1"/>
                          </a:solidFill>
                          <a:latin typeface="+mn-lt"/>
                        </a:rPr>
                        <a:t>Pickup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Delivery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 Pins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A to B</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Directions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In Transit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Tracking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47" name="Table 46">
            <a:extLst>
              <a:ext uri="{FF2B5EF4-FFF2-40B4-BE49-F238E27FC236}">
                <a16:creationId xmlns:a16="http://schemas.microsoft.com/office/drawing/2014/main" id="{7687A238-D1D5-E98B-4E02-FCF49719EB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8468574"/>
              </p:ext>
            </p:extLst>
          </p:nvPr>
        </p:nvGraphicFramePr>
        <p:xfrm>
          <a:off x="7291419" y="2561590"/>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035835026"/>
                    </a:ext>
                  </a:extLst>
                </a:gridCol>
                <a:gridCol w="792035">
                  <a:extLst>
                    <a:ext uri="{9D8B030D-6E8A-4147-A177-3AD203B41FA5}">
                      <a16:colId xmlns:a16="http://schemas.microsoft.com/office/drawing/2014/main" val="884555889"/>
                    </a:ext>
                  </a:extLst>
                </a:gridCol>
              </a:tblGrid>
              <a:tr h="711637">
                <a:tc>
                  <a:txBody>
                    <a:bodyPr/>
                    <a:lstStyle/>
                    <a:p>
                      <a:pPr algn="ctr"/>
                      <a:r>
                        <a:rPr lang="en-US" sz="600" b="0">
                          <a:solidFill>
                            <a:schemeClr val="tx1"/>
                          </a:solidFill>
                          <a:latin typeface="+mn-lt"/>
                        </a:rPr>
                        <a:t>Dimension Cert.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Invoice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Delivery Receipt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Bill of Lading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8" name="Table 47">
            <a:extLst>
              <a:ext uri="{FF2B5EF4-FFF2-40B4-BE49-F238E27FC236}">
                <a16:creationId xmlns:a16="http://schemas.microsoft.com/office/drawing/2014/main" id="{540750DB-C65C-88A6-E0F6-26202E290D6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7963614"/>
              </p:ext>
            </p:extLst>
          </p:nvPr>
        </p:nvGraphicFramePr>
        <p:xfrm>
          <a:off x="8984960" y="2572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6256298"/>
                    </a:ext>
                  </a:extLst>
                </a:gridCol>
                <a:gridCol w="792035">
                  <a:extLst>
                    <a:ext uri="{9D8B030D-6E8A-4147-A177-3AD203B41FA5}">
                      <a16:colId xmlns:a16="http://schemas.microsoft.com/office/drawing/2014/main" val="4100970060"/>
                    </a:ext>
                  </a:extLst>
                </a:gridCol>
              </a:tblGrid>
              <a:tr h="711637">
                <a:tc>
                  <a:txBody>
                    <a:bodyPr/>
                    <a:lstStyle/>
                    <a:p>
                      <a:pPr algn="ctr"/>
                      <a:r>
                        <a:rPr lang="en-US" sz="600" b="0">
                          <a:solidFill>
                            <a:schemeClr val="tx1"/>
                          </a:solidFill>
                          <a:latin typeface="+mn-lt"/>
                        </a:rPr>
                        <a:t>Fort Smith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Fayetteville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1387756"/>
                  </a:ext>
                </a:extLst>
              </a:tr>
              <a:tr h="711637">
                <a:tc>
                  <a:txBody>
                    <a:bodyPr/>
                    <a:lstStyle/>
                    <a:p>
                      <a:pPr algn="ctr"/>
                      <a:r>
                        <a:rPr lang="en-US" sz="600" b="0">
                          <a:solidFill>
                            <a:schemeClr val="tx1"/>
                          </a:solidFill>
                          <a:latin typeface="+mn-lt"/>
                        </a:rPr>
                        <a:t>Medina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Chicago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568554"/>
                  </a:ext>
                </a:extLst>
              </a:tr>
            </a:tbl>
          </a:graphicData>
        </a:graphic>
      </p:graphicFrame>
      <p:graphicFrame>
        <p:nvGraphicFramePr>
          <p:cNvPr id="49" name="Table 48">
            <a:extLst>
              <a:ext uri="{FF2B5EF4-FFF2-40B4-BE49-F238E27FC236}">
                <a16:creationId xmlns:a16="http://schemas.microsoft.com/office/drawing/2014/main" id="{F3600089-81B7-CEA9-09FA-5DB31F555E2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223284"/>
              </p:ext>
            </p:extLst>
          </p:nvPr>
        </p:nvGraphicFramePr>
        <p:xfrm>
          <a:off x="751612" y="4409934"/>
          <a:ext cx="396017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8680705"/>
                    </a:ext>
                  </a:extLst>
                </a:gridCol>
                <a:gridCol w="792035">
                  <a:extLst>
                    <a:ext uri="{9D8B030D-6E8A-4147-A177-3AD203B41FA5}">
                      <a16:colId xmlns:a16="http://schemas.microsoft.com/office/drawing/2014/main" val="3930678879"/>
                    </a:ext>
                  </a:extLst>
                </a:gridCol>
                <a:gridCol w="792035">
                  <a:extLst>
                    <a:ext uri="{9D8B030D-6E8A-4147-A177-3AD203B41FA5}">
                      <a16:colId xmlns:a16="http://schemas.microsoft.com/office/drawing/2014/main" val="3633986860"/>
                    </a:ext>
                  </a:extLst>
                </a:gridCol>
                <a:gridCol w="792035">
                  <a:extLst>
                    <a:ext uri="{9D8B030D-6E8A-4147-A177-3AD203B41FA5}">
                      <a16:colId xmlns:a16="http://schemas.microsoft.com/office/drawing/2014/main" val="3233632855"/>
                    </a:ext>
                  </a:extLst>
                </a:gridCol>
                <a:gridCol w="792035">
                  <a:extLst>
                    <a:ext uri="{9D8B030D-6E8A-4147-A177-3AD203B41FA5}">
                      <a16:colId xmlns:a16="http://schemas.microsoft.com/office/drawing/2014/main" val="315161400"/>
                    </a:ext>
                  </a:extLst>
                </a:gridCol>
              </a:tblGrid>
              <a:tr h="711637">
                <a:tc>
                  <a:txBody>
                    <a:bodyPr/>
                    <a:lstStyle/>
                    <a:p>
                      <a:pPr algn="ctr"/>
                      <a:r>
                        <a:rPr lang="en-US" sz="600" b="0">
                          <a:solidFill>
                            <a:schemeClr val="tx1"/>
                          </a:solidFill>
                          <a:latin typeface="+mn-lt"/>
                        </a:rPr>
                        <a:t>SMS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Chat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Announcement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Planning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Paper Airplane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1649930"/>
                  </a:ext>
                </a:extLst>
              </a:tr>
              <a:tr h="711637">
                <a:tc>
                  <a:txBody>
                    <a:bodyPr/>
                    <a:lstStyle/>
                    <a:p>
                      <a:pPr algn="ctr"/>
                      <a:r>
                        <a:rPr lang="en-US" sz="600" b="0">
                          <a:solidFill>
                            <a:schemeClr val="tx1"/>
                          </a:solidFill>
                          <a:latin typeface="+mn-lt"/>
                        </a:rPr>
                        <a:t>Agent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at Desk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Urgent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Airwaves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6263021"/>
                  </a:ext>
                </a:extLst>
              </a:tr>
            </a:tbl>
          </a:graphicData>
        </a:graphic>
      </p:graphicFrame>
      <p:graphicFrame>
        <p:nvGraphicFramePr>
          <p:cNvPr id="50" name="Table 49">
            <a:extLst>
              <a:ext uri="{FF2B5EF4-FFF2-40B4-BE49-F238E27FC236}">
                <a16:creationId xmlns:a16="http://schemas.microsoft.com/office/drawing/2014/main" id="{4FD4BCAF-24B0-1330-3C56-608498835DA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2345604"/>
              </p:ext>
            </p:extLst>
          </p:nvPr>
        </p:nvGraphicFramePr>
        <p:xfrm>
          <a:off x="4948169" y="4434863"/>
          <a:ext cx="554424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1906636410"/>
                    </a:ext>
                  </a:extLst>
                </a:gridCol>
                <a:gridCol w="792035">
                  <a:extLst>
                    <a:ext uri="{9D8B030D-6E8A-4147-A177-3AD203B41FA5}">
                      <a16:colId xmlns:a16="http://schemas.microsoft.com/office/drawing/2014/main" val="2188476033"/>
                    </a:ext>
                  </a:extLst>
                </a:gridCol>
                <a:gridCol w="792035">
                  <a:extLst>
                    <a:ext uri="{9D8B030D-6E8A-4147-A177-3AD203B41FA5}">
                      <a16:colId xmlns:a16="http://schemas.microsoft.com/office/drawing/2014/main" val="2504304112"/>
                    </a:ext>
                  </a:extLst>
                </a:gridCol>
                <a:gridCol w="792035">
                  <a:extLst>
                    <a:ext uri="{9D8B030D-6E8A-4147-A177-3AD203B41FA5}">
                      <a16:colId xmlns:a16="http://schemas.microsoft.com/office/drawing/2014/main" val="1236763060"/>
                    </a:ext>
                  </a:extLst>
                </a:gridCol>
                <a:gridCol w="792035">
                  <a:extLst>
                    <a:ext uri="{9D8B030D-6E8A-4147-A177-3AD203B41FA5}">
                      <a16:colId xmlns:a16="http://schemas.microsoft.com/office/drawing/2014/main" val="2342307911"/>
                    </a:ext>
                  </a:extLst>
                </a:gridCol>
                <a:gridCol w="792035">
                  <a:extLst>
                    <a:ext uri="{9D8B030D-6E8A-4147-A177-3AD203B41FA5}">
                      <a16:colId xmlns:a16="http://schemas.microsoft.com/office/drawing/2014/main" val="2867267182"/>
                    </a:ext>
                  </a:extLst>
                </a:gridCol>
                <a:gridCol w="792035">
                  <a:extLst>
                    <a:ext uri="{9D8B030D-6E8A-4147-A177-3AD203B41FA5}">
                      <a16:colId xmlns:a16="http://schemas.microsoft.com/office/drawing/2014/main" val="2654077460"/>
                    </a:ext>
                  </a:extLst>
                </a:gridCol>
              </a:tblGrid>
              <a:tr h="711637">
                <a:tc>
                  <a:txBody>
                    <a:bodyPr/>
                    <a:lstStyle/>
                    <a:p>
                      <a:pPr algn="ctr"/>
                      <a:r>
                        <a:rPr lang="en-US" sz="600" b="0">
                          <a:solidFill>
                            <a:schemeClr val="tx1"/>
                          </a:solidFill>
                          <a:latin typeface="+mn-lt"/>
                        </a:rPr>
                        <a:t>Omni Channel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Idea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Genius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Network Server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Problem Solving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8654400"/>
                  </a:ext>
                </a:extLst>
              </a:tr>
              <a:tr h="711637">
                <a:tc>
                  <a:txBody>
                    <a:bodyPr/>
                    <a:lstStyle/>
                    <a:p>
                      <a:pPr algn="ctr"/>
                      <a:r>
                        <a:rPr lang="en-US" sz="600" b="0">
                          <a:solidFill>
                            <a:schemeClr val="tx1"/>
                          </a:solidFill>
                          <a:latin typeface="+mn-lt"/>
                        </a:rPr>
                        <a:t>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Alert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Edit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Technology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0573185"/>
                  </a:ext>
                </a:extLst>
              </a:tr>
            </a:tbl>
          </a:graphicData>
        </a:graphic>
      </p:graphicFrame>
      <p:graphicFrame>
        <p:nvGraphicFramePr>
          <p:cNvPr id="51" name="Table 50">
            <a:extLst>
              <a:ext uri="{FF2B5EF4-FFF2-40B4-BE49-F238E27FC236}">
                <a16:creationId xmlns:a16="http://schemas.microsoft.com/office/drawing/2014/main" id="{FB6924EA-7701-E10E-D9CF-C95601A9022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1309785"/>
              </p:ext>
            </p:extLst>
          </p:nvPr>
        </p:nvGraphicFramePr>
        <p:xfrm>
          <a:off x="10741875" y="2572563"/>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858231958"/>
                    </a:ext>
                  </a:extLst>
                </a:gridCol>
                <a:gridCol w="792035">
                  <a:extLst>
                    <a:ext uri="{9D8B030D-6E8A-4147-A177-3AD203B41FA5}">
                      <a16:colId xmlns:a16="http://schemas.microsoft.com/office/drawing/2014/main" val="1671795235"/>
                    </a:ext>
                  </a:extLst>
                </a:gridCol>
                <a:gridCol w="792035">
                  <a:extLst>
                    <a:ext uri="{9D8B030D-6E8A-4147-A177-3AD203B41FA5}">
                      <a16:colId xmlns:a16="http://schemas.microsoft.com/office/drawing/2014/main" val="1321971990"/>
                    </a:ext>
                  </a:extLst>
                </a:gridCol>
                <a:gridCol w="792035">
                  <a:extLst>
                    <a:ext uri="{9D8B030D-6E8A-4147-A177-3AD203B41FA5}">
                      <a16:colId xmlns:a16="http://schemas.microsoft.com/office/drawing/2014/main" val="2191706336"/>
                    </a:ext>
                  </a:extLst>
                </a:gridCol>
              </a:tblGrid>
              <a:tr h="711637">
                <a:tc>
                  <a:txBody>
                    <a:bodyPr/>
                    <a:lstStyle/>
                    <a:p>
                      <a:pPr algn="ctr"/>
                      <a:r>
                        <a:rPr lang="en-US" sz="600" b="0">
                          <a:solidFill>
                            <a:schemeClr val="tx1"/>
                          </a:solidFill>
                          <a:latin typeface="+mn-lt"/>
                        </a:rPr>
                        <a:t>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Performance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Profit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Costs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404020"/>
                  </a:ext>
                </a:extLst>
              </a:tr>
              <a:tr h="711637">
                <a:tc>
                  <a:txBody>
                    <a:bodyPr/>
                    <a:lstStyle/>
                    <a:p>
                      <a:pPr algn="ctr"/>
                      <a:r>
                        <a:rPr lang="en-US" sz="600" b="0">
                          <a:solidFill>
                            <a:schemeClr val="tx1"/>
                          </a:solidFill>
                          <a:latin typeface="+mn-lt"/>
                        </a:rPr>
                        <a:t>Positive Outcome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Sharing 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 Returned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3407676"/>
                  </a:ext>
                </a:extLst>
              </a:tr>
            </a:tbl>
          </a:graphicData>
        </a:graphic>
      </p:graphicFrame>
      <p:graphicFrame>
        <p:nvGraphicFramePr>
          <p:cNvPr id="52" name="Table 51">
            <a:extLst>
              <a:ext uri="{FF2B5EF4-FFF2-40B4-BE49-F238E27FC236}">
                <a16:creationId xmlns:a16="http://schemas.microsoft.com/office/drawing/2014/main" id="{B34FDD81-D84B-A17A-8D46-CB2EEEAAD48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285631"/>
              </p:ext>
            </p:extLst>
          </p:nvPr>
        </p:nvGraphicFramePr>
        <p:xfrm>
          <a:off x="710910" y="6271782"/>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150490869"/>
                    </a:ext>
                  </a:extLst>
                </a:gridCol>
                <a:gridCol w="792035">
                  <a:extLst>
                    <a:ext uri="{9D8B030D-6E8A-4147-A177-3AD203B41FA5}">
                      <a16:colId xmlns:a16="http://schemas.microsoft.com/office/drawing/2014/main" val="3248239783"/>
                    </a:ext>
                  </a:extLst>
                </a:gridCol>
                <a:gridCol w="792035">
                  <a:extLst>
                    <a:ext uri="{9D8B030D-6E8A-4147-A177-3AD203B41FA5}">
                      <a16:colId xmlns:a16="http://schemas.microsoft.com/office/drawing/2014/main" val="370020552"/>
                    </a:ext>
                  </a:extLst>
                </a:gridCol>
              </a:tblGrid>
              <a:tr h="711637">
                <a:tc>
                  <a:txBody>
                    <a:bodyPr/>
                    <a:lstStyle/>
                    <a:p>
                      <a:pPr algn="ctr"/>
                      <a:r>
                        <a:rPr lang="en-US" sz="600" b="0">
                          <a:solidFill>
                            <a:schemeClr val="tx1"/>
                          </a:solidFill>
                          <a:latin typeface="+mn-lt"/>
                        </a:rPr>
                        <a:t>Collaboration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Creativity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Excellence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669802"/>
                  </a:ext>
                </a:extLst>
              </a:tr>
              <a:tr h="711637">
                <a:tc>
                  <a:txBody>
                    <a:bodyPr/>
                    <a:lstStyle/>
                    <a:p>
                      <a:pPr algn="ctr"/>
                      <a:r>
                        <a:rPr lang="en-US" sz="600" b="0">
                          <a:solidFill>
                            <a:schemeClr val="tx1"/>
                          </a:solidFill>
                          <a:latin typeface="+mn-lt"/>
                        </a:rPr>
                        <a:t>Growth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Wellness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4439683"/>
                  </a:ext>
                </a:extLst>
              </a:tr>
            </a:tbl>
          </a:graphicData>
        </a:graphic>
      </p:graphicFrame>
      <p:graphicFrame>
        <p:nvGraphicFramePr>
          <p:cNvPr id="53" name="Table 52">
            <a:extLst>
              <a:ext uri="{FF2B5EF4-FFF2-40B4-BE49-F238E27FC236}">
                <a16:creationId xmlns:a16="http://schemas.microsoft.com/office/drawing/2014/main" id="{64F92DFE-BC69-AC2A-961D-D8CE47EF017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0368404"/>
              </p:ext>
            </p:extLst>
          </p:nvPr>
        </p:nvGraphicFramePr>
        <p:xfrm>
          <a:off x="3394278" y="6306659"/>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393265926"/>
                    </a:ext>
                  </a:extLst>
                </a:gridCol>
                <a:gridCol w="792035">
                  <a:extLst>
                    <a:ext uri="{9D8B030D-6E8A-4147-A177-3AD203B41FA5}">
                      <a16:colId xmlns:a16="http://schemas.microsoft.com/office/drawing/2014/main" val="743506817"/>
                    </a:ext>
                  </a:extLst>
                </a:gridCol>
                <a:gridCol w="792035">
                  <a:extLst>
                    <a:ext uri="{9D8B030D-6E8A-4147-A177-3AD203B41FA5}">
                      <a16:colId xmlns:a16="http://schemas.microsoft.com/office/drawing/2014/main" val="2210408843"/>
                    </a:ext>
                  </a:extLst>
                </a:gridCol>
              </a:tblGrid>
              <a:tr h="711637">
                <a:tc>
                  <a:txBody>
                    <a:bodyPr/>
                    <a:lstStyle/>
                    <a:p>
                      <a:pPr algn="ctr"/>
                      <a:r>
                        <a:rPr lang="en-US" sz="600" b="0">
                          <a:solidFill>
                            <a:schemeClr val="tx1"/>
                          </a:solidFill>
                          <a:latin typeface="+mn-lt"/>
                        </a:rPr>
                        <a:t>Partnership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Teamwork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Member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2229534"/>
                  </a:ext>
                </a:extLst>
              </a:tr>
              <a:tr h="711637">
                <a:tc>
                  <a:txBody>
                    <a:bodyPr/>
                    <a:lstStyle/>
                    <a:p>
                      <a:pPr algn="ctr"/>
                      <a:r>
                        <a:rPr lang="en-US" sz="600" b="0">
                          <a:solidFill>
                            <a:schemeClr val="tx1"/>
                          </a:solidFill>
                          <a:latin typeface="+mn-lt"/>
                        </a:rPr>
                        <a:t>Team Structure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Together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4908490"/>
                  </a:ext>
                </a:extLst>
              </a:tr>
            </a:tbl>
          </a:graphicData>
        </a:graphic>
      </p:graphicFrame>
      <p:sp>
        <p:nvSpPr>
          <p:cNvPr id="54" name="TextBox 53">
            <a:extLst>
              <a:ext uri="{FF2B5EF4-FFF2-40B4-BE49-F238E27FC236}">
                <a16:creationId xmlns:a16="http://schemas.microsoft.com/office/drawing/2014/main" id="{8CA38BB9-67D2-0A7C-5294-2F893EAA918B}"/>
              </a:ext>
              <a:ext uri="{C183D7F6-B498-43B3-948B-1728B52AA6E4}">
                <adec:decorative xmlns:adec="http://schemas.microsoft.com/office/drawing/2017/decorative" val="1"/>
              </a:ext>
            </a:extLst>
          </p:cNvPr>
          <p:cNvSpPr txBox="1"/>
          <p:nvPr/>
        </p:nvSpPr>
        <p:spPr>
          <a:xfrm>
            <a:off x="752586"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PRIMARY SOLUTIONS</a:t>
            </a:r>
          </a:p>
        </p:txBody>
      </p:sp>
      <p:sp>
        <p:nvSpPr>
          <p:cNvPr id="55" name="Rounded Rectangle 54">
            <a:extLst>
              <a:ext uri="{FF2B5EF4-FFF2-40B4-BE49-F238E27FC236}">
                <a16:creationId xmlns:a16="http://schemas.microsoft.com/office/drawing/2014/main" id="{F7591502-F1C9-53B2-DC42-BF2588E586E7}"/>
              </a:ext>
              <a:ext uri="{C183D7F6-B498-43B3-948B-1728B52AA6E4}">
                <adec:decorative xmlns:adec="http://schemas.microsoft.com/office/drawing/2017/decorative" val="1"/>
              </a:ext>
            </a:extLst>
          </p:cNvPr>
          <p:cNvSpPr/>
          <p:nvPr/>
        </p:nvSpPr>
        <p:spPr>
          <a:xfrm>
            <a:off x="727547" y="671564"/>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56" name="TextBox 55">
            <a:extLst>
              <a:ext uri="{FF2B5EF4-FFF2-40B4-BE49-F238E27FC236}">
                <a16:creationId xmlns:a16="http://schemas.microsoft.com/office/drawing/2014/main" id="{1B475C25-FFC3-07A7-DD02-1AD2F01C49C3}"/>
              </a:ext>
              <a:ext uri="{C183D7F6-B498-43B3-948B-1728B52AA6E4}">
                <adec:decorative xmlns:adec="http://schemas.microsoft.com/office/drawing/2017/decorative" val="1"/>
              </a:ext>
            </a:extLst>
          </p:cNvPr>
          <p:cNvSpPr txBox="1"/>
          <p:nvPr/>
        </p:nvSpPr>
        <p:spPr>
          <a:xfrm>
            <a:off x="6071689"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MISCELLANEOUS</a:t>
            </a:r>
          </a:p>
        </p:txBody>
      </p:sp>
      <p:sp>
        <p:nvSpPr>
          <p:cNvPr id="57" name="Rounded Rectangle 56">
            <a:extLst>
              <a:ext uri="{FF2B5EF4-FFF2-40B4-BE49-F238E27FC236}">
                <a16:creationId xmlns:a16="http://schemas.microsoft.com/office/drawing/2014/main" id="{BFA4A7C6-A187-D5C8-7F0B-0FB29FB24940}"/>
              </a:ext>
              <a:ext uri="{C183D7F6-B498-43B3-948B-1728B52AA6E4}">
                <adec:decorative xmlns:adec="http://schemas.microsoft.com/office/drawing/2017/decorative" val="1"/>
              </a:ext>
            </a:extLst>
          </p:cNvPr>
          <p:cNvSpPr/>
          <p:nvPr/>
        </p:nvSpPr>
        <p:spPr>
          <a:xfrm>
            <a:off x="6046651" y="6262943"/>
            <a:ext cx="7900416"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58" name="TextBox 57">
            <a:extLst>
              <a:ext uri="{FF2B5EF4-FFF2-40B4-BE49-F238E27FC236}">
                <a16:creationId xmlns:a16="http://schemas.microsoft.com/office/drawing/2014/main" id="{B25A648D-2D09-91E1-6E80-F2379B17E606}"/>
              </a:ext>
              <a:ext uri="{C183D7F6-B498-43B3-948B-1728B52AA6E4}">
                <adec:decorative xmlns:adec="http://schemas.microsoft.com/office/drawing/2017/decorative" val="1"/>
              </a:ext>
            </a:extLst>
          </p:cNvPr>
          <p:cNvSpPr txBox="1"/>
          <p:nvPr/>
        </p:nvSpPr>
        <p:spPr>
          <a:xfrm>
            <a:off x="12365200" y="521082"/>
            <a:ext cx="98755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INDUSTRIES</a:t>
            </a:r>
          </a:p>
        </p:txBody>
      </p:sp>
      <p:sp>
        <p:nvSpPr>
          <p:cNvPr id="59" name="Rounded Rectangle 58">
            <a:extLst>
              <a:ext uri="{FF2B5EF4-FFF2-40B4-BE49-F238E27FC236}">
                <a16:creationId xmlns:a16="http://schemas.microsoft.com/office/drawing/2014/main" id="{87137EB1-ADC3-6CB5-8B69-C73FA882A3E3}"/>
              </a:ext>
              <a:ext uri="{C183D7F6-B498-43B3-948B-1728B52AA6E4}">
                <adec:decorative xmlns:adec="http://schemas.microsoft.com/office/drawing/2017/decorative" val="1"/>
              </a:ext>
            </a:extLst>
          </p:cNvPr>
          <p:cNvSpPr/>
          <p:nvPr/>
        </p:nvSpPr>
        <p:spPr>
          <a:xfrm>
            <a:off x="12379334" y="671564"/>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0" name="TextBox 59">
            <a:extLst>
              <a:ext uri="{FF2B5EF4-FFF2-40B4-BE49-F238E27FC236}">
                <a16:creationId xmlns:a16="http://schemas.microsoft.com/office/drawing/2014/main" id="{F376FC75-F65A-5AA4-3A33-4C4136452881}"/>
              </a:ext>
              <a:ext uri="{C183D7F6-B498-43B3-948B-1728B52AA6E4}">
                <adec:decorative xmlns:adec="http://schemas.microsoft.com/office/drawing/2017/decorative" val="1"/>
              </a:ext>
            </a:extLst>
          </p:cNvPr>
          <p:cNvSpPr txBox="1"/>
          <p:nvPr/>
        </p:nvSpPr>
        <p:spPr>
          <a:xfrm>
            <a:off x="7340239"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DRIVERS/CARRIERS</a:t>
            </a:r>
          </a:p>
        </p:txBody>
      </p:sp>
      <p:sp>
        <p:nvSpPr>
          <p:cNvPr id="61" name="Rounded Rectangle 60">
            <a:extLst>
              <a:ext uri="{FF2B5EF4-FFF2-40B4-BE49-F238E27FC236}">
                <a16:creationId xmlns:a16="http://schemas.microsoft.com/office/drawing/2014/main" id="{2E9113A2-DA71-32FA-8EA1-A330CD28BF5D}"/>
              </a:ext>
              <a:ext uri="{C183D7F6-B498-43B3-948B-1728B52AA6E4}">
                <adec:decorative xmlns:adec="http://schemas.microsoft.com/office/drawing/2017/decorative" val="1"/>
              </a:ext>
            </a:extLst>
          </p:cNvPr>
          <p:cNvSpPr/>
          <p:nvPr/>
        </p:nvSpPr>
        <p:spPr>
          <a:xfrm>
            <a:off x="7340329" y="671564"/>
            <a:ext cx="4729927"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2" name="TextBox 61">
            <a:extLst>
              <a:ext uri="{FF2B5EF4-FFF2-40B4-BE49-F238E27FC236}">
                <a16:creationId xmlns:a16="http://schemas.microsoft.com/office/drawing/2014/main" id="{6ABF96BD-17F9-0C9C-3C9E-D68EA25B8F92}"/>
              </a:ext>
              <a:ext uri="{C183D7F6-B498-43B3-948B-1728B52AA6E4}">
                <adec:decorative xmlns:adec="http://schemas.microsoft.com/office/drawing/2017/decorative" val="1"/>
              </a:ext>
            </a:extLst>
          </p:cNvPr>
          <p:cNvSpPr txBox="1"/>
          <p:nvPr/>
        </p:nvSpPr>
        <p:spPr>
          <a:xfrm>
            <a:off x="752586"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SOLUTION DETAILS</a:t>
            </a:r>
          </a:p>
        </p:txBody>
      </p:sp>
      <p:sp>
        <p:nvSpPr>
          <p:cNvPr id="63" name="Rounded Rectangle 62">
            <a:extLst>
              <a:ext uri="{FF2B5EF4-FFF2-40B4-BE49-F238E27FC236}">
                <a16:creationId xmlns:a16="http://schemas.microsoft.com/office/drawing/2014/main" id="{E187B597-ABE4-FE5C-DFA5-BB8BD914C60D}"/>
              </a:ext>
              <a:ext uri="{C183D7F6-B498-43B3-948B-1728B52AA6E4}">
                <adec:decorative xmlns:adec="http://schemas.microsoft.com/office/drawing/2017/decorative" val="1"/>
              </a:ext>
            </a:extLst>
          </p:cNvPr>
          <p:cNvSpPr/>
          <p:nvPr/>
        </p:nvSpPr>
        <p:spPr>
          <a:xfrm>
            <a:off x="727547" y="2539453"/>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4" name="TextBox 63">
            <a:extLst>
              <a:ext uri="{FF2B5EF4-FFF2-40B4-BE49-F238E27FC236}">
                <a16:creationId xmlns:a16="http://schemas.microsoft.com/office/drawing/2014/main" id="{5EF924D9-39A0-6CA8-4AB8-C290ED0EBFA5}"/>
              </a:ext>
              <a:ext uri="{C183D7F6-B498-43B3-948B-1728B52AA6E4}">
                <adec:decorative xmlns:adec="http://schemas.microsoft.com/office/drawing/2017/decorative" val="1"/>
              </a:ext>
            </a:extLst>
          </p:cNvPr>
          <p:cNvSpPr txBox="1"/>
          <p:nvPr/>
        </p:nvSpPr>
        <p:spPr>
          <a:xfrm>
            <a:off x="10776653" y="424298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TRANIST</a:t>
            </a:r>
          </a:p>
        </p:txBody>
      </p:sp>
      <p:sp>
        <p:nvSpPr>
          <p:cNvPr id="65" name="Rounded Rectangle 64">
            <a:extLst>
              <a:ext uri="{FF2B5EF4-FFF2-40B4-BE49-F238E27FC236}">
                <a16:creationId xmlns:a16="http://schemas.microsoft.com/office/drawing/2014/main" id="{B207C91A-C13F-221B-12FE-7C85675BCCCF}"/>
              </a:ext>
              <a:ext uri="{C183D7F6-B498-43B3-948B-1728B52AA6E4}">
                <adec:decorative xmlns:adec="http://schemas.microsoft.com/office/drawing/2017/decorative" val="1"/>
              </a:ext>
            </a:extLst>
          </p:cNvPr>
          <p:cNvSpPr/>
          <p:nvPr/>
        </p:nvSpPr>
        <p:spPr>
          <a:xfrm>
            <a:off x="10689043" y="4393468"/>
            <a:ext cx="3266732"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6" name="TextBox 65">
            <a:extLst>
              <a:ext uri="{FF2B5EF4-FFF2-40B4-BE49-F238E27FC236}">
                <a16:creationId xmlns:a16="http://schemas.microsoft.com/office/drawing/2014/main" id="{774B6CAF-DDB2-FB5B-82F5-A41DB851381D}"/>
              </a:ext>
              <a:ext uri="{C183D7F6-B498-43B3-948B-1728B52AA6E4}">
                <adec:decorative xmlns:adec="http://schemas.microsoft.com/office/drawing/2017/decorative" val="1"/>
              </a:ext>
            </a:extLst>
          </p:cNvPr>
          <p:cNvSpPr txBox="1"/>
          <p:nvPr/>
        </p:nvSpPr>
        <p:spPr>
          <a:xfrm>
            <a:off x="7316459"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DOC TYPES</a:t>
            </a:r>
          </a:p>
        </p:txBody>
      </p:sp>
      <p:sp>
        <p:nvSpPr>
          <p:cNvPr id="67" name="Rounded Rectangle 66">
            <a:extLst>
              <a:ext uri="{FF2B5EF4-FFF2-40B4-BE49-F238E27FC236}">
                <a16:creationId xmlns:a16="http://schemas.microsoft.com/office/drawing/2014/main" id="{FA3C9986-33B9-A2E8-F831-8623B75AEE22}"/>
              </a:ext>
              <a:ext uri="{C183D7F6-B498-43B3-948B-1728B52AA6E4}">
                <adec:decorative xmlns:adec="http://schemas.microsoft.com/office/drawing/2017/decorative" val="1"/>
              </a:ext>
            </a:extLst>
          </p:cNvPr>
          <p:cNvSpPr/>
          <p:nvPr/>
        </p:nvSpPr>
        <p:spPr>
          <a:xfrm>
            <a:off x="7280426"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8" name="TextBox 67">
            <a:extLst>
              <a:ext uri="{FF2B5EF4-FFF2-40B4-BE49-F238E27FC236}">
                <a16:creationId xmlns:a16="http://schemas.microsoft.com/office/drawing/2014/main" id="{67FFE760-E5D2-55FE-34F5-96019B53458F}"/>
              </a:ext>
              <a:ext uri="{C183D7F6-B498-43B3-948B-1728B52AA6E4}">
                <adec:decorative xmlns:adec="http://schemas.microsoft.com/office/drawing/2017/decorative" val="1"/>
              </a:ext>
            </a:extLst>
          </p:cNvPr>
          <p:cNvSpPr txBox="1"/>
          <p:nvPr/>
        </p:nvSpPr>
        <p:spPr>
          <a:xfrm>
            <a:off x="9008914"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CAMPUSES</a:t>
            </a:r>
          </a:p>
        </p:txBody>
      </p:sp>
      <p:sp>
        <p:nvSpPr>
          <p:cNvPr id="69" name="Rounded Rectangle 68">
            <a:extLst>
              <a:ext uri="{FF2B5EF4-FFF2-40B4-BE49-F238E27FC236}">
                <a16:creationId xmlns:a16="http://schemas.microsoft.com/office/drawing/2014/main" id="{083E51C5-A0A1-D225-1437-48C6265C7B88}"/>
              </a:ext>
              <a:ext uri="{C183D7F6-B498-43B3-948B-1728B52AA6E4}">
                <adec:decorative xmlns:adec="http://schemas.microsoft.com/office/drawing/2017/decorative" val="1"/>
              </a:ext>
            </a:extLst>
          </p:cNvPr>
          <p:cNvSpPr/>
          <p:nvPr/>
        </p:nvSpPr>
        <p:spPr>
          <a:xfrm>
            <a:off x="8989633"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0" name="TextBox 69">
            <a:extLst>
              <a:ext uri="{FF2B5EF4-FFF2-40B4-BE49-F238E27FC236}">
                <a16:creationId xmlns:a16="http://schemas.microsoft.com/office/drawing/2014/main" id="{91EB9485-E521-E2A1-2042-334C20D28C43}"/>
              </a:ext>
              <a:ext uri="{C183D7F6-B498-43B3-948B-1728B52AA6E4}">
                <adec:decorative xmlns:adec="http://schemas.microsoft.com/office/drawing/2017/decorative" val="1"/>
              </a:ext>
            </a:extLst>
          </p:cNvPr>
          <p:cNvSpPr txBox="1"/>
          <p:nvPr/>
        </p:nvSpPr>
        <p:spPr>
          <a:xfrm>
            <a:off x="752586"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COMMUNICATION</a:t>
            </a:r>
          </a:p>
        </p:txBody>
      </p:sp>
      <p:sp>
        <p:nvSpPr>
          <p:cNvPr id="71" name="Rounded Rectangle 70">
            <a:extLst>
              <a:ext uri="{FF2B5EF4-FFF2-40B4-BE49-F238E27FC236}">
                <a16:creationId xmlns:a16="http://schemas.microsoft.com/office/drawing/2014/main" id="{D58D595A-B003-9D94-95CB-F7B3AFE7133A}"/>
              </a:ext>
              <a:ext uri="{C183D7F6-B498-43B3-948B-1728B52AA6E4}">
                <adec:decorative xmlns:adec="http://schemas.microsoft.com/office/drawing/2017/decorative" val="1"/>
              </a:ext>
            </a:extLst>
          </p:cNvPr>
          <p:cNvSpPr/>
          <p:nvPr/>
        </p:nvSpPr>
        <p:spPr>
          <a:xfrm>
            <a:off x="727548" y="4390590"/>
            <a:ext cx="3995210"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2" name="TextBox 71">
            <a:extLst>
              <a:ext uri="{FF2B5EF4-FFF2-40B4-BE49-F238E27FC236}">
                <a16:creationId xmlns:a16="http://schemas.microsoft.com/office/drawing/2014/main" id="{73D584D8-38C7-CEC7-C8D9-D0E7E6BA58EC}"/>
              </a:ext>
              <a:ext uri="{C183D7F6-B498-43B3-948B-1728B52AA6E4}">
                <adec:decorative xmlns:adec="http://schemas.microsoft.com/office/drawing/2017/decorative" val="1"/>
              </a:ext>
            </a:extLst>
          </p:cNvPr>
          <p:cNvSpPr txBox="1"/>
          <p:nvPr/>
        </p:nvSpPr>
        <p:spPr>
          <a:xfrm>
            <a:off x="4933577"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DIGITAL SOLUTIONS</a:t>
            </a:r>
          </a:p>
        </p:txBody>
      </p:sp>
      <p:sp>
        <p:nvSpPr>
          <p:cNvPr id="73" name="Rounded Rectangle 72">
            <a:extLst>
              <a:ext uri="{FF2B5EF4-FFF2-40B4-BE49-F238E27FC236}">
                <a16:creationId xmlns:a16="http://schemas.microsoft.com/office/drawing/2014/main" id="{B7208941-85CF-B267-EEB1-E63317145E4F}"/>
              </a:ext>
              <a:ext uri="{C183D7F6-B498-43B3-948B-1728B52AA6E4}">
                <adec:decorative xmlns:adec="http://schemas.microsoft.com/office/drawing/2017/decorative" val="1"/>
              </a:ext>
            </a:extLst>
          </p:cNvPr>
          <p:cNvSpPr/>
          <p:nvPr/>
        </p:nvSpPr>
        <p:spPr>
          <a:xfrm>
            <a:off x="4916914" y="4390590"/>
            <a:ext cx="560675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4" name="TextBox 73">
            <a:extLst>
              <a:ext uri="{FF2B5EF4-FFF2-40B4-BE49-F238E27FC236}">
                <a16:creationId xmlns:a16="http://schemas.microsoft.com/office/drawing/2014/main" id="{B7778928-855A-9CE6-F3E8-8CC49D876540}"/>
              </a:ext>
              <a:ext uri="{C183D7F6-B498-43B3-948B-1728B52AA6E4}">
                <adec:decorative xmlns:adec="http://schemas.microsoft.com/office/drawing/2017/decorative" val="1"/>
              </a:ext>
            </a:extLst>
          </p:cNvPr>
          <p:cNvSpPr txBox="1"/>
          <p:nvPr/>
        </p:nvSpPr>
        <p:spPr>
          <a:xfrm>
            <a:off x="10734233"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FINANCIAL RESULTS</a:t>
            </a:r>
          </a:p>
        </p:txBody>
      </p:sp>
      <p:sp>
        <p:nvSpPr>
          <p:cNvPr id="75" name="Rounded Rectangle 74">
            <a:extLst>
              <a:ext uri="{FF2B5EF4-FFF2-40B4-BE49-F238E27FC236}">
                <a16:creationId xmlns:a16="http://schemas.microsoft.com/office/drawing/2014/main" id="{A41D71C1-9D8D-AB60-95AD-5B0D806441F0}"/>
              </a:ext>
              <a:ext uri="{C183D7F6-B498-43B3-948B-1728B52AA6E4}">
                <adec:decorative xmlns:adec="http://schemas.microsoft.com/office/drawing/2017/decorative" val="1"/>
              </a:ext>
            </a:extLst>
          </p:cNvPr>
          <p:cNvSpPr/>
          <p:nvPr/>
        </p:nvSpPr>
        <p:spPr>
          <a:xfrm>
            <a:off x="10706458" y="2539453"/>
            <a:ext cx="324773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6" name="TextBox 75">
            <a:extLst>
              <a:ext uri="{FF2B5EF4-FFF2-40B4-BE49-F238E27FC236}">
                <a16:creationId xmlns:a16="http://schemas.microsoft.com/office/drawing/2014/main" id="{7E802C82-23D1-77CB-D20A-8C9968863504}"/>
              </a:ext>
              <a:ext uri="{C183D7F6-B498-43B3-948B-1728B52AA6E4}">
                <adec:decorative xmlns:adec="http://schemas.microsoft.com/office/drawing/2017/decorative" val="1"/>
              </a:ext>
            </a:extLst>
          </p:cNvPr>
          <p:cNvSpPr txBox="1"/>
          <p:nvPr/>
        </p:nvSpPr>
        <p:spPr>
          <a:xfrm>
            <a:off x="752586"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CORE VALUES</a:t>
            </a:r>
          </a:p>
        </p:txBody>
      </p:sp>
      <p:sp>
        <p:nvSpPr>
          <p:cNvPr id="77" name="Rounded Rectangle 76">
            <a:extLst>
              <a:ext uri="{FF2B5EF4-FFF2-40B4-BE49-F238E27FC236}">
                <a16:creationId xmlns:a16="http://schemas.microsoft.com/office/drawing/2014/main" id="{8A90AAAE-A801-FE92-0997-02BF99F83FF3}"/>
              </a:ext>
              <a:ext uri="{C183D7F6-B498-43B3-948B-1728B52AA6E4}">
                <adec:decorative xmlns:adec="http://schemas.microsoft.com/office/drawing/2017/decorative" val="1"/>
              </a:ext>
            </a:extLst>
          </p:cNvPr>
          <p:cNvSpPr/>
          <p:nvPr/>
        </p:nvSpPr>
        <p:spPr>
          <a:xfrm>
            <a:off x="727549" y="6241727"/>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8" name="TextBox 77">
            <a:extLst>
              <a:ext uri="{FF2B5EF4-FFF2-40B4-BE49-F238E27FC236}">
                <a16:creationId xmlns:a16="http://schemas.microsoft.com/office/drawing/2014/main" id="{A10B7BC9-AC8C-676E-B78B-BD8C55394190}"/>
              </a:ext>
              <a:ext uri="{C183D7F6-B498-43B3-948B-1728B52AA6E4}">
                <adec:decorative xmlns:adec="http://schemas.microsoft.com/office/drawing/2017/decorative" val="1"/>
              </a:ext>
            </a:extLst>
          </p:cNvPr>
          <p:cNvSpPr txBox="1"/>
          <p:nvPr/>
        </p:nvSpPr>
        <p:spPr>
          <a:xfrm>
            <a:off x="3410940" y="611246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TEAMWORK</a:t>
            </a:r>
          </a:p>
        </p:txBody>
      </p:sp>
      <p:sp>
        <p:nvSpPr>
          <p:cNvPr id="79" name="Rounded Rectangle 78">
            <a:extLst>
              <a:ext uri="{FF2B5EF4-FFF2-40B4-BE49-F238E27FC236}">
                <a16:creationId xmlns:a16="http://schemas.microsoft.com/office/drawing/2014/main" id="{B6791685-3812-27AB-8B70-E156F7463DC4}"/>
              </a:ext>
              <a:ext uri="{C183D7F6-B498-43B3-948B-1728B52AA6E4}">
                <adec:decorative xmlns:adec="http://schemas.microsoft.com/office/drawing/2017/decorative" val="1"/>
              </a:ext>
            </a:extLst>
          </p:cNvPr>
          <p:cNvSpPr/>
          <p:nvPr/>
        </p:nvSpPr>
        <p:spPr>
          <a:xfrm>
            <a:off x="3394278" y="6273294"/>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 name="Rounded Rectangle 1">
            <a:extLst>
              <a:ext uri="{FF2B5EF4-FFF2-40B4-BE49-F238E27FC236}">
                <a16:creationId xmlns:a16="http://schemas.microsoft.com/office/drawing/2014/main" id="{DCD984C8-1E3D-55F3-67C2-22DA2448D8CE}"/>
              </a:ext>
              <a:ext uri="{C183D7F6-B498-43B3-948B-1728B52AA6E4}">
                <adec:decorative xmlns:adec="http://schemas.microsoft.com/office/drawing/2017/decorative" val="1"/>
              </a:ext>
            </a:extLst>
          </p:cNvPr>
          <p:cNvSpPr/>
          <p:nvPr/>
        </p:nvSpPr>
        <p:spPr>
          <a:xfrm>
            <a:off x="720359" y="6252078"/>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 name="Rounded Rectangle 2">
            <a:extLst>
              <a:ext uri="{FF2B5EF4-FFF2-40B4-BE49-F238E27FC236}">
                <a16:creationId xmlns:a16="http://schemas.microsoft.com/office/drawing/2014/main" id="{B86F47DC-B2AF-9C1A-1C76-741BCBCE4D00}"/>
              </a:ext>
              <a:ext uri="{C183D7F6-B498-43B3-948B-1728B52AA6E4}">
                <adec:decorative xmlns:adec="http://schemas.microsoft.com/office/drawing/2017/decorative" val="1"/>
              </a:ext>
            </a:extLst>
          </p:cNvPr>
          <p:cNvSpPr/>
          <p:nvPr/>
        </p:nvSpPr>
        <p:spPr>
          <a:xfrm>
            <a:off x="3391097" y="6241727"/>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 name="Rounded Rectangle 5">
            <a:extLst>
              <a:ext uri="{FF2B5EF4-FFF2-40B4-BE49-F238E27FC236}">
                <a16:creationId xmlns:a16="http://schemas.microsoft.com/office/drawing/2014/main" id="{EE7E195E-66F8-33E4-065C-A39EDF27E6F7}"/>
              </a:ext>
              <a:ext uri="{C183D7F6-B498-43B3-948B-1728B52AA6E4}">
                <adec:decorative xmlns:adec="http://schemas.microsoft.com/office/drawing/2017/decorative" val="1"/>
              </a:ext>
            </a:extLst>
          </p:cNvPr>
          <p:cNvSpPr/>
          <p:nvPr/>
        </p:nvSpPr>
        <p:spPr>
          <a:xfrm>
            <a:off x="6067775" y="6248471"/>
            <a:ext cx="7879290"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graphicFrame>
        <p:nvGraphicFramePr>
          <p:cNvPr id="4" name="Table 3">
            <a:extLst>
              <a:ext uri="{FF2B5EF4-FFF2-40B4-BE49-F238E27FC236}">
                <a16:creationId xmlns:a16="http://schemas.microsoft.com/office/drawing/2014/main" id="{5D976C6B-4F99-F346-5D0D-4A1FE6E71C9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4312717"/>
              </p:ext>
            </p:extLst>
          </p:nvPr>
        </p:nvGraphicFramePr>
        <p:xfrm>
          <a:off x="6046650" y="6306659"/>
          <a:ext cx="7900420" cy="1423274"/>
        </p:xfrm>
        <a:graphic>
          <a:graphicData uri="http://schemas.openxmlformats.org/drawingml/2006/table">
            <a:tbl>
              <a:tblPr firstRow="1" bandRow="1">
                <a:tableStyleId>{5C22544A-7EE6-4342-B048-85BDC9FD1C3A}</a:tableStyleId>
              </a:tblPr>
              <a:tblGrid>
                <a:gridCol w="790042">
                  <a:extLst>
                    <a:ext uri="{9D8B030D-6E8A-4147-A177-3AD203B41FA5}">
                      <a16:colId xmlns:a16="http://schemas.microsoft.com/office/drawing/2014/main" val="4281898870"/>
                    </a:ext>
                  </a:extLst>
                </a:gridCol>
                <a:gridCol w="790042">
                  <a:extLst>
                    <a:ext uri="{9D8B030D-6E8A-4147-A177-3AD203B41FA5}">
                      <a16:colId xmlns:a16="http://schemas.microsoft.com/office/drawing/2014/main" val="3085828713"/>
                    </a:ext>
                  </a:extLst>
                </a:gridCol>
                <a:gridCol w="790042">
                  <a:extLst>
                    <a:ext uri="{9D8B030D-6E8A-4147-A177-3AD203B41FA5}">
                      <a16:colId xmlns:a16="http://schemas.microsoft.com/office/drawing/2014/main" val="1326584613"/>
                    </a:ext>
                  </a:extLst>
                </a:gridCol>
                <a:gridCol w="790042">
                  <a:extLst>
                    <a:ext uri="{9D8B030D-6E8A-4147-A177-3AD203B41FA5}">
                      <a16:colId xmlns:a16="http://schemas.microsoft.com/office/drawing/2014/main" val="1726372747"/>
                    </a:ext>
                  </a:extLst>
                </a:gridCol>
                <a:gridCol w="790042">
                  <a:extLst>
                    <a:ext uri="{9D8B030D-6E8A-4147-A177-3AD203B41FA5}">
                      <a16:colId xmlns:a16="http://schemas.microsoft.com/office/drawing/2014/main" val="725365407"/>
                    </a:ext>
                  </a:extLst>
                </a:gridCol>
                <a:gridCol w="790042">
                  <a:extLst>
                    <a:ext uri="{9D8B030D-6E8A-4147-A177-3AD203B41FA5}">
                      <a16:colId xmlns:a16="http://schemas.microsoft.com/office/drawing/2014/main" val="1936155553"/>
                    </a:ext>
                  </a:extLst>
                </a:gridCol>
                <a:gridCol w="790042">
                  <a:extLst>
                    <a:ext uri="{9D8B030D-6E8A-4147-A177-3AD203B41FA5}">
                      <a16:colId xmlns:a16="http://schemas.microsoft.com/office/drawing/2014/main" val="1568793589"/>
                    </a:ext>
                  </a:extLst>
                </a:gridCol>
                <a:gridCol w="790042">
                  <a:extLst>
                    <a:ext uri="{9D8B030D-6E8A-4147-A177-3AD203B41FA5}">
                      <a16:colId xmlns:a16="http://schemas.microsoft.com/office/drawing/2014/main" val="3152235682"/>
                    </a:ext>
                  </a:extLst>
                </a:gridCol>
                <a:gridCol w="790042">
                  <a:extLst>
                    <a:ext uri="{9D8B030D-6E8A-4147-A177-3AD203B41FA5}">
                      <a16:colId xmlns:a16="http://schemas.microsoft.com/office/drawing/2014/main" val="3038772991"/>
                    </a:ext>
                  </a:extLst>
                </a:gridCol>
                <a:gridCol w="790042">
                  <a:extLst>
                    <a:ext uri="{9D8B030D-6E8A-4147-A177-3AD203B41FA5}">
                      <a16:colId xmlns:a16="http://schemas.microsoft.com/office/drawing/2014/main" val="753631523"/>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Globe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Progress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Process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Check Mark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Calendar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Building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Accurate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Returns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7915752"/>
                  </a:ext>
                </a:extLst>
              </a:tr>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Compass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Coverage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Detention Fee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Briefcase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FAQ</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On Target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Temperature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Caution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0551160"/>
                  </a:ext>
                </a:extLst>
              </a:tr>
            </a:tbl>
          </a:graphicData>
        </a:graphic>
      </p:graphicFrame>
      <p:graphicFrame>
        <p:nvGraphicFramePr>
          <p:cNvPr id="5" name="Table 4">
            <a:extLst>
              <a:ext uri="{FF2B5EF4-FFF2-40B4-BE49-F238E27FC236}">
                <a16:creationId xmlns:a16="http://schemas.microsoft.com/office/drawing/2014/main" id="{4D20D7CA-8094-0183-1547-A91EF53234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8373692"/>
              </p:ext>
            </p:extLst>
          </p:nvPr>
        </p:nvGraphicFramePr>
        <p:xfrm>
          <a:off x="727547" y="671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Air Forwarding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Expedite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Final Mile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International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LTL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Managed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Moving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Product Launch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SCO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Tradeshow</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Truckload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FM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SA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Warehousing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7" name="Table 6">
            <a:extLst>
              <a:ext uri="{FF2B5EF4-FFF2-40B4-BE49-F238E27FC236}">
                <a16:creationId xmlns:a16="http://schemas.microsoft.com/office/drawing/2014/main" id="{DD1AA27E-19A4-B277-CD46-EF8A865D5B3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3116241"/>
              </p:ext>
            </p:extLst>
          </p:nvPr>
        </p:nvGraphicFramePr>
        <p:xfrm>
          <a:off x="12369989" y="671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08849091"/>
                    </a:ext>
                  </a:extLst>
                </a:gridCol>
                <a:gridCol w="792035">
                  <a:extLst>
                    <a:ext uri="{9D8B030D-6E8A-4147-A177-3AD203B41FA5}">
                      <a16:colId xmlns:a16="http://schemas.microsoft.com/office/drawing/2014/main" val="296272348"/>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Automotive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Manufacturing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High Value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8" name="Table 7">
            <a:extLst>
              <a:ext uri="{FF2B5EF4-FFF2-40B4-BE49-F238E27FC236}">
                <a16:creationId xmlns:a16="http://schemas.microsoft.com/office/drawing/2014/main" id="{6A8FCF6E-138C-E3AF-26B5-2C9F3458D37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8026737"/>
              </p:ext>
            </p:extLst>
          </p:nvPr>
        </p:nvGraphicFramePr>
        <p:xfrm>
          <a:off x="7340239" y="671563"/>
          <a:ext cx="475221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gridCol w="792035">
                  <a:extLst>
                    <a:ext uri="{9D8B030D-6E8A-4147-A177-3AD203B41FA5}">
                      <a16:colId xmlns:a16="http://schemas.microsoft.com/office/drawing/2014/main" val="1334019146"/>
                    </a:ext>
                  </a:extLst>
                </a:gridCol>
                <a:gridCol w="792035">
                  <a:extLst>
                    <a:ext uri="{9D8B030D-6E8A-4147-A177-3AD203B41FA5}">
                      <a16:colId xmlns:a16="http://schemas.microsoft.com/office/drawing/2014/main" val="2035835026"/>
                    </a:ext>
                  </a:extLst>
                </a:gridCol>
              </a:tblGrid>
              <a:tr h="711637">
                <a:tc>
                  <a:txBody>
                    <a:bodyPr/>
                    <a:lstStyle/>
                    <a:p>
                      <a:pPr algn="ctr"/>
                      <a:r>
                        <a:rPr lang="en-US" sz="600" b="0">
                          <a:solidFill>
                            <a:schemeClr val="tx1"/>
                          </a:solidFill>
                          <a:latin typeface="+mn-lt"/>
                        </a:rPr>
                        <a:t>Maintenance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Fleet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 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Fast 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Loading Dock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 School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Certification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9" name="Table 8">
            <a:extLst>
              <a:ext uri="{FF2B5EF4-FFF2-40B4-BE49-F238E27FC236}">
                <a16:creationId xmlns:a16="http://schemas.microsoft.com/office/drawing/2014/main" id="{40CD3A69-F65B-F7E3-F97A-2127A60E61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9587055"/>
              </p:ext>
            </p:extLst>
          </p:nvPr>
        </p:nvGraphicFramePr>
        <p:xfrm>
          <a:off x="727547" y="2572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Dry Van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 Shelves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Dolly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Forklift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 Control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ReloCube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Threshold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Room of Choice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algn="ctr"/>
                      <a:r>
                        <a:rPr lang="en-US" sz="600" b="0">
                          <a:solidFill>
                            <a:schemeClr val="tx1"/>
                          </a:solidFill>
                          <a:latin typeface="+mn-lt"/>
                        </a:rPr>
                        <a:t>Container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Container Loading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 with Box</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Flatbed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Liftgate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Single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Assembly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Porch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10" name="Table 9">
            <a:extLst>
              <a:ext uri="{FF2B5EF4-FFF2-40B4-BE49-F238E27FC236}">
                <a16:creationId xmlns:a16="http://schemas.microsoft.com/office/drawing/2014/main" id="{3B7711AC-FCF9-2221-67BA-008E6194F4C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039349"/>
              </p:ext>
            </p:extLst>
          </p:nvPr>
        </p:nvGraphicFramePr>
        <p:xfrm>
          <a:off x="10745767" y="4413487"/>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tblGrid>
              <a:tr h="711637">
                <a:tc>
                  <a:txBody>
                    <a:bodyPr/>
                    <a:lstStyle/>
                    <a:p>
                      <a:pPr algn="ctr"/>
                      <a:r>
                        <a:rPr lang="en-US" sz="600" b="0">
                          <a:solidFill>
                            <a:schemeClr val="tx1"/>
                          </a:solidFill>
                          <a:latin typeface="+mn-lt"/>
                        </a:rPr>
                        <a:t>Pickup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Delivery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 Pins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A to B</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Directions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In Transit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Tracking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11" name="Table 10">
            <a:extLst>
              <a:ext uri="{FF2B5EF4-FFF2-40B4-BE49-F238E27FC236}">
                <a16:creationId xmlns:a16="http://schemas.microsoft.com/office/drawing/2014/main" id="{7458BB80-9367-D67B-E1B9-739AB50C81C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8468574"/>
              </p:ext>
            </p:extLst>
          </p:nvPr>
        </p:nvGraphicFramePr>
        <p:xfrm>
          <a:off x="7291419" y="2561590"/>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035835026"/>
                    </a:ext>
                  </a:extLst>
                </a:gridCol>
                <a:gridCol w="792035">
                  <a:extLst>
                    <a:ext uri="{9D8B030D-6E8A-4147-A177-3AD203B41FA5}">
                      <a16:colId xmlns:a16="http://schemas.microsoft.com/office/drawing/2014/main" val="884555889"/>
                    </a:ext>
                  </a:extLst>
                </a:gridCol>
              </a:tblGrid>
              <a:tr h="711637">
                <a:tc>
                  <a:txBody>
                    <a:bodyPr/>
                    <a:lstStyle/>
                    <a:p>
                      <a:pPr algn="ctr"/>
                      <a:r>
                        <a:rPr lang="en-US" sz="600" b="0">
                          <a:solidFill>
                            <a:schemeClr val="tx1"/>
                          </a:solidFill>
                          <a:latin typeface="+mn-lt"/>
                        </a:rPr>
                        <a:t>Dimension Cert.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Invoice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Delivery Receipt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Bill of Lading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12" name="Table 11">
            <a:extLst>
              <a:ext uri="{FF2B5EF4-FFF2-40B4-BE49-F238E27FC236}">
                <a16:creationId xmlns:a16="http://schemas.microsoft.com/office/drawing/2014/main" id="{A72C12D0-9EA9-4BBC-5B03-74E51D6514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7963614"/>
              </p:ext>
            </p:extLst>
          </p:nvPr>
        </p:nvGraphicFramePr>
        <p:xfrm>
          <a:off x="8984960" y="2572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6256298"/>
                    </a:ext>
                  </a:extLst>
                </a:gridCol>
                <a:gridCol w="792035">
                  <a:extLst>
                    <a:ext uri="{9D8B030D-6E8A-4147-A177-3AD203B41FA5}">
                      <a16:colId xmlns:a16="http://schemas.microsoft.com/office/drawing/2014/main" val="4100970060"/>
                    </a:ext>
                  </a:extLst>
                </a:gridCol>
              </a:tblGrid>
              <a:tr h="711637">
                <a:tc>
                  <a:txBody>
                    <a:bodyPr/>
                    <a:lstStyle/>
                    <a:p>
                      <a:pPr algn="ctr"/>
                      <a:r>
                        <a:rPr lang="en-US" sz="600" b="0">
                          <a:solidFill>
                            <a:schemeClr val="tx1"/>
                          </a:solidFill>
                          <a:latin typeface="+mn-lt"/>
                        </a:rPr>
                        <a:t>Fort Smith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Fayetteville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1387756"/>
                  </a:ext>
                </a:extLst>
              </a:tr>
              <a:tr h="711637">
                <a:tc>
                  <a:txBody>
                    <a:bodyPr/>
                    <a:lstStyle/>
                    <a:p>
                      <a:pPr algn="ctr"/>
                      <a:r>
                        <a:rPr lang="en-US" sz="600" b="0">
                          <a:solidFill>
                            <a:schemeClr val="tx1"/>
                          </a:solidFill>
                          <a:latin typeface="+mn-lt"/>
                        </a:rPr>
                        <a:t>Medina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Chicago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568554"/>
                  </a:ext>
                </a:extLst>
              </a:tr>
            </a:tbl>
          </a:graphicData>
        </a:graphic>
      </p:graphicFrame>
      <p:graphicFrame>
        <p:nvGraphicFramePr>
          <p:cNvPr id="13" name="Table 12">
            <a:extLst>
              <a:ext uri="{FF2B5EF4-FFF2-40B4-BE49-F238E27FC236}">
                <a16:creationId xmlns:a16="http://schemas.microsoft.com/office/drawing/2014/main" id="{BFE857D5-7323-D58F-736A-D5E709D8CA7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223284"/>
              </p:ext>
            </p:extLst>
          </p:nvPr>
        </p:nvGraphicFramePr>
        <p:xfrm>
          <a:off x="751612" y="4409934"/>
          <a:ext cx="396017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8680705"/>
                    </a:ext>
                  </a:extLst>
                </a:gridCol>
                <a:gridCol w="792035">
                  <a:extLst>
                    <a:ext uri="{9D8B030D-6E8A-4147-A177-3AD203B41FA5}">
                      <a16:colId xmlns:a16="http://schemas.microsoft.com/office/drawing/2014/main" val="3930678879"/>
                    </a:ext>
                  </a:extLst>
                </a:gridCol>
                <a:gridCol w="792035">
                  <a:extLst>
                    <a:ext uri="{9D8B030D-6E8A-4147-A177-3AD203B41FA5}">
                      <a16:colId xmlns:a16="http://schemas.microsoft.com/office/drawing/2014/main" val="3633986860"/>
                    </a:ext>
                  </a:extLst>
                </a:gridCol>
                <a:gridCol w="792035">
                  <a:extLst>
                    <a:ext uri="{9D8B030D-6E8A-4147-A177-3AD203B41FA5}">
                      <a16:colId xmlns:a16="http://schemas.microsoft.com/office/drawing/2014/main" val="3233632855"/>
                    </a:ext>
                  </a:extLst>
                </a:gridCol>
                <a:gridCol w="792035">
                  <a:extLst>
                    <a:ext uri="{9D8B030D-6E8A-4147-A177-3AD203B41FA5}">
                      <a16:colId xmlns:a16="http://schemas.microsoft.com/office/drawing/2014/main" val="315161400"/>
                    </a:ext>
                  </a:extLst>
                </a:gridCol>
              </a:tblGrid>
              <a:tr h="711637">
                <a:tc>
                  <a:txBody>
                    <a:bodyPr/>
                    <a:lstStyle/>
                    <a:p>
                      <a:pPr algn="ctr"/>
                      <a:r>
                        <a:rPr lang="en-US" sz="600" b="0">
                          <a:solidFill>
                            <a:schemeClr val="tx1"/>
                          </a:solidFill>
                          <a:latin typeface="+mn-lt"/>
                        </a:rPr>
                        <a:t>SMS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Chat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Announcement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Planning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Paper Airplane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1649930"/>
                  </a:ext>
                </a:extLst>
              </a:tr>
              <a:tr h="711637">
                <a:tc>
                  <a:txBody>
                    <a:bodyPr/>
                    <a:lstStyle/>
                    <a:p>
                      <a:pPr algn="ctr"/>
                      <a:r>
                        <a:rPr lang="en-US" sz="600" b="0">
                          <a:solidFill>
                            <a:schemeClr val="tx1"/>
                          </a:solidFill>
                          <a:latin typeface="+mn-lt"/>
                        </a:rPr>
                        <a:t>Agent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at Desk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Urgent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Airwaves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6263021"/>
                  </a:ext>
                </a:extLst>
              </a:tr>
            </a:tbl>
          </a:graphicData>
        </a:graphic>
      </p:graphicFrame>
      <p:graphicFrame>
        <p:nvGraphicFramePr>
          <p:cNvPr id="14" name="Table 13">
            <a:extLst>
              <a:ext uri="{FF2B5EF4-FFF2-40B4-BE49-F238E27FC236}">
                <a16:creationId xmlns:a16="http://schemas.microsoft.com/office/drawing/2014/main" id="{9784B484-CA1C-898D-1CBC-00A6B0C069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2345604"/>
              </p:ext>
            </p:extLst>
          </p:nvPr>
        </p:nvGraphicFramePr>
        <p:xfrm>
          <a:off x="4948169" y="4434863"/>
          <a:ext cx="554424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1906636410"/>
                    </a:ext>
                  </a:extLst>
                </a:gridCol>
                <a:gridCol w="792035">
                  <a:extLst>
                    <a:ext uri="{9D8B030D-6E8A-4147-A177-3AD203B41FA5}">
                      <a16:colId xmlns:a16="http://schemas.microsoft.com/office/drawing/2014/main" val="2188476033"/>
                    </a:ext>
                  </a:extLst>
                </a:gridCol>
                <a:gridCol w="792035">
                  <a:extLst>
                    <a:ext uri="{9D8B030D-6E8A-4147-A177-3AD203B41FA5}">
                      <a16:colId xmlns:a16="http://schemas.microsoft.com/office/drawing/2014/main" val="2504304112"/>
                    </a:ext>
                  </a:extLst>
                </a:gridCol>
                <a:gridCol w="792035">
                  <a:extLst>
                    <a:ext uri="{9D8B030D-6E8A-4147-A177-3AD203B41FA5}">
                      <a16:colId xmlns:a16="http://schemas.microsoft.com/office/drawing/2014/main" val="1236763060"/>
                    </a:ext>
                  </a:extLst>
                </a:gridCol>
                <a:gridCol w="792035">
                  <a:extLst>
                    <a:ext uri="{9D8B030D-6E8A-4147-A177-3AD203B41FA5}">
                      <a16:colId xmlns:a16="http://schemas.microsoft.com/office/drawing/2014/main" val="2342307911"/>
                    </a:ext>
                  </a:extLst>
                </a:gridCol>
                <a:gridCol w="792035">
                  <a:extLst>
                    <a:ext uri="{9D8B030D-6E8A-4147-A177-3AD203B41FA5}">
                      <a16:colId xmlns:a16="http://schemas.microsoft.com/office/drawing/2014/main" val="2867267182"/>
                    </a:ext>
                  </a:extLst>
                </a:gridCol>
                <a:gridCol w="792035">
                  <a:extLst>
                    <a:ext uri="{9D8B030D-6E8A-4147-A177-3AD203B41FA5}">
                      <a16:colId xmlns:a16="http://schemas.microsoft.com/office/drawing/2014/main" val="2654077460"/>
                    </a:ext>
                  </a:extLst>
                </a:gridCol>
              </a:tblGrid>
              <a:tr h="711637">
                <a:tc>
                  <a:txBody>
                    <a:bodyPr/>
                    <a:lstStyle/>
                    <a:p>
                      <a:pPr algn="ctr"/>
                      <a:r>
                        <a:rPr lang="en-US" sz="600" b="0">
                          <a:solidFill>
                            <a:schemeClr val="tx1"/>
                          </a:solidFill>
                          <a:latin typeface="+mn-lt"/>
                        </a:rPr>
                        <a:t>Omni Channel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Idea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Genius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Network Server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Problem Solving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8654400"/>
                  </a:ext>
                </a:extLst>
              </a:tr>
              <a:tr h="711637">
                <a:tc>
                  <a:txBody>
                    <a:bodyPr/>
                    <a:lstStyle/>
                    <a:p>
                      <a:pPr algn="ctr"/>
                      <a:r>
                        <a:rPr lang="en-US" sz="600" b="0">
                          <a:solidFill>
                            <a:schemeClr val="tx1"/>
                          </a:solidFill>
                          <a:latin typeface="+mn-lt"/>
                        </a:rPr>
                        <a:t>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Alert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Edit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Technology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0573185"/>
                  </a:ext>
                </a:extLst>
              </a:tr>
            </a:tbl>
          </a:graphicData>
        </a:graphic>
      </p:graphicFrame>
      <p:graphicFrame>
        <p:nvGraphicFramePr>
          <p:cNvPr id="15" name="Table 14">
            <a:extLst>
              <a:ext uri="{FF2B5EF4-FFF2-40B4-BE49-F238E27FC236}">
                <a16:creationId xmlns:a16="http://schemas.microsoft.com/office/drawing/2014/main" id="{E727CEC4-2FCF-4EB2-0C56-9FB25028CFE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1309785"/>
              </p:ext>
            </p:extLst>
          </p:nvPr>
        </p:nvGraphicFramePr>
        <p:xfrm>
          <a:off x="10741875" y="2572563"/>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858231958"/>
                    </a:ext>
                  </a:extLst>
                </a:gridCol>
                <a:gridCol w="792035">
                  <a:extLst>
                    <a:ext uri="{9D8B030D-6E8A-4147-A177-3AD203B41FA5}">
                      <a16:colId xmlns:a16="http://schemas.microsoft.com/office/drawing/2014/main" val="1671795235"/>
                    </a:ext>
                  </a:extLst>
                </a:gridCol>
                <a:gridCol w="792035">
                  <a:extLst>
                    <a:ext uri="{9D8B030D-6E8A-4147-A177-3AD203B41FA5}">
                      <a16:colId xmlns:a16="http://schemas.microsoft.com/office/drawing/2014/main" val="1321971990"/>
                    </a:ext>
                  </a:extLst>
                </a:gridCol>
                <a:gridCol w="792035">
                  <a:extLst>
                    <a:ext uri="{9D8B030D-6E8A-4147-A177-3AD203B41FA5}">
                      <a16:colId xmlns:a16="http://schemas.microsoft.com/office/drawing/2014/main" val="2191706336"/>
                    </a:ext>
                  </a:extLst>
                </a:gridCol>
              </a:tblGrid>
              <a:tr h="711637">
                <a:tc>
                  <a:txBody>
                    <a:bodyPr/>
                    <a:lstStyle/>
                    <a:p>
                      <a:pPr algn="ctr"/>
                      <a:r>
                        <a:rPr lang="en-US" sz="600" b="0">
                          <a:solidFill>
                            <a:schemeClr val="tx1"/>
                          </a:solidFill>
                          <a:latin typeface="+mn-lt"/>
                        </a:rPr>
                        <a:t>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Performance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Profit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Costs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404020"/>
                  </a:ext>
                </a:extLst>
              </a:tr>
              <a:tr h="711637">
                <a:tc>
                  <a:txBody>
                    <a:bodyPr/>
                    <a:lstStyle/>
                    <a:p>
                      <a:pPr algn="ctr"/>
                      <a:r>
                        <a:rPr lang="en-US" sz="600" b="0">
                          <a:solidFill>
                            <a:schemeClr val="tx1"/>
                          </a:solidFill>
                          <a:latin typeface="+mn-lt"/>
                        </a:rPr>
                        <a:t>Positive Outcome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Sharing 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 Returned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3407676"/>
                  </a:ext>
                </a:extLst>
              </a:tr>
            </a:tbl>
          </a:graphicData>
        </a:graphic>
      </p:graphicFrame>
      <p:graphicFrame>
        <p:nvGraphicFramePr>
          <p:cNvPr id="16" name="Table 15">
            <a:extLst>
              <a:ext uri="{FF2B5EF4-FFF2-40B4-BE49-F238E27FC236}">
                <a16:creationId xmlns:a16="http://schemas.microsoft.com/office/drawing/2014/main" id="{06A74BC5-5200-A7BC-D521-2FA667785F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285631"/>
              </p:ext>
            </p:extLst>
          </p:nvPr>
        </p:nvGraphicFramePr>
        <p:xfrm>
          <a:off x="710910" y="6271782"/>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150490869"/>
                    </a:ext>
                  </a:extLst>
                </a:gridCol>
                <a:gridCol w="792035">
                  <a:extLst>
                    <a:ext uri="{9D8B030D-6E8A-4147-A177-3AD203B41FA5}">
                      <a16:colId xmlns:a16="http://schemas.microsoft.com/office/drawing/2014/main" val="3248239783"/>
                    </a:ext>
                  </a:extLst>
                </a:gridCol>
                <a:gridCol w="792035">
                  <a:extLst>
                    <a:ext uri="{9D8B030D-6E8A-4147-A177-3AD203B41FA5}">
                      <a16:colId xmlns:a16="http://schemas.microsoft.com/office/drawing/2014/main" val="370020552"/>
                    </a:ext>
                  </a:extLst>
                </a:gridCol>
              </a:tblGrid>
              <a:tr h="711637">
                <a:tc>
                  <a:txBody>
                    <a:bodyPr/>
                    <a:lstStyle/>
                    <a:p>
                      <a:pPr algn="ctr"/>
                      <a:r>
                        <a:rPr lang="en-US" sz="600" b="0">
                          <a:solidFill>
                            <a:schemeClr val="tx1"/>
                          </a:solidFill>
                          <a:latin typeface="+mn-lt"/>
                        </a:rPr>
                        <a:t>Collaboration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Creativity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Excellence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669802"/>
                  </a:ext>
                </a:extLst>
              </a:tr>
              <a:tr h="711637">
                <a:tc>
                  <a:txBody>
                    <a:bodyPr/>
                    <a:lstStyle/>
                    <a:p>
                      <a:pPr algn="ctr"/>
                      <a:r>
                        <a:rPr lang="en-US" sz="600" b="0">
                          <a:solidFill>
                            <a:schemeClr val="tx1"/>
                          </a:solidFill>
                          <a:latin typeface="+mn-lt"/>
                        </a:rPr>
                        <a:t>Growth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Wellness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4439683"/>
                  </a:ext>
                </a:extLst>
              </a:tr>
            </a:tbl>
          </a:graphicData>
        </a:graphic>
      </p:graphicFrame>
      <p:graphicFrame>
        <p:nvGraphicFramePr>
          <p:cNvPr id="17" name="Table 16">
            <a:extLst>
              <a:ext uri="{FF2B5EF4-FFF2-40B4-BE49-F238E27FC236}">
                <a16:creationId xmlns:a16="http://schemas.microsoft.com/office/drawing/2014/main" id="{DC148F64-F479-3933-E1E0-DCB08188C82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0368404"/>
              </p:ext>
            </p:extLst>
          </p:nvPr>
        </p:nvGraphicFramePr>
        <p:xfrm>
          <a:off x="3394278" y="6306659"/>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393265926"/>
                    </a:ext>
                  </a:extLst>
                </a:gridCol>
                <a:gridCol w="792035">
                  <a:extLst>
                    <a:ext uri="{9D8B030D-6E8A-4147-A177-3AD203B41FA5}">
                      <a16:colId xmlns:a16="http://schemas.microsoft.com/office/drawing/2014/main" val="743506817"/>
                    </a:ext>
                  </a:extLst>
                </a:gridCol>
                <a:gridCol w="792035">
                  <a:extLst>
                    <a:ext uri="{9D8B030D-6E8A-4147-A177-3AD203B41FA5}">
                      <a16:colId xmlns:a16="http://schemas.microsoft.com/office/drawing/2014/main" val="2210408843"/>
                    </a:ext>
                  </a:extLst>
                </a:gridCol>
              </a:tblGrid>
              <a:tr h="711637">
                <a:tc>
                  <a:txBody>
                    <a:bodyPr/>
                    <a:lstStyle/>
                    <a:p>
                      <a:pPr algn="ctr"/>
                      <a:r>
                        <a:rPr lang="en-US" sz="600" b="0">
                          <a:solidFill>
                            <a:schemeClr val="tx1"/>
                          </a:solidFill>
                          <a:latin typeface="+mn-lt"/>
                        </a:rPr>
                        <a:t>Partnership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Teamwork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Member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2229534"/>
                  </a:ext>
                </a:extLst>
              </a:tr>
              <a:tr h="711637">
                <a:tc>
                  <a:txBody>
                    <a:bodyPr/>
                    <a:lstStyle/>
                    <a:p>
                      <a:pPr algn="ctr"/>
                      <a:r>
                        <a:rPr lang="en-US" sz="600" b="0">
                          <a:solidFill>
                            <a:schemeClr val="tx1"/>
                          </a:solidFill>
                          <a:latin typeface="+mn-lt"/>
                        </a:rPr>
                        <a:t>Team Structure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Together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4908490"/>
                  </a:ext>
                </a:extLst>
              </a:tr>
            </a:tbl>
          </a:graphicData>
        </a:graphic>
      </p:graphicFrame>
      <p:sp>
        <p:nvSpPr>
          <p:cNvPr id="18" name="TextBox 17">
            <a:extLst>
              <a:ext uri="{FF2B5EF4-FFF2-40B4-BE49-F238E27FC236}">
                <a16:creationId xmlns:a16="http://schemas.microsoft.com/office/drawing/2014/main" id="{5C36497F-6F87-0228-5734-F6DE7844916A}"/>
              </a:ext>
              <a:ext uri="{C183D7F6-B498-43B3-948B-1728B52AA6E4}">
                <adec:decorative xmlns:adec="http://schemas.microsoft.com/office/drawing/2017/decorative" val="1"/>
              </a:ext>
            </a:extLst>
          </p:cNvPr>
          <p:cNvSpPr txBox="1"/>
          <p:nvPr/>
        </p:nvSpPr>
        <p:spPr>
          <a:xfrm>
            <a:off x="752586"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PRIMARY SOLUTIONS</a:t>
            </a:r>
          </a:p>
        </p:txBody>
      </p:sp>
      <p:sp>
        <p:nvSpPr>
          <p:cNvPr id="19" name="Rounded Rectangle 18">
            <a:extLst>
              <a:ext uri="{FF2B5EF4-FFF2-40B4-BE49-F238E27FC236}">
                <a16:creationId xmlns:a16="http://schemas.microsoft.com/office/drawing/2014/main" id="{6B8C20DF-8CB7-9066-B623-B341A563B821}"/>
              </a:ext>
              <a:ext uri="{C183D7F6-B498-43B3-948B-1728B52AA6E4}">
                <adec:decorative xmlns:adec="http://schemas.microsoft.com/office/drawing/2017/decorative" val="1"/>
              </a:ext>
            </a:extLst>
          </p:cNvPr>
          <p:cNvSpPr/>
          <p:nvPr/>
        </p:nvSpPr>
        <p:spPr>
          <a:xfrm>
            <a:off x="727547" y="671564"/>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0" name="TextBox 19">
            <a:extLst>
              <a:ext uri="{FF2B5EF4-FFF2-40B4-BE49-F238E27FC236}">
                <a16:creationId xmlns:a16="http://schemas.microsoft.com/office/drawing/2014/main" id="{6764E868-EF31-4DCE-781C-EFA98D293E31}"/>
              </a:ext>
              <a:ext uri="{C183D7F6-B498-43B3-948B-1728B52AA6E4}">
                <adec:decorative xmlns:adec="http://schemas.microsoft.com/office/drawing/2017/decorative" val="1"/>
              </a:ext>
            </a:extLst>
          </p:cNvPr>
          <p:cNvSpPr txBox="1"/>
          <p:nvPr/>
        </p:nvSpPr>
        <p:spPr>
          <a:xfrm>
            <a:off x="6071689"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MISCELLANEOUS</a:t>
            </a:r>
          </a:p>
        </p:txBody>
      </p:sp>
      <p:sp>
        <p:nvSpPr>
          <p:cNvPr id="21" name="Rounded Rectangle 20">
            <a:extLst>
              <a:ext uri="{FF2B5EF4-FFF2-40B4-BE49-F238E27FC236}">
                <a16:creationId xmlns:a16="http://schemas.microsoft.com/office/drawing/2014/main" id="{CAC635A1-DE42-4BE8-9449-3D0B629BEAC5}"/>
              </a:ext>
              <a:ext uri="{C183D7F6-B498-43B3-948B-1728B52AA6E4}">
                <adec:decorative xmlns:adec="http://schemas.microsoft.com/office/drawing/2017/decorative" val="1"/>
              </a:ext>
            </a:extLst>
          </p:cNvPr>
          <p:cNvSpPr/>
          <p:nvPr/>
        </p:nvSpPr>
        <p:spPr>
          <a:xfrm>
            <a:off x="6046651" y="6262943"/>
            <a:ext cx="7900416"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2" name="TextBox 21">
            <a:extLst>
              <a:ext uri="{FF2B5EF4-FFF2-40B4-BE49-F238E27FC236}">
                <a16:creationId xmlns:a16="http://schemas.microsoft.com/office/drawing/2014/main" id="{A1131E47-823D-E429-EB6F-4384B66262CD}"/>
              </a:ext>
              <a:ext uri="{C183D7F6-B498-43B3-948B-1728B52AA6E4}">
                <adec:decorative xmlns:adec="http://schemas.microsoft.com/office/drawing/2017/decorative" val="1"/>
              </a:ext>
            </a:extLst>
          </p:cNvPr>
          <p:cNvSpPr txBox="1"/>
          <p:nvPr/>
        </p:nvSpPr>
        <p:spPr>
          <a:xfrm>
            <a:off x="12365200" y="521082"/>
            <a:ext cx="98755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INDUSTRIES</a:t>
            </a:r>
          </a:p>
        </p:txBody>
      </p:sp>
      <p:sp>
        <p:nvSpPr>
          <p:cNvPr id="23" name="Rounded Rectangle 22">
            <a:extLst>
              <a:ext uri="{FF2B5EF4-FFF2-40B4-BE49-F238E27FC236}">
                <a16:creationId xmlns:a16="http://schemas.microsoft.com/office/drawing/2014/main" id="{8E561FA6-C85C-EC05-2952-B95898C75DD5}"/>
              </a:ext>
              <a:ext uri="{C183D7F6-B498-43B3-948B-1728B52AA6E4}">
                <adec:decorative xmlns:adec="http://schemas.microsoft.com/office/drawing/2017/decorative" val="1"/>
              </a:ext>
            </a:extLst>
          </p:cNvPr>
          <p:cNvSpPr/>
          <p:nvPr/>
        </p:nvSpPr>
        <p:spPr>
          <a:xfrm>
            <a:off x="12379334" y="671564"/>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4" name="TextBox 23">
            <a:extLst>
              <a:ext uri="{FF2B5EF4-FFF2-40B4-BE49-F238E27FC236}">
                <a16:creationId xmlns:a16="http://schemas.microsoft.com/office/drawing/2014/main" id="{8ED355EA-6B6F-D4E9-C60D-45D7D5A82778}"/>
              </a:ext>
              <a:ext uri="{C183D7F6-B498-43B3-948B-1728B52AA6E4}">
                <adec:decorative xmlns:adec="http://schemas.microsoft.com/office/drawing/2017/decorative" val="1"/>
              </a:ext>
            </a:extLst>
          </p:cNvPr>
          <p:cNvSpPr txBox="1"/>
          <p:nvPr/>
        </p:nvSpPr>
        <p:spPr>
          <a:xfrm>
            <a:off x="7340239"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DRIVERS/CARRIERS</a:t>
            </a:r>
          </a:p>
        </p:txBody>
      </p:sp>
      <p:sp>
        <p:nvSpPr>
          <p:cNvPr id="25" name="Rounded Rectangle 24">
            <a:extLst>
              <a:ext uri="{FF2B5EF4-FFF2-40B4-BE49-F238E27FC236}">
                <a16:creationId xmlns:a16="http://schemas.microsoft.com/office/drawing/2014/main" id="{C95EB2B5-AD39-252B-5B14-86C42D37309D}"/>
              </a:ext>
              <a:ext uri="{C183D7F6-B498-43B3-948B-1728B52AA6E4}">
                <adec:decorative xmlns:adec="http://schemas.microsoft.com/office/drawing/2017/decorative" val="1"/>
              </a:ext>
            </a:extLst>
          </p:cNvPr>
          <p:cNvSpPr/>
          <p:nvPr/>
        </p:nvSpPr>
        <p:spPr>
          <a:xfrm>
            <a:off x="7340329" y="671564"/>
            <a:ext cx="4729927"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6" name="TextBox 25">
            <a:extLst>
              <a:ext uri="{FF2B5EF4-FFF2-40B4-BE49-F238E27FC236}">
                <a16:creationId xmlns:a16="http://schemas.microsoft.com/office/drawing/2014/main" id="{B2AAEBFC-9728-F47D-C3AD-689CCE327B86}"/>
              </a:ext>
              <a:ext uri="{C183D7F6-B498-43B3-948B-1728B52AA6E4}">
                <adec:decorative xmlns:adec="http://schemas.microsoft.com/office/drawing/2017/decorative" val="1"/>
              </a:ext>
            </a:extLst>
          </p:cNvPr>
          <p:cNvSpPr txBox="1"/>
          <p:nvPr/>
        </p:nvSpPr>
        <p:spPr>
          <a:xfrm>
            <a:off x="752586"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SOLUTION DETAILS</a:t>
            </a:r>
          </a:p>
        </p:txBody>
      </p:sp>
      <p:sp>
        <p:nvSpPr>
          <p:cNvPr id="27" name="Rounded Rectangle 26">
            <a:extLst>
              <a:ext uri="{FF2B5EF4-FFF2-40B4-BE49-F238E27FC236}">
                <a16:creationId xmlns:a16="http://schemas.microsoft.com/office/drawing/2014/main" id="{39690716-8DF2-1003-6EA6-532B4D00B8B2}"/>
              </a:ext>
              <a:ext uri="{C183D7F6-B498-43B3-948B-1728B52AA6E4}">
                <adec:decorative xmlns:adec="http://schemas.microsoft.com/office/drawing/2017/decorative" val="1"/>
              </a:ext>
            </a:extLst>
          </p:cNvPr>
          <p:cNvSpPr/>
          <p:nvPr/>
        </p:nvSpPr>
        <p:spPr>
          <a:xfrm>
            <a:off x="727547" y="2539453"/>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8" name="TextBox 27">
            <a:extLst>
              <a:ext uri="{FF2B5EF4-FFF2-40B4-BE49-F238E27FC236}">
                <a16:creationId xmlns:a16="http://schemas.microsoft.com/office/drawing/2014/main" id="{73CDB65C-62D1-5B9C-593F-3518E3610978}"/>
              </a:ext>
              <a:ext uri="{C183D7F6-B498-43B3-948B-1728B52AA6E4}">
                <adec:decorative xmlns:adec="http://schemas.microsoft.com/office/drawing/2017/decorative" val="1"/>
              </a:ext>
            </a:extLst>
          </p:cNvPr>
          <p:cNvSpPr txBox="1"/>
          <p:nvPr/>
        </p:nvSpPr>
        <p:spPr>
          <a:xfrm>
            <a:off x="10776653" y="424298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TRANIST</a:t>
            </a:r>
          </a:p>
        </p:txBody>
      </p:sp>
      <p:sp>
        <p:nvSpPr>
          <p:cNvPr id="29" name="Rounded Rectangle 28">
            <a:extLst>
              <a:ext uri="{FF2B5EF4-FFF2-40B4-BE49-F238E27FC236}">
                <a16:creationId xmlns:a16="http://schemas.microsoft.com/office/drawing/2014/main" id="{05F47B91-24E5-CAE6-DB33-1FAA443C6EEA}"/>
              </a:ext>
              <a:ext uri="{C183D7F6-B498-43B3-948B-1728B52AA6E4}">
                <adec:decorative xmlns:adec="http://schemas.microsoft.com/office/drawing/2017/decorative" val="1"/>
              </a:ext>
            </a:extLst>
          </p:cNvPr>
          <p:cNvSpPr/>
          <p:nvPr/>
        </p:nvSpPr>
        <p:spPr>
          <a:xfrm>
            <a:off x="10689043" y="4393468"/>
            <a:ext cx="3266732"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0" name="TextBox 29">
            <a:extLst>
              <a:ext uri="{FF2B5EF4-FFF2-40B4-BE49-F238E27FC236}">
                <a16:creationId xmlns:a16="http://schemas.microsoft.com/office/drawing/2014/main" id="{707B4739-2E7A-E2F5-7F54-C64745B555A1}"/>
              </a:ext>
              <a:ext uri="{C183D7F6-B498-43B3-948B-1728B52AA6E4}">
                <adec:decorative xmlns:adec="http://schemas.microsoft.com/office/drawing/2017/decorative" val="1"/>
              </a:ext>
            </a:extLst>
          </p:cNvPr>
          <p:cNvSpPr txBox="1"/>
          <p:nvPr/>
        </p:nvSpPr>
        <p:spPr>
          <a:xfrm>
            <a:off x="7316459"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DOC TYPES</a:t>
            </a:r>
          </a:p>
        </p:txBody>
      </p:sp>
      <p:sp>
        <p:nvSpPr>
          <p:cNvPr id="31" name="Rounded Rectangle 30">
            <a:extLst>
              <a:ext uri="{FF2B5EF4-FFF2-40B4-BE49-F238E27FC236}">
                <a16:creationId xmlns:a16="http://schemas.microsoft.com/office/drawing/2014/main" id="{DF990F49-29C0-9284-D76E-644777A0800D}"/>
              </a:ext>
              <a:ext uri="{C183D7F6-B498-43B3-948B-1728B52AA6E4}">
                <adec:decorative xmlns:adec="http://schemas.microsoft.com/office/drawing/2017/decorative" val="1"/>
              </a:ext>
            </a:extLst>
          </p:cNvPr>
          <p:cNvSpPr/>
          <p:nvPr/>
        </p:nvSpPr>
        <p:spPr>
          <a:xfrm>
            <a:off x="7280426"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2" name="TextBox 31">
            <a:extLst>
              <a:ext uri="{FF2B5EF4-FFF2-40B4-BE49-F238E27FC236}">
                <a16:creationId xmlns:a16="http://schemas.microsoft.com/office/drawing/2014/main" id="{10AE33B4-C586-6416-9CE9-6369006204F4}"/>
              </a:ext>
              <a:ext uri="{C183D7F6-B498-43B3-948B-1728B52AA6E4}">
                <adec:decorative xmlns:adec="http://schemas.microsoft.com/office/drawing/2017/decorative" val="1"/>
              </a:ext>
            </a:extLst>
          </p:cNvPr>
          <p:cNvSpPr txBox="1"/>
          <p:nvPr/>
        </p:nvSpPr>
        <p:spPr>
          <a:xfrm>
            <a:off x="9008914"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CAMPUSES</a:t>
            </a:r>
          </a:p>
        </p:txBody>
      </p:sp>
      <p:sp>
        <p:nvSpPr>
          <p:cNvPr id="33" name="Rounded Rectangle 32">
            <a:extLst>
              <a:ext uri="{FF2B5EF4-FFF2-40B4-BE49-F238E27FC236}">
                <a16:creationId xmlns:a16="http://schemas.microsoft.com/office/drawing/2014/main" id="{DF9A5971-428B-D450-6FF9-88BCBF3772DA}"/>
              </a:ext>
              <a:ext uri="{C183D7F6-B498-43B3-948B-1728B52AA6E4}">
                <adec:decorative xmlns:adec="http://schemas.microsoft.com/office/drawing/2017/decorative" val="1"/>
              </a:ext>
            </a:extLst>
          </p:cNvPr>
          <p:cNvSpPr/>
          <p:nvPr/>
        </p:nvSpPr>
        <p:spPr>
          <a:xfrm>
            <a:off x="8989633"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4" name="TextBox 33">
            <a:extLst>
              <a:ext uri="{FF2B5EF4-FFF2-40B4-BE49-F238E27FC236}">
                <a16:creationId xmlns:a16="http://schemas.microsoft.com/office/drawing/2014/main" id="{3EA55F83-67DB-FBE5-31A1-6F9731A1DCA6}"/>
              </a:ext>
              <a:ext uri="{C183D7F6-B498-43B3-948B-1728B52AA6E4}">
                <adec:decorative xmlns:adec="http://schemas.microsoft.com/office/drawing/2017/decorative" val="1"/>
              </a:ext>
            </a:extLst>
          </p:cNvPr>
          <p:cNvSpPr txBox="1"/>
          <p:nvPr/>
        </p:nvSpPr>
        <p:spPr>
          <a:xfrm>
            <a:off x="752586"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COMMUNICATION</a:t>
            </a:r>
          </a:p>
        </p:txBody>
      </p:sp>
      <p:sp>
        <p:nvSpPr>
          <p:cNvPr id="35" name="Rounded Rectangle 34">
            <a:extLst>
              <a:ext uri="{FF2B5EF4-FFF2-40B4-BE49-F238E27FC236}">
                <a16:creationId xmlns:a16="http://schemas.microsoft.com/office/drawing/2014/main" id="{5A29A6A6-02B1-3ADA-D0E7-F03D1A5A229D}"/>
              </a:ext>
              <a:ext uri="{C183D7F6-B498-43B3-948B-1728B52AA6E4}">
                <adec:decorative xmlns:adec="http://schemas.microsoft.com/office/drawing/2017/decorative" val="1"/>
              </a:ext>
            </a:extLst>
          </p:cNvPr>
          <p:cNvSpPr/>
          <p:nvPr/>
        </p:nvSpPr>
        <p:spPr>
          <a:xfrm>
            <a:off x="727548" y="4390590"/>
            <a:ext cx="3995210"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6" name="TextBox 35">
            <a:extLst>
              <a:ext uri="{FF2B5EF4-FFF2-40B4-BE49-F238E27FC236}">
                <a16:creationId xmlns:a16="http://schemas.microsoft.com/office/drawing/2014/main" id="{E77496F5-8BCC-01E3-1FFE-4188E56CF2E7}"/>
              </a:ext>
              <a:ext uri="{C183D7F6-B498-43B3-948B-1728B52AA6E4}">
                <adec:decorative xmlns:adec="http://schemas.microsoft.com/office/drawing/2017/decorative" val="1"/>
              </a:ext>
            </a:extLst>
          </p:cNvPr>
          <p:cNvSpPr txBox="1"/>
          <p:nvPr/>
        </p:nvSpPr>
        <p:spPr>
          <a:xfrm>
            <a:off x="4933577"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DIGITAL SOLUTIONS</a:t>
            </a:r>
          </a:p>
        </p:txBody>
      </p:sp>
      <p:sp>
        <p:nvSpPr>
          <p:cNvPr id="37" name="Rounded Rectangle 36">
            <a:extLst>
              <a:ext uri="{FF2B5EF4-FFF2-40B4-BE49-F238E27FC236}">
                <a16:creationId xmlns:a16="http://schemas.microsoft.com/office/drawing/2014/main" id="{03AFA2FF-311B-3A42-0529-38031847A272}"/>
              </a:ext>
              <a:ext uri="{C183D7F6-B498-43B3-948B-1728B52AA6E4}">
                <adec:decorative xmlns:adec="http://schemas.microsoft.com/office/drawing/2017/decorative" val="1"/>
              </a:ext>
            </a:extLst>
          </p:cNvPr>
          <p:cNvSpPr/>
          <p:nvPr/>
        </p:nvSpPr>
        <p:spPr>
          <a:xfrm>
            <a:off x="4916914" y="4390590"/>
            <a:ext cx="560675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8" name="TextBox 37">
            <a:extLst>
              <a:ext uri="{FF2B5EF4-FFF2-40B4-BE49-F238E27FC236}">
                <a16:creationId xmlns:a16="http://schemas.microsoft.com/office/drawing/2014/main" id="{1F1B3B7D-E692-F421-4896-CD661E3070AC}"/>
              </a:ext>
              <a:ext uri="{C183D7F6-B498-43B3-948B-1728B52AA6E4}">
                <adec:decorative xmlns:adec="http://schemas.microsoft.com/office/drawing/2017/decorative" val="1"/>
              </a:ext>
            </a:extLst>
          </p:cNvPr>
          <p:cNvSpPr txBox="1"/>
          <p:nvPr/>
        </p:nvSpPr>
        <p:spPr>
          <a:xfrm>
            <a:off x="10734233"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FINANCIAL RESULTS</a:t>
            </a:r>
          </a:p>
        </p:txBody>
      </p:sp>
      <p:sp>
        <p:nvSpPr>
          <p:cNvPr id="39" name="Rounded Rectangle 38">
            <a:extLst>
              <a:ext uri="{FF2B5EF4-FFF2-40B4-BE49-F238E27FC236}">
                <a16:creationId xmlns:a16="http://schemas.microsoft.com/office/drawing/2014/main" id="{68CE9AEC-C01C-62A4-41D3-1FD46B350F3D}"/>
              </a:ext>
              <a:ext uri="{C183D7F6-B498-43B3-948B-1728B52AA6E4}">
                <adec:decorative xmlns:adec="http://schemas.microsoft.com/office/drawing/2017/decorative" val="1"/>
              </a:ext>
            </a:extLst>
          </p:cNvPr>
          <p:cNvSpPr/>
          <p:nvPr/>
        </p:nvSpPr>
        <p:spPr>
          <a:xfrm>
            <a:off x="10706458" y="2539453"/>
            <a:ext cx="324773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40" name="TextBox 39">
            <a:extLst>
              <a:ext uri="{FF2B5EF4-FFF2-40B4-BE49-F238E27FC236}">
                <a16:creationId xmlns:a16="http://schemas.microsoft.com/office/drawing/2014/main" id="{20348E0F-98C3-F014-1A9B-15883B9A5C64}"/>
              </a:ext>
              <a:ext uri="{C183D7F6-B498-43B3-948B-1728B52AA6E4}">
                <adec:decorative xmlns:adec="http://schemas.microsoft.com/office/drawing/2017/decorative" val="1"/>
              </a:ext>
            </a:extLst>
          </p:cNvPr>
          <p:cNvSpPr txBox="1"/>
          <p:nvPr/>
        </p:nvSpPr>
        <p:spPr>
          <a:xfrm>
            <a:off x="752586"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CORE VALUES</a:t>
            </a:r>
          </a:p>
        </p:txBody>
      </p:sp>
      <p:sp>
        <p:nvSpPr>
          <p:cNvPr id="80" name="Rounded Rectangle 79">
            <a:extLst>
              <a:ext uri="{FF2B5EF4-FFF2-40B4-BE49-F238E27FC236}">
                <a16:creationId xmlns:a16="http://schemas.microsoft.com/office/drawing/2014/main" id="{22B08103-4C13-AB80-0EF5-8B747CC87026}"/>
              </a:ext>
              <a:ext uri="{C183D7F6-B498-43B3-948B-1728B52AA6E4}">
                <adec:decorative xmlns:adec="http://schemas.microsoft.com/office/drawing/2017/decorative" val="1"/>
              </a:ext>
            </a:extLst>
          </p:cNvPr>
          <p:cNvSpPr/>
          <p:nvPr/>
        </p:nvSpPr>
        <p:spPr>
          <a:xfrm>
            <a:off x="727549" y="6241727"/>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1" name="TextBox 80">
            <a:extLst>
              <a:ext uri="{FF2B5EF4-FFF2-40B4-BE49-F238E27FC236}">
                <a16:creationId xmlns:a16="http://schemas.microsoft.com/office/drawing/2014/main" id="{B13B1C44-240E-C728-3F3D-19F9D78BF502}"/>
              </a:ext>
              <a:ext uri="{C183D7F6-B498-43B3-948B-1728B52AA6E4}">
                <adec:decorative xmlns:adec="http://schemas.microsoft.com/office/drawing/2017/decorative" val="1"/>
              </a:ext>
            </a:extLst>
          </p:cNvPr>
          <p:cNvSpPr txBox="1"/>
          <p:nvPr/>
        </p:nvSpPr>
        <p:spPr>
          <a:xfrm>
            <a:off x="3410940" y="611246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TEAMWORK</a:t>
            </a:r>
          </a:p>
        </p:txBody>
      </p:sp>
      <p:sp>
        <p:nvSpPr>
          <p:cNvPr id="82" name="Rounded Rectangle 81">
            <a:extLst>
              <a:ext uri="{FF2B5EF4-FFF2-40B4-BE49-F238E27FC236}">
                <a16:creationId xmlns:a16="http://schemas.microsoft.com/office/drawing/2014/main" id="{D0D76A7E-D718-CA66-060E-AA3DCEAA4498}"/>
              </a:ext>
              <a:ext uri="{C183D7F6-B498-43B3-948B-1728B52AA6E4}">
                <adec:decorative xmlns:adec="http://schemas.microsoft.com/office/drawing/2017/decorative" val="1"/>
              </a:ext>
            </a:extLst>
          </p:cNvPr>
          <p:cNvSpPr/>
          <p:nvPr/>
        </p:nvSpPr>
        <p:spPr>
          <a:xfrm>
            <a:off x="3394278" y="6273294"/>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3" name="Rounded Rectangle 82">
            <a:extLst>
              <a:ext uri="{FF2B5EF4-FFF2-40B4-BE49-F238E27FC236}">
                <a16:creationId xmlns:a16="http://schemas.microsoft.com/office/drawing/2014/main" id="{5A1C0074-0B38-7905-76DC-8E33508AAF40}"/>
              </a:ext>
              <a:ext uri="{C183D7F6-B498-43B3-948B-1728B52AA6E4}">
                <adec:decorative xmlns:adec="http://schemas.microsoft.com/office/drawing/2017/decorative" val="1"/>
              </a:ext>
            </a:extLst>
          </p:cNvPr>
          <p:cNvSpPr/>
          <p:nvPr/>
        </p:nvSpPr>
        <p:spPr>
          <a:xfrm>
            <a:off x="720359" y="6252078"/>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4" name="Rounded Rectangle 83">
            <a:extLst>
              <a:ext uri="{FF2B5EF4-FFF2-40B4-BE49-F238E27FC236}">
                <a16:creationId xmlns:a16="http://schemas.microsoft.com/office/drawing/2014/main" id="{A4203594-B20D-D6D6-329B-2AC476DF425D}"/>
              </a:ext>
              <a:ext uri="{C183D7F6-B498-43B3-948B-1728B52AA6E4}">
                <adec:decorative xmlns:adec="http://schemas.microsoft.com/office/drawing/2017/decorative" val="1"/>
              </a:ext>
            </a:extLst>
          </p:cNvPr>
          <p:cNvSpPr/>
          <p:nvPr/>
        </p:nvSpPr>
        <p:spPr>
          <a:xfrm>
            <a:off x="3391097" y="6241727"/>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5" name="Rounded Rectangle 84">
            <a:extLst>
              <a:ext uri="{FF2B5EF4-FFF2-40B4-BE49-F238E27FC236}">
                <a16:creationId xmlns:a16="http://schemas.microsoft.com/office/drawing/2014/main" id="{92E250A4-BB3B-7C91-B537-25CC7CC64DC1}"/>
              </a:ext>
              <a:ext uri="{C183D7F6-B498-43B3-948B-1728B52AA6E4}">
                <adec:decorative xmlns:adec="http://schemas.microsoft.com/office/drawing/2017/decorative" val="1"/>
              </a:ext>
            </a:extLst>
          </p:cNvPr>
          <p:cNvSpPr/>
          <p:nvPr/>
        </p:nvSpPr>
        <p:spPr>
          <a:xfrm>
            <a:off x="6067775" y="6248471"/>
            <a:ext cx="7879290"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6" name="Rectangle 85">
            <a:extLst>
              <a:ext uri="{FF2B5EF4-FFF2-40B4-BE49-F238E27FC236}">
                <a16:creationId xmlns:a16="http://schemas.microsoft.com/office/drawing/2014/main" id="{B1C98C0F-1E5E-8E27-DA5A-4F294060F51B}"/>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250851994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Full Width Plain with Subtitle">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8288585B-B874-500B-6E23-EE953F691858}"/>
              </a:ext>
            </a:extLst>
          </p:cNvPr>
          <p:cNvSpPr>
            <a:spLocks noGrp="1"/>
          </p:cNvSpPr>
          <p:nvPr>
            <p:ph type="body" sz="quarter" idx="23"/>
          </p:nvPr>
        </p:nvSpPr>
        <p:spPr>
          <a:xfrm>
            <a:off x="457200" y="1931212"/>
            <a:ext cx="13716000" cy="54951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693716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0B66EDF-7DA0-4BE5-9790-9ABD50EC2B4D}"/>
              </a:ext>
            </a:extLst>
          </p:cNvPr>
          <p:cNvPicPr>
            <a:picLocks noChangeAspect="1"/>
          </p:cNvPicPr>
          <p:nvPr/>
        </p:nvPicPr>
        <p:blipFill>
          <a:blip r:embed="rId2">
            <a:extLst>
              <a:ext uri="{96DAC541-7B7A-43D3-8B79-37D633B846F1}">
                <asvg:svgBlip xmlns:asvg="http://schemas.microsoft.com/office/drawing/2016/SVG/main" r:embed="rId3"/>
              </a:ext>
            </a:extLst>
          </a:blip>
          <a:srcRect r="7001" b="7143"/>
          <a:stretch>
            <a:fillRect/>
          </a:stretch>
        </p:blipFill>
        <p:spPr>
          <a:xfrm>
            <a:off x="7433825" y="2806506"/>
            <a:ext cx="7196575" cy="5423096"/>
          </a:xfrm>
          <a:prstGeom prst="rect">
            <a:avLst/>
          </a:prstGeom>
        </p:spPr>
      </p:pic>
      <p:pic>
        <p:nvPicPr>
          <p:cNvPr id="6" name="Graphic 5">
            <a:extLst>
              <a:ext uri="{FF2B5EF4-FFF2-40B4-BE49-F238E27FC236}">
                <a16:creationId xmlns:a16="http://schemas.microsoft.com/office/drawing/2014/main" id="{51B612AF-B62D-2D4D-908B-D3131880A9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1521" y="1229674"/>
            <a:ext cx="6287118" cy="599486"/>
          </a:xfrm>
          <a:prstGeom prst="rect">
            <a:avLst/>
          </a:prstGeom>
        </p:spPr>
      </p:pic>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731520" y="1874521"/>
            <a:ext cx="10972800" cy="2641079"/>
          </a:xfrm>
          <a:prstGeom prst="rect">
            <a:avLst/>
          </a:prstGeom>
        </p:spPr>
        <p:txBody>
          <a:bodyPr anchor="b"/>
          <a:lstStyle>
            <a:lvl1pPr algn="l">
              <a:defRPr sz="7200" spc="0">
                <a:solidFill>
                  <a:schemeClr val="tx1"/>
                </a:solidFill>
              </a:defRPr>
            </a:lvl1pPr>
          </a:lstStyle>
          <a:p>
            <a:r>
              <a:rPr lang="en-US"/>
              <a:t>Click to Edit Master Title Style</a:t>
            </a:r>
          </a:p>
        </p:txBody>
      </p:sp>
      <p:sp>
        <p:nvSpPr>
          <p:cNvPr id="3" name="Subtitle">
            <a:extLst>
              <a:ext uri="{FF2B5EF4-FFF2-40B4-BE49-F238E27FC236}">
                <a16:creationId xmlns:a16="http://schemas.microsoft.com/office/drawing/2014/main" id="{C1980977-9AEB-9E63-43E6-28AD61E94FF1}"/>
              </a:ext>
            </a:extLst>
          </p:cNvPr>
          <p:cNvSpPr>
            <a:spLocks noGrp="1"/>
          </p:cNvSpPr>
          <p:nvPr>
            <p:ph type="subTitle" idx="1" hasCustomPrompt="1"/>
          </p:nvPr>
        </p:nvSpPr>
        <p:spPr>
          <a:xfrm>
            <a:off x="731520" y="4626090"/>
            <a:ext cx="10972800" cy="1392554"/>
          </a:xfrm>
          <a:prstGeom prst="rect">
            <a:avLst/>
          </a:prstGeom>
        </p:spPr>
        <p:txBody>
          <a:bodyPr/>
          <a:lstStyle>
            <a:lvl1pPr marL="0" indent="0" algn="l">
              <a:buNone/>
              <a:defRPr sz="2880">
                <a:solidFill>
                  <a:schemeClr val="tx1"/>
                </a:solidFill>
              </a:defRPr>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Click to Edit Master Subtitle Style</a:t>
            </a:r>
          </a:p>
        </p:txBody>
      </p:sp>
      <p:sp>
        <p:nvSpPr>
          <p:cNvPr id="4" name="Rectangle 3">
            <a:extLst>
              <a:ext uri="{FF2B5EF4-FFF2-40B4-BE49-F238E27FC236}">
                <a16:creationId xmlns:a16="http://schemas.microsoft.com/office/drawing/2014/main" id="{656960E3-D384-DADC-3368-65297F5D8A2D}"/>
              </a:ext>
            </a:extLst>
          </p:cNvPr>
          <p:cNvSpPr/>
          <p:nvPr/>
        </p:nvSpPr>
        <p:spPr>
          <a:xfrm>
            <a:off x="213631" y="7635241"/>
            <a:ext cx="517889"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3410593000"/>
      </p:ext>
    </p:extLst>
  </p:cSld>
  <p:clrMapOvr>
    <a:masterClrMapping/>
  </p:clrMapOvr>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D908548-AF1F-FE46-E04B-AF559576FAFB}"/>
              </a:ext>
            </a:extLst>
          </p:cNvPr>
          <p:cNvPicPr>
            <a:picLocks noChangeAspect="1"/>
          </p:cNvPicPr>
          <p:nvPr/>
        </p:nvPicPr>
        <p:blipFill>
          <a:blip r:embed="rId2">
            <a:extLst>
              <a:ext uri="{96DAC541-7B7A-43D3-8B79-37D633B846F1}">
                <asvg:svgBlip xmlns:asvg="http://schemas.microsoft.com/office/drawing/2016/SVG/main" r:embed="rId3"/>
              </a:ext>
            </a:extLst>
          </a:blip>
          <a:srcRect r="7001" b="7143"/>
          <a:stretch>
            <a:fillRect/>
          </a:stretch>
        </p:blipFill>
        <p:spPr>
          <a:xfrm>
            <a:off x="8287766" y="3450006"/>
            <a:ext cx="6342634" cy="4779595"/>
          </a:xfrm>
          <a:prstGeom prst="rect">
            <a:avLst/>
          </a:prstGeom>
        </p:spPr>
      </p:pic>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320040" y="1874521"/>
            <a:ext cx="11384280" cy="2641079"/>
          </a:xfrm>
          <a:prstGeom prst="rect">
            <a:avLst/>
          </a:prstGeom>
        </p:spPr>
        <p:txBody>
          <a:bodyPr anchor="b"/>
          <a:lstStyle>
            <a:lvl1pPr algn="l">
              <a:defRPr sz="7200" spc="0"/>
            </a:lvl1pPr>
          </a:lstStyle>
          <a:p>
            <a:r>
              <a:rPr lang="en-US"/>
              <a:t>Section Divider</a:t>
            </a:r>
          </a:p>
        </p:txBody>
      </p:sp>
      <p:sp>
        <p:nvSpPr>
          <p:cNvPr id="9" name="Footer Placeholder">
            <a:extLst>
              <a:ext uri="{FF2B5EF4-FFF2-40B4-BE49-F238E27FC236}">
                <a16:creationId xmlns:a16="http://schemas.microsoft.com/office/drawing/2014/main" id="{652E0FF1-F0A2-0FBA-A395-B9A38818A96B}"/>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p>
            <a:r>
              <a:rPr lang="en-US"/>
              <a:t>MASTER TEMPLATE 2026</a:t>
            </a:r>
          </a:p>
        </p:txBody>
      </p:sp>
      <p:sp>
        <p:nvSpPr>
          <p:cNvPr id="11" name="Subtitle">
            <a:extLst>
              <a:ext uri="{FF2B5EF4-FFF2-40B4-BE49-F238E27FC236}">
                <a16:creationId xmlns:a16="http://schemas.microsoft.com/office/drawing/2014/main" id="{DDD37322-0F06-D442-1E5D-A618430AF44B}"/>
              </a:ext>
            </a:extLst>
          </p:cNvPr>
          <p:cNvSpPr>
            <a:spLocks noGrp="1"/>
          </p:cNvSpPr>
          <p:nvPr>
            <p:ph type="subTitle" idx="1" hasCustomPrompt="1"/>
          </p:nvPr>
        </p:nvSpPr>
        <p:spPr>
          <a:xfrm>
            <a:off x="320040" y="4623455"/>
            <a:ext cx="11384280" cy="1392554"/>
          </a:xfrm>
          <a:prstGeom prst="rect">
            <a:avLst/>
          </a:prstGeom>
        </p:spPr>
        <p:txBody>
          <a:bodyPr/>
          <a:lstStyle>
            <a:lvl1pPr marL="0" indent="0" algn="l">
              <a:buNone/>
              <a:defRPr sz="2880"/>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Click to Edit Master Subtitle Style</a:t>
            </a:r>
          </a:p>
        </p:txBody>
      </p:sp>
    </p:spTree>
    <p:extLst>
      <p:ext uri="{BB962C8B-B14F-4D97-AF65-F5344CB8AC3E}">
        <p14:creationId xmlns:p14="http://schemas.microsoft.com/office/powerpoint/2010/main" val="2147162995"/>
      </p:ext>
    </p:extLst>
  </p:cSld>
  <p:clrMapOvr>
    <a:masterClrMapping/>
  </p:clrMapOvr>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Customer Meeting Title - Light Logo">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0B12A4AE-377A-DEE0-1D62-C4FBD12193A4}"/>
              </a:ext>
            </a:extLst>
          </p:cNvPr>
          <p:cNvPicPr>
            <a:picLocks noChangeAspect="1"/>
          </p:cNvPicPr>
          <p:nvPr/>
        </p:nvPicPr>
        <p:blipFill>
          <a:blip r:embed="rId2">
            <a:extLst>
              <a:ext uri="{96DAC541-7B7A-43D3-8B79-37D633B846F1}">
                <asvg:svgBlip xmlns:asvg="http://schemas.microsoft.com/office/drawing/2016/SVG/main" r:embed="rId3"/>
              </a:ext>
            </a:extLst>
          </a:blip>
          <a:srcRect r="7001" b="7143"/>
          <a:stretch>
            <a:fillRect/>
          </a:stretch>
        </p:blipFill>
        <p:spPr>
          <a:xfrm>
            <a:off x="8287766" y="3450006"/>
            <a:ext cx="6342634" cy="4779595"/>
          </a:xfrm>
          <a:prstGeom prst="rect">
            <a:avLst/>
          </a:prstGeom>
        </p:spPr>
      </p:pic>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731520" y="1874521"/>
            <a:ext cx="10972800" cy="2641079"/>
          </a:xfrm>
          <a:prstGeom prst="rect">
            <a:avLst/>
          </a:prstGeom>
        </p:spPr>
        <p:txBody>
          <a:bodyPr anchor="b"/>
          <a:lstStyle>
            <a:lvl1pPr algn="l">
              <a:defRPr sz="7200" spc="0">
                <a:solidFill>
                  <a:schemeClr val="tx1"/>
                </a:solidFill>
              </a:defRPr>
            </a:lvl1pPr>
          </a:lstStyle>
          <a:p>
            <a:r>
              <a:rPr lang="en-US"/>
              <a:t>Customer Meeting</a:t>
            </a:r>
            <a:br>
              <a:rPr lang="en-US"/>
            </a:br>
            <a:r>
              <a:rPr lang="en-US"/>
              <a:t>Title Slide</a:t>
            </a:r>
          </a:p>
        </p:txBody>
      </p:sp>
      <p:sp>
        <p:nvSpPr>
          <p:cNvPr id="3" name="Subtitle">
            <a:extLst>
              <a:ext uri="{FF2B5EF4-FFF2-40B4-BE49-F238E27FC236}">
                <a16:creationId xmlns:a16="http://schemas.microsoft.com/office/drawing/2014/main" id="{C1980977-9AEB-9E63-43E6-28AD61E94FF1}"/>
              </a:ext>
            </a:extLst>
          </p:cNvPr>
          <p:cNvSpPr>
            <a:spLocks noGrp="1"/>
          </p:cNvSpPr>
          <p:nvPr>
            <p:ph type="subTitle" idx="1" hasCustomPrompt="1"/>
          </p:nvPr>
        </p:nvSpPr>
        <p:spPr>
          <a:xfrm>
            <a:off x="731520" y="4626090"/>
            <a:ext cx="10972800" cy="1392554"/>
          </a:xfrm>
          <a:prstGeom prst="rect">
            <a:avLst/>
          </a:prstGeom>
        </p:spPr>
        <p:txBody>
          <a:bodyPr/>
          <a:lstStyle>
            <a:lvl1pPr marL="0" indent="0" algn="l">
              <a:buNone/>
              <a:defRPr sz="2880">
                <a:solidFill>
                  <a:schemeClr val="tx1"/>
                </a:solidFill>
              </a:defRPr>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Optional Subtitle Goes Here</a:t>
            </a:r>
          </a:p>
        </p:txBody>
      </p:sp>
      <p:sp>
        <p:nvSpPr>
          <p:cNvPr id="9" name="Rectangle 8">
            <a:extLst>
              <a:ext uri="{FF2B5EF4-FFF2-40B4-BE49-F238E27FC236}">
                <a16:creationId xmlns:a16="http://schemas.microsoft.com/office/drawing/2014/main" id="{D55C8BC5-C793-22FD-A817-4B6CC6631AF1}"/>
              </a:ext>
            </a:extLst>
          </p:cNvPr>
          <p:cNvSpPr/>
          <p:nvPr/>
        </p:nvSpPr>
        <p:spPr>
          <a:xfrm>
            <a:off x="203921" y="7635241"/>
            <a:ext cx="527599"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0" name="Picture Placeholder 9">
            <a:extLst>
              <a:ext uri="{FF2B5EF4-FFF2-40B4-BE49-F238E27FC236}">
                <a16:creationId xmlns:a16="http://schemas.microsoft.com/office/drawing/2014/main" id="{4CC3BF9C-1EE6-C6EE-43D8-A4DB6CA67DD2}"/>
              </a:ext>
            </a:extLst>
          </p:cNvPr>
          <p:cNvSpPr>
            <a:spLocks noGrp="1"/>
          </p:cNvSpPr>
          <p:nvPr>
            <p:ph type="pic" sz="quarter" idx="10"/>
          </p:nvPr>
        </p:nvSpPr>
        <p:spPr>
          <a:xfrm>
            <a:off x="4677891" y="1013338"/>
            <a:ext cx="2462629" cy="682529"/>
          </a:xfrm>
        </p:spPr>
        <p:txBody>
          <a:bodyPr/>
          <a:lstStyle/>
          <a:p>
            <a:r>
              <a:rPr lang="en-US"/>
              <a:t>Click icon to add picture</a:t>
            </a:r>
          </a:p>
        </p:txBody>
      </p:sp>
      <p:sp>
        <p:nvSpPr>
          <p:cNvPr id="12" name="TextBox 11">
            <a:extLst>
              <a:ext uri="{FF2B5EF4-FFF2-40B4-BE49-F238E27FC236}">
                <a16:creationId xmlns:a16="http://schemas.microsoft.com/office/drawing/2014/main" id="{641E1014-B189-B1A3-CFA2-F48AFB5BA5DF}"/>
              </a:ext>
            </a:extLst>
          </p:cNvPr>
          <p:cNvSpPr txBox="1"/>
          <p:nvPr/>
        </p:nvSpPr>
        <p:spPr>
          <a:xfrm>
            <a:off x="4006808" y="1154480"/>
            <a:ext cx="495234" cy="466576"/>
          </a:xfrm>
          <a:prstGeom prst="rect">
            <a:avLst/>
          </a:prstGeom>
        </p:spPr>
        <p:txBody>
          <a:bodyPr vert="horz" wrap="none" lIns="109728" tIns="54864" rIns="109728" bIns="54864" rtlCol="0" anchor="ctr">
            <a:normAutofit/>
          </a:bodyPr>
          <a:lstStyle/>
          <a:p>
            <a:pPr algn="ctr"/>
            <a:r>
              <a:rPr lang="en-US" sz="2160" b="1"/>
              <a:t>+</a:t>
            </a:r>
          </a:p>
        </p:txBody>
      </p:sp>
      <p:grpSp>
        <p:nvGrpSpPr>
          <p:cNvPr id="19" name="Group 18">
            <a:extLst>
              <a:ext uri="{FF2B5EF4-FFF2-40B4-BE49-F238E27FC236}">
                <a16:creationId xmlns:a16="http://schemas.microsoft.com/office/drawing/2014/main" id="{FE83F176-3E3B-009D-FCC0-C5F5EA764F43}"/>
              </a:ext>
            </a:extLst>
          </p:cNvPr>
          <p:cNvGrpSpPr/>
          <p:nvPr/>
        </p:nvGrpSpPr>
        <p:grpSpPr>
          <a:xfrm>
            <a:off x="731520" y="1013338"/>
            <a:ext cx="3182350" cy="916415"/>
            <a:chOff x="609600" y="844448"/>
            <a:chExt cx="2651958" cy="763679"/>
          </a:xfrm>
        </p:grpSpPr>
        <p:pic>
          <p:nvPicPr>
            <p:cNvPr id="4" name="Graphic 3">
              <a:extLst>
                <a:ext uri="{FF2B5EF4-FFF2-40B4-BE49-F238E27FC236}">
                  <a16:creationId xmlns:a16="http://schemas.microsoft.com/office/drawing/2014/main" id="{2E3FBC07-C9E3-6957-074A-2CAEE5A45CEA}"/>
                </a:ext>
              </a:extLst>
            </p:cNvPr>
            <p:cNvPicPr>
              <a:picLocks noChangeAspect="1"/>
            </p:cNvPicPr>
            <p:nvPr/>
          </p:nvPicPr>
          <p:blipFill>
            <a:blip r:embed="rId4">
              <a:extLst>
                <a:ext uri="{96DAC541-7B7A-43D3-8B79-37D633B846F1}">
                  <asvg:svgBlip xmlns:asvg="http://schemas.microsoft.com/office/drawing/2016/SVG/main" r:embed="rId5"/>
                </a:ext>
              </a:extLst>
            </a:blip>
            <a:srcRect l="13627" t="-26368" r="58007"/>
            <a:stretch>
              <a:fillRect/>
            </a:stretch>
          </p:blipFill>
          <p:spPr>
            <a:xfrm>
              <a:off x="1365255" y="844448"/>
              <a:ext cx="1218096" cy="517420"/>
            </a:xfrm>
            <a:prstGeom prst="rect">
              <a:avLst/>
            </a:prstGeom>
          </p:spPr>
        </p:pic>
        <p:pic>
          <p:nvPicPr>
            <p:cNvPr id="14" name="Graphic 13">
              <a:extLst>
                <a:ext uri="{FF2B5EF4-FFF2-40B4-BE49-F238E27FC236}">
                  <a16:creationId xmlns:a16="http://schemas.microsoft.com/office/drawing/2014/main" id="{AFC8FECA-4B94-6841-6BAE-B5991F2A4159}"/>
                </a:ext>
              </a:extLst>
            </p:cNvPr>
            <p:cNvPicPr>
              <a:picLocks noChangeAspect="1"/>
            </p:cNvPicPr>
            <p:nvPr/>
          </p:nvPicPr>
          <p:blipFill>
            <a:blip r:embed="rId4">
              <a:extLst>
                <a:ext uri="{96DAC541-7B7A-43D3-8B79-37D633B846F1}">
                  <asvg:svgBlip xmlns:asvg="http://schemas.microsoft.com/office/drawing/2016/SVG/main" r:embed="rId5"/>
                </a:ext>
              </a:extLst>
            </a:blip>
            <a:srcRect l="41574" t="15099" r="-1"/>
            <a:stretch>
              <a:fillRect/>
            </a:stretch>
          </p:blipFill>
          <p:spPr>
            <a:xfrm>
              <a:off x="1389532" y="1289978"/>
              <a:ext cx="1872026" cy="259375"/>
            </a:xfrm>
            <a:prstGeom prst="rect">
              <a:avLst/>
            </a:prstGeom>
          </p:spPr>
        </p:pic>
        <p:pic>
          <p:nvPicPr>
            <p:cNvPr id="18" name="Graphic 17">
              <a:extLst>
                <a:ext uri="{FF2B5EF4-FFF2-40B4-BE49-F238E27FC236}">
                  <a16:creationId xmlns:a16="http://schemas.microsoft.com/office/drawing/2014/main" id="{E612D8B5-CCEE-86DE-70D2-0C508437B79E}"/>
                </a:ext>
              </a:extLst>
            </p:cNvPr>
            <p:cNvPicPr>
              <a:picLocks noChangeAspect="1"/>
            </p:cNvPicPr>
            <p:nvPr/>
          </p:nvPicPr>
          <p:blipFill>
            <a:blip r:embed="rId4">
              <a:extLst>
                <a:ext uri="{96DAC541-7B7A-43D3-8B79-37D633B846F1}">
                  <asvg:svgBlip xmlns:asvg="http://schemas.microsoft.com/office/drawing/2016/SVG/main" r:embed="rId5"/>
                </a:ext>
              </a:extLst>
            </a:blip>
            <a:srcRect l="-628" t="-15213" r="85929" b="-20718"/>
            <a:stretch>
              <a:fillRect/>
            </a:stretch>
          </p:blipFill>
          <p:spPr>
            <a:xfrm>
              <a:off x="609600" y="931088"/>
              <a:ext cx="767794" cy="677039"/>
            </a:xfrm>
            <a:prstGeom prst="rect">
              <a:avLst/>
            </a:prstGeom>
          </p:spPr>
        </p:pic>
      </p:grpSp>
    </p:spTree>
    <p:extLst>
      <p:ext uri="{BB962C8B-B14F-4D97-AF65-F5344CB8AC3E}">
        <p14:creationId xmlns:p14="http://schemas.microsoft.com/office/powerpoint/2010/main" val="460540481"/>
      </p:ext>
    </p:extLst>
  </p:cSld>
  <p:clrMapOvr>
    <a:masterClrMapping/>
  </p:clrMapOvr>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1_Customer Meeting Title - Light Logo">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4FF1D240-B3CE-131C-B7A9-9C95FEFF632C}"/>
              </a:ext>
            </a:extLst>
          </p:cNvPr>
          <p:cNvPicPr>
            <a:picLocks noChangeAspect="1"/>
          </p:cNvPicPr>
          <p:nvPr/>
        </p:nvPicPr>
        <p:blipFill>
          <a:blip r:embed="rId2">
            <a:extLst>
              <a:ext uri="{96DAC541-7B7A-43D3-8B79-37D633B846F1}">
                <asvg:svgBlip xmlns:asvg="http://schemas.microsoft.com/office/drawing/2016/SVG/main" r:embed="rId3"/>
              </a:ext>
            </a:extLst>
          </a:blip>
          <a:srcRect r="7001" b="7143"/>
          <a:stretch>
            <a:fillRect/>
          </a:stretch>
        </p:blipFill>
        <p:spPr>
          <a:xfrm>
            <a:off x="8287766" y="3450006"/>
            <a:ext cx="6342634" cy="4779595"/>
          </a:xfrm>
          <a:prstGeom prst="rect">
            <a:avLst/>
          </a:prstGeom>
        </p:spPr>
      </p:pic>
      <p:sp>
        <p:nvSpPr>
          <p:cNvPr id="21" name="Rectangle 20">
            <a:extLst>
              <a:ext uri="{FF2B5EF4-FFF2-40B4-BE49-F238E27FC236}">
                <a16:creationId xmlns:a16="http://schemas.microsoft.com/office/drawing/2014/main" id="{BE61E418-E92C-F5DE-D833-4579D4FD726E}"/>
              </a:ext>
            </a:extLst>
          </p:cNvPr>
          <p:cNvSpPr/>
          <p:nvPr/>
        </p:nvSpPr>
        <p:spPr>
          <a:xfrm>
            <a:off x="9710" y="-199"/>
            <a:ext cx="7214860" cy="148198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20" name="Graphic 19">
            <a:extLst>
              <a:ext uri="{FF2B5EF4-FFF2-40B4-BE49-F238E27FC236}">
                <a16:creationId xmlns:a16="http://schemas.microsoft.com/office/drawing/2014/main" id="{67BD8DBA-2196-11BE-5E3D-6C46F48531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7148615" y="-201"/>
            <a:ext cx="2211400" cy="1481986"/>
          </a:xfrm>
          <a:prstGeom prst="rect">
            <a:avLst/>
          </a:prstGeom>
        </p:spPr>
      </p:pic>
      <p:sp>
        <p:nvSpPr>
          <p:cNvPr id="19" name="Rectangle 18">
            <a:extLst>
              <a:ext uri="{FF2B5EF4-FFF2-40B4-BE49-F238E27FC236}">
                <a16:creationId xmlns:a16="http://schemas.microsoft.com/office/drawing/2014/main" id="{870ABC2E-3498-447E-B20C-5AE6A59F1E76}"/>
              </a:ext>
            </a:extLst>
          </p:cNvPr>
          <p:cNvSpPr/>
          <p:nvPr/>
        </p:nvSpPr>
        <p:spPr>
          <a:xfrm>
            <a:off x="-1" y="1"/>
            <a:ext cx="7148615" cy="141647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16" name="Graphic 15">
            <a:extLst>
              <a:ext uri="{FF2B5EF4-FFF2-40B4-BE49-F238E27FC236}">
                <a16:creationId xmlns:a16="http://schemas.microsoft.com/office/drawing/2014/main" id="{39FB2EAB-EE02-D659-70F3-A5AC3F54C7E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7138905" y="0"/>
            <a:ext cx="2113639" cy="1416470"/>
          </a:xfrm>
          <a:prstGeom prst="rect">
            <a:avLst/>
          </a:prstGeom>
        </p:spPr>
      </p:pic>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731520" y="1874521"/>
            <a:ext cx="10972800" cy="2641079"/>
          </a:xfrm>
          <a:prstGeom prst="rect">
            <a:avLst/>
          </a:prstGeom>
        </p:spPr>
        <p:txBody>
          <a:bodyPr anchor="b"/>
          <a:lstStyle>
            <a:lvl1pPr algn="l">
              <a:defRPr sz="7200" spc="0">
                <a:solidFill>
                  <a:schemeClr val="tx1"/>
                </a:solidFill>
              </a:defRPr>
            </a:lvl1pPr>
          </a:lstStyle>
          <a:p>
            <a:r>
              <a:rPr lang="en-US"/>
              <a:t>Customer Meeting</a:t>
            </a:r>
            <a:br>
              <a:rPr lang="en-US"/>
            </a:br>
            <a:r>
              <a:rPr lang="en-US"/>
              <a:t>Title Slide</a:t>
            </a:r>
          </a:p>
        </p:txBody>
      </p:sp>
      <p:sp>
        <p:nvSpPr>
          <p:cNvPr id="3" name="Subtitle">
            <a:extLst>
              <a:ext uri="{FF2B5EF4-FFF2-40B4-BE49-F238E27FC236}">
                <a16:creationId xmlns:a16="http://schemas.microsoft.com/office/drawing/2014/main" id="{C1980977-9AEB-9E63-43E6-28AD61E94FF1}"/>
              </a:ext>
            </a:extLst>
          </p:cNvPr>
          <p:cNvSpPr>
            <a:spLocks noGrp="1"/>
          </p:cNvSpPr>
          <p:nvPr>
            <p:ph type="subTitle" idx="1" hasCustomPrompt="1"/>
          </p:nvPr>
        </p:nvSpPr>
        <p:spPr>
          <a:xfrm>
            <a:off x="731520" y="4626090"/>
            <a:ext cx="10972800" cy="1392554"/>
          </a:xfrm>
          <a:prstGeom prst="rect">
            <a:avLst/>
          </a:prstGeom>
        </p:spPr>
        <p:txBody>
          <a:bodyPr/>
          <a:lstStyle>
            <a:lvl1pPr marL="0" indent="0" algn="l">
              <a:buNone/>
              <a:defRPr sz="2880">
                <a:solidFill>
                  <a:schemeClr val="tx1"/>
                </a:solidFill>
              </a:defRPr>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Optional Subtitle Goes Here</a:t>
            </a:r>
          </a:p>
        </p:txBody>
      </p:sp>
      <p:sp>
        <p:nvSpPr>
          <p:cNvPr id="9" name="Rectangle 8">
            <a:extLst>
              <a:ext uri="{FF2B5EF4-FFF2-40B4-BE49-F238E27FC236}">
                <a16:creationId xmlns:a16="http://schemas.microsoft.com/office/drawing/2014/main" id="{D55C8BC5-C793-22FD-A817-4B6CC6631AF1}"/>
              </a:ext>
            </a:extLst>
          </p:cNvPr>
          <p:cNvSpPr/>
          <p:nvPr/>
        </p:nvSpPr>
        <p:spPr>
          <a:xfrm>
            <a:off x="145658" y="7635241"/>
            <a:ext cx="585862"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0" name="Picture Placeholder 9">
            <a:extLst>
              <a:ext uri="{FF2B5EF4-FFF2-40B4-BE49-F238E27FC236}">
                <a16:creationId xmlns:a16="http://schemas.microsoft.com/office/drawing/2014/main" id="{4CC3BF9C-1EE6-C6EE-43D8-A4DB6CA67DD2}"/>
              </a:ext>
            </a:extLst>
          </p:cNvPr>
          <p:cNvSpPr>
            <a:spLocks noGrp="1"/>
          </p:cNvSpPr>
          <p:nvPr>
            <p:ph type="pic" sz="quarter" idx="10"/>
          </p:nvPr>
        </p:nvSpPr>
        <p:spPr>
          <a:xfrm>
            <a:off x="4852572" y="362737"/>
            <a:ext cx="2462629" cy="682529"/>
          </a:xfrm>
        </p:spPr>
        <p:txBody>
          <a:bodyPr/>
          <a:lstStyle/>
          <a:p>
            <a:r>
              <a:rPr lang="en-US"/>
              <a:t>Click icon to add picture</a:t>
            </a:r>
          </a:p>
        </p:txBody>
      </p:sp>
      <p:sp>
        <p:nvSpPr>
          <p:cNvPr id="12" name="TextBox 11">
            <a:extLst>
              <a:ext uri="{FF2B5EF4-FFF2-40B4-BE49-F238E27FC236}">
                <a16:creationId xmlns:a16="http://schemas.microsoft.com/office/drawing/2014/main" id="{641E1014-B189-B1A3-CFA2-F48AFB5BA5DF}"/>
              </a:ext>
            </a:extLst>
          </p:cNvPr>
          <p:cNvSpPr txBox="1"/>
          <p:nvPr/>
        </p:nvSpPr>
        <p:spPr>
          <a:xfrm>
            <a:off x="4181488" y="503879"/>
            <a:ext cx="495234" cy="466576"/>
          </a:xfrm>
          <a:prstGeom prst="rect">
            <a:avLst/>
          </a:prstGeom>
        </p:spPr>
        <p:txBody>
          <a:bodyPr vert="horz" wrap="none" lIns="109728" tIns="54864" rIns="109728" bIns="54864" rtlCol="0" anchor="ctr">
            <a:normAutofit/>
          </a:bodyPr>
          <a:lstStyle/>
          <a:p>
            <a:pPr algn="ctr"/>
            <a:r>
              <a:rPr lang="en-US" sz="2160" b="1">
                <a:solidFill>
                  <a:schemeClr val="bg1"/>
                </a:solidFill>
              </a:rPr>
              <a:t>+</a:t>
            </a:r>
          </a:p>
        </p:txBody>
      </p:sp>
      <p:grpSp>
        <p:nvGrpSpPr>
          <p:cNvPr id="4" name="Group 3">
            <a:extLst>
              <a:ext uri="{FF2B5EF4-FFF2-40B4-BE49-F238E27FC236}">
                <a16:creationId xmlns:a16="http://schemas.microsoft.com/office/drawing/2014/main" id="{BBB57FA3-D2AF-1857-B860-022ABDEE31CE}"/>
              </a:ext>
            </a:extLst>
          </p:cNvPr>
          <p:cNvGrpSpPr/>
          <p:nvPr/>
        </p:nvGrpSpPr>
        <p:grpSpPr>
          <a:xfrm>
            <a:off x="731520" y="232778"/>
            <a:ext cx="3182350" cy="916415"/>
            <a:chOff x="609600" y="844448"/>
            <a:chExt cx="2651958" cy="763679"/>
          </a:xfrm>
          <a:solidFill>
            <a:schemeClr val="bg1"/>
          </a:solidFill>
        </p:grpSpPr>
        <p:pic>
          <p:nvPicPr>
            <p:cNvPr id="6" name="Graphic 5">
              <a:extLst>
                <a:ext uri="{FF2B5EF4-FFF2-40B4-BE49-F238E27FC236}">
                  <a16:creationId xmlns:a16="http://schemas.microsoft.com/office/drawing/2014/main" id="{C0D78294-702E-57E9-5A76-67EA3AD08C83}"/>
                </a:ext>
              </a:extLst>
            </p:cNvPr>
            <p:cNvPicPr>
              <a:picLocks noChangeAspect="1"/>
            </p:cNvPicPr>
            <p:nvPr/>
          </p:nvPicPr>
          <p:blipFill>
            <a:blip r:embed="rId8">
              <a:extLst>
                <a:ext uri="{96DAC541-7B7A-43D3-8B79-37D633B846F1}">
                  <asvg:svgBlip xmlns:asvg="http://schemas.microsoft.com/office/drawing/2016/SVG/main" r:embed="rId9"/>
                </a:ext>
              </a:extLst>
            </a:blip>
            <a:srcRect l="13627" t="-26368" r="58007"/>
            <a:stretch>
              <a:fillRect/>
            </a:stretch>
          </p:blipFill>
          <p:spPr>
            <a:xfrm>
              <a:off x="1365255" y="844448"/>
              <a:ext cx="1218096" cy="517420"/>
            </a:xfrm>
            <a:prstGeom prst="rect">
              <a:avLst/>
            </a:prstGeom>
          </p:spPr>
        </p:pic>
        <p:pic>
          <p:nvPicPr>
            <p:cNvPr id="7" name="Graphic 6">
              <a:extLst>
                <a:ext uri="{FF2B5EF4-FFF2-40B4-BE49-F238E27FC236}">
                  <a16:creationId xmlns:a16="http://schemas.microsoft.com/office/drawing/2014/main" id="{953E6C89-A57C-89BC-3785-DEEB993563A1}"/>
                </a:ext>
              </a:extLst>
            </p:cNvPr>
            <p:cNvPicPr>
              <a:picLocks noChangeAspect="1"/>
            </p:cNvPicPr>
            <p:nvPr/>
          </p:nvPicPr>
          <p:blipFill>
            <a:blip r:embed="rId8">
              <a:extLst>
                <a:ext uri="{96DAC541-7B7A-43D3-8B79-37D633B846F1}">
                  <asvg:svgBlip xmlns:asvg="http://schemas.microsoft.com/office/drawing/2016/SVG/main" r:embed="rId9"/>
                </a:ext>
              </a:extLst>
            </a:blip>
            <a:srcRect l="41574" t="15099" r="-1"/>
            <a:stretch>
              <a:fillRect/>
            </a:stretch>
          </p:blipFill>
          <p:spPr>
            <a:xfrm>
              <a:off x="1389532" y="1289978"/>
              <a:ext cx="1872026" cy="259375"/>
            </a:xfrm>
            <a:prstGeom prst="rect">
              <a:avLst/>
            </a:prstGeom>
          </p:spPr>
        </p:pic>
        <p:pic>
          <p:nvPicPr>
            <p:cNvPr id="14" name="Graphic 13">
              <a:extLst>
                <a:ext uri="{FF2B5EF4-FFF2-40B4-BE49-F238E27FC236}">
                  <a16:creationId xmlns:a16="http://schemas.microsoft.com/office/drawing/2014/main" id="{B396C974-D424-46E6-FAD4-59672053A7A6}"/>
                </a:ext>
              </a:extLst>
            </p:cNvPr>
            <p:cNvPicPr>
              <a:picLocks noChangeAspect="1"/>
            </p:cNvPicPr>
            <p:nvPr/>
          </p:nvPicPr>
          <p:blipFill>
            <a:blip r:embed="rId8">
              <a:extLst>
                <a:ext uri="{96DAC541-7B7A-43D3-8B79-37D633B846F1}">
                  <asvg:svgBlip xmlns:asvg="http://schemas.microsoft.com/office/drawing/2016/SVG/main" r:embed="rId9"/>
                </a:ext>
              </a:extLst>
            </a:blip>
            <a:srcRect l="-628" t="-15213" r="85929" b="-20718"/>
            <a:stretch>
              <a:fillRect/>
            </a:stretch>
          </p:blipFill>
          <p:spPr>
            <a:xfrm>
              <a:off x="609600" y="931088"/>
              <a:ext cx="767794" cy="677039"/>
            </a:xfrm>
            <a:prstGeom prst="rect">
              <a:avLst/>
            </a:prstGeom>
          </p:spPr>
        </p:pic>
      </p:grpSp>
    </p:spTree>
    <p:extLst>
      <p:ext uri="{BB962C8B-B14F-4D97-AF65-F5344CB8AC3E}">
        <p14:creationId xmlns:p14="http://schemas.microsoft.com/office/powerpoint/2010/main" val="3301520987"/>
      </p:ext>
    </p:extLst>
  </p:cSld>
  <p:clrMapOvr>
    <a:masterClrMapping/>
  </p:clrMapOvr>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4892F9-73A7-73E5-3462-54A8B29C3F07}"/>
              </a:ext>
              <a:ext uri="{C183D7F6-B498-43B3-948B-1728B52AA6E4}">
                <adec:decorative xmlns:adec="http://schemas.microsoft.com/office/drawing/2017/decorative" val="1"/>
              </a:ext>
            </a:extLst>
          </p:cNvPr>
          <p:cNvSpPr/>
          <p:nvPr/>
        </p:nvSpPr>
        <p:spPr>
          <a:xfrm>
            <a:off x="440056" y="985933"/>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6" name="Rectangle 5">
            <a:extLst>
              <a:ext uri="{FF2B5EF4-FFF2-40B4-BE49-F238E27FC236}">
                <a16:creationId xmlns:a16="http://schemas.microsoft.com/office/drawing/2014/main" id="{46DEB15D-EAFA-CD10-1C30-66D484E148D3}"/>
              </a:ext>
              <a:ext uri="{C183D7F6-B498-43B3-948B-1728B52AA6E4}">
                <adec:decorative xmlns:adec="http://schemas.microsoft.com/office/drawing/2017/decorative" val="1"/>
              </a:ext>
            </a:extLst>
          </p:cNvPr>
          <p:cNvSpPr/>
          <p:nvPr/>
        </p:nvSpPr>
        <p:spPr>
          <a:xfrm>
            <a:off x="605512" y="115052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5" name="Title">
            <a:extLst>
              <a:ext uri="{FF2B5EF4-FFF2-40B4-BE49-F238E27FC236}">
                <a16:creationId xmlns:a16="http://schemas.microsoft.com/office/drawing/2014/main" id="{9D67A027-76B6-08DA-6C7F-8D435C5B7C72}"/>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TODAY’S AGENDA:</a:t>
            </a:r>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1691640" y="2500999"/>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1691640" y="3000574"/>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1691640" y="3500148"/>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1691640" y="39997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#4 (delete if not needed)</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1691640" y="4499297"/>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#5 (delete if not needed)</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1691640" y="4998871"/>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1691640" y="5498446"/>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1691640" y="59980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#8 (delete if not needed)</a:t>
            </a:r>
          </a:p>
        </p:txBody>
      </p:sp>
      <p:sp>
        <p:nvSpPr>
          <p:cNvPr id="8" name="Title">
            <a:extLst>
              <a:ext uri="{FF2B5EF4-FFF2-40B4-BE49-F238E27FC236}">
                <a16:creationId xmlns:a16="http://schemas.microsoft.com/office/drawing/2014/main" id="{F082B4A0-C8C9-C6D3-AAC8-987EAA2CB611}"/>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TODAY’S AGENDA:</a:t>
            </a:r>
          </a:p>
        </p:txBody>
      </p:sp>
    </p:spTree>
    <p:extLst>
      <p:ext uri="{BB962C8B-B14F-4D97-AF65-F5344CB8AC3E}">
        <p14:creationId xmlns:p14="http://schemas.microsoft.com/office/powerpoint/2010/main" val="374323932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7180FB-5ABC-EEDD-8D58-B54C675E8844}"/>
              </a:ext>
              <a:ext uri="{C183D7F6-B498-43B3-948B-1728B52AA6E4}">
                <adec:decorative xmlns:adec="http://schemas.microsoft.com/office/drawing/2017/decorative" val="1"/>
              </a:ext>
            </a:extLst>
          </p:cNvPr>
          <p:cNvSpPr/>
          <p:nvPr/>
        </p:nvSpPr>
        <p:spPr>
          <a:xfrm>
            <a:off x="440056" y="985933"/>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6" name="Rectangle 5">
            <a:extLst>
              <a:ext uri="{FF2B5EF4-FFF2-40B4-BE49-F238E27FC236}">
                <a16:creationId xmlns:a16="http://schemas.microsoft.com/office/drawing/2014/main" id="{CB77C054-4F4E-A77F-012F-340ABC9FD6BD}"/>
              </a:ext>
              <a:ext uri="{C183D7F6-B498-43B3-948B-1728B52AA6E4}">
                <adec:decorative xmlns:adec="http://schemas.microsoft.com/office/drawing/2017/decorative" val="1"/>
              </a:ext>
            </a:extLst>
          </p:cNvPr>
          <p:cNvSpPr/>
          <p:nvPr/>
        </p:nvSpPr>
        <p:spPr>
          <a:xfrm>
            <a:off x="605512" y="115052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5" name="Title">
            <a:extLst>
              <a:ext uri="{FF2B5EF4-FFF2-40B4-BE49-F238E27FC236}">
                <a16:creationId xmlns:a16="http://schemas.microsoft.com/office/drawing/2014/main" id="{9D67A027-76B6-08DA-6C7F-8D435C5B7C72}"/>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TABLE OF CONTENTS:</a:t>
            </a:r>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1691640" y="2500999"/>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1691640" y="3000574"/>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1691640" y="3500148"/>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1691640" y="39997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#4 (delete if not needed)</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1691640" y="4499297"/>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#5 (delete if not needed)</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1691640" y="4998871"/>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1691640" y="5498446"/>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1691640" y="59980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#8 (delete if not needed)</a:t>
            </a:r>
          </a:p>
        </p:txBody>
      </p:sp>
      <p:sp>
        <p:nvSpPr>
          <p:cNvPr id="8" name="Title">
            <a:extLst>
              <a:ext uri="{FF2B5EF4-FFF2-40B4-BE49-F238E27FC236}">
                <a16:creationId xmlns:a16="http://schemas.microsoft.com/office/drawing/2014/main" id="{44EF361D-7FFD-97CA-1A2A-039CCED94A0A}"/>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TABLE OF CONTENTS:</a:t>
            </a:r>
          </a:p>
        </p:txBody>
      </p:sp>
    </p:spTree>
    <p:extLst>
      <p:ext uri="{BB962C8B-B14F-4D97-AF65-F5344CB8AC3E}">
        <p14:creationId xmlns:p14="http://schemas.microsoft.com/office/powerpoint/2010/main" val="2615830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50/5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4FDC63-D232-33C2-B65C-56EE760A4F29}"/>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49A46958-2AA8-AE20-B570-63D7AD843020}"/>
              </a:ext>
              <a:ext uri="{C183D7F6-B498-43B3-948B-1728B52AA6E4}">
                <adec:decorative xmlns:adec="http://schemas.microsoft.com/office/drawing/2017/decorative" val="1"/>
              </a:ext>
            </a:extLst>
          </p:cNvPr>
          <p:cNvSpPr/>
          <p:nvPr/>
        </p:nvSpPr>
        <p:spPr>
          <a:xfrm>
            <a:off x="605511" y="1810514"/>
            <a:ext cx="662465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4B35FB79-C9C8-2B53-1538-E497C8B37EA0}"/>
              </a:ext>
              <a:ext uri="{C183D7F6-B498-43B3-948B-1728B52AA6E4}">
                <adec:decorative xmlns:adec="http://schemas.microsoft.com/office/drawing/2017/decorative" val="1"/>
              </a:ext>
            </a:extLst>
          </p:cNvPr>
          <p:cNvSpPr/>
          <p:nvPr/>
        </p:nvSpPr>
        <p:spPr>
          <a:xfrm>
            <a:off x="7397530" y="1810514"/>
            <a:ext cx="6627359"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endParaRPr lang="en-US"/>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1007747" y="2194560"/>
            <a:ext cx="5850254"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1007748" y="2732723"/>
            <a:ext cx="5850254"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econd Header">
            <a:extLst>
              <a:ext uri="{FF2B5EF4-FFF2-40B4-BE49-F238E27FC236}">
                <a16:creationId xmlns:a16="http://schemas.microsoft.com/office/drawing/2014/main" id="{ED898FF4-9E83-E9C1-B3F9-F1A8E9F7C25A}"/>
              </a:ext>
            </a:extLst>
          </p:cNvPr>
          <p:cNvSpPr>
            <a:spLocks noGrp="1"/>
          </p:cNvSpPr>
          <p:nvPr>
            <p:ph type="body" sz="quarter" idx="3" hasCustomPrompt="1"/>
          </p:nvPr>
        </p:nvSpPr>
        <p:spPr>
          <a:xfrm>
            <a:off x="7772400" y="2194560"/>
            <a:ext cx="585406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0" name="Second Paragraph">
            <a:extLst>
              <a:ext uri="{FF2B5EF4-FFF2-40B4-BE49-F238E27FC236}">
                <a16:creationId xmlns:a16="http://schemas.microsoft.com/office/drawing/2014/main" id="{F4088B95-B411-5BD6-5FB5-74ACD5255F4A}"/>
              </a:ext>
            </a:extLst>
          </p:cNvPr>
          <p:cNvSpPr>
            <a:spLocks noGrp="1"/>
          </p:cNvSpPr>
          <p:nvPr>
            <p:ph type="body" sz="quarter" idx="13" hasCustomPrompt="1"/>
          </p:nvPr>
        </p:nvSpPr>
        <p:spPr>
          <a:xfrm>
            <a:off x="7776211" y="2732723"/>
            <a:ext cx="5850254"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7" name="ArcBest Icon">
            <a:extLst>
              <a:ext uri="{FF2B5EF4-FFF2-40B4-BE49-F238E27FC236}">
                <a16:creationId xmlns:a16="http://schemas.microsoft.com/office/drawing/2014/main" id="{F1C6D908-4F5D-D5C1-E47E-1BC2B093A0B1}"/>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4057159207"/>
      </p:ext>
    </p:extLst>
  </p:cSld>
  <p:clrMapOvr>
    <a:masterClrMapping/>
  </p:clrMapOvr>
  <p:hf sldNum="0" hdr="0" ftr="0" dt="0"/>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Schedu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3D8B16-6D86-5FF2-5352-597920C3F3CD}"/>
              </a:ext>
              <a:ext uri="{C183D7F6-B498-43B3-948B-1728B52AA6E4}">
                <adec:decorative xmlns:adec="http://schemas.microsoft.com/office/drawing/2017/decorative" val="1"/>
              </a:ext>
            </a:extLst>
          </p:cNvPr>
          <p:cNvSpPr/>
          <p:nvPr/>
        </p:nvSpPr>
        <p:spPr>
          <a:xfrm>
            <a:off x="440056" y="400812"/>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32" name="Rectangle 31">
            <a:extLst>
              <a:ext uri="{FF2B5EF4-FFF2-40B4-BE49-F238E27FC236}">
                <a16:creationId xmlns:a16="http://schemas.microsoft.com/office/drawing/2014/main" id="{EA5BB3A4-885C-380A-9FAB-ABF79AB458B5}"/>
              </a:ext>
              <a:ext uri="{C183D7F6-B498-43B3-948B-1728B52AA6E4}">
                <adec:decorative xmlns:adec="http://schemas.microsoft.com/office/drawing/2017/decorative" val="1"/>
              </a:ext>
            </a:extLst>
          </p:cNvPr>
          <p:cNvSpPr/>
          <p:nvPr/>
        </p:nvSpPr>
        <p:spPr>
          <a:xfrm>
            <a:off x="605512" y="565405"/>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7560568" y="1511157"/>
            <a:ext cx="5943600" cy="338246"/>
          </a:xfrm>
          <a:prstGeom prst="rect">
            <a:avLst/>
          </a:prstGeom>
          <a:gradFill>
            <a:gsLst>
              <a:gs pos="0">
                <a:schemeClr val="accent1">
                  <a:alpha val="50000"/>
                </a:schemeClr>
              </a:gs>
              <a:gs pos="100000">
                <a:schemeClr val="accent1">
                  <a:alpha val="0"/>
                </a:schemeClr>
              </a:gs>
            </a:gsLst>
            <a:lin ang="0" scaled="0"/>
          </a:gradFill>
        </p:spPr>
        <p:txBody>
          <a:bodyPr wrap="square" lIns="182880" rtlCol="0" anchor="ctr">
            <a:noAutofit/>
          </a:bodyPr>
          <a:lstStyle>
            <a:lvl1pPr>
              <a:buNone/>
              <a:defRPr lang="en-US" sz="1440" spc="0" dirty="0" smtClean="0">
                <a:latin typeface="+mj-lt"/>
              </a:defRPr>
            </a:lvl1pPr>
          </a:lstStyle>
          <a:p>
            <a:pPr marL="342900" lvl="0" indent="-342900"/>
            <a:r>
              <a:rPr lang="en-US"/>
              <a:t>Schedule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7560568" y="1948873"/>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7560568" y="2386590"/>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7560568" y="2824307"/>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#4</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7560568" y="3262024"/>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#5</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7560568" y="3699741"/>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7560568" y="4137457"/>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7560568" y="4575174"/>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#8 (delete if not needed)</a:t>
            </a:r>
          </a:p>
        </p:txBody>
      </p:sp>
      <p:sp>
        <p:nvSpPr>
          <p:cNvPr id="4" name="Agenda Item 1">
            <a:extLst>
              <a:ext uri="{FF2B5EF4-FFF2-40B4-BE49-F238E27FC236}">
                <a16:creationId xmlns:a16="http://schemas.microsoft.com/office/drawing/2014/main" id="{1944153E-2839-0575-7E2B-42C52B9A8F3F}"/>
              </a:ext>
            </a:extLst>
          </p:cNvPr>
          <p:cNvSpPr>
            <a:spLocks noGrp="1"/>
          </p:cNvSpPr>
          <p:nvPr>
            <p:ph type="body" sz="quarter" idx="23" hasCustomPrompt="1"/>
          </p:nvPr>
        </p:nvSpPr>
        <p:spPr>
          <a:xfrm>
            <a:off x="5829542" y="1511157"/>
            <a:ext cx="1756955" cy="338246"/>
          </a:xfrm>
          <a:prstGeom prst="rect">
            <a:avLst/>
          </a:prstGeom>
          <a:gradFill>
            <a:gsLst>
              <a:gs pos="0">
                <a:schemeClr val="accent1">
                  <a:alpha val="50000"/>
                </a:schemeClr>
              </a:gs>
              <a:gs pos="100000">
                <a:schemeClr val="accent1">
                  <a:alpha val="50000"/>
                </a:schemeClr>
              </a:gs>
            </a:gsLst>
            <a:lin ang="0" scaled="0"/>
          </a:gradFill>
        </p:spPr>
        <p:txBody>
          <a:bodyPr wrap="square" rtlCol="0" anchor="ctr">
            <a:noAutofit/>
          </a:bodyPr>
          <a:lstStyle>
            <a:lvl1pPr algn="l">
              <a:buNone/>
              <a:defRPr lang="en-US" sz="1440" spc="0" dirty="0" smtClean="0">
                <a:latin typeface="+mj-lt"/>
                <a:sym typeface="Wingdings" pitchFamily="2" charset="2"/>
              </a:defRPr>
            </a:lvl1pPr>
          </a:lstStyle>
          <a:p>
            <a:pPr marL="342900" lvl="0" indent="-342900"/>
            <a:r>
              <a:rPr lang="en-US"/>
              <a:t>00:00 – 00:00</a:t>
            </a:r>
          </a:p>
        </p:txBody>
      </p:sp>
      <p:sp>
        <p:nvSpPr>
          <p:cNvPr id="6" name="Agenda Item 2">
            <a:extLst>
              <a:ext uri="{FF2B5EF4-FFF2-40B4-BE49-F238E27FC236}">
                <a16:creationId xmlns:a16="http://schemas.microsoft.com/office/drawing/2014/main" id="{F2562D2C-4B75-1233-DC66-127AB85F1827}"/>
              </a:ext>
            </a:extLst>
          </p:cNvPr>
          <p:cNvSpPr>
            <a:spLocks noGrp="1"/>
          </p:cNvSpPr>
          <p:nvPr>
            <p:ph type="body" sz="quarter" idx="24" hasCustomPrompt="1"/>
          </p:nvPr>
        </p:nvSpPr>
        <p:spPr>
          <a:xfrm>
            <a:off x="5829542" y="1948873"/>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7" name="Agenda Item 3">
            <a:extLst>
              <a:ext uri="{FF2B5EF4-FFF2-40B4-BE49-F238E27FC236}">
                <a16:creationId xmlns:a16="http://schemas.microsoft.com/office/drawing/2014/main" id="{8F2E6BF0-7686-8064-FA68-CC5C9B90829F}"/>
              </a:ext>
            </a:extLst>
          </p:cNvPr>
          <p:cNvSpPr>
            <a:spLocks noGrp="1"/>
          </p:cNvSpPr>
          <p:nvPr>
            <p:ph type="body" sz="quarter" idx="25" hasCustomPrompt="1"/>
          </p:nvPr>
        </p:nvSpPr>
        <p:spPr>
          <a:xfrm>
            <a:off x="5829542" y="2386590"/>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8" name="Agenda Item 4">
            <a:extLst>
              <a:ext uri="{FF2B5EF4-FFF2-40B4-BE49-F238E27FC236}">
                <a16:creationId xmlns:a16="http://schemas.microsoft.com/office/drawing/2014/main" id="{64B6AAA1-5A90-CA2D-09F4-16CC51FF9463}"/>
              </a:ext>
            </a:extLst>
          </p:cNvPr>
          <p:cNvSpPr>
            <a:spLocks noGrp="1"/>
          </p:cNvSpPr>
          <p:nvPr>
            <p:ph type="body" sz="quarter" idx="26" hasCustomPrompt="1"/>
          </p:nvPr>
        </p:nvSpPr>
        <p:spPr>
          <a:xfrm>
            <a:off x="5829542" y="2824307"/>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17" name="Agenda Item 5">
            <a:extLst>
              <a:ext uri="{FF2B5EF4-FFF2-40B4-BE49-F238E27FC236}">
                <a16:creationId xmlns:a16="http://schemas.microsoft.com/office/drawing/2014/main" id="{018414EF-B210-7B3E-C293-DD81EABF9F23}"/>
              </a:ext>
            </a:extLst>
          </p:cNvPr>
          <p:cNvSpPr>
            <a:spLocks noGrp="1"/>
          </p:cNvSpPr>
          <p:nvPr>
            <p:ph type="body" sz="quarter" idx="27" hasCustomPrompt="1"/>
          </p:nvPr>
        </p:nvSpPr>
        <p:spPr>
          <a:xfrm>
            <a:off x="5829542" y="3262024"/>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18" name="Agenda Item 6">
            <a:extLst>
              <a:ext uri="{FF2B5EF4-FFF2-40B4-BE49-F238E27FC236}">
                <a16:creationId xmlns:a16="http://schemas.microsoft.com/office/drawing/2014/main" id="{868401D6-09CE-C8BB-D5F1-E2611FC052E2}"/>
              </a:ext>
            </a:extLst>
          </p:cNvPr>
          <p:cNvSpPr>
            <a:spLocks noGrp="1"/>
          </p:cNvSpPr>
          <p:nvPr>
            <p:ph type="body" sz="quarter" idx="28" hasCustomPrompt="1"/>
          </p:nvPr>
        </p:nvSpPr>
        <p:spPr>
          <a:xfrm>
            <a:off x="5829542" y="3699741"/>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19" name="Agenda Item 7">
            <a:extLst>
              <a:ext uri="{FF2B5EF4-FFF2-40B4-BE49-F238E27FC236}">
                <a16:creationId xmlns:a16="http://schemas.microsoft.com/office/drawing/2014/main" id="{4CE72519-D001-7561-E4F8-2C54BF16016E}"/>
              </a:ext>
            </a:extLst>
          </p:cNvPr>
          <p:cNvSpPr>
            <a:spLocks noGrp="1"/>
          </p:cNvSpPr>
          <p:nvPr>
            <p:ph type="body" sz="quarter" idx="29" hasCustomPrompt="1"/>
          </p:nvPr>
        </p:nvSpPr>
        <p:spPr>
          <a:xfrm>
            <a:off x="5829542" y="4137457"/>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20" name="Agenda Item 8">
            <a:extLst>
              <a:ext uri="{FF2B5EF4-FFF2-40B4-BE49-F238E27FC236}">
                <a16:creationId xmlns:a16="http://schemas.microsoft.com/office/drawing/2014/main" id="{92B09AB7-CF36-C971-1205-B1D718013BDE}"/>
              </a:ext>
            </a:extLst>
          </p:cNvPr>
          <p:cNvSpPr>
            <a:spLocks noGrp="1"/>
          </p:cNvSpPr>
          <p:nvPr>
            <p:ph type="body" sz="quarter" idx="30" hasCustomPrompt="1"/>
          </p:nvPr>
        </p:nvSpPr>
        <p:spPr>
          <a:xfrm>
            <a:off x="5829542" y="4575174"/>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21" name="Agenda Item 5">
            <a:extLst>
              <a:ext uri="{FF2B5EF4-FFF2-40B4-BE49-F238E27FC236}">
                <a16:creationId xmlns:a16="http://schemas.microsoft.com/office/drawing/2014/main" id="{224EFDCE-F226-7F6B-91C1-F4E57CA7B33F}"/>
              </a:ext>
            </a:extLst>
          </p:cNvPr>
          <p:cNvSpPr>
            <a:spLocks noGrp="1"/>
          </p:cNvSpPr>
          <p:nvPr>
            <p:ph type="body" sz="quarter" idx="31" hasCustomPrompt="1"/>
          </p:nvPr>
        </p:nvSpPr>
        <p:spPr>
          <a:xfrm>
            <a:off x="7560568" y="5012891"/>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#9 (delete if not needed)</a:t>
            </a:r>
          </a:p>
        </p:txBody>
      </p:sp>
      <p:sp>
        <p:nvSpPr>
          <p:cNvPr id="25" name="Agenda Item 6">
            <a:extLst>
              <a:ext uri="{FF2B5EF4-FFF2-40B4-BE49-F238E27FC236}">
                <a16:creationId xmlns:a16="http://schemas.microsoft.com/office/drawing/2014/main" id="{C0F2C845-B3CA-7044-EFC2-17B7B9E89334}"/>
              </a:ext>
            </a:extLst>
          </p:cNvPr>
          <p:cNvSpPr>
            <a:spLocks noGrp="1"/>
          </p:cNvSpPr>
          <p:nvPr>
            <p:ph type="body" sz="quarter" idx="32" hasCustomPrompt="1"/>
          </p:nvPr>
        </p:nvSpPr>
        <p:spPr>
          <a:xfrm>
            <a:off x="7560568" y="5450608"/>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#10 (delete if not needed)</a:t>
            </a:r>
          </a:p>
        </p:txBody>
      </p:sp>
      <p:sp>
        <p:nvSpPr>
          <p:cNvPr id="26" name="Agenda Item 7">
            <a:extLst>
              <a:ext uri="{FF2B5EF4-FFF2-40B4-BE49-F238E27FC236}">
                <a16:creationId xmlns:a16="http://schemas.microsoft.com/office/drawing/2014/main" id="{7CD1E294-3D7B-AB09-F31C-90B50B042AF2}"/>
              </a:ext>
            </a:extLst>
          </p:cNvPr>
          <p:cNvSpPr>
            <a:spLocks noGrp="1"/>
          </p:cNvSpPr>
          <p:nvPr>
            <p:ph type="body" sz="quarter" idx="33" hasCustomPrompt="1"/>
          </p:nvPr>
        </p:nvSpPr>
        <p:spPr>
          <a:xfrm>
            <a:off x="7560568" y="5888325"/>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#11 (delete if not needed)</a:t>
            </a:r>
          </a:p>
        </p:txBody>
      </p:sp>
      <p:sp>
        <p:nvSpPr>
          <p:cNvPr id="27" name="Agenda Item 8">
            <a:extLst>
              <a:ext uri="{FF2B5EF4-FFF2-40B4-BE49-F238E27FC236}">
                <a16:creationId xmlns:a16="http://schemas.microsoft.com/office/drawing/2014/main" id="{EB19CFAC-977F-A44A-AC15-CF3C48E99A30}"/>
              </a:ext>
            </a:extLst>
          </p:cNvPr>
          <p:cNvSpPr>
            <a:spLocks noGrp="1"/>
          </p:cNvSpPr>
          <p:nvPr>
            <p:ph type="body" sz="quarter" idx="34" hasCustomPrompt="1"/>
          </p:nvPr>
        </p:nvSpPr>
        <p:spPr>
          <a:xfrm>
            <a:off x="7560568" y="6326044"/>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#12 (delete if not needed)</a:t>
            </a:r>
          </a:p>
        </p:txBody>
      </p:sp>
      <p:sp>
        <p:nvSpPr>
          <p:cNvPr id="28" name="Agenda Item 5">
            <a:extLst>
              <a:ext uri="{FF2B5EF4-FFF2-40B4-BE49-F238E27FC236}">
                <a16:creationId xmlns:a16="http://schemas.microsoft.com/office/drawing/2014/main" id="{7759EC29-4B35-9F0F-BB1D-7ABF418D4DDF}"/>
              </a:ext>
            </a:extLst>
          </p:cNvPr>
          <p:cNvSpPr>
            <a:spLocks noGrp="1"/>
          </p:cNvSpPr>
          <p:nvPr>
            <p:ph type="body" sz="quarter" idx="35" hasCustomPrompt="1"/>
          </p:nvPr>
        </p:nvSpPr>
        <p:spPr>
          <a:xfrm>
            <a:off x="5829542" y="5012891"/>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29" name="Agenda Item 6">
            <a:extLst>
              <a:ext uri="{FF2B5EF4-FFF2-40B4-BE49-F238E27FC236}">
                <a16:creationId xmlns:a16="http://schemas.microsoft.com/office/drawing/2014/main" id="{D3F06698-9D67-25DD-7CA3-E1D4E6D305AB}"/>
              </a:ext>
            </a:extLst>
          </p:cNvPr>
          <p:cNvSpPr>
            <a:spLocks noGrp="1"/>
          </p:cNvSpPr>
          <p:nvPr>
            <p:ph type="body" sz="quarter" idx="36" hasCustomPrompt="1"/>
          </p:nvPr>
        </p:nvSpPr>
        <p:spPr>
          <a:xfrm>
            <a:off x="5829542" y="5450608"/>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30" name="Agenda Item 7">
            <a:extLst>
              <a:ext uri="{FF2B5EF4-FFF2-40B4-BE49-F238E27FC236}">
                <a16:creationId xmlns:a16="http://schemas.microsoft.com/office/drawing/2014/main" id="{7975F372-42A8-C950-CF9A-D054FC449649}"/>
              </a:ext>
            </a:extLst>
          </p:cNvPr>
          <p:cNvSpPr>
            <a:spLocks noGrp="1"/>
          </p:cNvSpPr>
          <p:nvPr>
            <p:ph type="body" sz="quarter" idx="37" hasCustomPrompt="1"/>
          </p:nvPr>
        </p:nvSpPr>
        <p:spPr>
          <a:xfrm>
            <a:off x="5829542" y="5888325"/>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31" name="Agenda Item 8">
            <a:extLst>
              <a:ext uri="{FF2B5EF4-FFF2-40B4-BE49-F238E27FC236}">
                <a16:creationId xmlns:a16="http://schemas.microsoft.com/office/drawing/2014/main" id="{672FFB98-3764-E944-3BA8-A2EC2C5448B6}"/>
              </a:ext>
            </a:extLst>
          </p:cNvPr>
          <p:cNvSpPr>
            <a:spLocks noGrp="1"/>
          </p:cNvSpPr>
          <p:nvPr>
            <p:ph type="body" sz="quarter" idx="38" hasCustomPrompt="1"/>
          </p:nvPr>
        </p:nvSpPr>
        <p:spPr>
          <a:xfrm>
            <a:off x="5829542" y="6326044"/>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33" name="Title">
            <a:extLst>
              <a:ext uri="{FF2B5EF4-FFF2-40B4-BE49-F238E27FC236}">
                <a16:creationId xmlns:a16="http://schemas.microsoft.com/office/drawing/2014/main" id="{5C79B8D9-49DA-C0FC-A246-26887C5AE4A0}"/>
              </a:ext>
            </a:extLst>
          </p:cNvPr>
          <p:cNvSpPr txBox="1"/>
          <p:nvPr/>
        </p:nvSpPr>
        <p:spPr>
          <a:xfrm>
            <a:off x="5829542" y="1144127"/>
            <a:ext cx="1756955" cy="295466"/>
          </a:xfrm>
          <a:prstGeom prst="rect">
            <a:avLst/>
          </a:prstGeom>
          <a:noFill/>
        </p:spPr>
        <p:txBody>
          <a:bodyPr wrap="square" rtlCol="0">
            <a:spAutoFit/>
          </a:bodyPr>
          <a:lstStyle/>
          <a:p>
            <a:pPr algn="l"/>
            <a:r>
              <a:rPr lang="en-US" sz="1320" b="0" spc="360">
                <a:solidFill>
                  <a:schemeClr val="accent1"/>
                </a:solidFill>
                <a:latin typeface="+mj-lt"/>
              </a:rPr>
              <a:t>TIMING</a:t>
            </a:r>
          </a:p>
        </p:txBody>
      </p:sp>
      <p:sp>
        <p:nvSpPr>
          <p:cNvPr id="34" name="Title">
            <a:extLst>
              <a:ext uri="{FF2B5EF4-FFF2-40B4-BE49-F238E27FC236}">
                <a16:creationId xmlns:a16="http://schemas.microsoft.com/office/drawing/2014/main" id="{03EB4F47-B392-86D4-19B2-B1D1378E995F}"/>
              </a:ext>
            </a:extLst>
          </p:cNvPr>
          <p:cNvSpPr txBox="1"/>
          <p:nvPr/>
        </p:nvSpPr>
        <p:spPr>
          <a:xfrm>
            <a:off x="7706327" y="1144127"/>
            <a:ext cx="1756955" cy="295466"/>
          </a:xfrm>
          <a:prstGeom prst="rect">
            <a:avLst/>
          </a:prstGeom>
          <a:noFill/>
        </p:spPr>
        <p:txBody>
          <a:bodyPr wrap="square" rtlCol="0">
            <a:spAutoFit/>
          </a:bodyPr>
          <a:lstStyle/>
          <a:p>
            <a:pPr algn="l"/>
            <a:r>
              <a:rPr lang="en-US" sz="1320" b="0" spc="360">
                <a:solidFill>
                  <a:schemeClr val="accent1"/>
                </a:solidFill>
                <a:latin typeface="+mj-lt"/>
              </a:rPr>
              <a:t>TOPIC</a:t>
            </a:r>
          </a:p>
        </p:txBody>
      </p:sp>
      <p:sp>
        <p:nvSpPr>
          <p:cNvPr id="35" name="Title">
            <a:extLst>
              <a:ext uri="{FF2B5EF4-FFF2-40B4-BE49-F238E27FC236}">
                <a16:creationId xmlns:a16="http://schemas.microsoft.com/office/drawing/2014/main" id="{B9751833-A788-1062-B6DB-9EDF45751075}"/>
              </a:ext>
            </a:extLst>
          </p:cNvPr>
          <p:cNvSpPr>
            <a:spLocks noGrp="1"/>
          </p:cNvSpPr>
          <p:nvPr>
            <p:ph type="ctrTitle" hasCustomPrompt="1"/>
          </p:nvPr>
        </p:nvSpPr>
        <p:spPr>
          <a:xfrm>
            <a:off x="1190665" y="1458060"/>
            <a:ext cx="4153176" cy="2249000"/>
          </a:xfrm>
          <a:prstGeom prst="rect">
            <a:avLst/>
          </a:prstGeom>
        </p:spPr>
        <p:txBody>
          <a:bodyPr anchor="t">
            <a:normAutofit/>
          </a:bodyPr>
          <a:lstStyle>
            <a:lvl1pPr algn="l">
              <a:defRPr sz="6480" spc="0"/>
            </a:lvl1pPr>
          </a:lstStyle>
          <a:p>
            <a:r>
              <a:rPr lang="en-US"/>
              <a:t>Today’s</a:t>
            </a:r>
            <a:br>
              <a:rPr lang="en-US"/>
            </a:br>
            <a:r>
              <a:rPr lang="en-US"/>
              <a:t>Schedule</a:t>
            </a:r>
          </a:p>
        </p:txBody>
      </p:sp>
      <p:sp>
        <p:nvSpPr>
          <p:cNvPr id="37" name="Title">
            <a:extLst>
              <a:ext uri="{FF2B5EF4-FFF2-40B4-BE49-F238E27FC236}">
                <a16:creationId xmlns:a16="http://schemas.microsoft.com/office/drawing/2014/main" id="{D85699F8-0D85-55C5-DD2B-035159E7EED2}"/>
              </a:ext>
            </a:extLst>
          </p:cNvPr>
          <p:cNvSpPr txBox="1"/>
          <p:nvPr/>
        </p:nvSpPr>
        <p:spPr>
          <a:xfrm>
            <a:off x="5829542" y="1144127"/>
            <a:ext cx="1756955" cy="295466"/>
          </a:xfrm>
          <a:prstGeom prst="rect">
            <a:avLst/>
          </a:prstGeom>
          <a:noFill/>
        </p:spPr>
        <p:txBody>
          <a:bodyPr wrap="square" rtlCol="0">
            <a:spAutoFit/>
          </a:bodyPr>
          <a:lstStyle/>
          <a:p>
            <a:pPr algn="l"/>
            <a:r>
              <a:rPr lang="en-US" sz="1320" b="0" spc="360">
                <a:solidFill>
                  <a:schemeClr val="accent1"/>
                </a:solidFill>
                <a:latin typeface="+mj-lt"/>
              </a:rPr>
              <a:t>TIMING</a:t>
            </a:r>
          </a:p>
        </p:txBody>
      </p:sp>
      <p:sp>
        <p:nvSpPr>
          <p:cNvPr id="38" name="Title">
            <a:extLst>
              <a:ext uri="{FF2B5EF4-FFF2-40B4-BE49-F238E27FC236}">
                <a16:creationId xmlns:a16="http://schemas.microsoft.com/office/drawing/2014/main" id="{3AEBAFE3-B38C-EB66-78BE-1101365C29A9}"/>
              </a:ext>
            </a:extLst>
          </p:cNvPr>
          <p:cNvSpPr txBox="1"/>
          <p:nvPr/>
        </p:nvSpPr>
        <p:spPr>
          <a:xfrm>
            <a:off x="7706327" y="1144127"/>
            <a:ext cx="1756955" cy="295466"/>
          </a:xfrm>
          <a:prstGeom prst="rect">
            <a:avLst/>
          </a:prstGeom>
          <a:noFill/>
        </p:spPr>
        <p:txBody>
          <a:bodyPr wrap="square" rtlCol="0">
            <a:spAutoFit/>
          </a:bodyPr>
          <a:lstStyle/>
          <a:p>
            <a:pPr algn="l"/>
            <a:r>
              <a:rPr lang="en-US" sz="1320" b="0" spc="360">
                <a:solidFill>
                  <a:schemeClr val="accent1"/>
                </a:solidFill>
                <a:latin typeface="+mj-lt"/>
              </a:rPr>
              <a:t>TOPIC</a:t>
            </a:r>
          </a:p>
        </p:txBody>
      </p:sp>
    </p:spTree>
    <p:extLst>
      <p:ext uri="{BB962C8B-B14F-4D97-AF65-F5344CB8AC3E}">
        <p14:creationId xmlns:p14="http://schemas.microsoft.com/office/powerpoint/2010/main" val="412622464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Full Width">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1CCACC-DB1B-3AF2-741D-4A767DF0F12F}"/>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13249041-3E97-F680-C32E-5C7E4B06B1D7}"/>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8" name="Text Placeholder">
            <a:extLst>
              <a:ext uri="{FF2B5EF4-FFF2-40B4-BE49-F238E27FC236}">
                <a16:creationId xmlns:a16="http://schemas.microsoft.com/office/drawing/2014/main" id="{2EFDF188-E4BD-8165-2A8F-835FAC7CB0C4}"/>
              </a:ext>
            </a:extLst>
          </p:cNvPr>
          <p:cNvSpPr>
            <a:spLocks noGrp="1"/>
          </p:cNvSpPr>
          <p:nvPr>
            <p:ph idx="1" hasCustomPrompt="1"/>
          </p:nvPr>
        </p:nvSpPr>
        <p:spPr>
          <a:xfrm>
            <a:off x="890248" y="2044828"/>
            <a:ext cx="12918919" cy="5133215"/>
          </a:xfrm>
          <a:prstGeom prst="rect">
            <a:avLst/>
          </a:prstGeom>
        </p:spPr>
        <p:txBody>
          <a:bodyPr vert="horz" lIns="91440" tIns="45720" rIns="91440" bIns="45720" rtlCol="0">
            <a:normAutofit/>
          </a:bodyPr>
          <a:lstStyle>
            <a:lvl1pPr marL="274309" indent="-264786" algn="l" defTabSz="1097236" rtl="0" eaLnBrk="1" latinLnBrk="0" hangingPunct="1">
              <a:lnSpc>
                <a:spcPct val="90000"/>
              </a:lnSpc>
              <a:spcBef>
                <a:spcPts val="0"/>
              </a:spcBef>
              <a:spcAft>
                <a:spcPts val="1440"/>
              </a:spcAft>
              <a:buFont typeface="Arial" panose="020B0604020202020204" pitchFamily="34" charset="0"/>
              <a:buChar char="•"/>
              <a:tabLst/>
              <a:defRPr/>
            </a:lvl1pPr>
          </a:lstStyle>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p:txBody>
      </p:sp>
    </p:spTree>
    <p:extLst>
      <p:ext uri="{BB962C8B-B14F-4D97-AF65-F5344CB8AC3E}">
        <p14:creationId xmlns:p14="http://schemas.microsoft.com/office/powerpoint/2010/main" val="152843064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Full Width with Sub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405D82-7E1D-A368-5707-0B07B87330B1}"/>
              </a:ext>
              <a:ext uri="{C183D7F6-B498-43B3-948B-1728B52AA6E4}">
                <adec:decorative xmlns:adec="http://schemas.microsoft.com/office/drawing/2017/decorative" val="1"/>
              </a:ext>
            </a:extLst>
          </p:cNvPr>
          <p:cNvSpPr/>
          <p:nvPr/>
        </p:nvSpPr>
        <p:spPr>
          <a:xfrm>
            <a:off x="441959" y="1939993"/>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D9E4324B-9792-7215-1732-279B4F61A596}"/>
              </a:ext>
              <a:ext uri="{C183D7F6-B498-43B3-948B-1728B52AA6E4}">
                <adec:decorative xmlns:adec="http://schemas.microsoft.com/office/drawing/2017/decorative" val="1"/>
              </a:ext>
            </a:extLst>
          </p:cNvPr>
          <p:cNvSpPr/>
          <p:nvPr/>
        </p:nvSpPr>
        <p:spPr>
          <a:xfrm>
            <a:off x="605513" y="210458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9" name="Text Placeholder">
            <a:extLst>
              <a:ext uri="{FF2B5EF4-FFF2-40B4-BE49-F238E27FC236}">
                <a16:creationId xmlns:a16="http://schemas.microsoft.com/office/drawing/2014/main" id="{BF01EF36-510E-0151-DE3C-D81953FD6B03}"/>
              </a:ext>
            </a:extLst>
          </p:cNvPr>
          <p:cNvSpPr>
            <a:spLocks noGrp="1"/>
          </p:cNvSpPr>
          <p:nvPr>
            <p:ph idx="1" hasCustomPrompt="1"/>
          </p:nvPr>
        </p:nvSpPr>
        <p:spPr>
          <a:xfrm>
            <a:off x="890248" y="2391242"/>
            <a:ext cx="12918919" cy="4786800"/>
          </a:xfrm>
          <a:prstGeom prst="rect">
            <a:avLst/>
          </a:prstGeom>
        </p:spPr>
        <p:txBody>
          <a:bodyPr vert="horz" lIns="91440" tIns="45720" rIns="91440" bIns="45720" rtlCol="0">
            <a:normAutofit/>
          </a:bodyPr>
          <a:lstStyle>
            <a:lvl1pPr marL="274309" indent="-264786" algn="l" defTabSz="1097236" rtl="0" eaLnBrk="1" latinLnBrk="0" hangingPunct="1">
              <a:lnSpc>
                <a:spcPct val="90000"/>
              </a:lnSpc>
              <a:spcBef>
                <a:spcPts val="0"/>
              </a:spcBef>
              <a:spcAft>
                <a:spcPts val="1440"/>
              </a:spcAft>
              <a:buFont typeface="Arial" panose="020B0604020202020204" pitchFamily="34" charset="0"/>
              <a:buChar char="•"/>
              <a:tabLst/>
              <a:defRPr/>
            </a:lvl1pPr>
          </a:lstStyle>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p:txBody>
      </p:sp>
      <p:sp>
        <p:nvSpPr>
          <p:cNvPr id="10" name="Subtitle">
            <a:extLst>
              <a:ext uri="{FF2B5EF4-FFF2-40B4-BE49-F238E27FC236}">
                <a16:creationId xmlns:a16="http://schemas.microsoft.com/office/drawing/2014/main" id="{557B64AE-B2F6-A0EF-B786-3C117584C3AC}"/>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Subtitle Goes Here</a:t>
            </a:r>
          </a:p>
        </p:txBody>
      </p:sp>
    </p:spTree>
    <p:extLst>
      <p:ext uri="{BB962C8B-B14F-4D97-AF65-F5344CB8AC3E}">
        <p14:creationId xmlns:p14="http://schemas.microsoft.com/office/powerpoint/2010/main" val="369152981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30/30/3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5346C1-D42E-CB1B-D50C-182C31FFF5BA}"/>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28C80733-939A-4811-6D52-607A8B5A3803}"/>
              </a:ext>
              <a:ext uri="{C183D7F6-B498-43B3-948B-1728B52AA6E4}">
                <adec:decorative xmlns:adec="http://schemas.microsoft.com/office/drawing/2017/decorative" val="1"/>
              </a:ext>
            </a:extLst>
          </p:cNvPr>
          <p:cNvSpPr/>
          <p:nvPr/>
        </p:nvSpPr>
        <p:spPr>
          <a:xfrm>
            <a:off x="5154930"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9A3C0935-DBA4-F575-FC1C-69670A5596A2}"/>
              </a:ext>
              <a:ext uri="{C183D7F6-B498-43B3-948B-1728B52AA6E4}">
                <adec:decorative xmlns:adec="http://schemas.microsoft.com/office/drawing/2017/decorative" val="1"/>
              </a:ext>
            </a:extLst>
          </p:cNvPr>
          <p:cNvSpPr/>
          <p:nvPr/>
        </p:nvSpPr>
        <p:spPr>
          <a:xfrm>
            <a:off x="601218"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3438BFB2-A3EC-2117-8F02-778284CE24C5}"/>
              </a:ext>
              <a:ext uri="{C183D7F6-B498-43B3-948B-1728B52AA6E4}">
                <adec:decorative xmlns:adec="http://schemas.microsoft.com/office/drawing/2017/decorative" val="1"/>
              </a:ext>
            </a:extLst>
          </p:cNvPr>
          <p:cNvSpPr/>
          <p:nvPr/>
        </p:nvSpPr>
        <p:spPr>
          <a:xfrm>
            <a:off x="9672066"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Footer Placeholder">
            <a:extLst>
              <a:ext uri="{FF2B5EF4-FFF2-40B4-BE49-F238E27FC236}">
                <a16:creationId xmlns:a16="http://schemas.microsoft.com/office/drawing/2014/main" id="{F21284CE-DFAF-1E74-3B5D-438DC9B82A49}"/>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46E0D73D-E9CD-DBF1-1FD9-358B6C8A8DB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0" name="Title">
            <a:extLst>
              <a:ext uri="{FF2B5EF4-FFF2-40B4-BE49-F238E27FC236}">
                <a16:creationId xmlns:a16="http://schemas.microsoft.com/office/drawing/2014/main" id="{58520C09-A13A-34DE-6A3B-CE1902591E64}"/>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8" name="First Paragraph">
            <a:extLst>
              <a:ext uri="{FF2B5EF4-FFF2-40B4-BE49-F238E27FC236}">
                <a16:creationId xmlns:a16="http://schemas.microsoft.com/office/drawing/2014/main" id="{0572B50C-4E5D-D954-807E-FF80067D12F4}"/>
              </a:ext>
            </a:extLst>
          </p:cNvPr>
          <p:cNvSpPr>
            <a:spLocks noGrp="1"/>
          </p:cNvSpPr>
          <p:nvPr>
            <p:ph type="body" sz="quarter" idx="12" hasCustomPrompt="1"/>
          </p:nvPr>
        </p:nvSpPr>
        <p:spPr>
          <a:xfrm>
            <a:off x="1007749"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First Paragraph">
            <a:extLst>
              <a:ext uri="{FF2B5EF4-FFF2-40B4-BE49-F238E27FC236}">
                <a16:creationId xmlns:a16="http://schemas.microsoft.com/office/drawing/2014/main" id="{FA0E226B-6FFF-D1D6-5F34-C9DFB9E658A4}"/>
              </a:ext>
            </a:extLst>
          </p:cNvPr>
          <p:cNvSpPr>
            <a:spLocks noGrp="1"/>
          </p:cNvSpPr>
          <p:nvPr>
            <p:ph type="body" sz="quarter" idx="20" hasCustomPrompt="1"/>
          </p:nvPr>
        </p:nvSpPr>
        <p:spPr>
          <a:xfrm>
            <a:off x="5485029"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First Paragraph">
            <a:extLst>
              <a:ext uri="{FF2B5EF4-FFF2-40B4-BE49-F238E27FC236}">
                <a16:creationId xmlns:a16="http://schemas.microsoft.com/office/drawing/2014/main" id="{4B407E05-D7BA-2807-D2E3-78DFD7207278}"/>
              </a:ext>
            </a:extLst>
          </p:cNvPr>
          <p:cNvSpPr>
            <a:spLocks noGrp="1"/>
          </p:cNvSpPr>
          <p:nvPr>
            <p:ph type="body" sz="quarter" idx="22" hasCustomPrompt="1"/>
          </p:nvPr>
        </p:nvSpPr>
        <p:spPr>
          <a:xfrm>
            <a:off x="10027761"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03402116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30/30/3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BE015F-04E6-8720-1416-45E555845758}"/>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AF46591B-B92C-B63C-5E1A-A9E83C357034}"/>
              </a:ext>
              <a:ext uri="{C183D7F6-B498-43B3-948B-1728B52AA6E4}">
                <adec:decorative xmlns:adec="http://schemas.microsoft.com/office/drawing/2017/decorative" val="1"/>
              </a:ext>
            </a:extLst>
          </p:cNvPr>
          <p:cNvSpPr/>
          <p:nvPr/>
        </p:nvSpPr>
        <p:spPr>
          <a:xfrm>
            <a:off x="5154930"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9CBF4082-DFBE-D197-29F9-446414D4A283}"/>
              </a:ext>
              <a:ext uri="{C183D7F6-B498-43B3-948B-1728B52AA6E4}">
                <adec:decorative xmlns:adec="http://schemas.microsoft.com/office/drawing/2017/decorative" val="1"/>
              </a:ext>
            </a:extLst>
          </p:cNvPr>
          <p:cNvSpPr/>
          <p:nvPr/>
        </p:nvSpPr>
        <p:spPr>
          <a:xfrm>
            <a:off x="601218"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09C793CB-4ED8-01BE-5256-8B12F32B216D}"/>
              </a:ext>
              <a:ext uri="{C183D7F6-B498-43B3-948B-1728B52AA6E4}">
                <adec:decorative xmlns:adec="http://schemas.microsoft.com/office/drawing/2017/decorative" val="1"/>
              </a:ext>
            </a:extLst>
          </p:cNvPr>
          <p:cNvSpPr/>
          <p:nvPr/>
        </p:nvSpPr>
        <p:spPr>
          <a:xfrm>
            <a:off x="9672066"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1007747"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1007749"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First Header">
            <a:extLst>
              <a:ext uri="{FF2B5EF4-FFF2-40B4-BE49-F238E27FC236}">
                <a16:creationId xmlns:a16="http://schemas.microsoft.com/office/drawing/2014/main" id="{5B282131-76F2-CC65-9599-7FC94A173078}"/>
              </a:ext>
            </a:extLst>
          </p:cNvPr>
          <p:cNvSpPr>
            <a:spLocks noGrp="1"/>
          </p:cNvSpPr>
          <p:nvPr>
            <p:ph type="body" idx="19" hasCustomPrompt="1"/>
          </p:nvPr>
        </p:nvSpPr>
        <p:spPr>
          <a:xfrm>
            <a:off x="5485029"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92822AEF-855F-D579-7734-D6EFED105914}"/>
              </a:ext>
            </a:extLst>
          </p:cNvPr>
          <p:cNvSpPr>
            <a:spLocks noGrp="1"/>
          </p:cNvSpPr>
          <p:nvPr>
            <p:ph type="body" sz="quarter" idx="20" hasCustomPrompt="1"/>
          </p:nvPr>
        </p:nvSpPr>
        <p:spPr>
          <a:xfrm>
            <a:off x="5485029"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First Header">
            <a:extLst>
              <a:ext uri="{FF2B5EF4-FFF2-40B4-BE49-F238E27FC236}">
                <a16:creationId xmlns:a16="http://schemas.microsoft.com/office/drawing/2014/main" id="{499DF8A3-B80F-440D-19CB-DB46CD80A74C}"/>
              </a:ext>
            </a:extLst>
          </p:cNvPr>
          <p:cNvSpPr>
            <a:spLocks noGrp="1"/>
          </p:cNvSpPr>
          <p:nvPr>
            <p:ph type="body" idx="21" hasCustomPrompt="1"/>
          </p:nvPr>
        </p:nvSpPr>
        <p:spPr>
          <a:xfrm>
            <a:off x="10027760"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First Paragraph">
            <a:extLst>
              <a:ext uri="{FF2B5EF4-FFF2-40B4-BE49-F238E27FC236}">
                <a16:creationId xmlns:a16="http://schemas.microsoft.com/office/drawing/2014/main" id="{043D6A2B-51E7-3021-5DA0-69598397AF9B}"/>
              </a:ext>
            </a:extLst>
          </p:cNvPr>
          <p:cNvSpPr>
            <a:spLocks noGrp="1"/>
          </p:cNvSpPr>
          <p:nvPr>
            <p:ph type="body" sz="quarter" idx="22" hasCustomPrompt="1"/>
          </p:nvPr>
        </p:nvSpPr>
        <p:spPr>
          <a:xfrm>
            <a:off x="10027761"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126099585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25/25/25/2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BE015F-04E6-8720-1416-45E555845758}"/>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7960A4D3-BA58-6E47-05C5-2C7EF4BB11B9}"/>
              </a:ext>
              <a:ext uri="{C183D7F6-B498-43B3-948B-1728B52AA6E4}">
                <adec:decorative xmlns:adec="http://schemas.microsoft.com/office/drawing/2017/decorative" val="1"/>
              </a:ext>
            </a:extLst>
          </p:cNvPr>
          <p:cNvSpPr/>
          <p:nvPr/>
        </p:nvSpPr>
        <p:spPr>
          <a:xfrm>
            <a:off x="10808898"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AF46591B-B92C-B63C-5E1A-A9E83C357034}"/>
              </a:ext>
              <a:ext uri="{C183D7F6-B498-43B3-948B-1728B52AA6E4}">
                <adec:decorative xmlns:adec="http://schemas.microsoft.com/office/drawing/2017/decorative" val="1"/>
              </a:ext>
            </a:extLst>
          </p:cNvPr>
          <p:cNvSpPr/>
          <p:nvPr/>
        </p:nvSpPr>
        <p:spPr>
          <a:xfrm>
            <a:off x="4025452"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09C793CB-4ED8-01BE-5256-8B12F32B216D}"/>
              </a:ext>
              <a:ext uri="{C183D7F6-B498-43B3-948B-1728B52AA6E4}">
                <adec:decorative xmlns:adec="http://schemas.microsoft.com/office/drawing/2017/decorative" val="1"/>
              </a:ext>
            </a:extLst>
          </p:cNvPr>
          <p:cNvSpPr/>
          <p:nvPr/>
        </p:nvSpPr>
        <p:spPr>
          <a:xfrm>
            <a:off x="7417175"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6" name="Rectangle 25">
            <a:extLst>
              <a:ext uri="{FF2B5EF4-FFF2-40B4-BE49-F238E27FC236}">
                <a16:creationId xmlns:a16="http://schemas.microsoft.com/office/drawing/2014/main" id="{8C85C942-1A9A-ECF5-8D03-E06A23DE1060}"/>
              </a:ext>
              <a:ext uri="{C183D7F6-B498-43B3-948B-1728B52AA6E4}">
                <adec:decorative xmlns:adec="http://schemas.microsoft.com/office/drawing/2017/decorative" val="1"/>
              </a:ext>
            </a:extLst>
          </p:cNvPr>
          <p:cNvSpPr/>
          <p:nvPr/>
        </p:nvSpPr>
        <p:spPr>
          <a:xfrm>
            <a:off x="633728"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847897"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847898"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5" name="First Header">
            <a:extLst>
              <a:ext uri="{FF2B5EF4-FFF2-40B4-BE49-F238E27FC236}">
                <a16:creationId xmlns:a16="http://schemas.microsoft.com/office/drawing/2014/main" id="{8E4883CC-AD00-1CE5-BAE9-69C64C2CAF95}"/>
              </a:ext>
            </a:extLst>
          </p:cNvPr>
          <p:cNvSpPr>
            <a:spLocks noGrp="1"/>
          </p:cNvSpPr>
          <p:nvPr>
            <p:ph type="body" idx="19" hasCustomPrompt="1"/>
          </p:nvPr>
        </p:nvSpPr>
        <p:spPr>
          <a:xfrm>
            <a:off x="4239489"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0" name="First Paragraph">
            <a:extLst>
              <a:ext uri="{FF2B5EF4-FFF2-40B4-BE49-F238E27FC236}">
                <a16:creationId xmlns:a16="http://schemas.microsoft.com/office/drawing/2014/main" id="{F1AEC3E6-D3BA-6209-CBAA-140B0B18C52C}"/>
              </a:ext>
            </a:extLst>
          </p:cNvPr>
          <p:cNvSpPr>
            <a:spLocks noGrp="1"/>
          </p:cNvSpPr>
          <p:nvPr>
            <p:ph type="body" sz="quarter" idx="20" hasCustomPrompt="1"/>
          </p:nvPr>
        </p:nvSpPr>
        <p:spPr>
          <a:xfrm>
            <a:off x="4239491"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19" name="First Header">
            <a:extLst>
              <a:ext uri="{FF2B5EF4-FFF2-40B4-BE49-F238E27FC236}">
                <a16:creationId xmlns:a16="http://schemas.microsoft.com/office/drawing/2014/main" id="{563CC11D-350D-AFDE-9F0B-A68FBF905262}"/>
              </a:ext>
            </a:extLst>
          </p:cNvPr>
          <p:cNvSpPr>
            <a:spLocks noGrp="1"/>
          </p:cNvSpPr>
          <p:nvPr>
            <p:ph type="body" idx="21" hasCustomPrompt="1"/>
          </p:nvPr>
        </p:nvSpPr>
        <p:spPr>
          <a:xfrm>
            <a:off x="7631082"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0" name="First Paragraph">
            <a:extLst>
              <a:ext uri="{FF2B5EF4-FFF2-40B4-BE49-F238E27FC236}">
                <a16:creationId xmlns:a16="http://schemas.microsoft.com/office/drawing/2014/main" id="{55A6D899-EBA6-872C-62C2-E3A4BB3FE8A1}"/>
              </a:ext>
            </a:extLst>
          </p:cNvPr>
          <p:cNvSpPr>
            <a:spLocks noGrp="1"/>
          </p:cNvSpPr>
          <p:nvPr>
            <p:ph type="body" sz="quarter" idx="22" hasCustomPrompt="1"/>
          </p:nvPr>
        </p:nvSpPr>
        <p:spPr>
          <a:xfrm>
            <a:off x="7631083"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21" name="First Header">
            <a:extLst>
              <a:ext uri="{FF2B5EF4-FFF2-40B4-BE49-F238E27FC236}">
                <a16:creationId xmlns:a16="http://schemas.microsoft.com/office/drawing/2014/main" id="{F3EF7DA6-D48E-227E-D937-F7CB4C5DED25}"/>
              </a:ext>
            </a:extLst>
          </p:cNvPr>
          <p:cNvSpPr>
            <a:spLocks noGrp="1"/>
          </p:cNvSpPr>
          <p:nvPr>
            <p:ph type="body" idx="23" hasCustomPrompt="1"/>
          </p:nvPr>
        </p:nvSpPr>
        <p:spPr>
          <a:xfrm>
            <a:off x="11022674"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2" name="First Paragraph">
            <a:extLst>
              <a:ext uri="{FF2B5EF4-FFF2-40B4-BE49-F238E27FC236}">
                <a16:creationId xmlns:a16="http://schemas.microsoft.com/office/drawing/2014/main" id="{AC4E336F-8ADB-6002-491C-52D295DA7402}"/>
              </a:ext>
            </a:extLst>
          </p:cNvPr>
          <p:cNvSpPr>
            <a:spLocks noGrp="1"/>
          </p:cNvSpPr>
          <p:nvPr>
            <p:ph type="body" sz="quarter" idx="24" hasCustomPrompt="1"/>
          </p:nvPr>
        </p:nvSpPr>
        <p:spPr>
          <a:xfrm>
            <a:off x="11022675"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Tree>
    <p:extLst>
      <p:ext uri="{BB962C8B-B14F-4D97-AF65-F5344CB8AC3E}">
        <p14:creationId xmlns:p14="http://schemas.microsoft.com/office/powerpoint/2010/main" val="31000717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25/25/25/25 with Subtitle">
    <p:spTree>
      <p:nvGrpSpPr>
        <p:cNvPr id="1" name=""/>
        <p:cNvGrpSpPr/>
        <p:nvPr/>
      </p:nvGrpSpPr>
      <p:grpSpPr>
        <a:xfrm>
          <a:off x="0" y="0"/>
          <a:ext cx="0" cy="0"/>
          <a:chOff x="0" y="0"/>
          <a:chExt cx="0" cy="0"/>
        </a:xfrm>
      </p:grpSpPr>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Subtitle">
            <a:extLst>
              <a:ext uri="{FF2B5EF4-FFF2-40B4-BE49-F238E27FC236}">
                <a16:creationId xmlns:a16="http://schemas.microsoft.com/office/drawing/2014/main" id="{D96B63DE-037A-EB8C-392D-5891BEA6C0F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Subtitle Goes Here</a:t>
            </a:r>
          </a:p>
        </p:txBody>
      </p:sp>
      <p:sp>
        <p:nvSpPr>
          <p:cNvPr id="2" name="Rectangle 1">
            <a:extLst>
              <a:ext uri="{FF2B5EF4-FFF2-40B4-BE49-F238E27FC236}">
                <a16:creationId xmlns:a16="http://schemas.microsoft.com/office/drawing/2014/main" id="{B3DDCA93-BE9C-A4F2-6FD5-CB9653D4A0F5}"/>
              </a:ext>
              <a:ext uri="{C183D7F6-B498-43B3-948B-1728B52AA6E4}">
                <adec:decorative xmlns:adec="http://schemas.microsoft.com/office/drawing/2017/decorative" val="1"/>
              </a:ext>
            </a:extLst>
          </p:cNvPr>
          <p:cNvSpPr/>
          <p:nvPr/>
        </p:nvSpPr>
        <p:spPr>
          <a:xfrm>
            <a:off x="601355"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072A77F3-DFB5-FCE5-CD24-C70D5C4EB6C1}"/>
              </a:ext>
              <a:ext uri="{C183D7F6-B498-43B3-948B-1728B52AA6E4}">
                <adec:decorative xmlns:adec="http://schemas.microsoft.com/office/drawing/2017/decorative" val="1"/>
              </a:ext>
            </a:extLst>
          </p:cNvPr>
          <p:cNvSpPr/>
          <p:nvPr/>
        </p:nvSpPr>
        <p:spPr>
          <a:xfrm>
            <a:off x="749284"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DDCD6369-CDCC-DFCC-74FB-9EB980DCA89B}"/>
              </a:ext>
              <a:ext uri="{C183D7F6-B498-43B3-948B-1728B52AA6E4}">
                <adec:decorative xmlns:adec="http://schemas.microsoft.com/office/drawing/2017/decorative" val="1"/>
              </a:ext>
            </a:extLst>
          </p:cNvPr>
          <p:cNvSpPr/>
          <p:nvPr/>
        </p:nvSpPr>
        <p:spPr>
          <a:xfrm>
            <a:off x="4002923"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9" name="Rectangle 28">
            <a:extLst>
              <a:ext uri="{FF2B5EF4-FFF2-40B4-BE49-F238E27FC236}">
                <a16:creationId xmlns:a16="http://schemas.microsoft.com/office/drawing/2014/main" id="{08A51105-5D97-0B31-1647-CFCDEF2BE9F4}"/>
              </a:ext>
              <a:ext uri="{C183D7F6-B498-43B3-948B-1728B52AA6E4}">
                <adec:decorative xmlns:adec="http://schemas.microsoft.com/office/drawing/2017/decorative" val="1"/>
              </a:ext>
            </a:extLst>
          </p:cNvPr>
          <p:cNvSpPr/>
          <p:nvPr/>
        </p:nvSpPr>
        <p:spPr>
          <a:xfrm>
            <a:off x="4150852"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0" name="Rectangle 29">
            <a:extLst>
              <a:ext uri="{FF2B5EF4-FFF2-40B4-BE49-F238E27FC236}">
                <a16:creationId xmlns:a16="http://schemas.microsoft.com/office/drawing/2014/main" id="{005F1EAD-2605-4DD4-CCD2-0B5970841352}"/>
              </a:ext>
              <a:ext uri="{C183D7F6-B498-43B3-948B-1728B52AA6E4}">
                <adec:decorative xmlns:adec="http://schemas.microsoft.com/office/drawing/2017/decorative" val="1"/>
              </a:ext>
            </a:extLst>
          </p:cNvPr>
          <p:cNvSpPr/>
          <p:nvPr/>
        </p:nvSpPr>
        <p:spPr>
          <a:xfrm>
            <a:off x="7424442"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1" name="Rectangle 30">
            <a:extLst>
              <a:ext uri="{FF2B5EF4-FFF2-40B4-BE49-F238E27FC236}">
                <a16:creationId xmlns:a16="http://schemas.microsoft.com/office/drawing/2014/main" id="{1D8EB4DF-824F-5DE7-F07F-B9BAB900F24F}"/>
              </a:ext>
              <a:ext uri="{C183D7F6-B498-43B3-948B-1728B52AA6E4}">
                <adec:decorative xmlns:adec="http://schemas.microsoft.com/office/drawing/2017/decorative" val="1"/>
              </a:ext>
            </a:extLst>
          </p:cNvPr>
          <p:cNvSpPr/>
          <p:nvPr/>
        </p:nvSpPr>
        <p:spPr>
          <a:xfrm>
            <a:off x="7572371"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5" name="Rectangle 34">
            <a:extLst>
              <a:ext uri="{FF2B5EF4-FFF2-40B4-BE49-F238E27FC236}">
                <a16:creationId xmlns:a16="http://schemas.microsoft.com/office/drawing/2014/main" id="{A87E1E5B-9C50-18C4-448A-41383167692F}"/>
              </a:ext>
              <a:ext uri="{C183D7F6-B498-43B3-948B-1728B52AA6E4}">
                <adec:decorative xmlns:adec="http://schemas.microsoft.com/office/drawing/2017/decorative" val="1"/>
              </a:ext>
            </a:extLst>
          </p:cNvPr>
          <p:cNvSpPr/>
          <p:nvPr/>
        </p:nvSpPr>
        <p:spPr>
          <a:xfrm>
            <a:off x="10816034"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6" name="Rectangle 35">
            <a:extLst>
              <a:ext uri="{FF2B5EF4-FFF2-40B4-BE49-F238E27FC236}">
                <a16:creationId xmlns:a16="http://schemas.microsoft.com/office/drawing/2014/main" id="{03B80B77-2C88-E0FC-41C2-6DB3E6FBE65B}"/>
              </a:ext>
              <a:ext uri="{C183D7F6-B498-43B3-948B-1728B52AA6E4}">
                <adec:decorative xmlns:adec="http://schemas.microsoft.com/office/drawing/2017/decorative" val="1"/>
              </a:ext>
            </a:extLst>
          </p:cNvPr>
          <p:cNvSpPr/>
          <p:nvPr/>
        </p:nvSpPr>
        <p:spPr>
          <a:xfrm>
            <a:off x="10963963"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7" name="First Header">
            <a:extLst>
              <a:ext uri="{FF2B5EF4-FFF2-40B4-BE49-F238E27FC236}">
                <a16:creationId xmlns:a16="http://schemas.microsoft.com/office/drawing/2014/main" id="{3BD9E281-F6CE-90A3-47B4-B2E5A349B11E}"/>
              </a:ext>
            </a:extLst>
          </p:cNvPr>
          <p:cNvSpPr>
            <a:spLocks noGrp="1"/>
          </p:cNvSpPr>
          <p:nvPr>
            <p:ph type="body" idx="1" hasCustomPrompt="1"/>
          </p:nvPr>
        </p:nvSpPr>
        <p:spPr>
          <a:xfrm>
            <a:off x="820259"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38" name="First Paragraph">
            <a:extLst>
              <a:ext uri="{FF2B5EF4-FFF2-40B4-BE49-F238E27FC236}">
                <a16:creationId xmlns:a16="http://schemas.microsoft.com/office/drawing/2014/main" id="{59AF9866-CDBA-5134-A6DB-96B31C130C69}"/>
              </a:ext>
            </a:extLst>
          </p:cNvPr>
          <p:cNvSpPr>
            <a:spLocks noGrp="1"/>
          </p:cNvSpPr>
          <p:nvPr>
            <p:ph type="body" sz="quarter" idx="12" hasCustomPrompt="1"/>
          </p:nvPr>
        </p:nvSpPr>
        <p:spPr>
          <a:xfrm>
            <a:off x="820259"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39" name="First Header">
            <a:extLst>
              <a:ext uri="{FF2B5EF4-FFF2-40B4-BE49-F238E27FC236}">
                <a16:creationId xmlns:a16="http://schemas.microsoft.com/office/drawing/2014/main" id="{391FE70A-D23A-076D-1786-7FE17981838A}"/>
              </a:ext>
            </a:extLst>
          </p:cNvPr>
          <p:cNvSpPr>
            <a:spLocks noGrp="1"/>
          </p:cNvSpPr>
          <p:nvPr>
            <p:ph type="body" idx="19" hasCustomPrompt="1"/>
          </p:nvPr>
        </p:nvSpPr>
        <p:spPr>
          <a:xfrm>
            <a:off x="4221827"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0" name="First Paragraph">
            <a:extLst>
              <a:ext uri="{FF2B5EF4-FFF2-40B4-BE49-F238E27FC236}">
                <a16:creationId xmlns:a16="http://schemas.microsoft.com/office/drawing/2014/main" id="{3CB7A0B8-C4A7-D6F3-F68F-2937E1E69B1B}"/>
              </a:ext>
            </a:extLst>
          </p:cNvPr>
          <p:cNvSpPr>
            <a:spLocks noGrp="1"/>
          </p:cNvSpPr>
          <p:nvPr>
            <p:ph type="body" sz="quarter" idx="20" hasCustomPrompt="1"/>
          </p:nvPr>
        </p:nvSpPr>
        <p:spPr>
          <a:xfrm>
            <a:off x="4221827"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1" name="First Header">
            <a:extLst>
              <a:ext uri="{FF2B5EF4-FFF2-40B4-BE49-F238E27FC236}">
                <a16:creationId xmlns:a16="http://schemas.microsoft.com/office/drawing/2014/main" id="{2A8C112B-43BC-C11D-B72C-3EE2D924DEB1}"/>
              </a:ext>
            </a:extLst>
          </p:cNvPr>
          <p:cNvSpPr>
            <a:spLocks noGrp="1"/>
          </p:cNvSpPr>
          <p:nvPr>
            <p:ph type="body" idx="21" hasCustomPrompt="1"/>
          </p:nvPr>
        </p:nvSpPr>
        <p:spPr>
          <a:xfrm>
            <a:off x="7643346"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2" name="First Paragraph">
            <a:extLst>
              <a:ext uri="{FF2B5EF4-FFF2-40B4-BE49-F238E27FC236}">
                <a16:creationId xmlns:a16="http://schemas.microsoft.com/office/drawing/2014/main" id="{12E92361-F6B8-A4DE-60F6-65FC0EEF0882}"/>
              </a:ext>
            </a:extLst>
          </p:cNvPr>
          <p:cNvSpPr>
            <a:spLocks noGrp="1"/>
          </p:cNvSpPr>
          <p:nvPr>
            <p:ph type="body" sz="quarter" idx="31" hasCustomPrompt="1"/>
          </p:nvPr>
        </p:nvSpPr>
        <p:spPr>
          <a:xfrm>
            <a:off x="7643346"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3" name="First Header">
            <a:extLst>
              <a:ext uri="{FF2B5EF4-FFF2-40B4-BE49-F238E27FC236}">
                <a16:creationId xmlns:a16="http://schemas.microsoft.com/office/drawing/2014/main" id="{3E10609C-7B46-8F4B-E1CA-CF82B008D8AA}"/>
              </a:ext>
            </a:extLst>
          </p:cNvPr>
          <p:cNvSpPr>
            <a:spLocks noGrp="1"/>
          </p:cNvSpPr>
          <p:nvPr>
            <p:ph type="body" idx="23" hasCustomPrompt="1"/>
          </p:nvPr>
        </p:nvSpPr>
        <p:spPr>
          <a:xfrm>
            <a:off x="11034938"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4" name="First Paragraph">
            <a:extLst>
              <a:ext uri="{FF2B5EF4-FFF2-40B4-BE49-F238E27FC236}">
                <a16:creationId xmlns:a16="http://schemas.microsoft.com/office/drawing/2014/main" id="{53D28DB9-BE4C-CAF1-68EB-FE3D8F05F413}"/>
              </a:ext>
            </a:extLst>
          </p:cNvPr>
          <p:cNvSpPr>
            <a:spLocks noGrp="1"/>
          </p:cNvSpPr>
          <p:nvPr>
            <p:ph type="body" sz="quarter" idx="24" hasCustomPrompt="1"/>
          </p:nvPr>
        </p:nvSpPr>
        <p:spPr>
          <a:xfrm>
            <a:off x="11034938"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Tree>
    <p:extLst>
      <p:ext uri="{BB962C8B-B14F-4D97-AF65-F5344CB8AC3E}">
        <p14:creationId xmlns:p14="http://schemas.microsoft.com/office/powerpoint/2010/main" val="417858061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25/25/25/25 Content Feature">
    <p:spTree>
      <p:nvGrpSpPr>
        <p:cNvPr id="1" name=""/>
        <p:cNvGrpSpPr/>
        <p:nvPr/>
      </p:nvGrpSpPr>
      <p:grpSpPr>
        <a:xfrm>
          <a:off x="0" y="0"/>
          <a:ext cx="0" cy="0"/>
          <a:chOff x="0" y="0"/>
          <a:chExt cx="0" cy="0"/>
        </a:xfrm>
      </p:grpSpPr>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Content Placeholder 15">
            <a:extLst>
              <a:ext uri="{FF2B5EF4-FFF2-40B4-BE49-F238E27FC236}">
                <a16:creationId xmlns:a16="http://schemas.microsoft.com/office/drawing/2014/main" id="{4DC846AD-3E26-3359-DDFA-621B9E159517}"/>
              </a:ext>
            </a:extLst>
          </p:cNvPr>
          <p:cNvSpPr txBox="1">
            <a:spLocks/>
          </p:cNvSpPr>
          <p:nvPr/>
        </p:nvSpPr>
        <p:spPr>
          <a:xfrm>
            <a:off x="3927595"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7" name="Content Placeholder 15">
            <a:extLst>
              <a:ext uri="{FF2B5EF4-FFF2-40B4-BE49-F238E27FC236}">
                <a16:creationId xmlns:a16="http://schemas.microsoft.com/office/drawing/2014/main" id="{FEEF4DC1-2A57-CEFC-54DD-D3F559A60325}"/>
              </a:ext>
            </a:extLst>
          </p:cNvPr>
          <p:cNvSpPr txBox="1">
            <a:spLocks/>
          </p:cNvSpPr>
          <p:nvPr/>
        </p:nvSpPr>
        <p:spPr>
          <a:xfrm rot="10800000">
            <a:off x="4040440"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9" name="Content Placeholder 15">
            <a:extLst>
              <a:ext uri="{FF2B5EF4-FFF2-40B4-BE49-F238E27FC236}">
                <a16:creationId xmlns:a16="http://schemas.microsoft.com/office/drawing/2014/main" id="{303AE1B5-1547-16AA-BA7E-74137C1C09BD}"/>
              </a:ext>
            </a:extLst>
          </p:cNvPr>
          <p:cNvSpPr txBox="1">
            <a:spLocks/>
          </p:cNvSpPr>
          <p:nvPr/>
        </p:nvSpPr>
        <p:spPr>
          <a:xfrm>
            <a:off x="7419253"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0" name="Content Placeholder 15">
            <a:extLst>
              <a:ext uri="{FF2B5EF4-FFF2-40B4-BE49-F238E27FC236}">
                <a16:creationId xmlns:a16="http://schemas.microsoft.com/office/drawing/2014/main" id="{89FCED4E-BB63-906F-E116-171AC884E6FD}"/>
              </a:ext>
            </a:extLst>
          </p:cNvPr>
          <p:cNvSpPr txBox="1">
            <a:spLocks/>
          </p:cNvSpPr>
          <p:nvPr/>
        </p:nvSpPr>
        <p:spPr>
          <a:xfrm rot="10800000">
            <a:off x="7532098"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1" name="Content Placeholder 15">
            <a:extLst>
              <a:ext uri="{FF2B5EF4-FFF2-40B4-BE49-F238E27FC236}">
                <a16:creationId xmlns:a16="http://schemas.microsoft.com/office/drawing/2014/main" id="{06FAEB37-15A3-34C1-6B02-D924914391B9}"/>
              </a:ext>
            </a:extLst>
          </p:cNvPr>
          <p:cNvSpPr txBox="1">
            <a:spLocks/>
          </p:cNvSpPr>
          <p:nvPr/>
        </p:nvSpPr>
        <p:spPr>
          <a:xfrm>
            <a:off x="10891224"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2" name="Content Placeholder 15">
            <a:extLst>
              <a:ext uri="{FF2B5EF4-FFF2-40B4-BE49-F238E27FC236}">
                <a16:creationId xmlns:a16="http://schemas.microsoft.com/office/drawing/2014/main" id="{F66FCAD0-8C0B-C16D-28D0-2B3533B4B694}"/>
              </a:ext>
            </a:extLst>
          </p:cNvPr>
          <p:cNvSpPr txBox="1">
            <a:spLocks/>
          </p:cNvSpPr>
          <p:nvPr/>
        </p:nvSpPr>
        <p:spPr>
          <a:xfrm rot="10800000">
            <a:off x="11004069"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3" name="Content Placeholder 15">
            <a:extLst>
              <a:ext uri="{FF2B5EF4-FFF2-40B4-BE49-F238E27FC236}">
                <a16:creationId xmlns:a16="http://schemas.microsoft.com/office/drawing/2014/main" id="{876BC095-08D1-3EC6-2C0C-3C95A71BC0DE}"/>
              </a:ext>
            </a:extLst>
          </p:cNvPr>
          <p:cNvSpPr txBox="1">
            <a:spLocks/>
          </p:cNvSpPr>
          <p:nvPr/>
        </p:nvSpPr>
        <p:spPr>
          <a:xfrm>
            <a:off x="457202"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4" name="Content Placeholder 15">
            <a:extLst>
              <a:ext uri="{FF2B5EF4-FFF2-40B4-BE49-F238E27FC236}">
                <a16:creationId xmlns:a16="http://schemas.microsoft.com/office/drawing/2014/main" id="{56008618-907C-F9C0-D582-BBD163C9136F}"/>
              </a:ext>
            </a:extLst>
          </p:cNvPr>
          <p:cNvSpPr txBox="1">
            <a:spLocks/>
          </p:cNvSpPr>
          <p:nvPr/>
        </p:nvSpPr>
        <p:spPr>
          <a:xfrm rot="10800000">
            <a:off x="570047" y="1811019"/>
            <a:ext cx="3056284" cy="5018483"/>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2400"/>
          </a:p>
        </p:txBody>
      </p:sp>
      <p:sp>
        <p:nvSpPr>
          <p:cNvPr id="24" name="First Header">
            <a:extLst>
              <a:ext uri="{FF2B5EF4-FFF2-40B4-BE49-F238E27FC236}">
                <a16:creationId xmlns:a16="http://schemas.microsoft.com/office/drawing/2014/main" id="{31654FA2-514D-5265-2F48-627600E6DD7D}"/>
              </a:ext>
            </a:extLst>
          </p:cNvPr>
          <p:cNvSpPr>
            <a:spLocks noGrp="1"/>
          </p:cNvSpPr>
          <p:nvPr>
            <p:ph type="body" idx="1" hasCustomPrompt="1"/>
          </p:nvPr>
        </p:nvSpPr>
        <p:spPr>
          <a:xfrm>
            <a:off x="711626"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25" name="First Paragraph">
            <a:extLst>
              <a:ext uri="{FF2B5EF4-FFF2-40B4-BE49-F238E27FC236}">
                <a16:creationId xmlns:a16="http://schemas.microsoft.com/office/drawing/2014/main" id="{05A4FA8E-E1D1-85DE-D513-4DDD0103089C}"/>
              </a:ext>
            </a:extLst>
          </p:cNvPr>
          <p:cNvSpPr>
            <a:spLocks noGrp="1"/>
          </p:cNvSpPr>
          <p:nvPr>
            <p:ph type="body" sz="quarter" idx="12" hasCustomPrompt="1"/>
          </p:nvPr>
        </p:nvSpPr>
        <p:spPr>
          <a:xfrm>
            <a:off x="711626"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8" name="First Header">
            <a:extLst>
              <a:ext uri="{FF2B5EF4-FFF2-40B4-BE49-F238E27FC236}">
                <a16:creationId xmlns:a16="http://schemas.microsoft.com/office/drawing/2014/main" id="{8AF61D25-7734-40B5-9D1E-0718BD87ED53}"/>
              </a:ext>
            </a:extLst>
          </p:cNvPr>
          <p:cNvSpPr>
            <a:spLocks noGrp="1"/>
          </p:cNvSpPr>
          <p:nvPr>
            <p:ph type="body" idx="32" hasCustomPrompt="1"/>
          </p:nvPr>
        </p:nvSpPr>
        <p:spPr>
          <a:xfrm>
            <a:off x="711626"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 name="First Header">
            <a:extLst>
              <a:ext uri="{FF2B5EF4-FFF2-40B4-BE49-F238E27FC236}">
                <a16:creationId xmlns:a16="http://schemas.microsoft.com/office/drawing/2014/main" id="{EE0D0C23-DA9E-02FD-1EF7-DAD871AAD7AC}"/>
              </a:ext>
            </a:extLst>
          </p:cNvPr>
          <p:cNvSpPr>
            <a:spLocks noGrp="1"/>
          </p:cNvSpPr>
          <p:nvPr>
            <p:ph type="body" idx="33" hasCustomPrompt="1"/>
          </p:nvPr>
        </p:nvSpPr>
        <p:spPr>
          <a:xfrm>
            <a:off x="4183021"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3" name="First Paragraph">
            <a:extLst>
              <a:ext uri="{FF2B5EF4-FFF2-40B4-BE49-F238E27FC236}">
                <a16:creationId xmlns:a16="http://schemas.microsoft.com/office/drawing/2014/main" id="{8E0756E2-70B7-BC57-697D-D8148A15B757}"/>
              </a:ext>
            </a:extLst>
          </p:cNvPr>
          <p:cNvSpPr>
            <a:spLocks noGrp="1"/>
          </p:cNvSpPr>
          <p:nvPr>
            <p:ph type="body" sz="quarter" idx="34" hasCustomPrompt="1"/>
          </p:nvPr>
        </p:nvSpPr>
        <p:spPr>
          <a:xfrm>
            <a:off x="4183021"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 name="First Header">
            <a:extLst>
              <a:ext uri="{FF2B5EF4-FFF2-40B4-BE49-F238E27FC236}">
                <a16:creationId xmlns:a16="http://schemas.microsoft.com/office/drawing/2014/main" id="{4878883E-A14B-FD7B-5B84-8F4D01D1A742}"/>
              </a:ext>
            </a:extLst>
          </p:cNvPr>
          <p:cNvSpPr>
            <a:spLocks noGrp="1"/>
          </p:cNvSpPr>
          <p:nvPr>
            <p:ph type="body" idx="35" hasCustomPrompt="1"/>
          </p:nvPr>
        </p:nvSpPr>
        <p:spPr>
          <a:xfrm>
            <a:off x="4183021"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6" name="First Header">
            <a:extLst>
              <a:ext uri="{FF2B5EF4-FFF2-40B4-BE49-F238E27FC236}">
                <a16:creationId xmlns:a16="http://schemas.microsoft.com/office/drawing/2014/main" id="{D74A9512-D2E5-4D1B-D094-FE3534117658}"/>
              </a:ext>
            </a:extLst>
          </p:cNvPr>
          <p:cNvSpPr>
            <a:spLocks noGrp="1"/>
          </p:cNvSpPr>
          <p:nvPr>
            <p:ph type="body" idx="36" hasCustomPrompt="1"/>
          </p:nvPr>
        </p:nvSpPr>
        <p:spPr>
          <a:xfrm>
            <a:off x="7674367"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15" name="First Paragraph">
            <a:extLst>
              <a:ext uri="{FF2B5EF4-FFF2-40B4-BE49-F238E27FC236}">
                <a16:creationId xmlns:a16="http://schemas.microsoft.com/office/drawing/2014/main" id="{813C3C0D-E197-B975-ED8B-CF57FFBBEB95}"/>
              </a:ext>
            </a:extLst>
          </p:cNvPr>
          <p:cNvSpPr>
            <a:spLocks noGrp="1"/>
          </p:cNvSpPr>
          <p:nvPr>
            <p:ph type="body" sz="quarter" idx="37" hasCustomPrompt="1"/>
          </p:nvPr>
        </p:nvSpPr>
        <p:spPr>
          <a:xfrm>
            <a:off x="7674367"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16" name="First Header">
            <a:extLst>
              <a:ext uri="{FF2B5EF4-FFF2-40B4-BE49-F238E27FC236}">
                <a16:creationId xmlns:a16="http://schemas.microsoft.com/office/drawing/2014/main" id="{FD4D5652-955E-5464-411A-530262E0F0FC}"/>
              </a:ext>
            </a:extLst>
          </p:cNvPr>
          <p:cNvSpPr>
            <a:spLocks noGrp="1"/>
          </p:cNvSpPr>
          <p:nvPr>
            <p:ph type="body" idx="38" hasCustomPrompt="1"/>
          </p:nvPr>
        </p:nvSpPr>
        <p:spPr>
          <a:xfrm>
            <a:off x="7674367"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8" name="First Header">
            <a:extLst>
              <a:ext uri="{FF2B5EF4-FFF2-40B4-BE49-F238E27FC236}">
                <a16:creationId xmlns:a16="http://schemas.microsoft.com/office/drawing/2014/main" id="{608F236D-A7FB-09A6-22C5-30A5AF01E278}"/>
              </a:ext>
            </a:extLst>
          </p:cNvPr>
          <p:cNvSpPr>
            <a:spLocks noGrp="1"/>
          </p:cNvSpPr>
          <p:nvPr>
            <p:ph type="body" idx="39" hasCustomPrompt="1"/>
          </p:nvPr>
        </p:nvSpPr>
        <p:spPr>
          <a:xfrm>
            <a:off x="11145762"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19" name="First Paragraph">
            <a:extLst>
              <a:ext uri="{FF2B5EF4-FFF2-40B4-BE49-F238E27FC236}">
                <a16:creationId xmlns:a16="http://schemas.microsoft.com/office/drawing/2014/main" id="{A8A8E117-F8FA-9EFC-675D-17033C0814BB}"/>
              </a:ext>
            </a:extLst>
          </p:cNvPr>
          <p:cNvSpPr>
            <a:spLocks noGrp="1"/>
          </p:cNvSpPr>
          <p:nvPr>
            <p:ph type="body" sz="quarter" idx="40" hasCustomPrompt="1"/>
          </p:nvPr>
        </p:nvSpPr>
        <p:spPr>
          <a:xfrm>
            <a:off x="11145762"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20" name="First Header">
            <a:extLst>
              <a:ext uri="{FF2B5EF4-FFF2-40B4-BE49-F238E27FC236}">
                <a16:creationId xmlns:a16="http://schemas.microsoft.com/office/drawing/2014/main" id="{5640C9CB-3CB4-61BC-74BE-3B5B27477C51}"/>
              </a:ext>
            </a:extLst>
          </p:cNvPr>
          <p:cNvSpPr>
            <a:spLocks noGrp="1"/>
          </p:cNvSpPr>
          <p:nvPr>
            <p:ph type="body" idx="41" hasCustomPrompt="1"/>
          </p:nvPr>
        </p:nvSpPr>
        <p:spPr>
          <a:xfrm>
            <a:off x="11145762"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Tree>
    <p:extLst>
      <p:ext uri="{BB962C8B-B14F-4D97-AF65-F5344CB8AC3E}">
        <p14:creationId xmlns:p14="http://schemas.microsoft.com/office/powerpoint/2010/main" val="303867203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50/5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C429A8-5C96-2CEC-0C99-BE9DB845DC0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A2DA365A-44B9-4F3B-B439-D216DC5C372B}"/>
              </a:ext>
              <a:ext uri="{C183D7F6-B498-43B3-948B-1728B52AA6E4}">
                <adec:decorative xmlns:adec="http://schemas.microsoft.com/office/drawing/2017/decorative" val="1"/>
              </a:ext>
            </a:extLst>
          </p:cNvPr>
          <p:cNvSpPr/>
          <p:nvPr/>
        </p:nvSpPr>
        <p:spPr>
          <a:xfrm>
            <a:off x="605511" y="1810514"/>
            <a:ext cx="662465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050F5AA7-95F5-3A9A-4496-9D2A8BAD7CFF}"/>
              </a:ext>
              <a:ext uri="{C183D7F6-B498-43B3-948B-1728B52AA6E4}">
                <adec:decorative xmlns:adec="http://schemas.microsoft.com/office/drawing/2017/decorative" val="1"/>
              </a:ext>
            </a:extLst>
          </p:cNvPr>
          <p:cNvSpPr/>
          <p:nvPr/>
        </p:nvSpPr>
        <p:spPr>
          <a:xfrm>
            <a:off x="7397530" y="1810514"/>
            <a:ext cx="6627359"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Footer Placeholder">
            <a:extLst>
              <a:ext uri="{FF2B5EF4-FFF2-40B4-BE49-F238E27FC236}">
                <a16:creationId xmlns:a16="http://schemas.microsoft.com/office/drawing/2014/main" id="{F21284CE-DFAF-1E74-3B5D-438DC9B82A49}"/>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46E0D73D-E9CD-DBF1-1FD9-358B6C8A8DB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0" name="Title">
            <a:extLst>
              <a:ext uri="{FF2B5EF4-FFF2-40B4-BE49-F238E27FC236}">
                <a16:creationId xmlns:a16="http://schemas.microsoft.com/office/drawing/2014/main" id="{58520C09-A13A-34DE-6A3B-CE1902591E64}"/>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3" name="First Paragraph">
            <a:extLst>
              <a:ext uri="{FF2B5EF4-FFF2-40B4-BE49-F238E27FC236}">
                <a16:creationId xmlns:a16="http://schemas.microsoft.com/office/drawing/2014/main" id="{6699C132-71FE-F7B0-9D1D-A8E82375D868}"/>
              </a:ext>
            </a:extLst>
          </p:cNvPr>
          <p:cNvSpPr>
            <a:spLocks noGrp="1"/>
          </p:cNvSpPr>
          <p:nvPr>
            <p:ph type="body" sz="quarter" idx="12" hasCustomPrompt="1"/>
          </p:nvPr>
        </p:nvSpPr>
        <p:spPr>
          <a:xfrm>
            <a:off x="1010014" y="2196611"/>
            <a:ext cx="5846298" cy="462153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Second Paragraph">
            <a:extLst>
              <a:ext uri="{FF2B5EF4-FFF2-40B4-BE49-F238E27FC236}">
                <a16:creationId xmlns:a16="http://schemas.microsoft.com/office/drawing/2014/main" id="{BE292DBE-5E3B-6E35-312E-C5201A1237CA}"/>
              </a:ext>
            </a:extLst>
          </p:cNvPr>
          <p:cNvSpPr>
            <a:spLocks noGrp="1"/>
          </p:cNvSpPr>
          <p:nvPr>
            <p:ph type="body" sz="quarter" idx="13" hasCustomPrompt="1"/>
          </p:nvPr>
        </p:nvSpPr>
        <p:spPr>
          <a:xfrm>
            <a:off x="7765367" y="2196611"/>
            <a:ext cx="5846298" cy="462153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308027122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50/5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4FDC63-D232-33C2-B65C-56EE760A4F29}"/>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49A46958-2AA8-AE20-B570-63D7AD843020}"/>
              </a:ext>
              <a:ext uri="{C183D7F6-B498-43B3-948B-1728B52AA6E4}">
                <adec:decorative xmlns:adec="http://schemas.microsoft.com/office/drawing/2017/decorative" val="1"/>
              </a:ext>
            </a:extLst>
          </p:cNvPr>
          <p:cNvSpPr/>
          <p:nvPr/>
        </p:nvSpPr>
        <p:spPr>
          <a:xfrm>
            <a:off x="605511" y="1810514"/>
            <a:ext cx="662465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4B35FB79-C9C8-2B53-1538-E497C8B37EA0}"/>
              </a:ext>
              <a:ext uri="{C183D7F6-B498-43B3-948B-1728B52AA6E4}">
                <adec:decorative xmlns:adec="http://schemas.microsoft.com/office/drawing/2017/decorative" val="1"/>
              </a:ext>
            </a:extLst>
          </p:cNvPr>
          <p:cNvSpPr/>
          <p:nvPr/>
        </p:nvSpPr>
        <p:spPr>
          <a:xfrm>
            <a:off x="7397530" y="1810514"/>
            <a:ext cx="6627359"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1007747" y="2194560"/>
            <a:ext cx="5850254"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1007748" y="2732723"/>
            <a:ext cx="5850254"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econd Header">
            <a:extLst>
              <a:ext uri="{FF2B5EF4-FFF2-40B4-BE49-F238E27FC236}">
                <a16:creationId xmlns:a16="http://schemas.microsoft.com/office/drawing/2014/main" id="{ED898FF4-9E83-E9C1-B3F9-F1A8E9F7C25A}"/>
              </a:ext>
            </a:extLst>
          </p:cNvPr>
          <p:cNvSpPr>
            <a:spLocks noGrp="1"/>
          </p:cNvSpPr>
          <p:nvPr>
            <p:ph type="body" sz="quarter" idx="3" hasCustomPrompt="1"/>
          </p:nvPr>
        </p:nvSpPr>
        <p:spPr>
          <a:xfrm>
            <a:off x="7772400" y="2194560"/>
            <a:ext cx="585406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0" name="Second Paragraph">
            <a:extLst>
              <a:ext uri="{FF2B5EF4-FFF2-40B4-BE49-F238E27FC236}">
                <a16:creationId xmlns:a16="http://schemas.microsoft.com/office/drawing/2014/main" id="{F4088B95-B411-5BD6-5FB5-74ACD5255F4A}"/>
              </a:ext>
            </a:extLst>
          </p:cNvPr>
          <p:cNvSpPr>
            <a:spLocks noGrp="1"/>
          </p:cNvSpPr>
          <p:nvPr>
            <p:ph type="body" sz="quarter" idx="13" hasCustomPrompt="1"/>
          </p:nvPr>
        </p:nvSpPr>
        <p:spPr>
          <a:xfrm>
            <a:off x="7776211" y="2732723"/>
            <a:ext cx="5850254"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31320742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50/50 - 4 Box Gri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D5B240-C535-D3D8-F34C-80F6A3BB31EE}"/>
              </a:ext>
              <a:ext uri="{C183D7F6-B498-43B3-948B-1728B52AA6E4}">
                <adec:decorative xmlns:adec="http://schemas.microsoft.com/office/drawing/2017/decorative" val="1"/>
              </a:ext>
            </a:extLst>
          </p:cNvPr>
          <p:cNvSpPr/>
          <p:nvPr/>
        </p:nvSpPr>
        <p:spPr>
          <a:xfrm>
            <a:off x="441959" y="1645920"/>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C1A6458F-02F7-ED0B-3359-F0F6E38746E8}"/>
              </a:ext>
              <a:ext uri="{C183D7F6-B498-43B3-948B-1728B52AA6E4}">
                <adec:decorative xmlns:adec="http://schemas.microsoft.com/office/drawing/2017/decorative" val="1"/>
              </a:ext>
            </a:extLst>
          </p:cNvPr>
          <p:cNvSpPr/>
          <p:nvPr/>
        </p:nvSpPr>
        <p:spPr>
          <a:xfrm>
            <a:off x="605513" y="1810512"/>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7DA4C06D-AE0D-56ED-E4CF-EB1D4305DAAB}"/>
              </a:ext>
              <a:ext uri="{C183D7F6-B498-43B3-948B-1728B52AA6E4}">
                <adec:decorative xmlns:adec="http://schemas.microsoft.com/office/drawing/2017/decorative" val="1"/>
              </a:ext>
            </a:extLst>
          </p:cNvPr>
          <p:cNvSpPr/>
          <p:nvPr/>
        </p:nvSpPr>
        <p:spPr>
          <a:xfrm>
            <a:off x="7690982"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6" name="Rectangle 5">
            <a:extLst>
              <a:ext uri="{FF2B5EF4-FFF2-40B4-BE49-F238E27FC236}">
                <a16:creationId xmlns:a16="http://schemas.microsoft.com/office/drawing/2014/main" id="{504D2EDB-B2F4-22E1-AAF8-DAA931DFB6BF}"/>
              </a:ext>
              <a:ext uri="{C183D7F6-B498-43B3-948B-1728B52AA6E4}">
                <adec:decorative xmlns:adec="http://schemas.microsoft.com/office/drawing/2017/decorative" val="1"/>
              </a:ext>
            </a:extLst>
          </p:cNvPr>
          <p:cNvSpPr/>
          <p:nvPr/>
        </p:nvSpPr>
        <p:spPr>
          <a:xfrm>
            <a:off x="7861450"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2469F968-172C-3009-DFC7-1E5550E7F43F}"/>
              </a:ext>
              <a:ext uri="{C183D7F6-B498-43B3-948B-1728B52AA6E4}">
                <adec:decorative xmlns:adec="http://schemas.microsoft.com/office/drawing/2017/decorative" val="1"/>
              </a:ext>
            </a:extLst>
          </p:cNvPr>
          <p:cNvSpPr/>
          <p:nvPr/>
        </p:nvSpPr>
        <p:spPr>
          <a:xfrm>
            <a:off x="7690982"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7861450"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23" name="First Featured Content">
            <a:extLst>
              <a:ext uri="{FF2B5EF4-FFF2-40B4-BE49-F238E27FC236}">
                <a16:creationId xmlns:a16="http://schemas.microsoft.com/office/drawing/2014/main" id="{6413FB09-08D4-FA32-E6C1-46A9065E8194}"/>
              </a:ext>
            </a:extLst>
          </p:cNvPr>
          <p:cNvSpPr>
            <a:spLocks noGrp="1"/>
          </p:cNvSpPr>
          <p:nvPr>
            <p:ph type="body" idx="20" hasCustomPrompt="1"/>
          </p:nvPr>
        </p:nvSpPr>
        <p:spPr>
          <a:xfrm>
            <a:off x="8137028" y="2541019"/>
            <a:ext cx="2414015" cy="1604698"/>
          </a:xfrm>
          <a:prstGeom prst="rect">
            <a:avLst/>
          </a:prstGeom>
          <a:gradFill flip="none" rotWithShape="1">
            <a:gsLst>
              <a:gs pos="100000">
                <a:schemeClr val="accent4"/>
              </a:gs>
              <a:gs pos="0">
                <a:schemeClr val="accent4">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indent="0" algn="ctr" defTabSz="1755473">
              <a:lnSpc>
                <a:spcPts val="2102"/>
              </a:lnSpc>
              <a:buNone/>
            </a:pPr>
            <a:r>
              <a:rPr lang="en-US"/>
              <a:t>Content </a:t>
            </a:r>
            <a:br>
              <a:rPr lang="en-US"/>
            </a:br>
            <a:r>
              <a:rPr lang="en-US"/>
              <a:t>feature area #1</a:t>
            </a:r>
          </a:p>
        </p:txBody>
      </p:sp>
      <p:sp>
        <p:nvSpPr>
          <p:cNvPr id="24" name="Second Featured Content">
            <a:extLst>
              <a:ext uri="{FF2B5EF4-FFF2-40B4-BE49-F238E27FC236}">
                <a16:creationId xmlns:a16="http://schemas.microsoft.com/office/drawing/2014/main" id="{0DE4F705-55B1-EDCF-B68E-0903C4F6F880}"/>
              </a:ext>
            </a:extLst>
          </p:cNvPr>
          <p:cNvSpPr>
            <a:spLocks noGrp="1"/>
          </p:cNvSpPr>
          <p:nvPr>
            <p:ph type="body" idx="21" hasCustomPrompt="1"/>
          </p:nvPr>
        </p:nvSpPr>
        <p:spPr>
          <a:xfrm>
            <a:off x="10786552" y="2541019"/>
            <a:ext cx="2414015" cy="1604698"/>
          </a:xfrm>
          <a:prstGeom prst="rect">
            <a:avLst/>
          </a:prstGeom>
          <a:gradFill flip="none" rotWithShape="1">
            <a:gsLst>
              <a:gs pos="99000">
                <a:schemeClr val="accent3">
                  <a:alpha val="70000"/>
                </a:schemeClr>
              </a:gs>
              <a:gs pos="0">
                <a:schemeClr val="accent3">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755473">
              <a:lnSpc>
                <a:spcPts val="2102"/>
              </a:lnSpc>
            </a:pPr>
            <a:r>
              <a:rPr lang="en-US"/>
              <a:t>Content </a:t>
            </a:r>
            <a:br>
              <a:rPr lang="en-US"/>
            </a:br>
            <a:r>
              <a:rPr lang="en-US"/>
              <a:t>feature area #2</a:t>
            </a:r>
          </a:p>
        </p:txBody>
      </p:sp>
      <p:sp>
        <p:nvSpPr>
          <p:cNvPr id="26" name="Third Featured Content">
            <a:extLst>
              <a:ext uri="{FF2B5EF4-FFF2-40B4-BE49-F238E27FC236}">
                <a16:creationId xmlns:a16="http://schemas.microsoft.com/office/drawing/2014/main" id="{25EDDB44-ACE5-1E2E-4B21-F9B842238648}"/>
              </a:ext>
            </a:extLst>
          </p:cNvPr>
          <p:cNvSpPr>
            <a:spLocks noGrp="1"/>
          </p:cNvSpPr>
          <p:nvPr>
            <p:ph type="body" idx="23" hasCustomPrompt="1"/>
          </p:nvPr>
        </p:nvSpPr>
        <p:spPr>
          <a:xfrm>
            <a:off x="8137028" y="4374317"/>
            <a:ext cx="2414015" cy="1604698"/>
          </a:xfrm>
          <a:prstGeom prst="rect">
            <a:avLst/>
          </a:prstGeom>
          <a:gradFill flip="none" rotWithShape="1">
            <a:gsLst>
              <a:gs pos="100000">
                <a:schemeClr val="accent2">
                  <a:alpha val="70000"/>
                </a:schemeClr>
              </a:gs>
              <a:gs pos="0">
                <a:schemeClr val="accent2">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marL="0" indent="0" algn="ctr">
              <a:buNone/>
              <a:defRPr lang="en-US" sz="1680" spc="-58">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755473">
              <a:lnSpc>
                <a:spcPts val="2102"/>
              </a:lnSpc>
            </a:pPr>
            <a:r>
              <a:rPr lang="en-US"/>
              <a:t>Content </a:t>
            </a:r>
            <a:br>
              <a:rPr lang="en-US"/>
            </a:br>
            <a:r>
              <a:rPr lang="en-US"/>
              <a:t>feature area #3</a:t>
            </a:r>
          </a:p>
        </p:txBody>
      </p:sp>
      <p:sp>
        <p:nvSpPr>
          <p:cNvPr id="25" name="Fourth Featured Content">
            <a:extLst>
              <a:ext uri="{FF2B5EF4-FFF2-40B4-BE49-F238E27FC236}">
                <a16:creationId xmlns:a16="http://schemas.microsoft.com/office/drawing/2014/main" id="{0317BC15-EF8B-440D-BD78-453A48017A8A}"/>
              </a:ext>
            </a:extLst>
          </p:cNvPr>
          <p:cNvSpPr>
            <a:spLocks noGrp="1"/>
          </p:cNvSpPr>
          <p:nvPr>
            <p:ph type="body" idx="22" hasCustomPrompt="1"/>
          </p:nvPr>
        </p:nvSpPr>
        <p:spPr>
          <a:xfrm>
            <a:off x="10786552" y="4374317"/>
            <a:ext cx="2414015" cy="1604698"/>
          </a:xfrm>
          <a:prstGeom prst="rect">
            <a:avLst/>
          </a:prstGeom>
          <a:gradFill flip="none" rotWithShape="1">
            <a:gsLst>
              <a:gs pos="99000">
                <a:schemeClr val="accent1">
                  <a:alpha val="70000"/>
                </a:schemeClr>
              </a:gs>
              <a:gs pos="0">
                <a:schemeClr val="accent1">
                  <a:alpha val="2000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indent="0" algn="ctr" defTabSz="1755473">
              <a:lnSpc>
                <a:spcPts val="2102"/>
              </a:lnSpc>
              <a:buNone/>
            </a:pPr>
            <a:r>
              <a:rPr lang="en-US"/>
              <a:t>Content </a:t>
            </a:r>
            <a:br>
              <a:rPr lang="en-US"/>
            </a:br>
            <a:r>
              <a:rPr lang="en-US"/>
              <a:t>feature area #4</a:t>
            </a:r>
          </a:p>
        </p:txBody>
      </p:sp>
      <p:sp>
        <p:nvSpPr>
          <p:cNvPr id="28" name="Footer Placeholder">
            <a:extLst>
              <a:ext uri="{FF2B5EF4-FFF2-40B4-BE49-F238E27FC236}">
                <a16:creationId xmlns:a16="http://schemas.microsoft.com/office/drawing/2014/main" id="{150612C0-6522-B3DD-A3E6-CEF205BBEE74}"/>
              </a:ext>
              <a:ext uri="{C183D7F6-B498-43B3-948B-1728B52AA6E4}">
                <adec:decorative xmlns:adec="http://schemas.microsoft.com/office/drawing/2017/decorative" val="1"/>
              </a:ext>
            </a:extLst>
          </p:cNvPr>
          <p:cNvSpPr>
            <a:spLocks noGrp="1"/>
          </p:cNvSpPr>
          <p:nvPr>
            <p:ph type="ftr" sz="quarter" idx="24"/>
          </p:nvPr>
        </p:nvSpPr>
        <p:spPr>
          <a:xfrm>
            <a:off x="777240" y="7627622"/>
            <a:ext cx="9875520" cy="438150"/>
          </a:xfrm>
        </p:spPr>
        <p:txBody>
          <a:bodyPr/>
          <a:lstStyle>
            <a:lvl1pPr>
              <a:defRPr>
                <a:solidFill>
                  <a:schemeClr val="accent1"/>
                </a:solidFill>
              </a:defRPr>
            </a:lvl1pPr>
          </a:lstStyle>
          <a:p>
            <a:endParaRPr lang="en-US"/>
          </a:p>
        </p:txBody>
      </p:sp>
      <p:sp>
        <p:nvSpPr>
          <p:cNvPr id="30" name="Slide Number">
            <a:extLst>
              <a:ext uri="{FF2B5EF4-FFF2-40B4-BE49-F238E27FC236}">
                <a16:creationId xmlns:a16="http://schemas.microsoft.com/office/drawing/2014/main" id="{D802712B-6D8E-BBFF-775A-1C52ED069EFD}"/>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1005842" y="2194560"/>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1005840" y="2570317"/>
            <a:ext cx="6308188" cy="8059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 name="Second Header">
            <a:extLst>
              <a:ext uri="{FF2B5EF4-FFF2-40B4-BE49-F238E27FC236}">
                <a16:creationId xmlns:a16="http://schemas.microsoft.com/office/drawing/2014/main" id="{0268EC7B-DC0C-97CC-E954-876F2B7262A0}"/>
              </a:ext>
            </a:extLst>
          </p:cNvPr>
          <p:cNvSpPr>
            <a:spLocks noGrp="1"/>
          </p:cNvSpPr>
          <p:nvPr>
            <p:ph type="body" idx="16" hasCustomPrompt="1"/>
          </p:nvPr>
        </p:nvSpPr>
        <p:spPr>
          <a:xfrm>
            <a:off x="1005842" y="3685735"/>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4" name="Second Paragraph">
            <a:extLst>
              <a:ext uri="{FF2B5EF4-FFF2-40B4-BE49-F238E27FC236}">
                <a16:creationId xmlns:a16="http://schemas.microsoft.com/office/drawing/2014/main" id="{FBCC5FE4-2F9B-3E32-EE15-E6394229B91D}"/>
              </a:ext>
            </a:extLst>
          </p:cNvPr>
          <p:cNvSpPr>
            <a:spLocks noGrp="1"/>
          </p:cNvSpPr>
          <p:nvPr>
            <p:ph type="body" sz="quarter" idx="17" hasCustomPrompt="1"/>
          </p:nvPr>
        </p:nvSpPr>
        <p:spPr>
          <a:xfrm>
            <a:off x="1005840" y="4061492"/>
            <a:ext cx="6308188" cy="8059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Third Header">
            <a:extLst>
              <a:ext uri="{FF2B5EF4-FFF2-40B4-BE49-F238E27FC236}">
                <a16:creationId xmlns:a16="http://schemas.microsoft.com/office/drawing/2014/main" id="{D670A10E-F5D5-81F5-FFED-91E90B1C183E}"/>
              </a:ext>
            </a:extLst>
          </p:cNvPr>
          <p:cNvSpPr>
            <a:spLocks noGrp="1"/>
          </p:cNvSpPr>
          <p:nvPr>
            <p:ph type="body" idx="18" hasCustomPrompt="1"/>
          </p:nvPr>
        </p:nvSpPr>
        <p:spPr>
          <a:xfrm>
            <a:off x="1005842" y="5186288"/>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6" name="Third Paragraph">
            <a:extLst>
              <a:ext uri="{FF2B5EF4-FFF2-40B4-BE49-F238E27FC236}">
                <a16:creationId xmlns:a16="http://schemas.microsoft.com/office/drawing/2014/main" id="{30109B26-C872-D4BB-E8FA-EF39D874E569}"/>
              </a:ext>
            </a:extLst>
          </p:cNvPr>
          <p:cNvSpPr>
            <a:spLocks noGrp="1"/>
          </p:cNvSpPr>
          <p:nvPr>
            <p:ph type="body" sz="quarter" idx="19" hasCustomPrompt="1"/>
          </p:nvPr>
        </p:nvSpPr>
        <p:spPr>
          <a:xfrm>
            <a:off x="1005840" y="5562045"/>
            <a:ext cx="6308188" cy="8059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9" name="ArcBest Icon">
            <a:extLst>
              <a:ext uri="{FF2B5EF4-FFF2-40B4-BE49-F238E27FC236}">
                <a16:creationId xmlns:a16="http://schemas.microsoft.com/office/drawing/2014/main" id="{029A7A15-1896-4273-33FA-95D67730F96C}"/>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4272318834"/>
      </p:ext>
    </p:extLst>
  </p:cSld>
  <p:clrMapOvr>
    <a:masterClrMapping/>
  </p:clrMapOvr>
  <p:hf sldNum="0" hdr="0" ftr="0" dt="0"/>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50/50 - 4 Box Gri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D5B240-C535-D3D8-F34C-80F6A3BB31EE}"/>
              </a:ext>
              <a:ext uri="{C183D7F6-B498-43B3-948B-1728B52AA6E4}">
                <adec:decorative xmlns:adec="http://schemas.microsoft.com/office/drawing/2017/decorative" val="1"/>
              </a:ext>
            </a:extLst>
          </p:cNvPr>
          <p:cNvSpPr/>
          <p:nvPr/>
        </p:nvSpPr>
        <p:spPr>
          <a:xfrm>
            <a:off x="441959" y="1645920"/>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C1A6458F-02F7-ED0B-3359-F0F6E38746E8}"/>
              </a:ext>
              <a:ext uri="{C183D7F6-B498-43B3-948B-1728B52AA6E4}">
                <adec:decorative xmlns:adec="http://schemas.microsoft.com/office/drawing/2017/decorative" val="1"/>
              </a:ext>
            </a:extLst>
          </p:cNvPr>
          <p:cNvSpPr/>
          <p:nvPr/>
        </p:nvSpPr>
        <p:spPr>
          <a:xfrm>
            <a:off x="605513" y="1810512"/>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7DA4C06D-AE0D-56ED-E4CF-EB1D4305DAAB}"/>
              </a:ext>
              <a:ext uri="{C183D7F6-B498-43B3-948B-1728B52AA6E4}">
                <adec:decorative xmlns:adec="http://schemas.microsoft.com/office/drawing/2017/decorative" val="1"/>
              </a:ext>
            </a:extLst>
          </p:cNvPr>
          <p:cNvSpPr/>
          <p:nvPr/>
        </p:nvSpPr>
        <p:spPr>
          <a:xfrm>
            <a:off x="7690982"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6" name="Rectangle 5">
            <a:extLst>
              <a:ext uri="{FF2B5EF4-FFF2-40B4-BE49-F238E27FC236}">
                <a16:creationId xmlns:a16="http://schemas.microsoft.com/office/drawing/2014/main" id="{504D2EDB-B2F4-22E1-AAF8-DAA931DFB6BF}"/>
              </a:ext>
              <a:ext uri="{C183D7F6-B498-43B3-948B-1728B52AA6E4}">
                <adec:decorative xmlns:adec="http://schemas.microsoft.com/office/drawing/2017/decorative" val="1"/>
              </a:ext>
            </a:extLst>
          </p:cNvPr>
          <p:cNvSpPr/>
          <p:nvPr/>
        </p:nvSpPr>
        <p:spPr>
          <a:xfrm>
            <a:off x="7861450"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2469F968-172C-3009-DFC7-1E5550E7F43F}"/>
              </a:ext>
              <a:ext uri="{C183D7F6-B498-43B3-948B-1728B52AA6E4}">
                <adec:decorative xmlns:adec="http://schemas.microsoft.com/office/drawing/2017/decorative" val="1"/>
              </a:ext>
            </a:extLst>
          </p:cNvPr>
          <p:cNvSpPr/>
          <p:nvPr/>
        </p:nvSpPr>
        <p:spPr>
          <a:xfrm>
            <a:off x="7690982"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7861450"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23" name="First Featured Content">
            <a:extLst>
              <a:ext uri="{FF2B5EF4-FFF2-40B4-BE49-F238E27FC236}">
                <a16:creationId xmlns:a16="http://schemas.microsoft.com/office/drawing/2014/main" id="{6413FB09-08D4-FA32-E6C1-46A9065E8194}"/>
              </a:ext>
            </a:extLst>
          </p:cNvPr>
          <p:cNvSpPr>
            <a:spLocks noGrp="1"/>
          </p:cNvSpPr>
          <p:nvPr>
            <p:ph type="body" idx="20" hasCustomPrompt="1"/>
          </p:nvPr>
        </p:nvSpPr>
        <p:spPr>
          <a:xfrm>
            <a:off x="8137028" y="2541019"/>
            <a:ext cx="2414015" cy="1604698"/>
          </a:xfrm>
          <a:prstGeom prst="rect">
            <a:avLst/>
          </a:prstGeom>
          <a:gradFill flip="none" rotWithShape="1">
            <a:gsLst>
              <a:gs pos="100000">
                <a:schemeClr val="accent4"/>
              </a:gs>
              <a:gs pos="0">
                <a:schemeClr val="accent4">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indent="0" algn="ctr" defTabSz="1755473">
              <a:lnSpc>
                <a:spcPts val="2102"/>
              </a:lnSpc>
              <a:buNone/>
            </a:pPr>
            <a:r>
              <a:rPr lang="en-US"/>
              <a:t>Content </a:t>
            </a:r>
            <a:br>
              <a:rPr lang="en-US"/>
            </a:br>
            <a:r>
              <a:rPr lang="en-US"/>
              <a:t>feature area #1</a:t>
            </a:r>
          </a:p>
        </p:txBody>
      </p:sp>
      <p:sp>
        <p:nvSpPr>
          <p:cNvPr id="24" name="Second Featured Content">
            <a:extLst>
              <a:ext uri="{FF2B5EF4-FFF2-40B4-BE49-F238E27FC236}">
                <a16:creationId xmlns:a16="http://schemas.microsoft.com/office/drawing/2014/main" id="{0DE4F705-55B1-EDCF-B68E-0903C4F6F880}"/>
              </a:ext>
            </a:extLst>
          </p:cNvPr>
          <p:cNvSpPr>
            <a:spLocks noGrp="1"/>
          </p:cNvSpPr>
          <p:nvPr>
            <p:ph type="body" idx="21" hasCustomPrompt="1"/>
          </p:nvPr>
        </p:nvSpPr>
        <p:spPr>
          <a:xfrm>
            <a:off x="10786552" y="2541019"/>
            <a:ext cx="2414015" cy="1604698"/>
          </a:xfrm>
          <a:prstGeom prst="rect">
            <a:avLst/>
          </a:prstGeom>
          <a:gradFill flip="none" rotWithShape="1">
            <a:gsLst>
              <a:gs pos="99000">
                <a:schemeClr val="accent3">
                  <a:alpha val="70000"/>
                </a:schemeClr>
              </a:gs>
              <a:gs pos="0">
                <a:schemeClr val="accent3">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755473">
              <a:lnSpc>
                <a:spcPts val="2102"/>
              </a:lnSpc>
            </a:pPr>
            <a:r>
              <a:rPr lang="en-US"/>
              <a:t>Content </a:t>
            </a:r>
            <a:br>
              <a:rPr lang="en-US"/>
            </a:br>
            <a:r>
              <a:rPr lang="en-US"/>
              <a:t>feature area #2</a:t>
            </a:r>
          </a:p>
        </p:txBody>
      </p:sp>
      <p:sp>
        <p:nvSpPr>
          <p:cNvPr id="26" name="Third Featured Content">
            <a:extLst>
              <a:ext uri="{FF2B5EF4-FFF2-40B4-BE49-F238E27FC236}">
                <a16:creationId xmlns:a16="http://schemas.microsoft.com/office/drawing/2014/main" id="{25EDDB44-ACE5-1E2E-4B21-F9B842238648}"/>
              </a:ext>
            </a:extLst>
          </p:cNvPr>
          <p:cNvSpPr>
            <a:spLocks noGrp="1"/>
          </p:cNvSpPr>
          <p:nvPr>
            <p:ph type="body" idx="23" hasCustomPrompt="1"/>
          </p:nvPr>
        </p:nvSpPr>
        <p:spPr>
          <a:xfrm>
            <a:off x="8137028" y="4374317"/>
            <a:ext cx="2414015" cy="1604698"/>
          </a:xfrm>
          <a:prstGeom prst="rect">
            <a:avLst/>
          </a:prstGeom>
          <a:gradFill flip="none" rotWithShape="1">
            <a:gsLst>
              <a:gs pos="100000">
                <a:schemeClr val="accent2">
                  <a:alpha val="70000"/>
                </a:schemeClr>
              </a:gs>
              <a:gs pos="0">
                <a:schemeClr val="accent2">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marL="0" indent="0" algn="ctr">
              <a:buNone/>
              <a:defRPr lang="en-US" sz="1680" spc="-58">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755473">
              <a:lnSpc>
                <a:spcPts val="2102"/>
              </a:lnSpc>
            </a:pPr>
            <a:r>
              <a:rPr lang="en-US"/>
              <a:t>Content </a:t>
            </a:r>
            <a:br>
              <a:rPr lang="en-US"/>
            </a:br>
            <a:r>
              <a:rPr lang="en-US"/>
              <a:t>feature area #3</a:t>
            </a:r>
          </a:p>
        </p:txBody>
      </p:sp>
      <p:sp>
        <p:nvSpPr>
          <p:cNvPr id="25" name="Fourth Featured Content">
            <a:extLst>
              <a:ext uri="{FF2B5EF4-FFF2-40B4-BE49-F238E27FC236}">
                <a16:creationId xmlns:a16="http://schemas.microsoft.com/office/drawing/2014/main" id="{0317BC15-EF8B-440D-BD78-453A48017A8A}"/>
              </a:ext>
            </a:extLst>
          </p:cNvPr>
          <p:cNvSpPr>
            <a:spLocks noGrp="1"/>
          </p:cNvSpPr>
          <p:nvPr>
            <p:ph type="body" idx="22" hasCustomPrompt="1"/>
          </p:nvPr>
        </p:nvSpPr>
        <p:spPr>
          <a:xfrm>
            <a:off x="10786552" y="4374317"/>
            <a:ext cx="2414015" cy="1604698"/>
          </a:xfrm>
          <a:prstGeom prst="rect">
            <a:avLst/>
          </a:prstGeom>
          <a:gradFill flip="none" rotWithShape="1">
            <a:gsLst>
              <a:gs pos="99000">
                <a:schemeClr val="accent1">
                  <a:alpha val="70000"/>
                </a:schemeClr>
              </a:gs>
              <a:gs pos="0">
                <a:schemeClr val="accent1">
                  <a:alpha val="2000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indent="0" algn="ctr" defTabSz="1755473">
              <a:lnSpc>
                <a:spcPts val="2102"/>
              </a:lnSpc>
              <a:buNone/>
            </a:pPr>
            <a:r>
              <a:rPr lang="en-US"/>
              <a:t>Content </a:t>
            </a:r>
            <a:br>
              <a:rPr lang="en-US"/>
            </a:br>
            <a:r>
              <a:rPr lang="en-US"/>
              <a:t>feature area #4</a:t>
            </a:r>
          </a:p>
        </p:txBody>
      </p:sp>
      <p:sp>
        <p:nvSpPr>
          <p:cNvPr id="28" name="Footer Placeholder">
            <a:extLst>
              <a:ext uri="{FF2B5EF4-FFF2-40B4-BE49-F238E27FC236}">
                <a16:creationId xmlns:a16="http://schemas.microsoft.com/office/drawing/2014/main" id="{150612C0-6522-B3DD-A3E6-CEF205BBEE74}"/>
              </a:ext>
              <a:ext uri="{C183D7F6-B498-43B3-948B-1728B52AA6E4}">
                <adec:decorative xmlns:adec="http://schemas.microsoft.com/office/drawing/2017/decorative" val="1"/>
              </a:ext>
            </a:extLst>
          </p:cNvPr>
          <p:cNvSpPr>
            <a:spLocks noGrp="1"/>
          </p:cNvSpPr>
          <p:nvPr>
            <p:ph type="ftr" sz="quarter" idx="24"/>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0" name="Slide Number">
            <a:extLst>
              <a:ext uri="{FF2B5EF4-FFF2-40B4-BE49-F238E27FC236}">
                <a16:creationId xmlns:a16="http://schemas.microsoft.com/office/drawing/2014/main" id="{D802712B-6D8E-BBFF-775A-1C52ED069EFD}"/>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1005842" y="2194560"/>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1005840" y="2570317"/>
            <a:ext cx="6308188" cy="8059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 name="Second Header">
            <a:extLst>
              <a:ext uri="{FF2B5EF4-FFF2-40B4-BE49-F238E27FC236}">
                <a16:creationId xmlns:a16="http://schemas.microsoft.com/office/drawing/2014/main" id="{0268EC7B-DC0C-97CC-E954-876F2B7262A0}"/>
              </a:ext>
            </a:extLst>
          </p:cNvPr>
          <p:cNvSpPr>
            <a:spLocks noGrp="1"/>
          </p:cNvSpPr>
          <p:nvPr>
            <p:ph type="body" idx="16" hasCustomPrompt="1"/>
          </p:nvPr>
        </p:nvSpPr>
        <p:spPr>
          <a:xfrm>
            <a:off x="1005842" y="3685735"/>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4" name="Second Paragraph">
            <a:extLst>
              <a:ext uri="{FF2B5EF4-FFF2-40B4-BE49-F238E27FC236}">
                <a16:creationId xmlns:a16="http://schemas.microsoft.com/office/drawing/2014/main" id="{FBCC5FE4-2F9B-3E32-EE15-E6394229B91D}"/>
              </a:ext>
            </a:extLst>
          </p:cNvPr>
          <p:cNvSpPr>
            <a:spLocks noGrp="1"/>
          </p:cNvSpPr>
          <p:nvPr>
            <p:ph type="body" sz="quarter" idx="17" hasCustomPrompt="1"/>
          </p:nvPr>
        </p:nvSpPr>
        <p:spPr>
          <a:xfrm>
            <a:off x="1005840" y="4061492"/>
            <a:ext cx="6308188" cy="8059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Third Header">
            <a:extLst>
              <a:ext uri="{FF2B5EF4-FFF2-40B4-BE49-F238E27FC236}">
                <a16:creationId xmlns:a16="http://schemas.microsoft.com/office/drawing/2014/main" id="{D670A10E-F5D5-81F5-FFED-91E90B1C183E}"/>
              </a:ext>
            </a:extLst>
          </p:cNvPr>
          <p:cNvSpPr>
            <a:spLocks noGrp="1"/>
          </p:cNvSpPr>
          <p:nvPr>
            <p:ph type="body" idx="18" hasCustomPrompt="1"/>
          </p:nvPr>
        </p:nvSpPr>
        <p:spPr>
          <a:xfrm>
            <a:off x="1005842" y="5186288"/>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6" name="Third Paragraph">
            <a:extLst>
              <a:ext uri="{FF2B5EF4-FFF2-40B4-BE49-F238E27FC236}">
                <a16:creationId xmlns:a16="http://schemas.microsoft.com/office/drawing/2014/main" id="{30109B26-C872-D4BB-E8FA-EF39D874E569}"/>
              </a:ext>
            </a:extLst>
          </p:cNvPr>
          <p:cNvSpPr>
            <a:spLocks noGrp="1"/>
          </p:cNvSpPr>
          <p:nvPr>
            <p:ph type="body" sz="quarter" idx="19" hasCustomPrompt="1"/>
          </p:nvPr>
        </p:nvSpPr>
        <p:spPr>
          <a:xfrm>
            <a:off x="1005840" y="5562045"/>
            <a:ext cx="6308188" cy="8059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167443150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50/50 Call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0DEAEB-6D4A-8732-793D-06D70C2BECDC}"/>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575E8550-6442-3151-0983-030F19F1367A}"/>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409A0564-CDBE-4F0E-AFA4-E8686A2AAED0}"/>
              </a:ext>
              <a:ext uri="{C183D7F6-B498-43B3-948B-1728B52AA6E4}">
                <adec:decorative xmlns:adec="http://schemas.microsoft.com/office/drawing/2017/decorative" val="1"/>
              </a:ext>
            </a:extLst>
          </p:cNvPr>
          <p:cNvSpPr/>
          <p:nvPr/>
        </p:nvSpPr>
        <p:spPr>
          <a:xfrm>
            <a:off x="1007013"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11" name="Rectangle 10">
            <a:extLst>
              <a:ext uri="{FF2B5EF4-FFF2-40B4-BE49-F238E27FC236}">
                <a16:creationId xmlns:a16="http://schemas.microsoft.com/office/drawing/2014/main" id="{F3FB4BB2-578A-B9C6-CEDD-A48B56AB02A0}"/>
              </a:ext>
              <a:ext uri="{C183D7F6-B498-43B3-948B-1728B52AA6E4}">
                <adec:decorative xmlns:adec="http://schemas.microsoft.com/office/drawing/2017/decorative" val="1"/>
              </a:ext>
            </a:extLst>
          </p:cNvPr>
          <p:cNvSpPr/>
          <p:nvPr/>
        </p:nvSpPr>
        <p:spPr>
          <a:xfrm>
            <a:off x="1177481"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2469F968-172C-3009-DFC7-1E5550E7F43F}"/>
              </a:ext>
              <a:ext uri="{C183D7F6-B498-43B3-948B-1728B52AA6E4}">
                <adec:decorative xmlns:adec="http://schemas.microsoft.com/office/drawing/2017/decorative" val="1"/>
              </a:ext>
            </a:extLst>
          </p:cNvPr>
          <p:cNvSpPr/>
          <p:nvPr/>
        </p:nvSpPr>
        <p:spPr>
          <a:xfrm>
            <a:off x="1007013"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1177481"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b="1">
              <a:solidFill>
                <a:srgbClr val="0E4069"/>
              </a:solidFill>
              <a:latin typeface="Work Sans SemiBold" pitchFamily="2" charset="77"/>
            </a:endParaRPr>
          </a:p>
        </p:txBody>
      </p:sp>
      <p:sp>
        <p:nvSpPr>
          <p:cNvPr id="24" name="Footer Placeholder">
            <a:extLst>
              <a:ext uri="{FF2B5EF4-FFF2-40B4-BE49-F238E27FC236}">
                <a16:creationId xmlns:a16="http://schemas.microsoft.com/office/drawing/2014/main" id="{52D4D4C7-853A-6088-4C58-C143A0F9F42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6" name="Slide Number">
            <a:extLst>
              <a:ext uri="{FF2B5EF4-FFF2-40B4-BE49-F238E27FC236}">
                <a16:creationId xmlns:a16="http://schemas.microsoft.com/office/drawing/2014/main" id="{1B9C3FBB-BD29-6C92-B7EF-BAA3D3473162}"/>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2" name="Sub Title">
            <a:extLst>
              <a:ext uri="{FF2B5EF4-FFF2-40B4-BE49-F238E27FC236}">
                <a16:creationId xmlns:a16="http://schemas.microsoft.com/office/drawing/2014/main" id="{B1656B5A-C7E3-CDBA-B5C1-4A5DBCF923C8}"/>
              </a:ext>
            </a:extLst>
          </p:cNvPr>
          <p:cNvSpPr>
            <a:spLocks noGrp="1"/>
          </p:cNvSpPr>
          <p:nvPr>
            <p:ph type="body" idx="13" hasCustomPrompt="1"/>
          </p:nvPr>
        </p:nvSpPr>
        <p:spPr>
          <a:xfrm>
            <a:off x="1371600" y="2560320"/>
            <a:ext cx="5237638" cy="3429000"/>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7315200" y="2194560"/>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7315199" y="2562750"/>
            <a:ext cx="6308188" cy="813497"/>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 name="Second Header">
            <a:extLst>
              <a:ext uri="{FF2B5EF4-FFF2-40B4-BE49-F238E27FC236}">
                <a16:creationId xmlns:a16="http://schemas.microsoft.com/office/drawing/2014/main" id="{0268EC7B-DC0C-97CC-E954-876F2B7262A0}"/>
              </a:ext>
            </a:extLst>
          </p:cNvPr>
          <p:cNvSpPr>
            <a:spLocks noGrp="1"/>
          </p:cNvSpPr>
          <p:nvPr>
            <p:ph type="body" idx="16" hasCustomPrompt="1"/>
          </p:nvPr>
        </p:nvSpPr>
        <p:spPr>
          <a:xfrm>
            <a:off x="7315200" y="3685735"/>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4" name="Second Paragraph">
            <a:extLst>
              <a:ext uri="{FF2B5EF4-FFF2-40B4-BE49-F238E27FC236}">
                <a16:creationId xmlns:a16="http://schemas.microsoft.com/office/drawing/2014/main" id="{FBCC5FE4-2F9B-3E32-EE15-E6394229B91D}"/>
              </a:ext>
            </a:extLst>
          </p:cNvPr>
          <p:cNvSpPr>
            <a:spLocks noGrp="1"/>
          </p:cNvSpPr>
          <p:nvPr>
            <p:ph type="body" sz="quarter" idx="17" hasCustomPrompt="1"/>
          </p:nvPr>
        </p:nvSpPr>
        <p:spPr>
          <a:xfrm>
            <a:off x="7315199" y="4053925"/>
            <a:ext cx="6308188" cy="813497"/>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Third Header">
            <a:extLst>
              <a:ext uri="{FF2B5EF4-FFF2-40B4-BE49-F238E27FC236}">
                <a16:creationId xmlns:a16="http://schemas.microsoft.com/office/drawing/2014/main" id="{D670A10E-F5D5-81F5-FFED-91E90B1C183E}"/>
              </a:ext>
            </a:extLst>
          </p:cNvPr>
          <p:cNvSpPr>
            <a:spLocks noGrp="1"/>
          </p:cNvSpPr>
          <p:nvPr>
            <p:ph type="body" idx="18" hasCustomPrompt="1"/>
          </p:nvPr>
        </p:nvSpPr>
        <p:spPr>
          <a:xfrm>
            <a:off x="7315200" y="5186288"/>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6" name="Third Paragraph">
            <a:extLst>
              <a:ext uri="{FF2B5EF4-FFF2-40B4-BE49-F238E27FC236}">
                <a16:creationId xmlns:a16="http://schemas.microsoft.com/office/drawing/2014/main" id="{30109B26-C872-D4BB-E8FA-EF39D874E569}"/>
              </a:ext>
            </a:extLst>
          </p:cNvPr>
          <p:cNvSpPr>
            <a:spLocks noGrp="1"/>
          </p:cNvSpPr>
          <p:nvPr>
            <p:ph type="body" sz="quarter" idx="19" hasCustomPrompt="1"/>
          </p:nvPr>
        </p:nvSpPr>
        <p:spPr>
          <a:xfrm>
            <a:off x="7315199" y="5554478"/>
            <a:ext cx="6308188" cy="813497"/>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196793008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40/6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2C8278-BA4E-FC24-429A-7D3BDEFF54F4}"/>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7472D4F8-1CB5-FF24-1900-273518328416}"/>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5267D9FC-4592-8006-8B4A-5D2212017461}"/>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Footer Placeholder">
            <a:extLst>
              <a:ext uri="{FF2B5EF4-FFF2-40B4-BE49-F238E27FC236}">
                <a16:creationId xmlns:a16="http://schemas.microsoft.com/office/drawing/2014/main" id="{E61FA925-BA7B-A877-CB3E-A21DA8968CA8}"/>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7" name="Slide Number">
            <a:extLst>
              <a:ext uri="{FF2B5EF4-FFF2-40B4-BE49-F238E27FC236}">
                <a16:creationId xmlns:a16="http://schemas.microsoft.com/office/drawing/2014/main" id="{7B1595B6-A9BC-2A67-4AFE-CD69F501250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First Paragraph">
            <a:extLst>
              <a:ext uri="{FF2B5EF4-FFF2-40B4-BE49-F238E27FC236}">
                <a16:creationId xmlns:a16="http://schemas.microsoft.com/office/drawing/2014/main" id="{40E102D3-98EA-2479-9895-AB3539D52E9D}"/>
              </a:ext>
            </a:extLst>
          </p:cNvPr>
          <p:cNvSpPr>
            <a:spLocks noGrp="1"/>
          </p:cNvSpPr>
          <p:nvPr>
            <p:ph type="body" sz="quarter" idx="16" hasCustomPrompt="1"/>
          </p:nvPr>
        </p:nvSpPr>
        <p:spPr>
          <a:xfrm>
            <a:off x="1003935" y="2194561"/>
            <a:ext cx="4204333" cy="443484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 name="Second Paragraph">
            <a:extLst>
              <a:ext uri="{FF2B5EF4-FFF2-40B4-BE49-F238E27FC236}">
                <a16:creationId xmlns:a16="http://schemas.microsoft.com/office/drawing/2014/main" id="{E0809123-F0FD-899E-E4BA-176208A9568B}"/>
              </a:ext>
            </a:extLst>
          </p:cNvPr>
          <p:cNvSpPr>
            <a:spLocks noGrp="1"/>
          </p:cNvSpPr>
          <p:nvPr>
            <p:ph type="body" sz="quarter" idx="15" hasCustomPrompt="1"/>
          </p:nvPr>
        </p:nvSpPr>
        <p:spPr>
          <a:xfrm>
            <a:off x="6171869" y="2194561"/>
            <a:ext cx="7454597" cy="443484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76272260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40/6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4A3982-7518-BAE6-5603-26D889E01823}"/>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3700092-1183-F966-6F09-00862A3AC29A}"/>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BC372E56-C5D9-F4E8-1FE1-5CE9A10D2F5C}"/>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Footer Placeholder">
            <a:extLst>
              <a:ext uri="{FF2B5EF4-FFF2-40B4-BE49-F238E27FC236}">
                <a16:creationId xmlns:a16="http://schemas.microsoft.com/office/drawing/2014/main" id="{10870D8E-8ADF-3EB5-C648-5EDE87B70056}"/>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9" name="Slide Number">
            <a:extLst>
              <a:ext uri="{FF2B5EF4-FFF2-40B4-BE49-F238E27FC236}">
                <a16:creationId xmlns:a16="http://schemas.microsoft.com/office/drawing/2014/main" id="{B1E9CBBF-5403-CD70-F95F-F8A5EC528207}"/>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4" name="First Header">
            <a:extLst>
              <a:ext uri="{FF2B5EF4-FFF2-40B4-BE49-F238E27FC236}">
                <a16:creationId xmlns:a16="http://schemas.microsoft.com/office/drawing/2014/main" id="{23B5592A-81CE-18A0-E366-1C1A22FF6B80}"/>
              </a:ext>
            </a:extLst>
          </p:cNvPr>
          <p:cNvSpPr>
            <a:spLocks noGrp="1"/>
          </p:cNvSpPr>
          <p:nvPr>
            <p:ph type="body" idx="13" hasCustomPrompt="1"/>
          </p:nvPr>
        </p:nvSpPr>
        <p:spPr>
          <a:xfrm>
            <a:off x="1007748" y="2194560"/>
            <a:ext cx="4204333"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4A0B30B1-68DA-6D2D-14BB-8894D2D14FA6}"/>
              </a:ext>
            </a:extLst>
          </p:cNvPr>
          <p:cNvSpPr>
            <a:spLocks noGrp="1"/>
          </p:cNvSpPr>
          <p:nvPr>
            <p:ph type="body" sz="quarter" idx="16" hasCustomPrompt="1"/>
          </p:nvPr>
        </p:nvSpPr>
        <p:spPr>
          <a:xfrm>
            <a:off x="1003935" y="2732723"/>
            <a:ext cx="4204333" cy="389668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econd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617187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Second Paragraph">
            <a:extLst>
              <a:ext uri="{FF2B5EF4-FFF2-40B4-BE49-F238E27FC236}">
                <a16:creationId xmlns:a16="http://schemas.microsoft.com/office/drawing/2014/main" id="{17FFFEB5-E8C6-0E22-3739-8A6DEB17AA17}"/>
              </a:ext>
            </a:extLst>
          </p:cNvPr>
          <p:cNvSpPr>
            <a:spLocks noGrp="1"/>
          </p:cNvSpPr>
          <p:nvPr>
            <p:ph type="body" sz="quarter" idx="15" hasCustomPrompt="1"/>
          </p:nvPr>
        </p:nvSpPr>
        <p:spPr>
          <a:xfrm>
            <a:off x="6171869" y="2732723"/>
            <a:ext cx="7454597" cy="389668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336979316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30/70 Call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6CF5BB-9AE4-CA76-2F35-AE742DEA16E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21D3E3AD-7C01-B208-C52E-8CCA01A6A92E}"/>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353DB8B9-19F1-F664-0067-A1AB2647938A}"/>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 name="Footer Placeholder">
            <a:extLst>
              <a:ext uri="{FF2B5EF4-FFF2-40B4-BE49-F238E27FC236}">
                <a16:creationId xmlns:a16="http://schemas.microsoft.com/office/drawing/2014/main" id="{872B5A83-ADE7-CB7D-CC83-E442E67239A3}"/>
              </a:ext>
              <a:ext uri="{C183D7F6-B498-43B3-948B-1728B52AA6E4}">
                <adec:decorative xmlns:adec="http://schemas.microsoft.com/office/drawing/2017/decorative" val="1"/>
              </a:ext>
            </a:extLst>
          </p:cNvPr>
          <p:cNvSpPr>
            <a:spLocks noGrp="1"/>
          </p:cNvSpPr>
          <p:nvPr>
            <p:ph type="ftr" sz="quarter" idx="1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 name="Slide Number">
            <a:extLst>
              <a:ext uri="{FF2B5EF4-FFF2-40B4-BE49-F238E27FC236}">
                <a16:creationId xmlns:a16="http://schemas.microsoft.com/office/drawing/2014/main" id="{B9F09612-58A3-A444-F50B-A7F2D3905E6A}"/>
              </a:ext>
            </a:extLst>
          </p:cNvPr>
          <p:cNvSpPr>
            <a:spLocks noGrp="1"/>
          </p:cNvSpPr>
          <p:nvPr>
            <p:ph type="sldNum" sz="quarter" idx="11"/>
          </p:nvPr>
        </p:nvSpPr>
        <p:spPr>
          <a:xfrm>
            <a:off x="12664440" y="7644766"/>
            <a:ext cx="1691640" cy="438150"/>
          </a:xfrm>
        </p:spPr>
        <p:txBody>
          <a:body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First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617187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First Paragraph">
            <a:extLst>
              <a:ext uri="{FF2B5EF4-FFF2-40B4-BE49-F238E27FC236}">
                <a16:creationId xmlns:a16="http://schemas.microsoft.com/office/drawing/2014/main" id="{0A3CD82A-0EF4-066E-C393-64995686C0C6}"/>
              </a:ext>
            </a:extLst>
          </p:cNvPr>
          <p:cNvSpPr>
            <a:spLocks noGrp="1"/>
          </p:cNvSpPr>
          <p:nvPr>
            <p:ph type="body" sz="quarter" idx="15" hasCustomPrompt="1"/>
          </p:nvPr>
        </p:nvSpPr>
        <p:spPr>
          <a:xfrm>
            <a:off x="6171869" y="2732722"/>
            <a:ext cx="7454597" cy="390871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9" name="Sub Title">
            <a:extLst>
              <a:ext uri="{FF2B5EF4-FFF2-40B4-BE49-F238E27FC236}">
                <a16:creationId xmlns:a16="http://schemas.microsoft.com/office/drawing/2014/main" id="{B0BD6886-9E67-5967-4F5C-930235B4D748}"/>
              </a:ext>
            </a:extLst>
          </p:cNvPr>
          <p:cNvSpPr>
            <a:spLocks noGrp="1"/>
          </p:cNvSpPr>
          <p:nvPr>
            <p:ph type="body" idx="13" hasCustomPrompt="1"/>
          </p:nvPr>
        </p:nvSpPr>
        <p:spPr>
          <a:xfrm>
            <a:off x="1007748" y="2194560"/>
            <a:ext cx="4204333" cy="4446874"/>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spTree>
    <p:extLst>
      <p:ext uri="{BB962C8B-B14F-4D97-AF65-F5344CB8AC3E}">
        <p14:creationId xmlns:p14="http://schemas.microsoft.com/office/powerpoint/2010/main" val="100016744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70/30 Call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108B0E-C280-D3D9-2B7A-82EBAE1DDA27}"/>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67E406DB-C293-3E43-B06B-A25B44482030}"/>
              </a:ext>
              <a:ext uri="{C183D7F6-B498-43B3-948B-1728B52AA6E4}">
                <adec:decorative xmlns:adec="http://schemas.microsoft.com/office/drawing/2017/decorative" val="1"/>
              </a:ext>
            </a:extLst>
          </p:cNvPr>
          <p:cNvSpPr/>
          <p:nvPr/>
        </p:nvSpPr>
        <p:spPr>
          <a:xfrm>
            <a:off x="9052561"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175A7BAE-733C-A01B-042E-F3CECEB5F7FB}"/>
              </a:ext>
              <a:ext uri="{C183D7F6-B498-43B3-948B-1728B52AA6E4}">
                <adec:decorative xmlns:adec="http://schemas.microsoft.com/office/drawing/2017/decorative" val="1"/>
              </a:ext>
            </a:extLst>
          </p:cNvPr>
          <p:cNvSpPr/>
          <p:nvPr/>
        </p:nvSpPr>
        <p:spPr>
          <a:xfrm>
            <a:off x="601704"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 name="Footer Placeholder">
            <a:extLst>
              <a:ext uri="{FF2B5EF4-FFF2-40B4-BE49-F238E27FC236}">
                <a16:creationId xmlns:a16="http://schemas.microsoft.com/office/drawing/2014/main" id="{872B5A83-ADE7-CB7D-CC83-E442E67239A3}"/>
              </a:ext>
              <a:ext uri="{C183D7F6-B498-43B3-948B-1728B52AA6E4}">
                <adec:decorative xmlns:adec="http://schemas.microsoft.com/office/drawing/2017/decorative" val="1"/>
              </a:ext>
            </a:extLst>
          </p:cNvPr>
          <p:cNvSpPr>
            <a:spLocks noGrp="1"/>
          </p:cNvSpPr>
          <p:nvPr>
            <p:ph type="ftr" sz="quarter" idx="1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 name="Slide Number">
            <a:extLst>
              <a:ext uri="{FF2B5EF4-FFF2-40B4-BE49-F238E27FC236}">
                <a16:creationId xmlns:a16="http://schemas.microsoft.com/office/drawing/2014/main" id="{B9F09612-58A3-A444-F50B-A7F2D3905E6A}"/>
              </a:ext>
            </a:extLst>
          </p:cNvPr>
          <p:cNvSpPr>
            <a:spLocks noGrp="1"/>
          </p:cNvSpPr>
          <p:nvPr>
            <p:ph type="sldNum" sz="quarter" idx="11"/>
          </p:nvPr>
        </p:nvSpPr>
        <p:spPr>
          <a:xfrm>
            <a:off x="12664440" y="7644766"/>
            <a:ext cx="1691640" cy="438150"/>
          </a:xfrm>
        </p:spPr>
        <p:txBody>
          <a:body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4" name="Sub Title">
            <a:extLst>
              <a:ext uri="{FF2B5EF4-FFF2-40B4-BE49-F238E27FC236}">
                <a16:creationId xmlns:a16="http://schemas.microsoft.com/office/drawing/2014/main" id="{23B5592A-81CE-18A0-E366-1C1A22FF6B80}"/>
              </a:ext>
            </a:extLst>
          </p:cNvPr>
          <p:cNvSpPr>
            <a:spLocks noGrp="1"/>
          </p:cNvSpPr>
          <p:nvPr>
            <p:ph type="body" idx="13" hasCustomPrompt="1"/>
          </p:nvPr>
        </p:nvSpPr>
        <p:spPr>
          <a:xfrm>
            <a:off x="9463710" y="2194560"/>
            <a:ext cx="4204333" cy="4446874"/>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sp>
        <p:nvSpPr>
          <p:cNvPr id="5" name="First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104249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First Paragraph">
            <a:extLst>
              <a:ext uri="{FF2B5EF4-FFF2-40B4-BE49-F238E27FC236}">
                <a16:creationId xmlns:a16="http://schemas.microsoft.com/office/drawing/2014/main" id="{0A3CD82A-0EF4-066E-C393-64995686C0C6}"/>
              </a:ext>
            </a:extLst>
          </p:cNvPr>
          <p:cNvSpPr>
            <a:spLocks noGrp="1"/>
          </p:cNvSpPr>
          <p:nvPr>
            <p:ph type="body" sz="quarter" idx="15" hasCustomPrompt="1"/>
          </p:nvPr>
        </p:nvSpPr>
        <p:spPr>
          <a:xfrm>
            <a:off x="1042489" y="2732722"/>
            <a:ext cx="7454597" cy="390871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196653955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30/70 Feature Are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CD6E30-35B1-1123-5178-DCA96A687BE1}"/>
              </a:ext>
              <a:ext uri="{C183D7F6-B498-43B3-948B-1728B52AA6E4}">
                <adec:decorative xmlns:adec="http://schemas.microsoft.com/office/drawing/2017/decorative" val="1"/>
              </a:ext>
            </a:extLst>
          </p:cNvPr>
          <p:cNvSpPr/>
          <p:nvPr/>
        </p:nvSpPr>
        <p:spPr>
          <a:xfrm>
            <a:off x="5599911" y="1807739"/>
            <a:ext cx="8592337"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A1429B22-FB4A-E456-91A0-71E8E028CD17}"/>
              </a:ext>
              <a:ext uri="{C183D7F6-B498-43B3-948B-1728B52AA6E4}">
                <adec:decorative xmlns:adec="http://schemas.microsoft.com/office/drawing/2017/decorative" val="1"/>
              </a:ext>
            </a:extLst>
          </p:cNvPr>
          <p:cNvSpPr/>
          <p:nvPr/>
        </p:nvSpPr>
        <p:spPr>
          <a:xfrm>
            <a:off x="5782789" y="1990618"/>
            <a:ext cx="8222773" cy="505026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Footer Placeholder">
            <a:extLst>
              <a:ext uri="{FF2B5EF4-FFF2-40B4-BE49-F238E27FC236}">
                <a16:creationId xmlns:a16="http://schemas.microsoft.com/office/drawing/2014/main" id="{785FF1E6-DB89-8D99-95A4-64ADB6882C24}"/>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B07F3099-1D95-F7ED-068B-7EC43568975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BA761E96-EDC1-5A9B-7C0C-D920C23D09B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774089" y="2103754"/>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774088" y="2487078"/>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774089" y="3594929"/>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774088" y="3978253"/>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774089" y="5095482"/>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774088" y="5478806"/>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 name="Chart Footer">
            <a:extLst>
              <a:ext uri="{FF2B5EF4-FFF2-40B4-BE49-F238E27FC236}">
                <a16:creationId xmlns:a16="http://schemas.microsoft.com/office/drawing/2014/main" id="{1B5DA93A-6E7A-9BDC-57D4-53BB7BE8DCFE}"/>
              </a:ext>
            </a:extLst>
          </p:cNvPr>
          <p:cNvSpPr>
            <a:spLocks noGrp="1"/>
          </p:cNvSpPr>
          <p:nvPr>
            <p:ph type="body" idx="13" hasCustomPrompt="1"/>
          </p:nvPr>
        </p:nvSpPr>
        <p:spPr>
          <a:xfrm>
            <a:off x="6078458" y="5728636"/>
            <a:ext cx="7635240" cy="624600"/>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Tree>
    <p:extLst>
      <p:ext uri="{BB962C8B-B14F-4D97-AF65-F5344CB8AC3E}">
        <p14:creationId xmlns:p14="http://schemas.microsoft.com/office/powerpoint/2010/main" val="30741982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70/30 Feature Are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37711C-CDB5-CAA4-03E5-A2EDF65BCB7D}"/>
              </a:ext>
              <a:ext uri="{C183D7F6-B498-43B3-948B-1728B52AA6E4}">
                <adec:decorative xmlns:adec="http://schemas.microsoft.com/office/drawing/2017/decorative" val="1"/>
              </a:ext>
            </a:extLst>
          </p:cNvPr>
          <p:cNvSpPr/>
          <p:nvPr/>
        </p:nvSpPr>
        <p:spPr>
          <a:xfrm>
            <a:off x="457201" y="1807739"/>
            <a:ext cx="8592337"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5EB3D216-1A9D-5A40-3E25-8C0AB5DBA301}"/>
              </a:ext>
              <a:ext uri="{C183D7F6-B498-43B3-948B-1728B52AA6E4}">
                <adec:decorative xmlns:adec="http://schemas.microsoft.com/office/drawing/2017/decorative" val="1"/>
              </a:ext>
            </a:extLst>
          </p:cNvPr>
          <p:cNvSpPr/>
          <p:nvPr/>
        </p:nvSpPr>
        <p:spPr>
          <a:xfrm>
            <a:off x="640078" y="1990618"/>
            <a:ext cx="8222773" cy="505026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 name="Chart Footer">
            <a:extLst>
              <a:ext uri="{FF2B5EF4-FFF2-40B4-BE49-F238E27FC236}">
                <a16:creationId xmlns:a16="http://schemas.microsoft.com/office/drawing/2014/main" id="{865856E3-9AFE-6E1B-3D58-77EA481ED5E9}"/>
              </a:ext>
            </a:extLst>
          </p:cNvPr>
          <p:cNvSpPr>
            <a:spLocks noGrp="1"/>
          </p:cNvSpPr>
          <p:nvPr>
            <p:ph type="body" idx="21" hasCustomPrompt="1"/>
          </p:nvPr>
        </p:nvSpPr>
        <p:spPr>
          <a:xfrm>
            <a:off x="933842" y="5728636"/>
            <a:ext cx="7635240" cy="624600"/>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
        <p:nvSpPr>
          <p:cNvPr id="18" name="Footer Placeholder">
            <a:extLst>
              <a:ext uri="{FF2B5EF4-FFF2-40B4-BE49-F238E27FC236}">
                <a16:creationId xmlns:a16="http://schemas.microsoft.com/office/drawing/2014/main" id="{A1C48438-78FE-A071-425F-DAC51648A67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CBBEC1C7-AD92-557C-AAB6-E550238CA05B}"/>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9571375" y="2194560"/>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9571374" y="2562750"/>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9571375" y="3685735"/>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9571374" y="4053925"/>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9571375" y="5186288"/>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9571374" y="5554478"/>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Subtitle">
            <a:extLst>
              <a:ext uri="{FF2B5EF4-FFF2-40B4-BE49-F238E27FC236}">
                <a16:creationId xmlns:a16="http://schemas.microsoft.com/office/drawing/2014/main" id="{6DB52A96-D404-1A74-1630-20280FF6B7A8}"/>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156016442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50/50 Chart Fea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2F0F45-6B03-9BBD-03DA-CF1DAB5BEF79}"/>
              </a:ext>
              <a:ext uri="{C183D7F6-B498-43B3-948B-1728B52AA6E4}">
                <adec:decorative xmlns:adec="http://schemas.microsoft.com/office/drawing/2017/decorative" val="1"/>
              </a:ext>
            </a:extLst>
          </p:cNvPr>
          <p:cNvSpPr/>
          <p:nvPr/>
        </p:nvSpPr>
        <p:spPr>
          <a:xfrm>
            <a:off x="441959" y="1923015"/>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93DD5AC2-9485-57AC-4757-ED9A5D0E0C44}"/>
              </a:ext>
              <a:ext uri="{C183D7F6-B498-43B3-948B-1728B52AA6E4}">
                <adec:decorative xmlns:adec="http://schemas.microsoft.com/office/drawing/2017/decorative" val="1"/>
              </a:ext>
            </a:extLst>
          </p:cNvPr>
          <p:cNvSpPr/>
          <p:nvPr/>
        </p:nvSpPr>
        <p:spPr>
          <a:xfrm>
            <a:off x="640079" y="2105894"/>
            <a:ext cx="8823962" cy="4474254"/>
          </a:xfrm>
          <a:prstGeom prst="rect">
            <a:avLst/>
          </a:prstGeom>
          <a:gradFill>
            <a:gsLst>
              <a:gs pos="0">
                <a:schemeClr val="bg1">
                  <a:alpha val="70000"/>
                  <a:lumMod val="60000"/>
                </a:schemeClr>
              </a:gs>
              <a:gs pos="80000">
                <a:schemeClr val="bg1">
                  <a:lumMod val="75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8468477B-C446-57D2-4A62-FB270BA20C3A}"/>
              </a:ext>
              <a:ext uri="{C183D7F6-B498-43B3-948B-1728B52AA6E4}">
                <adec:decorative xmlns:adec="http://schemas.microsoft.com/office/drawing/2017/decorative" val="1"/>
              </a:ext>
            </a:extLst>
          </p:cNvPr>
          <p:cNvSpPr/>
          <p:nvPr/>
        </p:nvSpPr>
        <p:spPr>
          <a:xfrm>
            <a:off x="8872135" y="2105893"/>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6CE37D66-1503-8ABD-6127-76D61A6C17CB}"/>
              </a:ext>
              <a:ext uri="{C183D7F6-B498-43B3-948B-1728B52AA6E4}">
                <adec:decorative xmlns:adec="http://schemas.microsoft.com/office/drawing/2017/decorative" val="1"/>
              </a:ext>
            </a:extLst>
          </p:cNvPr>
          <p:cNvSpPr/>
          <p:nvPr/>
        </p:nvSpPr>
        <p:spPr>
          <a:xfrm>
            <a:off x="8872135" y="3657221"/>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Rectangle 9">
            <a:extLst>
              <a:ext uri="{FF2B5EF4-FFF2-40B4-BE49-F238E27FC236}">
                <a16:creationId xmlns:a16="http://schemas.microsoft.com/office/drawing/2014/main" id="{2EE2E559-F5B4-1A13-99AB-B4C10208DD34}"/>
              </a:ext>
              <a:ext uri="{C183D7F6-B498-43B3-948B-1728B52AA6E4}">
                <adec:decorative xmlns:adec="http://schemas.microsoft.com/office/drawing/2017/decorative" val="1"/>
              </a:ext>
            </a:extLst>
          </p:cNvPr>
          <p:cNvSpPr/>
          <p:nvPr/>
        </p:nvSpPr>
        <p:spPr>
          <a:xfrm>
            <a:off x="8872135" y="5208547"/>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5" name="Footer Placeholder">
            <a:extLst>
              <a:ext uri="{FF2B5EF4-FFF2-40B4-BE49-F238E27FC236}">
                <a16:creationId xmlns:a16="http://schemas.microsoft.com/office/drawing/2014/main" id="{9B1581D5-865C-3020-E3F1-A90462597EC0}"/>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7" name="Slide Number">
            <a:extLst>
              <a:ext uri="{FF2B5EF4-FFF2-40B4-BE49-F238E27FC236}">
                <a16:creationId xmlns:a16="http://schemas.microsoft.com/office/drawing/2014/main" id="{68185F4F-7ADF-A4E4-30C0-71AF9D6AD50D}"/>
              </a:ext>
            </a:extLst>
          </p:cNvPr>
          <p:cNvSpPr>
            <a:spLocks noGrp="1"/>
          </p:cNvSpPr>
          <p:nvPr>
            <p:ph type="sldNum" sz="quarter" idx="21"/>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9" name="Chart Header">
            <a:extLst>
              <a:ext uri="{FF2B5EF4-FFF2-40B4-BE49-F238E27FC236}">
                <a16:creationId xmlns:a16="http://schemas.microsoft.com/office/drawing/2014/main" id="{FDC62268-97EF-5A1B-B97F-B57910A1F516}"/>
              </a:ext>
              <a:ext uri="{C183D7F6-B498-43B3-948B-1728B52AA6E4}">
                <adec:decorative xmlns:adec="http://schemas.microsoft.com/office/drawing/2017/decorative" val="0"/>
              </a:ext>
            </a:extLst>
          </p:cNvPr>
          <p:cNvSpPr>
            <a:spLocks noGrp="1"/>
          </p:cNvSpPr>
          <p:nvPr>
            <p:ph type="body" sz="quarter" idx="14" hasCustomPrompt="1"/>
          </p:nvPr>
        </p:nvSpPr>
        <p:spPr>
          <a:xfrm>
            <a:off x="1005840" y="2412294"/>
            <a:ext cx="6309360" cy="658368"/>
          </a:xfrm>
          <a:prstGeom prst="rect">
            <a:avLst/>
          </a:prstGeom>
          <a:gradFill>
            <a:gsLst>
              <a:gs pos="0">
                <a:schemeClr val="accent1">
                  <a:alpha val="0"/>
                </a:schemeClr>
              </a:gs>
              <a:gs pos="40000">
                <a:schemeClr val="accent1">
                  <a:alpha val="70000"/>
                </a:schemeClr>
              </a:gs>
              <a:gs pos="60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lang="en-US" sz="1920" b="1" spc="0">
                <a:solidFill>
                  <a:srgbClr val="FFFFFF"/>
                </a:solidFill>
                <a:latin typeface="Work Sans SemiBold" pitchFamily="2" charset="77"/>
              </a:defRPr>
            </a:lvl1pPr>
          </a:lstStyle>
          <a:p>
            <a:pPr marL="0" lvl="0" algn="ctr" defTabSz="1462836"/>
            <a:r>
              <a:rPr lang="en-US"/>
              <a:t>Chart Title</a:t>
            </a:r>
          </a:p>
        </p:txBody>
      </p:sp>
      <p:sp>
        <p:nvSpPr>
          <p:cNvPr id="20" name="Paragraph 1">
            <a:extLst>
              <a:ext uri="{FF2B5EF4-FFF2-40B4-BE49-F238E27FC236}">
                <a16:creationId xmlns:a16="http://schemas.microsoft.com/office/drawing/2014/main" id="{BCC1C4FE-3439-1E3C-E14C-8F23B332A931}"/>
              </a:ext>
            </a:extLst>
          </p:cNvPr>
          <p:cNvSpPr>
            <a:spLocks noGrp="1"/>
          </p:cNvSpPr>
          <p:nvPr>
            <p:ph type="body" sz="quarter" idx="12" hasCustomPrompt="1"/>
          </p:nvPr>
        </p:nvSpPr>
        <p:spPr>
          <a:xfrm>
            <a:off x="9464041" y="2412294"/>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1" name="Paragraph 2">
            <a:extLst>
              <a:ext uri="{FF2B5EF4-FFF2-40B4-BE49-F238E27FC236}">
                <a16:creationId xmlns:a16="http://schemas.microsoft.com/office/drawing/2014/main" id="{409AA45C-89B3-0CE6-DBEA-68592F3FBAB1}"/>
              </a:ext>
            </a:extLst>
          </p:cNvPr>
          <p:cNvSpPr>
            <a:spLocks noGrp="1"/>
          </p:cNvSpPr>
          <p:nvPr>
            <p:ph type="body" sz="quarter" idx="15" hasCustomPrompt="1"/>
          </p:nvPr>
        </p:nvSpPr>
        <p:spPr>
          <a:xfrm>
            <a:off x="9464041" y="3937781"/>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3" name="Paragraph 3">
            <a:extLst>
              <a:ext uri="{FF2B5EF4-FFF2-40B4-BE49-F238E27FC236}">
                <a16:creationId xmlns:a16="http://schemas.microsoft.com/office/drawing/2014/main" id="{FADA786B-FB0B-DE39-2DB2-CE4074E87C7E}"/>
              </a:ext>
            </a:extLst>
          </p:cNvPr>
          <p:cNvSpPr>
            <a:spLocks noGrp="1"/>
          </p:cNvSpPr>
          <p:nvPr>
            <p:ph type="body" sz="quarter" idx="16" hasCustomPrompt="1"/>
          </p:nvPr>
        </p:nvSpPr>
        <p:spPr>
          <a:xfrm>
            <a:off x="9464041" y="5490031"/>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 name="Subtitle">
            <a:extLst>
              <a:ext uri="{FF2B5EF4-FFF2-40B4-BE49-F238E27FC236}">
                <a16:creationId xmlns:a16="http://schemas.microsoft.com/office/drawing/2014/main" id="{820298EC-354A-9B1E-226C-046B11C544EB}"/>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414623426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30/70 Feature Area - Alterna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1C0032-6516-ADD3-14B3-69A5BD82C070}"/>
              </a:ext>
              <a:ext uri="{C183D7F6-B498-43B3-948B-1728B52AA6E4}">
                <adec:decorative xmlns:adec="http://schemas.microsoft.com/office/drawing/2017/decorative" val="1"/>
              </a:ext>
            </a:extLst>
          </p:cNvPr>
          <p:cNvSpPr/>
          <p:nvPr/>
        </p:nvSpPr>
        <p:spPr>
          <a:xfrm>
            <a:off x="5782788" y="1990619"/>
            <a:ext cx="8222773" cy="4641614"/>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9" name="Footer Placeholder">
            <a:extLst>
              <a:ext uri="{FF2B5EF4-FFF2-40B4-BE49-F238E27FC236}">
                <a16:creationId xmlns:a16="http://schemas.microsoft.com/office/drawing/2014/main" id="{785FF1E6-DB89-8D99-95A4-64ADB6882C24}"/>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B07F3099-1D95-F7ED-068B-7EC43568975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BA761E96-EDC1-5A9B-7C0C-D920C23D09B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774089" y="2103754"/>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774088" y="2487078"/>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774089" y="3594929"/>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774088" y="3978253"/>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774089" y="5095482"/>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774088" y="5478806"/>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 name="Chart Footer">
            <a:extLst>
              <a:ext uri="{FF2B5EF4-FFF2-40B4-BE49-F238E27FC236}">
                <a16:creationId xmlns:a16="http://schemas.microsoft.com/office/drawing/2014/main" id="{1B5DA93A-6E7A-9BDC-57D4-53BB7BE8DCFE}"/>
              </a:ext>
            </a:extLst>
          </p:cNvPr>
          <p:cNvSpPr>
            <a:spLocks noGrp="1"/>
          </p:cNvSpPr>
          <p:nvPr>
            <p:ph type="body" idx="13" hasCustomPrompt="1"/>
          </p:nvPr>
        </p:nvSpPr>
        <p:spPr>
          <a:xfrm>
            <a:off x="6078458" y="5728636"/>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Tree>
    <p:extLst>
      <p:ext uri="{BB962C8B-B14F-4D97-AF65-F5344CB8AC3E}">
        <p14:creationId xmlns:p14="http://schemas.microsoft.com/office/powerpoint/2010/main" val="2972479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50/50 Call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0DEAEB-6D4A-8732-793D-06D70C2BECDC}"/>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575E8550-6442-3151-0983-030F19F1367A}"/>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409A0564-CDBE-4F0E-AFA4-E8686A2AAED0}"/>
              </a:ext>
              <a:ext uri="{C183D7F6-B498-43B3-948B-1728B52AA6E4}">
                <adec:decorative xmlns:adec="http://schemas.microsoft.com/office/drawing/2017/decorative" val="1"/>
              </a:ext>
            </a:extLst>
          </p:cNvPr>
          <p:cNvSpPr/>
          <p:nvPr/>
        </p:nvSpPr>
        <p:spPr>
          <a:xfrm>
            <a:off x="1007013"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11" name="Rectangle 10">
            <a:extLst>
              <a:ext uri="{FF2B5EF4-FFF2-40B4-BE49-F238E27FC236}">
                <a16:creationId xmlns:a16="http://schemas.microsoft.com/office/drawing/2014/main" id="{F3FB4BB2-578A-B9C6-CEDD-A48B56AB02A0}"/>
              </a:ext>
              <a:ext uri="{C183D7F6-B498-43B3-948B-1728B52AA6E4}">
                <adec:decorative xmlns:adec="http://schemas.microsoft.com/office/drawing/2017/decorative" val="1"/>
              </a:ext>
            </a:extLst>
          </p:cNvPr>
          <p:cNvSpPr/>
          <p:nvPr/>
        </p:nvSpPr>
        <p:spPr>
          <a:xfrm>
            <a:off x="1177481"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2469F968-172C-3009-DFC7-1E5550E7F43F}"/>
              </a:ext>
              <a:ext uri="{C183D7F6-B498-43B3-948B-1728B52AA6E4}">
                <adec:decorative xmlns:adec="http://schemas.microsoft.com/office/drawing/2017/decorative" val="1"/>
              </a:ext>
            </a:extLst>
          </p:cNvPr>
          <p:cNvSpPr/>
          <p:nvPr/>
        </p:nvSpPr>
        <p:spPr>
          <a:xfrm>
            <a:off x="1007013"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1177481"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b="1">
              <a:solidFill>
                <a:srgbClr val="0E4069"/>
              </a:solidFill>
              <a:latin typeface="Work Sans SemiBold" pitchFamily="2" charset="77"/>
            </a:endParaRPr>
          </a:p>
        </p:txBody>
      </p:sp>
      <p:sp>
        <p:nvSpPr>
          <p:cNvPr id="24" name="Footer Placeholder">
            <a:extLst>
              <a:ext uri="{FF2B5EF4-FFF2-40B4-BE49-F238E27FC236}">
                <a16:creationId xmlns:a16="http://schemas.microsoft.com/office/drawing/2014/main" id="{52D4D4C7-853A-6088-4C58-C143A0F9F42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endParaRPr lang="en-US"/>
          </a:p>
        </p:txBody>
      </p:sp>
      <p:sp>
        <p:nvSpPr>
          <p:cNvPr id="26" name="Slide Number">
            <a:extLst>
              <a:ext uri="{FF2B5EF4-FFF2-40B4-BE49-F238E27FC236}">
                <a16:creationId xmlns:a16="http://schemas.microsoft.com/office/drawing/2014/main" id="{1B9C3FBB-BD29-6C92-B7EF-BAA3D3473162}"/>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2" name="Sub Title">
            <a:extLst>
              <a:ext uri="{FF2B5EF4-FFF2-40B4-BE49-F238E27FC236}">
                <a16:creationId xmlns:a16="http://schemas.microsoft.com/office/drawing/2014/main" id="{B1656B5A-C7E3-CDBA-B5C1-4A5DBCF923C8}"/>
              </a:ext>
            </a:extLst>
          </p:cNvPr>
          <p:cNvSpPr>
            <a:spLocks noGrp="1"/>
          </p:cNvSpPr>
          <p:nvPr>
            <p:ph type="body" idx="13" hasCustomPrompt="1"/>
          </p:nvPr>
        </p:nvSpPr>
        <p:spPr>
          <a:xfrm>
            <a:off x="1371600" y="2560320"/>
            <a:ext cx="5237638" cy="3429000"/>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7315200" y="2194560"/>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7315199" y="2562750"/>
            <a:ext cx="6308188" cy="813497"/>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 name="Second Header">
            <a:extLst>
              <a:ext uri="{FF2B5EF4-FFF2-40B4-BE49-F238E27FC236}">
                <a16:creationId xmlns:a16="http://schemas.microsoft.com/office/drawing/2014/main" id="{0268EC7B-DC0C-97CC-E954-876F2B7262A0}"/>
              </a:ext>
            </a:extLst>
          </p:cNvPr>
          <p:cNvSpPr>
            <a:spLocks noGrp="1"/>
          </p:cNvSpPr>
          <p:nvPr>
            <p:ph type="body" idx="16" hasCustomPrompt="1"/>
          </p:nvPr>
        </p:nvSpPr>
        <p:spPr>
          <a:xfrm>
            <a:off x="7315200" y="3685735"/>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4" name="Second Paragraph">
            <a:extLst>
              <a:ext uri="{FF2B5EF4-FFF2-40B4-BE49-F238E27FC236}">
                <a16:creationId xmlns:a16="http://schemas.microsoft.com/office/drawing/2014/main" id="{FBCC5FE4-2F9B-3E32-EE15-E6394229B91D}"/>
              </a:ext>
            </a:extLst>
          </p:cNvPr>
          <p:cNvSpPr>
            <a:spLocks noGrp="1"/>
          </p:cNvSpPr>
          <p:nvPr>
            <p:ph type="body" sz="quarter" idx="17" hasCustomPrompt="1"/>
          </p:nvPr>
        </p:nvSpPr>
        <p:spPr>
          <a:xfrm>
            <a:off x="7315199" y="4053925"/>
            <a:ext cx="6308188" cy="813497"/>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Third Header">
            <a:extLst>
              <a:ext uri="{FF2B5EF4-FFF2-40B4-BE49-F238E27FC236}">
                <a16:creationId xmlns:a16="http://schemas.microsoft.com/office/drawing/2014/main" id="{D670A10E-F5D5-81F5-FFED-91E90B1C183E}"/>
              </a:ext>
            </a:extLst>
          </p:cNvPr>
          <p:cNvSpPr>
            <a:spLocks noGrp="1"/>
          </p:cNvSpPr>
          <p:nvPr>
            <p:ph type="body" idx="18" hasCustomPrompt="1"/>
          </p:nvPr>
        </p:nvSpPr>
        <p:spPr>
          <a:xfrm>
            <a:off x="7315200" y="5186288"/>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6" name="Third Paragraph">
            <a:extLst>
              <a:ext uri="{FF2B5EF4-FFF2-40B4-BE49-F238E27FC236}">
                <a16:creationId xmlns:a16="http://schemas.microsoft.com/office/drawing/2014/main" id="{30109B26-C872-D4BB-E8FA-EF39D874E569}"/>
              </a:ext>
            </a:extLst>
          </p:cNvPr>
          <p:cNvSpPr>
            <a:spLocks noGrp="1"/>
          </p:cNvSpPr>
          <p:nvPr>
            <p:ph type="body" sz="quarter" idx="19" hasCustomPrompt="1"/>
          </p:nvPr>
        </p:nvSpPr>
        <p:spPr>
          <a:xfrm>
            <a:off x="7315199" y="5554478"/>
            <a:ext cx="6308188" cy="813497"/>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6" name="ArcBest Icon">
            <a:extLst>
              <a:ext uri="{FF2B5EF4-FFF2-40B4-BE49-F238E27FC236}">
                <a16:creationId xmlns:a16="http://schemas.microsoft.com/office/drawing/2014/main" id="{7AF3678B-6A5E-D86C-2E02-F06D1486DB4E}"/>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2157301649"/>
      </p:ext>
    </p:extLst>
  </p:cSld>
  <p:clrMapOvr>
    <a:masterClrMapping/>
  </p:clrMapOvr>
  <p:hf sldNum="0" hdr="0" ftr="0" dt="0"/>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70/30 Feature Area - Alternate">
    <p:spTree>
      <p:nvGrpSpPr>
        <p:cNvPr id="1" name=""/>
        <p:cNvGrpSpPr/>
        <p:nvPr/>
      </p:nvGrpSpPr>
      <p:grpSpPr>
        <a:xfrm>
          <a:off x="0" y="0"/>
          <a:ext cx="0" cy="0"/>
          <a:chOff x="0" y="0"/>
          <a:chExt cx="0" cy="0"/>
        </a:xfrm>
      </p:grpSpPr>
      <p:sp>
        <p:nvSpPr>
          <p:cNvPr id="18" name="Footer Placeholder">
            <a:extLst>
              <a:ext uri="{FF2B5EF4-FFF2-40B4-BE49-F238E27FC236}">
                <a16:creationId xmlns:a16="http://schemas.microsoft.com/office/drawing/2014/main" id="{A1C48438-78FE-A071-425F-DAC51648A67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CBBEC1C7-AD92-557C-AAB6-E550238CA05B}"/>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9571375" y="2194560"/>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9571374" y="2562750"/>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9571375" y="3685735"/>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9571374" y="4053925"/>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9571375" y="5186288"/>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9571374" y="5554478"/>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Rectangle 4">
            <a:extLst>
              <a:ext uri="{FF2B5EF4-FFF2-40B4-BE49-F238E27FC236}">
                <a16:creationId xmlns:a16="http://schemas.microsoft.com/office/drawing/2014/main" id="{B84DBF4F-00A4-9DFB-3C0A-7EB6C90643EF}"/>
              </a:ext>
              <a:ext uri="{C183D7F6-B498-43B3-948B-1728B52AA6E4}">
                <adec:decorative xmlns:adec="http://schemas.microsoft.com/office/drawing/2017/decorative" val="1"/>
              </a:ext>
            </a:extLst>
          </p:cNvPr>
          <p:cNvSpPr/>
          <p:nvPr/>
        </p:nvSpPr>
        <p:spPr>
          <a:xfrm>
            <a:off x="694515" y="1990619"/>
            <a:ext cx="8222773" cy="4641614"/>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2" name="Chart Footer">
            <a:extLst>
              <a:ext uri="{FF2B5EF4-FFF2-40B4-BE49-F238E27FC236}">
                <a16:creationId xmlns:a16="http://schemas.microsoft.com/office/drawing/2014/main" id="{9B879BAF-E327-B516-8BED-BFE0685BB565}"/>
              </a:ext>
            </a:extLst>
          </p:cNvPr>
          <p:cNvSpPr>
            <a:spLocks noGrp="1"/>
          </p:cNvSpPr>
          <p:nvPr>
            <p:ph type="body" idx="13" hasCustomPrompt="1"/>
          </p:nvPr>
        </p:nvSpPr>
        <p:spPr>
          <a:xfrm>
            <a:off x="990186" y="5728636"/>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
        <p:nvSpPr>
          <p:cNvPr id="13" name="Subtitle">
            <a:extLst>
              <a:ext uri="{FF2B5EF4-FFF2-40B4-BE49-F238E27FC236}">
                <a16:creationId xmlns:a16="http://schemas.microsoft.com/office/drawing/2014/main" id="{EBBF628E-0A25-DCFF-7DC0-0891604583C4}"/>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336845081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Hero Feature">
    <p:spTree>
      <p:nvGrpSpPr>
        <p:cNvPr id="1" name=""/>
        <p:cNvGrpSpPr/>
        <p:nvPr/>
      </p:nvGrpSpPr>
      <p:grpSpPr>
        <a:xfrm>
          <a:off x="0" y="0"/>
          <a:ext cx="0" cy="0"/>
          <a:chOff x="0" y="0"/>
          <a:chExt cx="0" cy="0"/>
        </a:xfrm>
      </p:grpSpPr>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800100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solidFill>
                  <a:schemeClr val="tx1"/>
                </a:solidFill>
              </a:defRPr>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Slide</a:t>
            </a:r>
            <a:br>
              <a:rPr lang="en-US"/>
            </a:br>
            <a:r>
              <a:rPr lang="en-US"/>
              <a:t>Title</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OPTIONAL SUBTITLE</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Tree>
    <p:extLst>
      <p:ext uri="{BB962C8B-B14F-4D97-AF65-F5344CB8AC3E}">
        <p14:creationId xmlns:p14="http://schemas.microsoft.com/office/powerpoint/2010/main" val="123307809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Hero Feature with White">
    <p:spTree>
      <p:nvGrpSpPr>
        <p:cNvPr id="1" name=""/>
        <p:cNvGrpSpPr/>
        <p:nvPr/>
      </p:nvGrpSpPr>
      <p:grpSpPr>
        <a:xfrm>
          <a:off x="0" y="0"/>
          <a:ext cx="0" cy="0"/>
          <a:chOff x="0" y="0"/>
          <a:chExt cx="0" cy="0"/>
        </a:xfrm>
      </p:grpSpPr>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800100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solidFill>
                  <a:schemeClr val="tx1"/>
                </a:solidFill>
              </a:defRPr>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Slide</a:t>
            </a:r>
            <a:br>
              <a:rPr lang="en-US"/>
            </a:br>
            <a:r>
              <a:rPr lang="en-US"/>
              <a:t>Title</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OPTIONAL SUBTITLE</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4" name="Rectangle 13">
            <a:extLst>
              <a:ext uri="{FF2B5EF4-FFF2-40B4-BE49-F238E27FC236}">
                <a16:creationId xmlns:a16="http://schemas.microsoft.com/office/drawing/2014/main" id="{9BA99F3E-FF11-3CA6-A4B2-27DA4DE6F735}"/>
              </a:ext>
              <a:ext uri="{C183D7F6-B498-43B3-948B-1728B52AA6E4}">
                <adec:decorative xmlns:adec="http://schemas.microsoft.com/office/drawing/2017/decorative" val="1"/>
              </a:ext>
            </a:extLst>
          </p:cNvPr>
          <p:cNvSpPr/>
          <p:nvPr/>
        </p:nvSpPr>
        <p:spPr>
          <a:xfrm>
            <a:off x="4568836" y="796257"/>
            <a:ext cx="9472463" cy="6467154"/>
          </a:xfrm>
          <a:prstGeom prst="rect">
            <a:avLst/>
          </a:prstGeom>
          <a:solidFill>
            <a:srgbClr val="FEFFFF"/>
          </a:solidFill>
          <a:ln w="508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4777995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30/30/30 Content Fea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47F257-11CC-0791-317C-E84E55F66FF5}"/>
              </a:ext>
              <a:ext uri="{C183D7F6-B498-43B3-948B-1728B52AA6E4}">
                <adec:decorative xmlns:adec="http://schemas.microsoft.com/office/drawing/2017/decorative" val="1"/>
              </a:ext>
            </a:extLst>
          </p:cNvPr>
          <p:cNvSpPr/>
          <p:nvPr/>
        </p:nvSpPr>
        <p:spPr>
          <a:xfrm>
            <a:off x="523156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1F57309C-36B5-94F0-FCF5-6335461EA829}"/>
              </a:ext>
              <a:ext uri="{C183D7F6-B498-43B3-948B-1728B52AA6E4}">
                <adec:decorative xmlns:adec="http://schemas.microsoft.com/office/drawing/2017/decorative" val="1"/>
              </a:ext>
            </a:extLst>
          </p:cNvPr>
          <p:cNvSpPr/>
          <p:nvPr/>
        </p:nvSpPr>
        <p:spPr>
          <a:xfrm>
            <a:off x="5394437"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CCED8A57-5DF4-FCDF-9BB7-30039BA107A0}"/>
              </a:ext>
              <a:ext uri="{C183D7F6-B498-43B3-948B-1728B52AA6E4}">
                <adec:decorative xmlns:adec="http://schemas.microsoft.com/office/drawing/2017/decorative" val="1"/>
              </a:ext>
            </a:extLst>
          </p:cNvPr>
          <p:cNvSpPr/>
          <p:nvPr/>
        </p:nvSpPr>
        <p:spPr>
          <a:xfrm>
            <a:off x="9514804"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670B3AC2-8E0D-7E54-7C21-7DF54ED6DC45}"/>
              </a:ext>
              <a:ext uri="{C183D7F6-B498-43B3-948B-1728B52AA6E4}">
                <adec:decorative xmlns:adec="http://schemas.microsoft.com/office/drawing/2017/decorative" val="1"/>
              </a:ext>
            </a:extLst>
          </p:cNvPr>
          <p:cNvSpPr/>
          <p:nvPr/>
        </p:nvSpPr>
        <p:spPr>
          <a:xfrm>
            <a:off x="9677676"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1" name="Rectangle 10">
            <a:extLst>
              <a:ext uri="{FF2B5EF4-FFF2-40B4-BE49-F238E27FC236}">
                <a16:creationId xmlns:a16="http://schemas.microsoft.com/office/drawing/2014/main" id="{E59D67EC-C3C3-69C9-5D04-5B655332F86D}"/>
              </a:ext>
              <a:ext uri="{C183D7F6-B498-43B3-948B-1728B52AA6E4}">
                <adec:decorative xmlns:adec="http://schemas.microsoft.com/office/drawing/2017/decorative" val="1"/>
              </a:ext>
            </a:extLst>
          </p:cNvPr>
          <p:cNvSpPr/>
          <p:nvPr/>
        </p:nvSpPr>
        <p:spPr>
          <a:xfrm>
            <a:off x="94832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0C40A6D1-AE0F-312A-24F2-C0C63B1667C5}"/>
              </a:ext>
              <a:ext uri="{C183D7F6-B498-43B3-948B-1728B52AA6E4}">
                <adec:decorative xmlns:adec="http://schemas.microsoft.com/office/drawing/2017/decorative" val="1"/>
              </a:ext>
            </a:extLst>
          </p:cNvPr>
          <p:cNvSpPr/>
          <p:nvPr/>
        </p:nvSpPr>
        <p:spPr>
          <a:xfrm>
            <a:off x="1111198"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50BD413C-E93E-5193-5C6E-F1CE2A38E004}"/>
              </a:ext>
              <a:ext uri="{C183D7F6-B498-43B3-948B-1728B52AA6E4}">
                <adec:decorative xmlns:adec="http://schemas.microsoft.com/office/drawing/2017/decorative" val="1"/>
              </a:ext>
            </a:extLst>
          </p:cNvPr>
          <p:cNvSpPr/>
          <p:nvPr/>
        </p:nvSpPr>
        <p:spPr>
          <a:xfrm>
            <a:off x="5577840" y="2458862"/>
            <a:ext cx="3474720" cy="618996"/>
          </a:xfrm>
          <a:prstGeom prst="rect">
            <a:avLst/>
          </a:prstGeom>
          <a:gradFill>
            <a:gsLst>
              <a:gs pos="0">
                <a:schemeClr val="accent2">
                  <a:alpha val="0"/>
                </a:schemeClr>
              </a:gs>
              <a:gs pos="60000">
                <a:schemeClr val="accent2">
                  <a:alpha val="60000"/>
                </a:schemeClr>
              </a:gs>
              <a:gs pos="40000">
                <a:schemeClr val="accent2">
                  <a:alpha val="60000"/>
                </a:schemeClr>
              </a:gs>
              <a:gs pos="100000">
                <a:schemeClr val="accent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0" name="Rectangle 19">
            <a:extLst>
              <a:ext uri="{FF2B5EF4-FFF2-40B4-BE49-F238E27FC236}">
                <a16:creationId xmlns:a16="http://schemas.microsoft.com/office/drawing/2014/main" id="{6EA7D43E-B0AA-EE8C-4A6F-11000E0BA481}"/>
              </a:ext>
              <a:ext uri="{C183D7F6-B498-43B3-948B-1728B52AA6E4}">
                <adec:decorative xmlns:adec="http://schemas.microsoft.com/office/drawing/2017/decorative" val="1"/>
              </a:ext>
            </a:extLst>
          </p:cNvPr>
          <p:cNvSpPr/>
          <p:nvPr/>
        </p:nvSpPr>
        <p:spPr>
          <a:xfrm>
            <a:off x="9861079" y="2458862"/>
            <a:ext cx="3474720" cy="618996"/>
          </a:xfrm>
          <a:prstGeom prst="rect">
            <a:avLst/>
          </a:prstGeom>
          <a:gradFill>
            <a:gsLst>
              <a:gs pos="0">
                <a:schemeClr val="accent4">
                  <a:alpha val="0"/>
                </a:schemeClr>
              </a:gs>
              <a:gs pos="40000">
                <a:schemeClr val="accent4">
                  <a:alpha val="70000"/>
                </a:schemeClr>
              </a:gs>
              <a:gs pos="60000">
                <a:schemeClr val="accent4">
                  <a:alpha val="70000"/>
                </a:schemeClr>
              </a:gs>
              <a:gs pos="100000">
                <a:schemeClr val="accent4">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4" name="Rectangle 23">
            <a:extLst>
              <a:ext uri="{FF2B5EF4-FFF2-40B4-BE49-F238E27FC236}">
                <a16:creationId xmlns:a16="http://schemas.microsoft.com/office/drawing/2014/main" id="{5854D571-AC08-F006-DB3D-27CB224DF121}"/>
              </a:ext>
              <a:ext uri="{C183D7F6-B498-43B3-948B-1728B52AA6E4}">
                <adec:decorative xmlns:adec="http://schemas.microsoft.com/office/drawing/2017/decorative" val="1"/>
              </a:ext>
            </a:extLst>
          </p:cNvPr>
          <p:cNvSpPr/>
          <p:nvPr/>
        </p:nvSpPr>
        <p:spPr>
          <a:xfrm>
            <a:off x="1294601" y="2458862"/>
            <a:ext cx="3474720" cy="618996"/>
          </a:xfrm>
          <a:prstGeom prst="rect">
            <a:avLst/>
          </a:prstGeom>
          <a:gradFill>
            <a:gsLst>
              <a:gs pos="0">
                <a:schemeClr val="accent1">
                  <a:alpha val="0"/>
                </a:schemeClr>
              </a:gs>
              <a:gs pos="60000">
                <a:schemeClr val="accent1">
                  <a:alpha val="70000"/>
                </a:schemeClr>
              </a:gs>
              <a:gs pos="43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1" name="Footer Placeholder">
            <a:extLst>
              <a:ext uri="{FF2B5EF4-FFF2-40B4-BE49-F238E27FC236}">
                <a16:creationId xmlns:a16="http://schemas.microsoft.com/office/drawing/2014/main" id="{A6323DCC-2624-3419-5489-8D75ACA6CB1A}"/>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3" name="Slide Number">
            <a:extLst>
              <a:ext uri="{FF2B5EF4-FFF2-40B4-BE49-F238E27FC236}">
                <a16:creationId xmlns:a16="http://schemas.microsoft.com/office/drawing/2014/main" id="{03A077D3-9B36-6E8B-4237-08B9B48AA410}"/>
              </a:ext>
            </a:extLst>
          </p:cNvPr>
          <p:cNvSpPr>
            <a:spLocks noGrp="1"/>
          </p:cNvSpPr>
          <p:nvPr>
            <p:ph type="sldNum" sz="quarter" idx="21"/>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7" name="Subtitle">
            <a:extLst>
              <a:ext uri="{FF2B5EF4-FFF2-40B4-BE49-F238E27FC236}">
                <a16:creationId xmlns:a16="http://schemas.microsoft.com/office/drawing/2014/main" id="{DC6DDD86-4E68-6DDE-CE26-7CAC08511C4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14" name="First Header">
            <a:extLst>
              <a:ext uri="{FF2B5EF4-FFF2-40B4-BE49-F238E27FC236}">
                <a16:creationId xmlns:a16="http://schemas.microsoft.com/office/drawing/2014/main" id="{8E60DD6C-CA18-DB71-0F4B-17A05838D863}"/>
              </a:ext>
            </a:extLst>
          </p:cNvPr>
          <p:cNvSpPr>
            <a:spLocks noGrp="1"/>
          </p:cNvSpPr>
          <p:nvPr>
            <p:ph type="body" sz="quarter" idx="14" hasCustomPrompt="1"/>
          </p:nvPr>
        </p:nvSpPr>
        <p:spPr>
          <a:xfrm>
            <a:off x="1294601"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#1</a:t>
            </a:r>
          </a:p>
        </p:txBody>
      </p:sp>
      <p:sp>
        <p:nvSpPr>
          <p:cNvPr id="17" name="First Paragraph">
            <a:extLst>
              <a:ext uri="{FF2B5EF4-FFF2-40B4-BE49-F238E27FC236}">
                <a16:creationId xmlns:a16="http://schemas.microsoft.com/office/drawing/2014/main" id="{28F7C8D2-0C83-9A25-58E8-42B41643F192}"/>
              </a:ext>
            </a:extLst>
          </p:cNvPr>
          <p:cNvSpPr>
            <a:spLocks noGrp="1"/>
          </p:cNvSpPr>
          <p:nvPr>
            <p:ph type="body" sz="quarter" idx="12" hasCustomPrompt="1"/>
          </p:nvPr>
        </p:nvSpPr>
        <p:spPr>
          <a:xfrm>
            <a:off x="1292132"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Second Header">
            <a:extLst>
              <a:ext uri="{FF2B5EF4-FFF2-40B4-BE49-F238E27FC236}">
                <a16:creationId xmlns:a16="http://schemas.microsoft.com/office/drawing/2014/main" id="{7F67D14C-5F64-B5BF-48A2-CBF65B7F5647}"/>
              </a:ext>
            </a:extLst>
          </p:cNvPr>
          <p:cNvSpPr>
            <a:spLocks noGrp="1"/>
          </p:cNvSpPr>
          <p:nvPr>
            <p:ph type="body" sz="quarter" idx="15" hasCustomPrompt="1"/>
          </p:nvPr>
        </p:nvSpPr>
        <p:spPr>
          <a:xfrm>
            <a:off x="5577840"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#2</a:t>
            </a:r>
          </a:p>
        </p:txBody>
      </p:sp>
      <p:sp>
        <p:nvSpPr>
          <p:cNvPr id="18" name="Second Paragraph">
            <a:extLst>
              <a:ext uri="{FF2B5EF4-FFF2-40B4-BE49-F238E27FC236}">
                <a16:creationId xmlns:a16="http://schemas.microsoft.com/office/drawing/2014/main" id="{A03B78BF-F65A-11FD-350F-F4CAF4D1AB84}"/>
              </a:ext>
            </a:extLst>
          </p:cNvPr>
          <p:cNvSpPr>
            <a:spLocks noGrp="1"/>
          </p:cNvSpPr>
          <p:nvPr>
            <p:ph type="body" sz="quarter" idx="17" hasCustomPrompt="1"/>
          </p:nvPr>
        </p:nvSpPr>
        <p:spPr>
          <a:xfrm>
            <a:off x="5575371"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6" name="Third Header">
            <a:extLst>
              <a:ext uri="{FF2B5EF4-FFF2-40B4-BE49-F238E27FC236}">
                <a16:creationId xmlns:a16="http://schemas.microsoft.com/office/drawing/2014/main" id="{0DB493B1-0955-E663-B582-1C7E16F3A7DC}"/>
              </a:ext>
            </a:extLst>
          </p:cNvPr>
          <p:cNvSpPr>
            <a:spLocks noGrp="1"/>
          </p:cNvSpPr>
          <p:nvPr>
            <p:ph type="body" sz="quarter" idx="16" hasCustomPrompt="1"/>
          </p:nvPr>
        </p:nvSpPr>
        <p:spPr>
          <a:xfrm>
            <a:off x="9861079"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#3</a:t>
            </a:r>
          </a:p>
        </p:txBody>
      </p:sp>
      <p:sp>
        <p:nvSpPr>
          <p:cNvPr id="19" name="Third Paragraph">
            <a:extLst>
              <a:ext uri="{FF2B5EF4-FFF2-40B4-BE49-F238E27FC236}">
                <a16:creationId xmlns:a16="http://schemas.microsoft.com/office/drawing/2014/main" id="{1BD93CC4-32E2-D2E4-D6A2-11966E56C106}"/>
              </a:ext>
            </a:extLst>
          </p:cNvPr>
          <p:cNvSpPr>
            <a:spLocks noGrp="1"/>
          </p:cNvSpPr>
          <p:nvPr>
            <p:ph type="body" sz="quarter" idx="18" hasCustomPrompt="1"/>
          </p:nvPr>
        </p:nvSpPr>
        <p:spPr>
          <a:xfrm>
            <a:off x="9858610"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373354812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30/30/30 Content with Headers &amp; Sub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8E307B-3DFF-DA8B-FCC1-EC4475B7EE0E}"/>
              </a:ext>
              <a:ext uri="{C183D7F6-B498-43B3-948B-1728B52AA6E4}">
                <adec:decorative xmlns:adec="http://schemas.microsoft.com/office/drawing/2017/decorative" val="1"/>
              </a:ext>
            </a:extLst>
          </p:cNvPr>
          <p:cNvSpPr/>
          <p:nvPr/>
        </p:nvSpPr>
        <p:spPr>
          <a:xfrm>
            <a:off x="523156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8CF100E9-D373-1E57-71F9-B59A0F31987A}"/>
              </a:ext>
              <a:ext uri="{C183D7F6-B498-43B3-948B-1728B52AA6E4}">
                <adec:decorative xmlns:adec="http://schemas.microsoft.com/office/drawing/2017/decorative" val="1"/>
              </a:ext>
            </a:extLst>
          </p:cNvPr>
          <p:cNvSpPr/>
          <p:nvPr/>
        </p:nvSpPr>
        <p:spPr>
          <a:xfrm>
            <a:off x="5394437"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CAE9453B-DF38-54A1-A19E-62C2EF416BF0}"/>
              </a:ext>
              <a:ext uri="{C183D7F6-B498-43B3-948B-1728B52AA6E4}">
                <adec:decorative xmlns:adec="http://schemas.microsoft.com/office/drawing/2017/decorative" val="1"/>
              </a:ext>
            </a:extLst>
          </p:cNvPr>
          <p:cNvSpPr/>
          <p:nvPr/>
        </p:nvSpPr>
        <p:spPr>
          <a:xfrm>
            <a:off x="9514804"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4" name="Rectangle 13">
            <a:extLst>
              <a:ext uri="{FF2B5EF4-FFF2-40B4-BE49-F238E27FC236}">
                <a16:creationId xmlns:a16="http://schemas.microsoft.com/office/drawing/2014/main" id="{57D68BEF-E5F1-5DA3-CC7F-0F9523DDBB05}"/>
              </a:ext>
              <a:ext uri="{C183D7F6-B498-43B3-948B-1728B52AA6E4}">
                <adec:decorative xmlns:adec="http://schemas.microsoft.com/office/drawing/2017/decorative" val="1"/>
              </a:ext>
            </a:extLst>
          </p:cNvPr>
          <p:cNvSpPr/>
          <p:nvPr/>
        </p:nvSpPr>
        <p:spPr>
          <a:xfrm>
            <a:off x="9677676"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Rectangle 14">
            <a:extLst>
              <a:ext uri="{FF2B5EF4-FFF2-40B4-BE49-F238E27FC236}">
                <a16:creationId xmlns:a16="http://schemas.microsoft.com/office/drawing/2014/main" id="{953830F7-E436-E177-3F20-5296E8BC062E}"/>
              </a:ext>
              <a:ext uri="{C183D7F6-B498-43B3-948B-1728B52AA6E4}">
                <adec:decorative xmlns:adec="http://schemas.microsoft.com/office/drawing/2017/decorative" val="1"/>
              </a:ext>
            </a:extLst>
          </p:cNvPr>
          <p:cNvSpPr/>
          <p:nvPr/>
        </p:nvSpPr>
        <p:spPr>
          <a:xfrm>
            <a:off x="94832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5BB90599-F06B-53F9-A7FA-C816CC5C546F}"/>
              </a:ext>
              <a:ext uri="{C183D7F6-B498-43B3-948B-1728B52AA6E4}">
                <adec:decorative xmlns:adec="http://schemas.microsoft.com/office/drawing/2017/decorative" val="1"/>
              </a:ext>
            </a:extLst>
          </p:cNvPr>
          <p:cNvSpPr/>
          <p:nvPr/>
        </p:nvSpPr>
        <p:spPr>
          <a:xfrm>
            <a:off x="1111198"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0" name="Rectangle 19">
            <a:extLst>
              <a:ext uri="{FF2B5EF4-FFF2-40B4-BE49-F238E27FC236}">
                <a16:creationId xmlns:a16="http://schemas.microsoft.com/office/drawing/2014/main" id="{9DBADC5B-961E-7348-8801-AF4E64DA6248}"/>
              </a:ext>
              <a:ext uri="{C183D7F6-B498-43B3-948B-1728B52AA6E4}">
                <adec:decorative xmlns:adec="http://schemas.microsoft.com/office/drawing/2017/decorative" val="1"/>
              </a:ext>
            </a:extLst>
          </p:cNvPr>
          <p:cNvSpPr/>
          <p:nvPr/>
        </p:nvSpPr>
        <p:spPr>
          <a:xfrm>
            <a:off x="5577840" y="2458862"/>
            <a:ext cx="3474720" cy="618996"/>
          </a:xfrm>
          <a:prstGeom prst="rect">
            <a:avLst/>
          </a:prstGeom>
          <a:gradFill>
            <a:gsLst>
              <a:gs pos="0">
                <a:schemeClr val="accent2">
                  <a:alpha val="0"/>
                </a:schemeClr>
              </a:gs>
              <a:gs pos="60000">
                <a:schemeClr val="accent2">
                  <a:alpha val="60000"/>
                </a:schemeClr>
              </a:gs>
              <a:gs pos="40000">
                <a:schemeClr val="accent2">
                  <a:alpha val="60000"/>
                </a:schemeClr>
              </a:gs>
              <a:gs pos="100000">
                <a:schemeClr val="accent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1" name="Rectangle 20">
            <a:extLst>
              <a:ext uri="{FF2B5EF4-FFF2-40B4-BE49-F238E27FC236}">
                <a16:creationId xmlns:a16="http://schemas.microsoft.com/office/drawing/2014/main" id="{F7793F3C-3574-2291-7223-4F9CB88B7D57}"/>
              </a:ext>
              <a:ext uri="{C183D7F6-B498-43B3-948B-1728B52AA6E4}">
                <adec:decorative xmlns:adec="http://schemas.microsoft.com/office/drawing/2017/decorative" val="1"/>
              </a:ext>
            </a:extLst>
          </p:cNvPr>
          <p:cNvSpPr/>
          <p:nvPr/>
        </p:nvSpPr>
        <p:spPr>
          <a:xfrm>
            <a:off x="9861079" y="2458862"/>
            <a:ext cx="3474720" cy="618996"/>
          </a:xfrm>
          <a:prstGeom prst="rect">
            <a:avLst/>
          </a:prstGeom>
          <a:gradFill>
            <a:gsLst>
              <a:gs pos="0">
                <a:schemeClr val="accent4">
                  <a:alpha val="0"/>
                </a:schemeClr>
              </a:gs>
              <a:gs pos="40000">
                <a:schemeClr val="accent4">
                  <a:alpha val="70000"/>
                </a:schemeClr>
              </a:gs>
              <a:gs pos="60000">
                <a:schemeClr val="accent4">
                  <a:alpha val="70000"/>
                </a:schemeClr>
              </a:gs>
              <a:gs pos="100000">
                <a:schemeClr val="accent4">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2" name="Rectangle 21">
            <a:extLst>
              <a:ext uri="{FF2B5EF4-FFF2-40B4-BE49-F238E27FC236}">
                <a16:creationId xmlns:a16="http://schemas.microsoft.com/office/drawing/2014/main" id="{26AF808C-95A6-91EA-AC38-D03791ECED31}"/>
              </a:ext>
              <a:ext uri="{C183D7F6-B498-43B3-948B-1728B52AA6E4}">
                <adec:decorative xmlns:adec="http://schemas.microsoft.com/office/drawing/2017/decorative" val="1"/>
              </a:ext>
            </a:extLst>
          </p:cNvPr>
          <p:cNvSpPr/>
          <p:nvPr/>
        </p:nvSpPr>
        <p:spPr>
          <a:xfrm>
            <a:off x="1294601" y="2458862"/>
            <a:ext cx="3474720" cy="618996"/>
          </a:xfrm>
          <a:prstGeom prst="rect">
            <a:avLst/>
          </a:prstGeom>
          <a:gradFill>
            <a:gsLst>
              <a:gs pos="0">
                <a:schemeClr val="accent1">
                  <a:alpha val="0"/>
                </a:schemeClr>
              </a:gs>
              <a:gs pos="60000">
                <a:schemeClr val="accent1">
                  <a:alpha val="70000"/>
                </a:schemeClr>
              </a:gs>
              <a:gs pos="43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Subtitle">
            <a:extLst>
              <a:ext uri="{FF2B5EF4-FFF2-40B4-BE49-F238E27FC236}">
                <a16:creationId xmlns:a16="http://schemas.microsoft.com/office/drawing/2014/main" id="{D96B63DE-037A-EB8C-392D-5891BEA6C0F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5" name="Section 1 Header">
            <a:extLst>
              <a:ext uri="{FF2B5EF4-FFF2-40B4-BE49-F238E27FC236}">
                <a16:creationId xmlns:a16="http://schemas.microsoft.com/office/drawing/2014/main" id="{2864E8A7-0B28-20B9-BC87-80EA17DD8034}"/>
              </a:ext>
            </a:extLst>
          </p:cNvPr>
          <p:cNvSpPr>
            <a:spLocks noGrp="1"/>
          </p:cNvSpPr>
          <p:nvPr>
            <p:ph type="body" sz="quarter" idx="14" hasCustomPrompt="1"/>
          </p:nvPr>
        </p:nvSpPr>
        <p:spPr>
          <a:xfrm>
            <a:off x="1294601"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#1</a:t>
            </a:r>
          </a:p>
        </p:txBody>
      </p:sp>
      <p:sp>
        <p:nvSpPr>
          <p:cNvPr id="7" name="Section 1 First Subheader">
            <a:extLst>
              <a:ext uri="{FF2B5EF4-FFF2-40B4-BE49-F238E27FC236}">
                <a16:creationId xmlns:a16="http://schemas.microsoft.com/office/drawing/2014/main" id="{A49F3F34-1819-BE7D-D685-C9DCFF13E50B}"/>
              </a:ext>
            </a:extLst>
          </p:cNvPr>
          <p:cNvSpPr>
            <a:spLocks noGrp="1"/>
          </p:cNvSpPr>
          <p:nvPr>
            <p:ph type="body" idx="1" hasCustomPrompt="1"/>
          </p:nvPr>
        </p:nvSpPr>
        <p:spPr>
          <a:xfrm>
            <a:off x="1294602" y="3245656"/>
            <a:ext cx="3474721" cy="365760"/>
          </a:xfrm>
          <a:prstGeom prst="rect">
            <a:avLst/>
          </a:prstGeom>
        </p:spPr>
        <p:txBody>
          <a:bodyPr anchor="b">
            <a:noAutofit/>
          </a:bodyPr>
          <a:lstStyle>
            <a:lvl1pPr marL="0" indent="0" algn="ctr">
              <a:buNone/>
              <a:defRPr sz="132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tion 1 First Paragraph">
            <a:extLst>
              <a:ext uri="{FF2B5EF4-FFF2-40B4-BE49-F238E27FC236}">
                <a16:creationId xmlns:a16="http://schemas.microsoft.com/office/drawing/2014/main" id="{9308A299-EE2A-36C5-12DA-E9FC790F84D1}"/>
              </a:ext>
            </a:extLst>
          </p:cNvPr>
          <p:cNvSpPr>
            <a:spLocks noGrp="1"/>
          </p:cNvSpPr>
          <p:nvPr>
            <p:ph type="body" sz="quarter" idx="12" hasCustomPrompt="1"/>
          </p:nvPr>
        </p:nvSpPr>
        <p:spPr>
          <a:xfrm>
            <a:off x="1292132"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Section 1 Second Subheader">
            <a:extLst>
              <a:ext uri="{FF2B5EF4-FFF2-40B4-BE49-F238E27FC236}">
                <a16:creationId xmlns:a16="http://schemas.microsoft.com/office/drawing/2014/main" id="{B3384D56-CA98-4C0E-5C6B-FD0696833E1C}"/>
              </a:ext>
            </a:extLst>
          </p:cNvPr>
          <p:cNvSpPr>
            <a:spLocks noGrp="1"/>
          </p:cNvSpPr>
          <p:nvPr>
            <p:ph type="body" idx="20" hasCustomPrompt="1"/>
          </p:nvPr>
        </p:nvSpPr>
        <p:spPr>
          <a:xfrm>
            <a:off x="1294602" y="4670195"/>
            <a:ext cx="3474721" cy="365760"/>
          </a:xfrm>
          <a:prstGeom prst="rect">
            <a:avLst/>
          </a:prstGeom>
        </p:spPr>
        <p:txBody>
          <a:bodyPr anchor="b">
            <a:noAutofit/>
          </a:bodyPr>
          <a:lstStyle>
            <a:lvl1pPr marL="0" indent="0" algn="ctr">
              <a:buNone/>
              <a:defRPr sz="132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Section 1 Second Paragraph">
            <a:extLst>
              <a:ext uri="{FF2B5EF4-FFF2-40B4-BE49-F238E27FC236}">
                <a16:creationId xmlns:a16="http://schemas.microsoft.com/office/drawing/2014/main" id="{56618832-0426-C4FB-BB6D-C872040E4979}"/>
              </a:ext>
            </a:extLst>
          </p:cNvPr>
          <p:cNvSpPr>
            <a:spLocks noGrp="1"/>
          </p:cNvSpPr>
          <p:nvPr>
            <p:ph type="body" sz="quarter" idx="19" hasCustomPrompt="1"/>
          </p:nvPr>
        </p:nvSpPr>
        <p:spPr>
          <a:xfrm>
            <a:off x="1292132"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9" name="Section 2 Header">
            <a:extLst>
              <a:ext uri="{FF2B5EF4-FFF2-40B4-BE49-F238E27FC236}">
                <a16:creationId xmlns:a16="http://schemas.microsoft.com/office/drawing/2014/main" id="{516CCC6E-6CC3-C19D-EA4C-F34574C10253}"/>
              </a:ext>
            </a:extLst>
          </p:cNvPr>
          <p:cNvSpPr>
            <a:spLocks noGrp="1"/>
          </p:cNvSpPr>
          <p:nvPr>
            <p:ph type="body" sz="quarter" idx="15" hasCustomPrompt="1"/>
          </p:nvPr>
        </p:nvSpPr>
        <p:spPr>
          <a:xfrm>
            <a:off x="5577840"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#2</a:t>
            </a:r>
          </a:p>
        </p:txBody>
      </p:sp>
      <p:sp>
        <p:nvSpPr>
          <p:cNvPr id="23" name="Section 2 First Subheader">
            <a:extLst>
              <a:ext uri="{FF2B5EF4-FFF2-40B4-BE49-F238E27FC236}">
                <a16:creationId xmlns:a16="http://schemas.microsoft.com/office/drawing/2014/main" id="{F0FB6EAF-2078-53AD-D3B1-68CE60A5A6B4}"/>
              </a:ext>
            </a:extLst>
          </p:cNvPr>
          <p:cNvSpPr>
            <a:spLocks noGrp="1"/>
          </p:cNvSpPr>
          <p:nvPr>
            <p:ph type="body" idx="31" hasCustomPrompt="1"/>
          </p:nvPr>
        </p:nvSpPr>
        <p:spPr>
          <a:xfrm>
            <a:off x="5577841" y="3245656"/>
            <a:ext cx="3474721" cy="365760"/>
          </a:xfrm>
          <a:prstGeom prst="rect">
            <a:avLst/>
          </a:prstGeom>
        </p:spPr>
        <p:txBody>
          <a:bodyPr anchor="b">
            <a:noAutofit/>
          </a:bodyPr>
          <a:lstStyle>
            <a:lvl1pPr marL="0" indent="0" algn="ctr">
              <a:buNone/>
              <a:defRPr sz="1320" b="0" spc="360">
                <a:solidFill>
                  <a:schemeClr val="accent2">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4" name="Section 2 First Paragraph">
            <a:extLst>
              <a:ext uri="{FF2B5EF4-FFF2-40B4-BE49-F238E27FC236}">
                <a16:creationId xmlns:a16="http://schemas.microsoft.com/office/drawing/2014/main" id="{14C2DCCD-F5D3-C630-F168-1C6BEFCFC0BF}"/>
              </a:ext>
            </a:extLst>
          </p:cNvPr>
          <p:cNvSpPr>
            <a:spLocks noGrp="1"/>
          </p:cNvSpPr>
          <p:nvPr>
            <p:ph type="body" sz="quarter" idx="32" hasCustomPrompt="1"/>
          </p:nvPr>
        </p:nvSpPr>
        <p:spPr>
          <a:xfrm>
            <a:off x="5575371"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5" name="Section 2 Second Subheader">
            <a:extLst>
              <a:ext uri="{FF2B5EF4-FFF2-40B4-BE49-F238E27FC236}">
                <a16:creationId xmlns:a16="http://schemas.microsoft.com/office/drawing/2014/main" id="{AC2C32D9-4F08-FB64-46FB-AF7BD0967A51}"/>
              </a:ext>
            </a:extLst>
          </p:cNvPr>
          <p:cNvSpPr>
            <a:spLocks noGrp="1"/>
          </p:cNvSpPr>
          <p:nvPr>
            <p:ph type="body" idx="33" hasCustomPrompt="1"/>
          </p:nvPr>
        </p:nvSpPr>
        <p:spPr>
          <a:xfrm>
            <a:off x="5577841" y="4670195"/>
            <a:ext cx="3474721" cy="365760"/>
          </a:xfrm>
          <a:prstGeom prst="rect">
            <a:avLst/>
          </a:prstGeom>
        </p:spPr>
        <p:txBody>
          <a:bodyPr anchor="b">
            <a:noAutofit/>
          </a:bodyPr>
          <a:lstStyle>
            <a:lvl1pPr marL="0" indent="0" algn="ctr">
              <a:buNone/>
              <a:defRPr sz="1320" b="0" spc="360">
                <a:solidFill>
                  <a:schemeClr val="accent2">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6" name="Section 2 Second Paragraph">
            <a:extLst>
              <a:ext uri="{FF2B5EF4-FFF2-40B4-BE49-F238E27FC236}">
                <a16:creationId xmlns:a16="http://schemas.microsoft.com/office/drawing/2014/main" id="{B1A26B86-21BC-E108-FCE2-49D75F922454}"/>
              </a:ext>
            </a:extLst>
          </p:cNvPr>
          <p:cNvSpPr>
            <a:spLocks noGrp="1"/>
          </p:cNvSpPr>
          <p:nvPr>
            <p:ph type="body" sz="quarter" idx="34" hasCustomPrompt="1"/>
          </p:nvPr>
        </p:nvSpPr>
        <p:spPr>
          <a:xfrm>
            <a:off x="5575371"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7" name="Section 3 Header">
            <a:extLst>
              <a:ext uri="{FF2B5EF4-FFF2-40B4-BE49-F238E27FC236}">
                <a16:creationId xmlns:a16="http://schemas.microsoft.com/office/drawing/2014/main" id="{F14A82C9-A7F5-7168-238A-63D16A20B828}"/>
              </a:ext>
            </a:extLst>
          </p:cNvPr>
          <p:cNvSpPr>
            <a:spLocks noGrp="1"/>
          </p:cNvSpPr>
          <p:nvPr>
            <p:ph type="body" sz="quarter" idx="16" hasCustomPrompt="1"/>
          </p:nvPr>
        </p:nvSpPr>
        <p:spPr>
          <a:xfrm>
            <a:off x="9861079"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#3</a:t>
            </a:r>
          </a:p>
        </p:txBody>
      </p:sp>
      <p:sp>
        <p:nvSpPr>
          <p:cNvPr id="28" name="Section 3 First Subheader">
            <a:extLst>
              <a:ext uri="{FF2B5EF4-FFF2-40B4-BE49-F238E27FC236}">
                <a16:creationId xmlns:a16="http://schemas.microsoft.com/office/drawing/2014/main" id="{A0047B7B-7632-37BA-CF80-BEAC7B365916}"/>
              </a:ext>
            </a:extLst>
          </p:cNvPr>
          <p:cNvSpPr>
            <a:spLocks noGrp="1"/>
          </p:cNvSpPr>
          <p:nvPr>
            <p:ph type="body" idx="35" hasCustomPrompt="1"/>
          </p:nvPr>
        </p:nvSpPr>
        <p:spPr>
          <a:xfrm>
            <a:off x="9861080" y="3245656"/>
            <a:ext cx="3474721" cy="365760"/>
          </a:xfrm>
          <a:prstGeom prst="rect">
            <a:avLst/>
          </a:prstGeom>
        </p:spPr>
        <p:txBody>
          <a:bodyPr anchor="b">
            <a:noAutofit/>
          </a:bodyPr>
          <a:lstStyle>
            <a:lvl1pPr marL="0" indent="0" algn="ctr">
              <a:buNone/>
              <a:defRPr sz="1320" b="0" spc="360">
                <a:solidFill>
                  <a:schemeClr val="accent4">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46" name="Section 3 First Paragraph">
            <a:extLst>
              <a:ext uri="{FF2B5EF4-FFF2-40B4-BE49-F238E27FC236}">
                <a16:creationId xmlns:a16="http://schemas.microsoft.com/office/drawing/2014/main" id="{529AD5C1-A641-FF14-267C-4F691C99380F}"/>
              </a:ext>
            </a:extLst>
          </p:cNvPr>
          <p:cNvSpPr>
            <a:spLocks noGrp="1"/>
          </p:cNvSpPr>
          <p:nvPr>
            <p:ph type="body" sz="quarter" idx="36" hasCustomPrompt="1"/>
          </p:nvPr>
        </p:nvSpPr>
        <p:spPr>
          <a:xfrm>
            <a:off x="9858610"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7" name="Section 3 Second Subheader">
            <a:extLst>
              <a:ext uri="{FF2B5EF4-FFF2-40B4-BE49-F238E27FC236}">
                <a16:creationId xmlns:a16="http://schemas.microsoft.com/office/drawing/2014/main" id="{87867412-C285-3193-BFBE-950F645693E7}"/>
              </a:ext>
            </a:extLst>
          </p:cNvPr>
          <p:cNvSpPr>
            <a:spLocks noGrp="1"/>
          </p:cNvSpPr>
          <p:nvPr>
            <p:ph type="body" idx="37" hasCustomPrompt="1"/>
          </p:nvPr>
        </p:nvSpPr>
        <p:spPr>
          <a:xfrm>
            <a:off x="9861080" y="4670195"/>
            <a:ext cx="3474721" cy="365760"/>
          </a:xfrm>
          <a:prstGeom prst="rect">
            <a:avLst/>
          </a:prstGeom>
        </p:spPr>
        <p:txBody>
          <a:bodyPr anchor="b">
            <a:noAutofit/>
          </a:bodyPr>
          <a:lstStyle>
            <a:lvl1pPr marL="0" indent="0" algn="ctr">
              <a:buNone/>
              <a:defRPr sz="1320" b="0" spc="360">
                <a:solidFill>
                  <a:schemeClr val="accent4">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48" name="Section 3 Second Paragraph">
            <a:extLst>
              <a:ext uri="{FF2B5EF4-FFF2-40B4-BE49-F238E27FC236}">
                <a16:creationId xmlns:a16="http://schemas.microsoft.com/office/drawing/2014/main" id="{85E111C0-8366-EEBA-C17A-0CE080C99CDA}"/>
              </a:ext>
            </a:extLst>
          </p:cNvPr>
          <p:cNvSpPr>
            <a:spLocks noGrp="1"/>
          </p:cNvSpPr>
          <p:nvPr>
            <p:ph type="body" sz="quarter" idx="38" hasCustomPrompt="1"/>
          </p:nvPr>
        </p:nvSpPr>
        <p:spPr>
          <a:xfrm>
            <a:off x="9858610"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78446322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4 Box Gri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0F1239-9E1D-0B30-7F61-53CC7BE36BB1}"/>
              </a:ext>
              <a:ext uri="{C183D7F6-B498-43B3-948B-1728B52AA6E4}">
                <adec:decorative xmlns:adec="http://schemas.microsoft.com/office/drawing/2017/decorative" val="1"/>
              </a:ext>
            </a:extLst>
          </p:cNvPr>
          <p:cNvSpPr/>
          <p:nvPr/>
        </p:nvSpPr>
        <p:spPr>
          <a:xfrm>
            <a:off x="7451887" y="3936998"/>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9F51A722-7EBE-BBC1-C9E6-577C6D75EBF7}"/>
              </a:ext>
              <a:ext uri="{C183D7F6-B498-43B3-948B-1728B52AA6E4}">
                <adec:decorative xmlns:adec="http://schemas.microsoft.com/office/drawing/2017/decorative" val="1"/>
              </a:ext>
            </a:extLst>
          </p:cNvPr>
          <p:cNvSpPr/>
          <p:nvPr/>
        </p:nvSpPr>
        <p:spPr>
          <a:xfrm>
            <a:off x="7640609" y="4124822"/>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D4C1AC5C-AA7B-E7B1-3A3F-937A7F3C5611}"/>
              </a:ext>
              <a:ext uri="{C183D7F6-B498-43B3-948B-1728B52AA6E4}">
                <adec:decorative xmlns:adec="http://schemas.microsoft.com/office/drawing/2017/decorative" val="1"/>
              </a:ext>
            </a:extLst>
          </p:cNvPr>
          <p:cNvSpPr/>
          <p:nvPr/>
        </p:nvSpPr>
        <p:spPr>
          <a:xfrm>
            <a:off x="7451887" y="1639275"/>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DA3D3921-B3A9-5624-7666-BFEAE0F1A0DA}"/>
              </a:ext>
              <a:ext uri="{C183D7F6-B498-43B3-948B-1728B52AA6E4}">
                <adec:decorative xmlns:adec="http://schemas.microsoft.com/office/drawing/2017/decorative" val="1"/>
              </a:ext>
            </a:extLst>
          </p:cNvPr>
          <p:cNvSpPr/>
          <p:nvPr/>
        </p:nvSpPr>
        <p:spPr>
          <a:xfrm>
            <a:off x="7640609" y="1827099"/>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7" name="Rectangle 6">
            <a:extLst>
              <a:ext uri="{FF2B5EF4-FFF2-40B4-BE49-F238E27FC236}">
                <a16:creationId xmlns:a16="http://schemas.microsoft.com/office/drawing/2014/main" id="{45BA606F-9520-C564-D973-D80D4FA4652C}"/>
              </a:ext>
              <a:ext uri="{C183D7F6-B498-43B3-948B-1728B52AA6E4}">
                <adec:decorative xmlns:adec="http://schemas.microsoft.com/office/drawing/2017/decorative" val="1"/>
              </a:ext>
            </a:extLst>
          </p:cNvPr>
          <p:cNvSpPr/>
          <p:nvPr/>
        </p:nvSpPr>
        <p:spPr>
          <a:xfrm>
            <a:off x="948325" y="3943643"/>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23EB367B-6175-C305-6A1C-3AC9C2276B27}"/>
              </a:ext>
              <a:ext uri="{C183D7F6-B498-43B3-948B-1728B52AA6E4}">
                <adec:decorative xmlns:adec="http://schemas.microsoft.com/office/drawing/2017/decorative" val="1"/>
              </a:ext>
            </a:extLst>
          </p:cNvPr>
          <p:cNvSpPr/>
          <p:nvPr/>
        </p:nvSpPr>
        <p:spPr>
          <a:xfrm>
            <a:off x="1137047" y="4131466"/>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1" name="Rectangle 10">
            <a:extLst>
              <a:ext uri="{FF2B5EF4-FFF2-40B4-BE49-F238E27FC236}">
                <a16:creationId xmlns:a16="http://schemas.microsoft.com/office/drawing/2014/main" id="{240372C1-1BEF-4963-FDE8-0414A4F6C392}"/>
              </a:ext>
              <a:ext uri="{C183D7F6-B498-43B3-948B-1728B52AA6E4}">
                <adec:decorative xmlns:adec="http://schemas.microsoft.com/office/drawing/2017/decorative" val="1"/>
              </a:ext>
            </a:extLst>
          </p:cNvPr>
          <p:cNvSpPr/>
          <p:nvPr/>
        </p:nvSpPr>
        <p:spPr>
          <a:xfrm>
            <a:off x="948325" y="1645920"/>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Rectangle 12">
            <a:extLst>
              <a:ext uri="{FF2B5EF4-FFF2-40B4-BE49-F238E27FC236}">
                <a16:creationId xmlns:a16="http://schemas.microsoft.com/office/drawing/2014/main" id="{5E9B0565-35F6-1C66-896C-9A7B773C6F29}"/>
              </a:ext>
              <a:ext uri="{C183D7F6-B498-43B3-948B-1728B52AA6E4}">
                <adec:decorative xmlns:adec="http://schemas.microsoft.com/office/drawing/2017/decorative" val="1"/>
              </a:ext>
            </a:extLst>
          </p:cNvPr>
          <p:cNvSpPr/>
          <p:nvPr/>
        </p:nvSpPr>
        <p:spPr>
          <a:xfrm>
            <a:off x="1137047" y="1833743"/>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4" name="Footer Placeholder">
            <a:extLst>
              <a:ext uri="{FF2B5EF4-FFF2-40B4-BE49-F238E27FC236}">
                <a16:creationId xmlns:a16="http://schemas.microsoft.com/office/drawing/2014/main" id="{C4E3D481-F107-0898-5731-FDDFBD960D2B}"/>
              </a:ext>
              <a:ext uri="{C183D7F6-B498-43B3-948B-1728B52AA6E4}">
                <adec:decorative xmlns:adec="http://schemas.microsoft.com/office/drawing/2017/decorative" val="1"/>
              </a:ext>
            </a:extLst>
          </p:cNvPr>
          <p:cNvSpPr>
            <a:spLocks noGrp="1"/>
          </p:cNvSpPr>
          <p:nvPr>
            <p:ph type="ftr" sz="quarter" idx="24"/>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3" name="Slide Number">
            <a:extLst>
              <a:ext uri="{FF2B5EF4-FFF2-40B4-BE49-F238E27FC236}">
                <a16:creationId xmlns:a16="http://schemas.microsoft.com/office/drawing/2014/main" id="{6B8099E4-AEEC-982A-FA12-09F7AB4D15B1}"/>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9" name="First Header">
            <a:extLst>
              <a:ext uri="{FF2B5EF4-FFF2-40B4-BE49-F238E27FC236}">
                <a16:creationId xmlns:a16="http://schemas.microsoft.com/office/drawing/2014/main" id="{C879E1E1-685C-8F80-5C45-15443AD2912E}"/>
              </a:ext>
            </a:extLst>
          </p:cNvPr>
          <p:cNvSpPr>
            <a:spLocks noGrp="1"/>
          </p:cNvSpPr>
          <p:nvPr>
            <p:ph type="body" sz="quarter" idx="25" hasCustomPrompt="1"/>
          </p:nvPr>
        </p:nvSpPr>
        <p:spPr>
          <a:xfrm>
            <a:off x="1325880" y="1997241"/>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26" name="First Paragraph">
            <a:extLst>
              <a:ext uri="{FF2B5EF4-FFF2-40B4-BE49-F238E27FC236}">
                <a16:creationId xmlns:a16="http://schemas.microsoft.com/office/drawing/2014/main" id="{94CDC5E9-A0A0-E077-114F-2FB5F614C491}"/>
              </a:ext>
            </a:extLst>
          </p:cNvPr>
          <p:cNvSpPr>
            <a:spLocks noGrp="1"/>
          </p:cNvSpPr>
          <p:nvPr>
            <p:ph type="body" sz="quarter" idx="17" hasCustomPrompt="1"/>
          </p:nvPr>
        </p:nvSpPr>
        <p:spPr>
          <a:xfrm>
            <a:off x="3243666" y="1991443"/>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27" name="Second Header">
            <a:extLst>
              <a:ext uri="{FF2B5EF4-FFF2-40B4-BE49-F238E27FC236}">
                <a16:creationId xmlns:a16="http://schemas.microsoft.com/office/drawing/2014/main" id="{1F67744C-D3A7-D80F-4049-8C57B22CCD18}"/>
              </a:ext>
            </a:extLst>
          </p:cNvPr>
          <p:cNvSpPr>
            <a:spLocks noGrp="1"/>
          </p:cNvSpPr>
          <p:nvPr>
            <p:ph type="body" sz="quarter" idx="18" hasCustomPrompt="1"/>
          </p:nvPr>
        </p:nvSpPr>
        <p:spPr>
          <a:xfrm>
            <a:off x="7802508" y="2006161"/>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28" name="Second Paragraph">
            <a:extLst>
              <a:ext uri="{FF2B5EF4-FFF2-40B4-BE49-F238E27FC236}">
                <a16:creationId xmlns:a16="http://schemas.microsoft.com/office/drawing/2014/main" id="{05214D19-AF38-6653-1E4F-12A2212E5741}"/>
              </a:ext>
            </a:extLst>
          </p:cNvPr>
          <p:cNvSpPr>
            <a:spLocks noGrp="1"/>
          </p:cNvSpPr>
          <p:nvPr>
            <p:ph type="body" sz="quarter" idx="19" hasCustomPrompt="1"/>
          </p:nvPr>
        </p:nvSpPr>
        <p:spPr>
          <a:xfrm>
            <a:off x="9720294" y="1991443"/>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29" name="Third Header">
            <a:extLst>
              <a:ext uri="{FF2B5EF4-FFF2-40B4-BE49-F238E27FC236}">
                <a16:creationId xmlns:a16="http://schemas.microsoft.com/office/drawing/2014/main" id="{63E89F87-8F1E-0CF0-5CD2-DC99ED425B04}"/>
              </a:ext>
            </a:extLst>
          </p:cNvPr>
          <p:cNvSpPr>
            <a:spLocks noGrp="1"/>
          </p:cNvSpPr>
          <p:nvPr>
            <p:ph type="body" sz="quarter" idx="20" hasCustomPrompt="1"/>
          </p:nvPr>
        </p:nvSpPr>
        <p:spPr>
          <a:xfrm>
            <a:off x="1325880" y="4325615"/>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30" name="Third Paragraph">
            <a:extLst>
              <a:ext uri="{FF2B5EF4-FFF2-40B4-BE49-F238E27FC236}">
                <a16:creationId xmlns:a16="http://schemas.microsoft.com/office/drawing/2014/main" id="{36B08072-E699-C200-F2D9-3D22A11326F4}"/>
              </a:ext>
            </a:extLst>
          </p:cNvPr>
          <p:cNvSpPr>
            <a:spLocks noGrp="1"/>
          </p:cNvSpPr>
          <p:nvPr>
            <p:ph type="body" sz="quarter" idx="21" hasCustomPrompt="1"/>
          </p:nvPr>
        </p:nvSpPr>
        <p:spPr>
          <a:xfrm>
            <a:off x="3243666" y="4310897"/>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31" name="Fourth Header">
            <a:extLst>
              <a:ext uri="{FF2B5EF4-FFF2-40B4-BE49-F238E27FC236}">
                <a16:creationId xmlns:a16="http://schemas.microsoft.com/office/drawing/2014/main" id="{06C641EE-D5B7-3BC2-0835-ECE46052CEBE}"/>
              </a:ext>
            </a:extLst>
          </p:cNvPr>
          <p:cNvSpPr>
            <a:spLocks noGrp="1"/>
          </p:cNvSpPr>
          <p:nvPr>
            <p:ph type="body" sz="quarter" idx="22" hasCustomPrompt="1"/>
          </p:nvPr>
        </p:nvSpPr>
        <p:spPr>
          <a:xfrm>
            <a:off x="7802508" y="4325615"/>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32" name="Fourth Paragraph">
            <a:extLst>
              <a:ext uri="{FF2B5EF4-FFF2-40B4-BE49-F238E27FC236}">
                <a16:creationId xmlns:a16="http://schemas.microsoft.com/office/drawing/2014/main" id="{298455DB-5C53-36F5-5D0B-69DDA56C9E38}"/>
              </a:ext>
            </a:extLst>
          </p:cNvPr>
          <p:cNvSpPr>
            <a:spLocks noGrp="1"/>
          </p:cNvSpPr>
          <p:nvPr>
            <p:ph type="body" sz="quarter" idx="23" hasCustomPrompt="1"/>
          </p:nvPr>
        </p:nvSpPr>
        <p:spPr>
          <a:xfrm>
            <a:off x="9720294" y="4310897"/>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3" name="Main Takeaway">
            <a:extLst>
              <a:ext uri="{FF2B5EF4-FFF2-40B4-BE49-F238E27FC236}">
                <a16:creationId xmlns:a16="http://schemas.microsoft.com/office/drawing/2014/main" id="{688334E3-5D2C-9CA3-E594-332D4275DF0C}"/>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Tree>
    <p:extLst>
      <p:ext uri="{BB962C8B-B14F-4D97-AF65-F5344CB8AC3E}">
        <p14:creationId xmlns:p14="http://schemas.microsoft.com/office/powerpoint/2010/main" val="282387139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4 Box Grid with Icon Placehol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C21A9A-7087-EDD8-F989-44C6AAED572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7CACAC6B-DB91-829C-6D7C-0FFAB2CC6038}"/>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1007013" y="2190072"/>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2" name="Rectangle 21">
            <a:extLst>
              <a:ext uri="{FF2B5EF4-FFF2-40B4-BE49-F238E27FC236}">
                <a16:creationId xmlns:a16="http://schemas.microsoft.com/office/drawing/2014/main" id="{073B2906-13B0-6D49-8954-41E7DAEF46DB}"/>
              </a:ext>
              <a:ext uri="{C183D7F6-B498-43B3-948B-1728B52AA6E4}">
                <adec:decorative xmlns:adec="http://schemas.microsoft.com/office/drawing/2017/decorative" val="1"/>
              </a:ext>
            </a:extLst>
          </p:cNvPr>
          <p:cNvSpPr/>
          <p:nvPr/>
        </p:nvSpPr>
        <p:spPr>
          <a:xfrm>
            <a:off x="7578894" y="4349236"/>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C742FE98-E251-D3E3-590A-AD4F0C837181}"/>
              </a:ext>
              <a:ext uri="{C183D7F6-B498-43B3-948B-1728B52AA6E4}">
                <adec:decorative xmlns:adec="http://schemas.microsoft.com/office/drawing/2017/decorative" val="1"/>
              </a:ext>
            </a:extLst>
          </p:cNvPr>
          <p:cNvSpPr/>
          <p:nvPr/>
        </p:nvSpPr>
        <p:spPr>
          <a:xfrm>
            <a:off x="7578894" y="2190072"/>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9" name="Rectangle 8">
            <a:extLst>
              <a:ext uri="{FF2B5EF4-FFF2-40B4-BE49-F238E27FC236}">
                <a16:creationId xmlns:a16="http://schemas.microsoft.com/office/drawing/2014/main" id="{C19B3178-0ABC-163B-C316-8525A494E738}"/>
              </a:ext>
              <a:ext uri="{C183D7F6-B498-43B3-948B-1728B52AA6E4}">
                <adec:decorative xmlns:adec="http://schemas.microsoft.com/office/drawing/2017/decorative" val="1"/>
              </a:ext>
            </a:extLst>
          </p:cNvPr>
          <p:cNvSpPr/>
          <p:nvPr/>
        </p:nvSpPr>
        <p:spPr>
          <a:xfrm>
            <a:off x="1007013" y="4349236"/>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6" name="Footer Placeholder">
            <a:extLst>
              <a:ext uri="{FF2B5EF4-FFF2-40B4-BE49-F238E27FC236}">
                <a16:creationId xmlns:a16="http://schemas.microsoft.com/office/drawing/2014/main" id="{317C6F2E-BCC7-1595-D982-3E770E18DC2A}"/>
              </a:ext>
              <a:ext uri="{C183D7F6-B498-43B3-948B-1728B52AA6E4}">
                <adec:decorative xmlns:adec="http://schemas.microsoft.com/office/drawing/2017/decorative" val="1"/>
              </a:ext>
            </a:extLst>
          </p:cNvPr>
          <p:cNvSpPr>
            <a:spLocks noGrp="1"/>
          </p:cNvSpPr>
          <p:nvPr>
            <p:ph type="ftr" sz="quarter" idx="26"/>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8" name="Slide Number">
            <a:extLst>
              <a:ext uri="{FF2B5EF4-FFF2-40B4-BE49-F238E27FC236}">
                <a16:creationId xmlns:a16="http://schemas.microsoft.com/office/drawing/2014/main" id="{0315E28F-8D6B-F19A-AEF7-73CE7C831D77}"/>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2505384" y="2194560"/>
            <a:ext cx="4535498" cy="365760"/>
          </a:xfrm>
          <a:prstGeom prst="rect">
            <a:avLst/>
          </a:prstGeom>
        </p:spPr>
        <p:txBody>
          <a:bodyPr anchor="b">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2505383" y="2638421"/>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0" name="Second Header">
            <a:extLst>
              <a:ext uri="{FF2B5EF4-FFF2-40B4-BE49-F238E27FC236}">
                <a16:creationId xmlns:a16="http://schemas.microsoft.com/office/drawing/2014/main" id="{1DF47C7F-F9B1-C93A-77E7-FBB26138B1F3}"/>
              </a:ext>
            </a:extLst>
          </p:cNvPr>
          <p:cNvSpPr>
            <a:spLocks noGrp="1"/>
          </p:cNvSpPr>
          <p:nvPr>
            <p:ph type="body" idx="22" hasCustomPrompt="1"/>
          </p:nvPr>
        </p:nvSpPr>
        <p:spPr>
          <a:xfrm>
            <a:off x="9077266" y="2194560"/>
            <a:ext cx="4535498" cy="365760"/>
          </a:xfrm>
          <a:prstGeom prst="rect">
            <a:avLst/>
          </a:prstGeom>
        </p:spPr>
        <p:txBody>
          <a:bodyPr anchor="b">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SECTION HEADER</a:t>
            </a:r>
          </a:p>
        </p:txBody>
      </p:sp>
      <p:sp>
        <p:nvSpPr>
          <p:cNvPr id="21" name="Second Paragraph">
            <a:extLst>
              <a:ext uri="{FF2B5EF4-FFF2-40B4-BE49-F238E27FC236}">
                <a16:creationId xmlns:a16="http://schemas.microsoft.com/office/drawing/2014/main" id="{FDBBEF38-5575-DEF1-CD06-C84F7D094860}"/>
              </a:ext>
            </a:extLst>
          </p:cNvPr>
          <p:cNvSpPr>
            <a:spLocks noGrp="1"/>
          </p:cNvSpPr>
          <p:nvPr>
            <p:ph type="body" sz="quarter" idx="23" hasCustomPrompt="1"/>
          </p:nvPr>
        </p:nvSpPr>
        <p:spPr>
          <a:xfrm>
            <a:off x="9077265" y="2638421"/>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Third Header">
            <a:extLst>
              <a:ext uri="{FF2B5EF4-FFF2-40B4-BE49-F238E27FC236}">
                <a16:creationId xmlns:a16="http://schemas.microsoft.com/office/drawing/2014/main" id="{DFB177D8-619D-1CF8-E928-4BCC09F7C6CC}"/>
              </a:ext>
            </a:extLst>
          </p:cNvPr>
          <p:cNvSpPr>
            <a:spLocks noGrp="1"/>
          </p:cNvSpPr>
          <p:nvPr>
            <p:ph type="body" idx="20" hasCustomPrompt="1"/>
          </p:nvPr>
        </p:nvSpPr>
        <p:spPr>
          <a:xfrm>
            <a:off x="2505384" y="4353725"/>
            <a:ext cx="453549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Third Paragraph">
            <a:extLst>
              <a:ext uri="{FF2B5EF4-FFF2-40B4-BE49-F238E27FC236}">
                <a16:creationId xmlns:a16="http://schemas.microsoft.com/office/drawing/2014/main" id="{3F6118B4-EA3B-1FA9-C5AB-E707DF49C4BF}"/>
              </a:ext>
            </a:extLst>
          </p:cNvPr>
          <p:cNvSpPr>
            <a:spLocks noGrp="1"/>
          </p:cNvSpPr>
          <p:nvPr>
            <p:ph type="body" sz="quarter" idx="21" hasCustomPrompt="1"/>
          </p:nvPr>
        </p:nvSpPr>
        <p:spPr>
          <a:xfrm>
            <a:off x="2505383" y="4797586"/>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3" name="Fourth Header">
            <a:extLst>
              <a:ext uri="{FF2B5EF4-FFF2-40B4-BE49-F238E27FC236}">
                <a16:creationId xmlns:a16="http://schemas.microsoft.com/office/drawing/2014/main" id="{18A3ACCC-D050-46E5-1CA5-FDE5C5C94546}"/>
              </a:ext>
            </a:extLst>
          </p:cNvPr>
          <p:cNvSpPr>
            <a:spLocks noGrp="1"/>
          </p:cNvSpPr>
          <p:nvPr>
            <p:ph type="body" idx="24" hasCustomPrompt="1"/>
          </p:nvPr>
        </p:nvSpPr>
        <p:spPr>
          <a:xfrm>
            <a:off x="9077266" y="4353725"/>
            <a:ext cx="453549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4" name="Fourth Paragraph">
            <a:extLst>
              <a:ext uri="{FF2B5EF4-FFF2-40B4-BE49-F238E27FC236}">
                <a16:creationId xmlns:a16="http://schemas.microsoft.com/office/drawing/2014/main" id="{BBF38D60-34B0-F447-0A02-45BA2CF96C5E}"/>
              </a:ext>
            </a:extLst>
          </p:cNvPr>
          <p:cNvSpPr>
            <a:spLocks noGrp="1"/>
          </p:cNvSpPr>
          <p:nvPr>
            <p:ph type="body" sz="quarter" idx="25" hasCustomPrompt="1"/>
          </p:nvPr>
        </p:nvSpPr>
        <p:spPr>
          <a:xfrm>
            <a:off x="9077265" y="4797586"/>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41892456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3 Metrics with Sub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39F373-3E07-F38A-6B28-9F62E12BFF77}"/>
              </a:ext>
              <a:ext uri="{C183D7F6-B498-43B3-948B-1728B52AA6E4}">
                <adec:decorative xmlns:adec="http://schemas.microsoft.com/office/drawing/2017/decorative" val="1"/>
              </a:ext>
            </a:extLst>
          </p:cNvPr>
          <p:cNvSpPr/>
          <p:nvPr/>
        </p:nvSpPr>
        <p:spPr>
          <a:xfrm>
            <a:off x="5267107"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D332F7EC-5B76-F43F-A96E-BECC336BF236}"/>
              </a:ext>
              <a:ext uri="{C183D7F6-B498-43B3-948B-1728B52AA6E4}">
                <adec:decorative xmlns:adec="http://schemas.microsoft.com/office/drawing/2017/decorative" val="1"/>
              </a:ext>
            </a:extLst>
          </p:cNvPr>
          <p:cNvSpPr/>
          <p:nvPr/>
        </p:nvSpPr>
        <p:spPr>
          <a:xfrm>
            <a:off x="9585888"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F95251D6-4F41-3030-A427-2A6A5D3B14E7}"/>
              </a:ext>
              <a:ext uri="{C183D7F6-B498-43B3-948B-1728B52AA6E4}">
                <adec:decorative xmlns:adec="http://schemas.microsoft.com/office/drawing/2017/decorative" val="1"/>
              </a:ext>
            </a:extLst>
          </p:cNvPr>
          <p:cNvSpPr/>
          <p:nvPr/>
        </p:nvSpPr>
        <p:spPr>
          <a:xfrm>
            <a:off x="948325"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C9E92D70-E20E-24D1-4F18-82C7FD29FB3A}"/>
              </a:ext>
              <a:ext uri="{C183D7F6-B498-43B3-948B-1728B52AA6E4}">
                <adec:decorative xmlns:adec="http://schemas.microsoft.com/office/drawing/2017/decorative" val="1"/>
              </a:ext>
            </a:extLst>
          </p:cNvPr>
          <p:cNvSpPr/>
          <p:nvPr/>
        </p:nvSpPr>
        <p:spPr>
          <a:xfrm>
            <a:off x="1138338"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7" name="Rectangle 6">
            <a:extLst>
              <a:ext uri="{FF2B5EF4-FFF2-40B4-BE49-F238E27FC236}">
                <a16:creationId xmlns:a16="http://schemas.microsoft.com/office/drawing/2014/main" id="{FE3CEA1D-5FEA-6631-5E04-8EB9961053AF}"/>
              </a:ext>
              <a:ext uri="{C183D7F6-B498-43B3-948B-1728B52AA6E4}">
                <adec:decorative xmlns:adec="http://schemas.microsoft.com/office/drawing/2017/decorative" val="1"/>
              </a:ext>
            </a:extLst>
          </p:cNvPr>
          <p:cNvSpPr/>
          <p:nvPr/>
        </p:nvSpPr>
        <p:spPr>
          <a:xfrm>
            <a:off x="5457120"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934FC38D-A8DC-B113-4925-814E326BD2E4}"/>
              </a:ext>
              <a:ext uri="{C183D7F6-B498-43B3-948B-1728B52AA6E4}">
                <adec:decorative xmlns:adec="http://schemas.microsoft.com/office/drawing/2017/decorative" val="1"/>
              </a:ext>
            </a:extLst>
          </p:cNvPr>
          <p:cNvSpPr/>
          <p:nvPr/>
        </p:nvSpPr>
        <p:spPr>
          <a:xfrm>
            <a:off x="9775901"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2" name="Footer Placeholder">
            <a:extLst>
              <a:ext uri="{FF2B5EF4-FFF2-40B4-BE49-F238E27FC236}">
                <a16:creationId xmlns:a16="http://schemas.microsoft.com/office/drawing/2014/main" id="{859B4423-B3F0-9FE5-B4F9-BB2FCE043A5A}"/>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C9D442A4-E550-220C-44EB-72A5A11AAA9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3B312271-5292-F63F-84DC-8834001596F2}"/>
              </a:ext>
            </a:extLst>
          </p:cNvPr>
          <p:cNvSpPr>
            <a:spLocks noGrp="1"/>
          </p:cNvSpPr>
          <p:nvPr>
            <p:ph type="body" sz="quarter" idx="21"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20" name="First Metric">
            <a:extLst>
              <a:ext uri="{FF2B5EF4-FFF2-40B4-BE49-F238E27FC236}">
                <a16:creationId xmlns:a16="http://schemas.microsoft.com/office/drawing/2014/main" id="{F6FF8F92-9CE9-0C87-A48D-AC1F7191D354}"/>
              </a:ext>
            </a:extLst>
          </p:cNvPr>
          <p:cNvSpPr>
            <a:spLocks noGrp="1"/>
          </p:cNvSpPr>
          <p:nvPr>
            <p:ph type="body" idx="13" hasCustomPrompt="1"/>
          </p:nvPr>
        </p:nvSpPr>
        <p:spPr>
          <a:xfrm>
            <a:off x="1181730" y="3269465"/>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1" name="First Metric Label">
            <a:extLst>
              <a:ext uri="{FF2B5EF4-FFF2-40B4-BE49-F238E27FC236}">
                <a16:creationId xmlns:a16="http://schemas.microsoft.com/office/drawing/2014/main" id="{63F7370F-F698-72B4-9A36-20E66669A210}"/>
              </a:ext>
            </a:extLst>
          </p:cNvPr>
          <p:cNvSpPr>
            <a:spLocks noGrp="1"/>
          </p:cNvSpPr>
          <p:nvPr>
            <p:ph type="body" sz="quarter" idx="14" hasCustomPrompt="1"/>
          </p:nvPr>
        </p:nvSpPr>
        <p:spPr>
          <a:xfrm>
            <a:off x="1176273" y="4276175"/>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22" name="Second Metric">
            <a:extLst>
              <a:ext uri="{FF2B5EF4-FFF2-40B4-BE49-F238E27FC236}">
                <a16:creationId xmlns:a16="http://schemas.microsoft.com/office/drawing/2014/main" id="{B4806DCA-AB79-C6AE-AADB-DAA52B9B26ED}"/>
              </a:ext>
            </a:extLst>
          </p:cNvPr>
          <p:cNvSpPr>
            <a:spLocks noGrp="1"/>
          </p:cNvSpPr>
          <p:nvPr>
            <p:ph type="body" idx="15" hasCustomPrompt="1"/>
          </p:nvPr>
        </p:nvSpPr>
        <p:spPr>
          <a:xfrm>
            <a:off x="5496670" y="3269464"/>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3" name="Second Metric Label">
            <a:extLst>
              <a:ext uri="{FF2B5EF4-FFF2-40B4-BE49-F238E27FC236}">
                <a16:creationId xmlns:a16="http://schemas.microsoft.com/office/drawing/2014/main" id="{50307021-5981-CA49-88D1-D84B4256DAEF}"/>
              </a:ext>
            </a:extLst>
          </p:cNvPr>
          <p:cNvSpPr>
            <a:spLocks noGrp="1"/>
          </p:cNvSpPr>
          <p:nvPr>
            <p:ph type="body" sz="quarter" idx="16" hasCustomPrompt="1"/>
          </p:nvPr>
        </p:nvSpPr>
        <p:spPr>
          <a:xfrm>
            <a:off x="5491213" y="4276174"/>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24" name="Third Metric">
            <a:extLst>
              <a:ext uri="{FF2B5EF4-FFF2-40B4-BE49-F238E27FC236}">
                <a16:creationId xmlns:a16="http://schemas.microsoft.com/office/drawing/2014/main" id="{9653CB78-C1B3-357A-F1B6-CD0A42548BAD}"/>
              </a:ext>
            </a:extLst>
          </p:cNvPr>
          <p:cNvSpPr>
            <a:spLocks noGrp="1"/>
          </p:cNvSpPr>
          <p:nvPr>
            <p:ph type="body" idx="17" hasCustomPrompt="1"/>
          </p:nvPr>
        </p:nvSpPr>
        <p:spPr>
          <a:xfrm>
            <a:off x="9811608" y="3269464"/>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5" name="Third Metric Label">
            <a:extLst>
              <a:ext uri="{FF2B5EF4-FFF2-40B4-BE49-F238E27FC236}">
                <a16:creationId xmlns:a16="http://schemas.microsoft.com/office/drawing/2014/main" id="{F321F3A1-A874-E7C9-1968-68D661CD4A23}"/>
              </a:ext>
            </a:extLst>
          </p:cNvPr>
          <p:cNvSpPr>
            <a:spLocks noGrp="1"/>
          </p:cNvSpPr>
          <p:nvPr>
            <p:ph type="body" sz="quarter" idx="18" hasCustomPrompt="1"/>
          </p:nvPr>
        </p:nvSpPr>
        <p:spPr>
          <a:xfrm>
            <a:off x="9806151" y="4276174"/>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11" name="Main Takeaway">
            <a:extLst>
              <a:ext uri="{FF2B5EF4-FFF2-40B4-BE49-F238E27FC236}">
                <a16:creationId xmlns:a16="http://schemas.microsoft.com/office/drawing/2014/main" id="{FCD19941-0D3B-6B9C-AEEA-01B2F66E17A4}"/>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Tree>
    <p:extLst>
      <p:ext uri="{BB962C8B-B14F-4D97-AF65-F5344CB8AC3E}">
        <p14:creationId xmlns:p14="http://schemas.microsoft.com/office/powerpoint/2010/main" val="279773938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3 Key Metric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52061F-09A9-A56E-820C-500A2B383A9F}"/>
              </a:ext>
              <a:ext uri="{C183D7F6-B498-43B3-948B-1728B52AA6E4}">
                <adec:decorative xmlns:adec="http://schemas.microsoft.com/office/drawing/2017/decorative" val="1"/>
              </a:ext>
            </a:extLst>
          </p:cNvPr>
          <p:cNvSpPr/>
          <p:nvPr/>
        </p:nvSpPr>
        <p:spPr>
          <a:xfrm>
            <a:off x="4384197"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 name="Rectangle 1">
            <a:extLst>
              <a:ext uri="{FF2B5EF4-FFF2-40B4-BE49-F238E27FC236}">
                <a16:creationId xmlns:a16="http://schemas.microsoft.com/office/drawing/2014/main" id="{479A0826-9220-8C44-81B5-8426B7C7E571}"/>
              </a:ext>
              <a:ext uri="{C183D7F6-B498-43B3-948B-1728B52AA6E4}">
                <adec:decorative xmlns:adec="http://schemas.microsoft.com/office/drawing/2017/decorative" val="1"/>
              </a:ext>
            </a:extLst>
          </p:cNvPr>
          <p:cNvSpPr/>
          <p:nvPr/>
        </p:nvSpPr>
        <p:spPr>
          <a:xfrm>
            <a:off x="4384196" y="3974599"/>
            <a:ext cx="9792156"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2341927-4517-8000-9D25-20C97B4CFB6A}"/>
              </a:ext>
              <a:ext uri="{C183D7F6-B498-43B3-948B-1728B52AA6E4}">
                <adec:decorative xmlns:adec="http://schemas.microsoft.com/office/drawing/2017/decorative" val="1"/>
              </a:ext>
            </a:extLst>
          </p:cNvPr>
          <p:cNvSpPr/>
          <p:nvPr/>
        </p:nvSpPr>
        <p:spPr>
          <a:xfrm>
            <a:off x="4568849" y="4161138"/>
            <a:ext cx="9424848"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3C590327-5BB7-35E5-7817-9AC68F5DDE39}"/>
              </a:ext>
              <a:ext uri="{C183D7F6-B498-43B3-948B-1728B52AA6E4}">
                <adec:decorative xmlns:adec="http://schemas.microsoft.com/office/drawing/2017/decorative" val="1"/>
              </a:ext>
            </a:extLst>
          </p:cNvPr>
          <p:cNvSpPr/>
          <p:nvPr/>
        </p:nvSpPr>
        <p:spPr>
          <a:xfrm>
            <a:off x="9420431"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304A8617-35D1-F34E-FFDF-583C662ACC38}"/>
              </a:ext>
              <a:ext uri="{C183D7F6-B498-43B3-948B-1728B52AA6E4}">
                <adec:decorative xmlns:adec="http://schemas.microsoft.com/office/drawing/2017/decorative" val="1"/>
              </a:ext>
            </a:extLst>
          </p:cNvPr>
          <p:cNvSpPr/>
          <p:nvPr/>
        </p:nvSpPr>
        <p:spPr>
          <a:xfrm>
            <a:off x="9605083"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8EE36480-B027-01D0-F332-133D7F3F3CA1}"/>
              </a:ext>
              <a:ext uri="{C183D7F6-B498-43B3-948B-1728B52AA6E4}">
                <adec:decorative xmlns:adec="http://schemas.microsoft.com/office/drawing/2017/decorative" val="1"/>
              </a:ext>
            </a:extLst>
          </p:cNvPr>
          <p:cNvSpPr/>
          <p:nvPr/>
        </p:nvSpPr>
        <p:spPr>
          <a:xfrm>
            <a:off x="4568849"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Key Metrics</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BUSINESS UNIT OR OTHER SEGMENT DESCRIPTOR</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Quarter and Year</a:t>
            </a:r>
          </a:p>
        </p:txBody>
      </p:sp>
      <p:sp>
        <p:nvSpPr>
          <p:cNvPr id="44" name="First Metric">
            <a:extLst>
              <a:ext uri="{FF2B5EF4-FFF2-40B4-BE49-F238E27FC236}">
                <a16:creationId xmlns:a16="http://schemas.microsoft.com/office/drawing/2014/main" id="{5C4DB636-9485-7690-BE02-028C6C901A71}"/>
              </a:ext>
            </a:extLst>
          </p:cNvPr>
          <p:cNvSpPr>
            <a:spLocks noGrp="1"/>
          </p:cNvSpPr>
          <p:nvPr>
            <p:ph type="body" idx="14" hasCustomPrompt="1"/>
          </p:nvPr>
        </p:nvSpPr>
        <p:spPr>
          <a:xfrm>
            <a:off x="5012225"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4A4A52C5-CE99-8047-975B-C538A082B221}"/>
              </a:ext>
            </a:extLst>
          </p:cNvPr>
          <p:cNvSpPr>
            <a:spLocks noGrp="1"/>
          </p:cNvSpPr>
          <p:nvPr>
            <p:ph type="body" idx="17" hasCustomPrompt="1"/>
          </p:nvPr>
        </p:nvSpPr>
        <p:spPr>
          <a:xfrm>
            <a:off x="5012225"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Second Metric">
            <a:extLst>
              <a:ext uri="{FF2B5EF4-FFF2-40B4-BE49-F238E27FC236}">
                <a16:creationId xmlns:a16="http://schemas.microsoft.com/office/drawing/2014/main" id="{C07197AA-29F6-E710-758B-ECA8DB2D0441}"/>
              </a:ext>
            </a:extLst>
          </p:cNvPr>
          <p:cNvSpPr>
            <a:spLocks noGrp="1"/>
          </p:cNvSpPr>
          <p:nvPr>
            <p:ph type="body" idx="15" hasCustomPrompt="1"/>
          </p:nvPr>
        </p:nvSpPr>
        <p:spPr>
          <a:xfrm>
            <a:off x="10044579"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Second Metric Label">
            <a:extLst>
              <a:ext uri="{FF2B5EF4-FFF2-40B4-BE49-F238E27FC236}">
                <a16:creationId xmlns:a16="http://schemas.microsoft.com/office/drawing/2014/main" id="{D1EA6951-4A82-81CB-9A8F-C7DBA3DEE086}"/>
              </a:ext>
            </a:extLst>
          </p:cNvPr>
          <p:cNvSpPr>
            <a:spLocks noGrp="1"/>
          </p:cNvSpPr>
          <p:nvPr>
            <p:ph type="body" idx="18" hasCustomPrompt="1"/>
          </p:nvPr>
        </p:nvSpPr>
        <p:spPr>
          <a:xfrm>
            <a:off x="10044579"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8" name="Third Metric">
            <a:extLst>
              <a:ext uri="{FF2B5EF4-FFF2-40B4-BE49-F238E27FC236}">
                <a16:creationId xmlns:a16="http://schemas.microsoft.com/office/drawing/2014/main" id="{23736187-4264-4EC1-B4D0-2068FC5B14FC}"/>
              </a:ext>
            </a:extLst>
          </p:cNvPr>
          <p:cNvSpPr>
            <a:spLocks noGrp="1"/>
          </p:cNvSpPr>
          <p:nvPr>
            <p:ph type="body" idx="16" hasCustomPrompt="1"/>
          </p:nvPr>
        </p:nvSpPr>
        <p:spPr>
          <a:xfrm>
            <a:off x="5012225"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Third Metric Label">
            <a:extLst>
              <a:ext uri="{FF2B5EF4-FFF2-40B4-BE49-F238E27FC236}">
                <a16:creationId xmlns:a16="http://schemas.microsoft.com/office/drawing/2014/main" id="{7E8E47FE-41CD-F827-2F4C-4649B1B1B084}"/>
              </a:ext>
            </a:extLst>
          </p:cNvPr>
          <p:cNvSpPr>
            <a:spLocks noGrp="1"/>
          </p:cNvSpPr>
          <p:nvPr>
            <p:ph type="body" idx="19" hasCustomPrompt="1"/>
          </p:nvPr>
        </p:nvSpPr>
        <p:spPr>
          <a:xfrm>
            <a:off x="5012225"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52" name="First Parapraph">
            <a:extLst>
              <a:ext uri="{FF2B5EF4-FFF2-40B4-BE49-F238E27FC236}">
                <a16:creationId xmlns:a16="http://schemas.microsoft.com/office/drawing/2014/main" id="{5AE59D39-CA02-1CE3-A668-163E7CDB80BA}"/>
              </a:ext>
            </a:extLst>
          </p:cNvPr>
          <p:cNvSpPr>
            <a:spLocks noGrp="1"/>
          </p:cNvSpPr>
          <p:nvPr>
            <p:ph type="body" sz="quarter" idx="20" hasCustomPrompt="1"/>
          </p:nvPr>
        </p:nvSpPr>
        <p:spPr>
          <a:xfrm>
            <a:off x="9279581" y="4542740"/>
            <a:ext cx="4573579" cy="1452136"/>
          </a:xfrm>
          <a:prstGeom prst="rect">
            <a:avLst/>
          </a:prstGeom>
        </p:spPr>
        <p:txBody>
          <a:bodyPr anchor="ctr">
            <a:norm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spTree>
    <p:extLst>
      <p:ext uri="{BB962C8B-B14F-4D97-AF65-F5344CB8AC3E}">
        <p14:creationId xmlns:p14="http://schemas.microsoft.com/office/powerpoint/2010/main" val="266002995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4 Key Metric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0CF0C6-2BDE-BB52-C777-C604A2D01A57}"/>
              </a:ext>
              <a:ext uri="{C183D7F6-B498-43B3-948B-1728B52AA6E4}">
                <adec:decorative xmlns:adec="http://schemas.microsoft.com/office/drawing/2017/decorative" val="1"/>
              </a:ext>
            </a:extLst>
          </p:cNvPr>
          <p:cNvSpPr/>
          <p:nvPr/>
        </p:nvSpPr>
        <p:spPr>
          <a:xfrm>
            <a:off x="9416550" y="3974599"/>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2AB61EE4-7D13-D840-DD7B-66835500EB6C}"/>
              </a:ext>
              <a:ext uri="{C183D7F6-B498-43B3-948B-1728B52AA6E4}">
                <adec:decorative xmlns:adec="http://schemas.microsoft.com/office/drawing/2017/decorative" val="1"/>
              </a:ext>
            </a:extLst>
          </p:cNvPr>
          <p:cNvSpPr/>
          <p:nvPr/>
        </p:nvSpPr>
        <p:spPr>
          <a:xfrm>
            <a:off x="9601201" y="4161138"/>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22E25ACB-F1F9-A902-4A32-3D3E9238B5EE}"/>
              </a:ext>
              <a:ext uri="{C183D7F6-B498-43B3-948B-1728B52AA6E4}">
                <adec:decorative xmlns:adec="http://schemas.microsoft.com/office/drawing/2017/decorative" val="1"/>
              </a:ext>
            </a:extLst>
          </p:cNvPr>
          <p:cNvSpPr/>
          <p:nvPr/>
        </p:nvSpPr>
        <p:spPr>
          <a:xfrm>
            <a:off x="4384198" y="3974599"/>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E92B8701-2925-9E51-8E80-ED70AC43416B}"/>
              </a:ext>
              <a:ext uri="{C183D7F6-B498-43B3-948B-1728B52AA6E4}">
                <adec:decorative xmlns:adec="http://schemas.microsoft.com/office/drawing/2017/decorative" val="1"/>
              </a:ext>
            </a:extLst>
          </p:cNvPr>
          <p:cNvSpPr/>
          <p:nvPr/>
        </p:nvSpPr>
        <p:spPr>
          <a:xfrm>
            <a:off x="4568849" y="4161138"/>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A619267D-9A10-549A-08FC-0E20ED507765}"/>
              </a:ext>
              <a:ext uri="{C183D7F6-B498-43B3-948B-1728B52AA6E4}">
                <adec:decorative xmlns:adec="http://schemas.microsoft.com/office/drawing/2017/decorative" val="1"/>
              </a:ext>
            </a:extLst>
          </p:cNvPr>
          <p:cNvSpPr/>
          <p:nvPr/>
        </p:nvSpPr>
        <p:spPr>
          <a:xfrm>
            <a:off x="9420431"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F8544675-A60C-ACBB-447E-E58B4B51BB59}"/>
              </a:ext>
              <a:ext uri="{C183D7F6-B498-43B3-948B-1728B52AA6E4}">
                <adec:decorative xmlns:adec="http://schemas.microsoft.com/office/drawing/2017/decorative" val="1"/>
              </a:ext>
            </a:extLst>
          </p:cNvPr>
          <p:cNvSpPr/>
          <p:nvPr/>
        </p:nvSpPr>
        <p:spPr>
          <a:xfrm>
            <a:off x="9605083"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Rectangle 18">
            <a:extLst>
              <a:ext uri="{FF2B5EF4-FFF2-40B4-BE49-F238E27FC236}">
                <a16:creationId xmlns:a16="http://schemas.microsoft.com/office/drawing/2014/main" id="{328ADF73-F0AE-C5A0-ED24-FAEB3CF62515}"/>
              </a:ext>
              <a:ext uri="{C183D7F6-B498-43B3-948B-1728B52AA6E4}">
                <adec:decorative xmlns:adec="http://schemas.microsoft.com/office/drawing/2017/decorative" val="1"/>
              </a:ext>
            </a:extLst>
          </p:cNvPr>
          <p:cNvSpPr/>
          <p:nvPr/>
        </p:nvSpPr>
        <p:spPr>
          <a:xfrm>
            <a:off x="4384197"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63A160D9-AE04-A095-2DE9-0EC77CD73AC2}"/>
              </a:ext>
              <a:ext uri="{C183D7F6-B498-43B3-948B-1728B52AA6E4}">
                <adec:decorative xmlns:adec="http://schemas.microsoft.com/office/drawing/2017/decorative" val="1"/>
              </a:ext>
            </a:extLst>
          </p:cNvPr>
          <p:cNvSpPr/>
          <p:nvPr/>
        </p:nvSpPr>
        <p:spPr>
          <a:xfrm>
            <a:off x="4568849"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Key Metrics</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BUSINESS UNIT OR OTHER SEGMENT DESCRIPTOR</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Quarter and Year</a:t>
            </a:r>
          </a:p>
        </p:txBody>
      </p:sp>
      <p:sp>
        <p:nvSpPr>
          <p:cNvPr id="44" name="First Metric">
            <a:extLst>
              <a:ext uri="{FF2B5EF4-FFF2-40B4-BE49-F238E27FC236}">
                <a16:creationId xmlns:a16="http://schemas.microsoft.com/office/drawing/2014/main" id="{5C4DB636-9485-7690-BE02-028C6C901A71}"/>
              </a:ext>
            </a:extLst>
          </p:cNvPr>
          <p:cNvSpPr>
            <a:spLocks noGrp="1"/>
          </p:cNvSpPr>
          <p:nvPr>
            <p:ph type="body" idx="14" hasCustomPrompt="1"/>
          </p:nvPr>
        </p:nvSpPr>
        <p:spPr>
          <a:xfrm>
            <a:off x="5025319"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4A4A52C5-CE99-8047-975B-C538A082B221}"/>
              </a:ext>
            </a:extLst>
          </p:cNvPr>
          <p:cNvSpPr>
            <a:spLocks noGrp="1"/>
          </p:cNvSpPr>
          <p:nvPr>
            <p:ph type="body" idx="17" hasCustomPrompt="1"/>
          </p:nvPr>
        </p:nvSpPr>
        <p:spPr>
          <a:xfrm>
            <a:off x="5025319"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Second Metric">
            <a:extLst>
              <a:ext uri="{FF2B5EF4-FFF2-40B4-BE49-F238E27FC236}">
                <a16:creationId xmlns:a16="http://schemas.microsoft.com/office/drawing/2014/main" id="{C07197AA-29F6-E710-758B-ECA8DB2D0441}"/>
              </a:ext>
            </a:extLst>
          </p:cNvPr>
          <p:cNvSpPr>
            <a:spLocks noGrp="1"/>
          </p:cNvSpPr>
          <p:nvPr>
            <p:ph type="body" idx="15" hasCustomPrompt="1"/>
          </p:nvPr>
        </p:nvSpPr>
        <p:spPr>
          <a:xfrm>
            <a:off x="10057672"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Second Metric Label">
            <a:extLst>
              <a:ext uri="{FF2B5EF4-FFF2-40B4-BE49-F238E27FC236}">
                <a16:creationId xmlns:a16="http://schemas.microsoft.com/office/drawing/2014/main" id="{D1EA6951-4A82-81CB-9A8F-C7DBA3DEE086}"/>
              </a:ext>
            </a:extLst>
          </p:cNvPr>
          <p:cNvSpPr>
            <a:spLocks noGrp="1"/>
          </p:cNvSpPr>
          <p:nvPr>
            <p:ph type="body" idx="18" hasCustomPrompt="1"/>
          </p:nvPr>
        </p:nvSpPr>
        <p:spPr>
          <a:xfrm>
            <a:off x="10057672"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8" name="Third Metric">
            <a:extLst>
              <a:ext uri="{FF2B5EF4-FFF2-40B4-BE49-F238E27FC236}">
                <a16:creationId xmlns:a16="http://schemas.microsoft.com/office/drawing/2014/main" id="{23736187-4264-4EC1-B4D0-2068FC5B14FC}"/>
              </a:ext>
            </a:extLst>
          </p:cNvPr>
          <p:cNvSpPr>
            <a:spLocks noGrp="1"/>
          </p:cNvSpPr>
          <p:nvPr>
            <p:ph type="body" idx="16" hasCustomPrompt="1"/>
          </p:nvPr>
        </p:nvSpPr>
        <p:spPr>
          <a:xfrm>
            <a:off x="5025319"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Third Metric Label">
            <a:extLst>
              <a:ext uri="{FF2B5EF4-FFF2-40B4-BE49-F238E27FC236}">
                <a16:creationId xmlns:a16="http://schemas.microsoft.com/office/drawing/2014/main" id="{7E8E47FE-41CD-F827-2F4C-4649B1B1B084}"/>
              </a:ext>
            </a:extLst>
          </p:cNvPr>
          <p:cNvSpPr>
            <a:spLocks noGrp="1"/>
          </p:cNvSpPr>
          <p:nvPr>
            <p:ph type="body" idx="19" hasCustomPrompt="1"/>
          </p:nvPr>
        </p:nvSpPr>
        <p:spPr>
          <a:xfrm>
            <a:off x="5025319"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7" name="Fourth Metric">
            <a:extLst>
              <a:ext uri="{FF2B5EF4-FFF2-40B4-BE49-F238E27FC236}">
                <a16:creationId xmlns:a16="http://schemas.microsoft.com/office/drawing/2014/main" id="{AAE5A664-3E05-A435-932D-3BD7C59D0504}"/>
              </a:ext>
            </a:extLst>
          </p:cNvPr>
          <p:cNvSpPr>
            <a:spLocks noGrp="1"/>
          </p:cNvSpPr>
          <p:nvPr>
            <p:ph type="body" idx="20" hasCustomPrompt="1"/>
          </p:nvPr>
        </p:nvSpPr>
        <p:spPr>
          <a:xfrm>
            <a:off x="10056749"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 name="Fourth Metric Label">
            <a:extLst>
              <a:ext uri="{FF2B5EF4-FFF2-40B4-BE49-F238E27FC236}">
                <a16:creationId xmlns:a16="http://schemas.microsoft.com/office/drawing/2014/main" id="{441CAF8E-8900-E127-2326-8D481901ABA6}"/>
              </a:ext>
            </a:extLst>
          </p:cNvPr>
          <p:cNvSpPr>
            <a:spLocks noGrp="1"/>
          </p:cNvSpPr>
          <p:nvPr>
            <p:ph type="body" idx="22" hasCustomPrompt="1"/>
          </p:nvPr>
        </p:nvSpPr>
        <p:spPr>
          <a:xfrm>
            <a:off x="10056749"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Tree>
    <p:extLst>
      <p:ext uri="{BB962C8B-B14F-4D97-AF65-F5344CB8AC3E}">
        <p14:creationId xmlns:p14="http://schemas.microsoft.com/office/powerpoint/2010/main" val="490658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86A1AC68-9747-1ABF-2978-AAEA554931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63385" y="410866"/>
            <a:ext cx="11667016" cy="7818733"/>
          </a:xfrm>
          <a:prstGeom prst="rect">
            <a:avLst/>
          </a:prstGeom>
        </p:spPr>
      </p:pic>
      <p:pic>
        <p:nvPicPr>
          <p:cNvPr id="11" name="Graphic 10">
            <a:extLst>
              <a:ext uri="{FF2B5EF4-FFF2-40B4-BE49-F238E27FC236}">
                <a16:creationId xmlns:a16="http://schemas.microsoft.com/office/drawing/2014/main" id="{2CAD33AA-8129-FD6A-F113-12E37AC6D3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82980" y="1637603"/>
            <a:ext cx="8547420" cy="6591996"/>
          </a:xfrm>
          <a:prstGeom prst="rect">
            <a:avLst/>
          </a:prstGeom>
        </p:spPr>
      </p:pic>
      <p:pic>
        <p:nvPicPr>
          <p:cNvPr id="13" name="Graphic 12">
            <a:extLst>
              <a:ext uri="{FF2B5EF4-FFF2-40B4-BE49-F238E27FC236}">
                <a16:creationId xmlns:a16="http://schemas.microsoft.com/office/drawing/2014/main" id="{9E7B60EF-86D8-1FEA-849B-08274273FC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59722" y="3669630"/>
            <a:ext cx="5170679" cy="4559969"/>
          </a:xfrm>
          <a:prstGeom prst="rect">
            <a:avLst/>
          </a:prstGeom>
        </p:spPr>
      </p:pic>
      <p:pic>
        <p:nvPicPr>
          <p:cNvPr id="5" name="Graphic 4">
            <a:extLst>
              <a:ext uri="{FF2B5EF4-FFF2-40B4-BE49-F238E27FC236}">
                <a16:creationId xmlns:a16="http://schemas.microsoft.com/office/drawing/2014/main" id="{E4741DDB-DB89-717D-EB06-53A80AD71AB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7824" y="1164190"/>
            <a:ext cx="1987888" cy="372002"/>
          </a:xfrm>
          <a:prstGeom prst="rect">
            <a:avLst/>
          </a:prstGeom>
        </p:spPr>
      </p:pic>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731520" y="1874521"/>
            <a:ext cx="10972800" cy="2641079"/>
          </a:xfrm>
          <a:prstGeom prst="rect">
            <a:avLst/>
          </a:prstGeom>
        </p:spPr>
        <p:txBody>
          <a:bodyPr anchor="b"/>
          <a:lstStyle>
            <a:lvl1pPr algn="l">
              <a:defRPr sz="7200" spc="0">
                <a:solidFill>
                  <a:schemeClr val="tx1"/>
                </a:solidFill>
              </a:defRPr>
            </a:lvl1pPr>
          </a:lstStyle>
          <a:p>
            <a:r>
              <a:rPr lang="en-US"/>
              <a:t>Click to Edit Master Title Style</a:t>
            </a:r>
          </a:p>
        </p:txBody>
      </p:sp>
      <p:sp>
        <p:nvSpPr>
          <p:cNvPr id="3" name="Subtitle">
            <a:extLst>
              <a:ext uri="{FF2B5EF4-FFF2-40B4-BE49-F238E27FC236}">
                <a16:creationId xmlns:a16="http://schemas.microsoft.com/office/drawing/2014/main" id="{C1980977-9AEB-9E63-43E6-28AD61E94FF1}"/>
              </a:ext>
            </a:extLst>
          </p:cNvPr>
          <p:cNvSpPr>
            <a:spLocks noGrp="1"/>
          </p:cNvSpPr>
          <p:nvPr>
            <p:ph type="subTitle" idx="1" hasCustomPrompt="1"/>
          </p:nvPr>
        </p:nvSpPr>
        <p:spPr>
          <a:xfrm>
            <a:off x="731520" y="4626090"/>
            <a:ext cx="10972800" cy="1392554"/>
          </a:xfrm>
          <a:prstGeom prst="rect">
            <a:avLst/>
          </a:prstGeom>
        </p:spPr>
        <p:txBody>
          <a:bodyPr/>
          <a:lstStyle>
            <a:lvl1pPr marL="0" indent="0" algn="l">
              <a:buNone/>
              <a:defRPr sz="2880">
                <a:solidFill>
                  <a:schemeClr val="tx1"/>
                </a:solidFill>
              </a:defRPr>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Click to Edit Master Subtitle Style</a:t>
            </a:r>
          </a:p>
        </p:txBody>
      </p:sp>
    </p:spTree>
    <p:extLst>
      <p:ext uri="{BB962C8B-B14F-4D97-AF65-F5344CB8AC3E}">
        <p14:creationId xmlns:p14="http://schemas.microsoft.com/office/powerpoint/2010/main" val="3492631066"/>
      </p:ext>
    </p:extLst>
  </p:cSld>
  <p:clrMapOvr>
    <a:masterClrMapping/>
  </p:clrMapOvr>
  <p:hf sldNum="0" hdr="0" ftr="0" dt="0"/>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0/6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2C8278-BA4E-FC24-429A-7D3BDEFF54F4}"/>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7472D4F8-1CB5-FF24-1900-273518328416}"/>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5267D9FC-4592-8006-8B4A-5D2212017461}"/>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Footer Placeholder">
            <a:extLst>
              <a:ext uri="{FF2B5EF4-FFF2-40B4-BE49-F238E27FC236}">
                <a16:creationId xmlns:a16="http://schemas.microsoft.com/office/drawing/2014/main" id="{E61FA925-BA7B-A877-CB3E-A21DA8968CA8}"/>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endParaRPr lang="en-US"/>
          </a:p>
        </p:txBody>
      </p:sp>
      <p:sp>
        <p:nvSpPr>
          <p:cNvPr id="7" name="Slide Number">
            <a:extLst>
              <a:ext uri="{FF2B5EF4-FFF2-40B4-BE49-F238E27FC236}">
                <a16:creationId xmlns:a16="http://schemas.microsoft.com/office/drawing/2014/main" id="{7B1595B6-A9BC-2A67-4AFE-CD69F5012504}"/>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First Paragraph">
            <a:extLst>
              <a:ext uri="{FF2B5EF4-FFF2-40B4-BE49-F238E27FC236}">
                <a16:creationId xmlns:a16="http://schemas.microsoft.com/office/drawing/2014/main" id="{40E102D3-98EA-2479-9895-AB3539D52E9D}"/>
              </a:ext>
            </a:extLst>
          </p:cNvPr>
          <p:cNvSpPr>
            <a:spLocks noGrp="1"/>
          </p:cNvSpPr>
          <p:nvPr>
            <p:ph type="body" sz="quarter" idx="16" hasCustomPrompt="1"/>
          </p:nvPr>
        </p:nvSpPr>
        <p:spPr>
          <a:xfrm>
            <a:off x="1003935" y="2194561"/>
            <a:ext cx="4204333" cy="443484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 name="Second Paragraph">
            <a:extLst>
              <a:ext uri="{FF2B5EF4-FFF2-40B4-BE49-F238E27FC236}">
                <a16:creationId xmlns:a16="http://schemas.microsoft.com/office/drawing/2014/main" id="{E0809123-F0FD-899E-E4BA-176208A9568B}"/>
              </a:ext>
            </a:extLst>
          </p:cNvPr>
          <p:cNvSpPr>
            <a:spLocks noGrp="1"/>
          </p:cNvSpPr>
          <p:nvPr>
            <p:ph type="body" sz="quarter" idx="15" hasCustomPrompt="1"/>
          </p:nvPr>
        </p:nvSpPr>
        <p:spPr>
          <a:xfrm>
            <a:off x="6171869" y="2194561"/>
            <a:ext cx="7454597" cy="443484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8" name="ArcBest Icon">
            <a:extLst>
              <a:ext uri="{FF2B5EF4-FFF2-40B4-BE49-F238E27FC236}">
                <a16:creationId xmlns:a16="http://schemas.microsoft.com/office/drawing/2014/main" id="{AF3EE09E-9681-5F15-A2FD-3AF7CCE4EE81}"/>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240647527"/>
      </p:ext>
    </p:extLst>
  </p:cSld>
  <p:clrMapOvr>
    <a:masterClrMapping/>
  </p:clrMapOvr>
  <p:hf sldNum="0" hdr="0" ftr="0" dt="0"/>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6 Metrics">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05C2551E-E31E-E069-B174-12705C07DD2E}"/>
              </a:ext>
              <a:ext uri="{C183D7F6-B498-43B3-948B-1728B52AA6E4}">
                <adec:decorative xmlns:adec="http://schemas.microsoft.com/office/drawing/2017/decorative" val="1"/>
              </a:ext>
            </a:extLst>
          </p:cNvPr>
          <p:cNvSpPr/>
          <p:nvPr/>
        </p:nvSpPr>
        <p:spPr>
          <a:xfrm>
            <a:off x="10077461" y="1840722"/>
            <a:ext cx="3913834" cy="4720165"/>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49" name="Rectangle 48">
            <a:extLst>
              <a:ext uri="{FF2B5EF4-FFF2-40B4-BE49-F238E27FC236}">
                <a16:creationId xmlns:a16="http://schemas.microsoft.com/office/drawing/2014/main" id="{BEE3F9B6-10BC-6C5A-E9D5-435BAE262D58}"/>
              </a:ext>
              <a:ext uri="{C183D7F6-B498-43B3-948B-1728B52AA6E4}">
                <adec:decorative xmlns:adec="http://schemas.microsoft.com/office/drawing/2017/decorative" val="1"/>
              </a:ext>
            </a:extLst>
          </p:cNvPr>
          <p:cNvSpPr/>
          <p:nvPr/>
        </p:nvSpPr>
        <p:spPr>
          <a:xfrm>
            <a:off x="10244606" y="1996027"/>
            <a:ext cx="3579546" cy="4409551"/>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7B3DE2D3-6A54-00E1-9288-C22013C9FA59}"/>
              </a:ext>
              <a:ext uri="{C183D7F6-B498-43B3-948B-1728B52AA6E4}">
                <adec:decorative xmlns:adec="http://schemas.microsoft.com/office/drawing/2017/decorative" val="1"/>
              </a:ext>
            </a:extLst>
          </p:cNvPr>
          <p:cNvSpPr/>
          <p:nvPr/>
        </p:nvSpPr>
        <p:spPr>
          <a:xfrm>
            <a:off x="605512"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0E7C431-1517-C6CA-FF03-48A6F21EC58E}"/>
              </a:ext>
              <a:ext uri="{C183D7F6-B498-43B3-948B-1728B52AA6E4}">
                <adec:decorative xmlns:adec="http://schemas.microsoft.com/office/drawing/2017/decorative" val="1"/>
              </a:ext>
            </a:extLst>
          </p:cNvPr>
          <p:cNvSpPr/>
          <p:nvPr/>
        </p:nvSpPr>
        <p:spPr>
          <a:xfrm>
            <a:off x="702070"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8" name="Footer Placeholder">
            <a:extLst>
              <a:ext uri="{FF2B5EF4-FFF2-40B4-BE49-F238E27FC236}">
                <a16:creationId xmlns:a16="http://schemas.microsoft.com/office/drawing/2014/main" id="{AD51228D-A6D2-1BA3-D926-87BBD1575EB1}"/>
              </a:ext>
              <a:ext uri="{C183D7F6-B498-43B3-948B-1728B52AA6E4}">
                <adec:decorative xmlns:adec="http://schemas.microsoft.com/office/drawing/2017/decorative" val="1"/>
              </a:ext>
            </a:extLst>
          </p:cNvPr>
          <p:cNvSpPr>
            <a:spLocks noGrp="1"/>
          </p:cNvSpPr>
          <p:nvPr>
            <p:ph type="ftr" sz="quarter" idx="26"/>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0" name="Slide Number">
            <a:extLst>
              <a:ext uri="{FF2B5EF4-FFF2-40B4-BE49-F238E27FC236}">
                <a16:creationId xmlns:a16="http://schemas.microsoft.com/office/drawing/2014/main" id="{79C8075C-B2B8-4B47-D566-9F1E8DEF602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4" name="First Metric">
            <a:extLst>
              <a:ext uri="{FF2B5EF4-FFF2-40B4-BE49-F238E27FC236}">
                <a16:creationId xmlns:a16="http://schemas.microsoft.com/office/drawing/2014/main" id="{675DB8B5-5BB4-617D-F18D-9E2BE9B21ED3}"/>
              </a:ext>
            </a:extLst>
          </p:cNvPr>
          <p:cNvSpPr>
            <a:spLocks noGrp="1"/>
          </p:cNvSpPr>
          <p:nvPr>
            <p:ph type="body" idx="13" hasCustomPrompt="1"/>
          </p:nvPr>
        </p:nvSpPr>
        <p:spPr>
          <a:xfrm>
            <a:off x="700392"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5" name="First Metric Label">
            <a:extLst>
              <a:ext uri="{FF2B5EF4-FFF2-40B4-BE49-F238E27FC236}">
                <a16:creationId xmlns:a16="http://schemas.microsoft.com/office/drawing/2014/main" id="{E83EC81F-4965-254A-672D-F5E0719600D4}"/>
              </a:ext>
            </a:extLst>
          </p:cNvPr>
          <p:cNvSpPr>
            <a:spLocks noGrp="1"/>
          </p:cNvSpPr>
          <p:nvPr>
            <p:ph type="body" sz="quarter" idx="14" hasCustomPrompt="1"/>
          </p:nvPr>
        </p:nvSpPr>
        <p:spPr>
          <a:xfrm>
            <a:off x="689705"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26" name="First Paragraph">
            <a:extLst>
              <a:ext uri="{FF2B5EF4-FFF2-40B4-BE49-F238E27FC236}">
                <a16:creationId xmlns:a16="http://schemas.microsoft.com/office/drawing/2014/main" id="{921A5BB4-C9C1-0909-559E-108F944C8F8B}"/>
              </a:ext>
            </a:extLst>
          </p:cNvPr>
          <p:cNvSpPr>
            <a:spLocks noGrp="1"/>
          </p:cNvSpPr>
          <p:nvPr>
            <p:ph type="body" sz="quarter" idx="25" hasCustomPrompt="1"/>
          </p:nvPr>
        </p:nvSpPr>
        <p:spPr>
          <a:xfrm>
            <a:off x="10469880" y="2194562"/>
            <a:ext cx="3246120" cy="3892098"/>
          </a:xfrm>
          <a:prstGeom prst="rect">
            <a:avLst/>
          </a:prstGeom>
        </p:spPr>
        <p:txBody>
          <a:bodyPr anchor="ct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6" name="Rectangle 5">
            <a:extLst>
              <a:ext uri="{FF2B5EF4-FFF2-40B4-BE49-F238E27FC236}">
                <a16:creationId xmlns:a16="http://schemas.microsoft.com/office/drawing/2014/main" id="{48066B39-09AD-21CB-CDE0-232918CFCC10}"/>
              </a:ext>
              <a:ext uri="{C183D7F6-B498-43B3-948B-1728B52AA6E4}">
                <adec:decorative xmlns:adec="http://schemas.microsoft.com/office/drawing/2017/decorative" val="1"/>
              </a:ext>
            </a:extLst>
          </p:cNvPr>
          <p:cNvSpPr/>
          <p:nvPr/>
        </p:nvSpPr>
        <p:spPr>
          <a:xfrm>
            <a:off x="3674328"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7" name="Rectangle 6">
            <a:extLst>
              <a:ext uri="{FF2B5EF4-FFF2-40B4-BE49-F238E27FC236}">
                <a16:creationId xmlns:a16="http://schemas.microsoft.com/office/drawing/2014/main" id="{24CE36CF-07FB-FDC1-6283-CEEB99A58EF7}"/>
              </a:ext>
              <a:ext uri="{C183D7F6-B498-43B3-948B-1728B52AA6E4}">
                <adec:decorative xmlns:adec="http://schemas.microsoft.com/office/drawing/2017/decorative" val="1"/>
              </a:ext>
            </a:extLst>
          </p:cNvPr>
          <p:cNvSpPr/>
          <p:nvPr/>
        </p:nvSpPr>
        <p:spPr>
          <a:xfrm>
            <a:off x="3770886"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7" name="First Metric">
            <a:extLst>
              <a:ext uri="{FF2B5EF4-FFF2-40B4-BE49-F238E27FC236}">
                <a16:creationId xmlns:a16="http://schemas.microsoft.com/office/drawing/2014/main" id="{49C47315-DC23-B3D7-896C-53408468013A}"/>
              </a:ext>
            </a:extLst>
          </p:cNvPr>
          <p:cNvSpPr>
            <a:spLocks noGrp="1"/>
          </p:cNvSpPr>
          <p:nvPr>
            <p:ph type="body" idx="27" hasCustomPrompt="1"/>
          </p:nvPr>
        </p:nvSpPr>
        <p:spPr>
          <a:xfrm>
            <a:off x="3769207"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1" name="First Metric Label">
            <a:extLst>
              <a:ext uri="{FF2B5EF4-FFF2-40B4-BE49-F238E27FC236}">
                <a16:creationId xmlns:a16="http://schemas.microsoft.com/office/drawing/2014/main" id="{984C9B6A-09CD-24F1-7183-66D2703F2198}"/>
              </a:ext>
            </a:extLst>
          </p:cNvPr>
          <p:cNvSpPr>
            <a:spLocks noGrp="1"/>
          </p:cNvSpPr>
          <p:nvPr>
            <p:ph type="body" sz="quarter" idx="28" hasCustomPrompt="1"/>
          </p:nvPr>
        </p:nvSpPr>
        <p:spPr>
          <a:xfrm>
            <a:off x="3758520"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2" name="Rectangle 31">
            <a:extLst>
              <a:ext uri="{FF2B5EF4-FFF2-40B4-BE49-F238E27FC236}">
                <a16:creationId xmlns:a16="http://schemas.microsoft.com/office/drawing/2014/main" id="{C7244F15-E0C3-5508-A294-472DAEC434C6}"/>
              </a:ext>
              <a:ext uri="{C183D7F6-B498-43B3-948B-1728B52AA6E4}">
                <adec:decorative xmlns:adec="http://schemas.microsoft.com/office/drawing/2017/decorative" val="1"/>
              </a:ext>
            </a:extLst>
          </p:cNvPr>
          <p:cNvSpPr/>
          <p:nvPr/>
        </p:nvSpPr>
        <p:spPr>
          <a:xfrm>
            <a:off x="6769906"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3" name="Rectangle 32">
            <a:extLst>
              <a:ext uri="{FF2B5EF4-FFF2-40B4-BE49-F238E27FC236}">
                <a16:creationId xmlns:a16="http://schemas.microsoft.com/office/drawing/2014/main" id="{78F5CE19-6E98-3B08-B8C4-B4FBA29D2C7D}"/>
              </a:ext>
              <a:ext uri="{C183D7F6-B498-43B3-948B-1728B52AA6E4}">
                <adec:decorative xmlns:adec="http://schemas.microsoft.com/office/drawing/2017/decorative" val="1"/>
              </a:ext>
            </a:extLst>
          </p:cNvPr>
          <p:cNvSpPr/>
          <p:nvPr/>
        </p:nvSpPr>
        <p:spPr>
          <a:xfrm>
            <a:off x="6866464"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4" name="First Metric">
            <a:extLst>
              <a:ext uri="{FF2B5EF4-FFF2-40B4-BE49-F238E27FC236}">
                <a16:creationId xmlns:a16="http://schemas.microsoft.com/office/drawing/2014/main" id="{7F1C5705-EB6C-300D-4A5C-EF37C8EFF450}"/>
              </a:ext>
            </a:extLst>
          </p:cNvPr>
          <p:cNvSpPr>
            <a:spLocks noGrp="1"/>
          </p:cNvSpPr>
          <p:nvPr>
            <p:ph type="body" idx="29" hasCustomPrompt="1"/>
          </p:nvPr>
        </p:nvSpPr>
        <p:spPr>
          <a:xfrm>
            <a:off x="6864786"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5" name="First Metric Label">
            <a:extLst>
              <a:ext uri="{FF2B5EF4-FFF2-40B4-BE49-F238E27FC236}">
                <a16:creationId xmlns:a16="http://schemas.microsoft.com/office/drawing/2014/main" id="{92905B58-CB61-006C-D0AD-115A88FBF550}"/>
              </a:ext>
            </a:extLst>
          </p:cNvPr>
          <p:cNvSpPr>
            <a:spLocks noGrp="1"/>
          </p:cNvSpPr>
          <p:nvPr>
            <p:ph type="body" sz="quarter" idx="30" hasCustomPrompt="1"/>
          </p:nvPr>
        </p:nvSpPr>
        <p:spPr>
          <a:xfrm>
            <a:off x="6854099"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6" name="Rectangle 35">
            <a:extLst>
              <a:ext uri="{FF2B5EF4-FFF2-40B4-BE49-F238E27FC236}">
                <a16:creationId xmlns:a16="http://schemas.microsoft.com/office/drawing/2014/main" id="{61C463A6-FF9F-D5CE-A31A-0CD22F6F9ACE}"/>
              </a:ext>
              <a:ext uri="{C183D7F6-B498-43B3-948B-1728B52AA6E4}">
                <adec:decorative xmlns:adec="http://schemas.microsoft.com/office/drawing/2017/decorative" val="1"/>
              </a:ext>
            </a:extLst>
          </p:cNvPr>
          <p:cNvSpPr/>
          <p:nvPr/>
        </p:nvSpPr>
        <p:spPr>
          <a:xfrm>
            <a:off x="605512"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7" name="Rectangle 36">
            <a:extLst>
              <a:ext uri="{FF2B5EF4-FFF2-40B4-BE49-F238E27FC236}">
                <a16:creationId xmlns:a16="http://schemas.microsoft.com/office/drawing/2014/main" id="{DC522F04-DE71-F0F0-E493-2349A994CF6D}"/>
              </a:ext>
              <a:ext uri="{C183D7F6-B498-43B3-948B-1728B52AA6E4}">
                <adec:decorative xmlns:adec="http://schemas.microsoft.com/office/drawing/2017/decorative" val="1"/>
              </a:ext>
            </a:extLst>
          </p:cNvPr>
          <p:cNvSpPr/>
          <p:nvPr/>
        </p:nvSpPr>
        <p:spPr>
          <a:xfrm>
            <a:off x="702070"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8" name="First Metric">
            <a:extLst>
              <a:ext uri="{FF2B5EF4-FFF2-40B4-BE49-F238E27FC236}">
                <a16:creationId xmlns:a16="http://schemas.microsoft.com/office/drawing/2014/main" id="{84483CE6-84CB-E42A-B604-B896DDCF3869}"/>
              </a:ext>
            </a:extLst>
          </p:cNvPr>
          <p:cNvSpPr>
            <a:spLocks noGrp="1"/>
          </p:cNvSpPr>
          <p:nvPr>
            <p:ph type="body" idx="31" hasCustomPrompt="1"/>
          </p:nvPr>
        </p:nvSpPr>
        <p:spPr>
          <a:xfrm>
            <a:off x="700392"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B49C9CB0-DFC0-D0DF-8205-9F6F24E0AB8F}"/>
              </a:ext>
            </a:extLst>
          </p:cNvPr>
          <p:cNvSpPr>
            <a:spLocks noGrp="1"/>
          </p:cNvSpPr>
          <p:nvPr>
            <p:ph type="body" sz="quarter" idx="32" hasCustomPrompt="1"/>
          </p:nvPr>
        </p:nvSpPr>
        <p:spPr>
          <a:xfrm>
            <a:off x="689705"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0" name="Rectangle 39">
            <a:extLst>
              <a:ext uri="{FF2B5EF4-FFF2-40B4-BE49-F238E27FC236}">
                <a16:creationId xmlns:a16="http://schemas.microsoft.com/office/drawing/2014/main" id="{9BBABF05-E5C5-3BC6-F1A5-220508FE2B6D}"/>
              </a:ext>
              <a:ext uri="{C183D7F6-B498-43B3-948B-1728B52AA6E4}">
                <adec:decorative xmlns:adec="http://schemas.microsoft.com/office/drawing/2017/decorative" val="1"/>
              </a:ext>
            </a:extLst>
          </p:cNvPr>
          <p:cNvSpPr/>
          <p:nvPr/>
        </p:nvSpPr>
        <p:spPr>
          <a:xfrm>
            <a:off x="3674328"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FA8DD541-4CB6-5058-DC14-E452A0093721}"/>
              </a:ext>
              <a:ext uri="{C183D7F6-B498-43B3-948B-1728B52AA6E4}">
                <adec:decorative xmlns:adec="http://schemas.microsoft.com/office/drawing/2017/decorative" val="1"/>
              </a:ext>
            </a:extLst>
          </p:cNvPr>
          <p:cNvSpPr/>
          <p:nvPr/>
        </p:nvSpPr>
        <p:spPr>
          <a:xfrm>
            <a:off x="3770886"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2" name="First Metric">
            <a:extLst>
              <a:ext uri="{FF2B5EF4-FFF2-40B4-BE49-F238E27FC236}">
                <a16:creationId xmlns:a16="http://schemas.microsoft.com/office/drawing/2014/main" id="{793AC70F-43B9-DFDF-5C77-8026FE82B993}"/>
              </a:ext>
            </a:extLst>
          </p:cNvPr>
          <p:cNvSpPr>
            <a:spLocks noGrp="1"/>
          </p:cNvSpPr>
          <p:nvPr>
            <p:ph type="body" idx="33" hasCustomPrompt="1"/>
          </p:nvPr>
        </p:nvSpPr>
        <p:spPr>
          <a:xfrm>
            <a:off x="3769207"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3" name="First Metric Label">
            <a:extLst>
              <a:ext uri="{FF2B5EF4-FFF2-40B4-BE49-F238E27FC236}">
                <a16:creationId xmlns:a16="http://schemas.microsoft.com/office/drawing/2014/main" id="{3AC0709D-6500-87AD-59BE-AF568AA35F09}"/>
              </a:ext>
            </a:extLst>
          </p:cNvPr>
          <p:cNvSpPr>
            <a:spLocks noGrp="1"/>
          </p:cNvSpPr>
          <p:nvPr>
            <p:ph type="body" sz="quarter" idx="34" hasCustomPrompt="1"/>
          </p:nvPr>
        </p:nvSpPr>
        <p:spPr>
          <a:xfrm>
            <a:off x="3758520"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4" name="Rectangle 43">
            <a:extLst>
              <a:ext uri="{FF2B5EF4-FFF2-40B4-BE49-F238E27FC236}">
                <a16:creationId xmlns:a16="http://schemas.microsoft.com/office/drawing/2014/main" id="{3E7A3778-8219-0FE8-B21E-9D353457C1C3}"/>
              </a:ext>
              <a:ext uri="{C183D7F6-B498-43B3-948B-1728B52AA6E4}">
                <adec:decorative xmlns:adec="http://schemas.microsoft.com/office/drawing/2017/decorative" val="1"/>
              </a:ext>
            </a:extLst>
          </p:cNvPr>
          <p:cNvSpPr/>
          <p:nvPr/>
        </p:nvSpPr>
        <p:spPr>
          <a:xfrm>
            <a:off x="6769906"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5" name="Rectangle 44">
            <a:extLst>
              <a:ext uri="{FF2B5EF4-FFF2-40B4-BE49-F238E27FC236}">
                <a16:creationId xmlns:a16="http://schemas.microsoft.com/office/drawing/2014/main" id="{18EF9AEE-05E5-7AA7-352B-4D6C47ADA8A1}"/>
              </a:ext>
              <a:ext uri="{C183D7F6-B498-43B3-948B-1728B52AA6E4}">
                <adec:decorative xmlns:adec="http://schemas.microsoft.com/office/drawing/2017/decorative" val="1"/>
              </a:ext>
            </a:extLst>
          </p:cNvPr>
          <p:cNvSpPr/>
          <p:nvPr/>
        </p:nvSpPr>
        <p:spPr>
          <a:xfrm>
            <a:off x="6866464"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6" name="First Metric">
            <a:extLst>
              <a:ext uri="{FF2B5EF4-FFF2-40B4-BE49-F238E27FC236}">
                <a16:creationId xmlns:a16="http://schemas.microsoft.com/office/drawing/2014/main" id="{3EA6B16B-35FD-7842-7F2B-AFB2147B7858}"/>
              </a:ext>
            </a:extLst>
          </p:cNvPr>
          <p:cNvSpPr>
            <a:spLocks noGrp="1"/>
          </p:cNvSpPr>
          <p:nvPr>
            <p:ph type="body" idx="35" hasCustomPrompt="1"/>
          </p:nvPr>
        </p:nvSpPr>
        <p:spPr>
          <a:xfrm>
            <a:off x="6864786"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89A50D80-39CB-E608-532E-773DC0ADD350}"/>
              </a:ext>
            </a:extLst>
          </p:cNvPr>
          <p:cNvSpPr>
            <a:spLocks noGrp="1"/>
          </p:cNvSpPr>
          <p:nvPr>
            <p:ph type="body" sz="quarter" idx="36" hasCustomPrompt="1"/>
          </p:nvPr>
        </p:nvSpPr>
        <p:spPr>
          <a:xfrm>
            <a:off x="6854099"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0" name="Subtitle">
            <a:extLst>
              <a:ext uri="{FF2B5EF4-FFF2-40B4-BE49-F238E27FC236}">
                <a16:creationId xmlns:a16="http://schemas.microsoft.com/office/drawing/2014/main" id="{B855FF8B-C0EF-66F1-DD15-18E055C22E9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249172315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8 Metric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0D7620-8340-6CA9-B751-03CD211C369A}"/>
              </a:ext>
              <a:ext uri="{C183D7F6-B498-43B3-948B-1728B52AA6E4}">
                <adec:decorative xmlns:adec="http://schemas.microsoft.com/office/drawing/2017/decorative" val="1"/>
              </a:ext>
            </a:extLst>
          </p:cNvPr>
          <p:cNvSpPr/>
          <p:nvPr/>
        </p:nvSpPr>
        <p:spPr>
          <a:xfrm>
            <a:off x="1259198"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Rectangle 12">
            <a:extLst>
              <a:ext uri="{FF2B5EF4-FFF2-40B4-BE49-F238E27FC236}">
                <a16:creationId xmlns:a16="http://schemas.microsoft.com/office/drawing/2014/main" id="{7FD42394-945A-CA8E-83C8-0CB6E463B4CF}"/>
              </a:ext>
              <a:ext uri="{C183D7F6-B498-43B3-948B-1728B52AA6E4}">
                <adec:decorative xmlns:adec="http://schemas.microsoft.com/office/drawing/2017/decorative" val="1"/>
              </a:ext>
            </a:extLst>
          </p:cNvPr>
          <p:cNvSpPr/>
          <p:nvPr/>
        </p:nvSpPr>
        <p:spPr>
          <a:xfrm>
            <a:off x="1355756"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6" name="First Metric">
            <a:extLst>
              <a:ext uri="{FF2B5EF4-FFF2-40B4-BE49-F238E27FC236}">
                <a16:creationId xmlns:a16="http://schemas.microsoft.com/office/drawing/2014/main" id="{82086200-5F8F-D584-3955-14453E882D4D}"/>
              </a:ext>
            </a:extLst>
          </p:cNvPr>
          <p:cNvSpPr>
            <a:spLocks noGrp="1"/>
          </p:cNvSpPr>
          <p:nvPr>
            <p:ph type="body" idx="31" hasCustomPrompt="1"/>
          </p:nvPr>
        </p:nvSpPr>
        <p:spPr>
          <a:xfrm>
            <a:off x="1354078"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7" name="First Metric Label">
            <a:extLst>
              <a:ext uri="{FF2B5EF4-FFF2-40B4-BE49-F238E27FC236}">
                <a16:creationId xmlns:a16="http://schemas.microsoft.com/office/drawing/2014/main" id="{5CA1E5CB-6EB5-97CC-CAC7-F620060959F9}"/>
              </a:ext>
            </a:extLst>
          </p:cNvPr>
          <p:cNvSpPr>
            <a:spLocks noGrp="1"/>
          </p:cNvSpPr>
          <p:nvPr>
            <p:ph type="body" sz="quarter" idx="32" hasCustomPrompt="1"/>
          </p:nvPr>
        </p:nvSpPr>
        <p:spPr>
          <a:xfrm>
            <a:off x="1343391"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5" name="Footer Placeholder">
            <a:extLst>
              <a:ext uri="{FF2B5EF4-FFF2-40B4-BE49-F238E27FC236}">
                <a16:creationId xmlns:a16="http://schemas.microsoft.com/office/drawing/2014/main" id="{00B5D1B9-812B-70A0-2B7E-84DCF4080DE7}"/>
              </a:ext>
              <a:ext uri="{C183D7F6-B498-43B3-948B-1728B52AA6E4}">
                <adec:decorative xmlns:adec="http://schemas.microsoft.com/office/drawing/2017/decorative" val="1"/>
              </a:ext>
            </a:extLst>
          </p:cNvPr>
          <p:cNvSpPr>
            <a:spLocks noGrp="1"/>
          </p:cNvSpPr>
          <p:nvPr>
            <p:ph type="ftr" sz="quarter" idx="3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7" name="Slide Number">
            <a:extLst>
              <a:ext uri="{FF2B5EF4-FFF2-40B4-BE49-F238E27FC236}">
                <a16:creationId xmlns:a16="http://schemas.microsoft.com/office/drawing/2014/main" id="{ED44C44A-CCBF-B47C-FA13-BA1E37F7AFDE}"/>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8" name="Rectangle 27">
            <a:extLst>
              <a:ext uri="{FF2B5EF4-FFF2-40B4-BE49-F238E27FC236}">
                <a16:creationId xmlns:a16="http://schemas.microsoft.com/office/drawing/2014/main" id="{FA076A0D-417E-3FEC-C3FE-465E4EA7B801}"/>
              </a:ext>
              <a:ext uri="{C183D7F6-B498-43B3-948B-1728B52AA6E4}">
                <adec:decorative xmlns:adec="http://schemas.microsoft.com/office/drawing/2017/decorative" val="1"/>
              </a:ext>
            </a:extLst>
          </p:cNvPr>
          <p:cNvSpPr/>
          <p:nvPr/>
        </p:nvSpPr>
        <p:spPr>
          <a:xfrm>
            <a:off x="4345856"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4" name="Rectangle 33">
            <a:extLst>
              <a:ext uri="{FF2B5EF4-FFF2-40B4-BE49-F238E27FC236}">
                <a16:creationId xmlns:a16="http://schemas.microsoft.com/office/drawing/2014/main" id="{6DD05BC4-6EBF-6A48-2692-AD6386181384}"/>
              </a:ext>
              <a:ext uri="{C183D7F6-B498-43B3-948B-1728B52AA6E4}">
                <adec:decorative xmlns:adec="http://schemas.microsoft.com/office/drawing/2017/decorative" val="1"/>
              </a:ext>
            </a:extLst>
          </p:cNvPr>
          <p:cNvSpPr/>
          <p:nvPr/>
        </p:nvSpPr>
        <p:spPr>
          <a:xfrm>
            <a:off x="4442414"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8" name="First Metric">
            <a:extLst>
              <a:ext uri="{FF2B5EF4-FFF2-40B4-BE49-F238E27FC236}">
                <a16:creationId xmlns:a16="http://schemas.microsoft.com/office/drawing/2014/main" id="{3791EF45-5AA2-EF17-61E6-CD4A4D657AF0}"/>
              </a:ext>
            </a:extLst>
          </p:cNvPr>
          <p:cNvSpPr>
            <a:spLocks noGrp="1"/>
          </p:cNvSpPr>
          <p:nvPr>
            <p:ph type="body" idx="33" hasCustomPrompt="1"/>
          </p:nvPr>
        </p:nvSpPr>
        <p:spPr>
          <a:xfrm>
            <a:off x="4440736"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F3DC5FBB-B11F-2933-3694-7BAA4E6EAC9E}"/>
              </a:ext>
            </a:extLst>
          </p:cNvPr>
          <p:cNvSpPr>
            <a:spLocks noGrp="1"/>
          </p:cNvSpPr>
          <p:nvPr>
            <p:ph type="body" sz="quarter" idx="34" hasCustomPrompt="1"/>
          </p:nvPr>
        </p:nvSpPr>
        <p:spPr>
          <a:xfrm>
            <a:off x="4430049"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0" name="Rectangle 39">
            <a:extLst>
              <a:ext uri="{FF2B5EF4-FFF2-40B4-BE49-F238E27FC236}">
                <a16:creationId xmlns:a16="http://schemas.microsoft.com/office/drawing/2014/main" id="{A6303B50-1578-E04F-6B44-A1EB0AB28C33}"/>
              </a:ext>
              <a:ext uri="{C183D7F6-B498-43B3-948B-1728B52AA6E4}">
                <adec:decorative xmlns:adec="http://schemas.microsoft.com/office/drawing/2017/decorative" val="1"/>
              </a:ext>
            </a:extLst>
          </p:cNvPr>
          <p:cNvSpPr/>
          <p:nvPr/>
        </p:nvSpPr>
        <p:spPr>
          <a:xfrm>
            <a:off x="7414671"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1AD0030D-626E-B580-821C-D2E60A1B6CD9}"/>
              </a:ext>
              <a:ext uri="{C183D7F6-B498-43B3-948B-1728B52AA6E4}">
                <adec:decorative xmlns:adec="http://schemas.microsoft.com/office/drawing/2017/decorative" val="1"/>
              </a:ext>
            </a:extLst>
          </p:cNvPr>
          <p:cNvSpPr/>
          <p:nvPr/>
        </p:nvSpPr>
        <p:spPr>
          <a:xfrm>
            <a:off x="7511229"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2" name="First Metric">
            <a:extLst>
              <a:ext uri="{FF2B5EF4-FFF2-40B4-BE49-F238E27FC236}">
                <a16:creationId xmlns:a16="http://schemas.microsoft.com/office/drawing/2014/main" id="{8D0EA28E-B3EC-FD79-AC88-77B0E5B91DA8}"/>
              </a:ext>
            </a:extLst>
          </p:cNvPr>
          <p:cNvSpPr>
            <a:spLocks noGrp="1"/>
          </p:cNvSpPr>
          <p:nvPr>
            <p:ph type="body" idx="35" hasCustomPrompt="1"/>
          </p:nvPr>
        </p:nvSpPr>
        <p:spPr>
          <a:xfrm>
            <a:off x="7509551"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3" name="First Metric Label">
            <a:extLst>
              <a:ext uri="{FF2B5EF4-FFF2-40B4-BE49-F238E27FC236}">
                <a16:creationId xmlns:a16="http://schemas.microsoft.com/office/drawing/2014/main" id="{3DFC7362-A4A7-A1F7-BA67-7B5C110459E0}"/>
              </a:ext>
            </a:extLst>
          </p:cNvPr>
          <p:cNvSpPr>
            <a:spLocks noGrp="1"/>
          </p:cNvSpPr>
          <p:nvPr>
            <p:ph type="body" sz="quarter" idx="36" hasCustomPrompt="1"/>
          </p:nvPr>
        </p:nvSpPr>
        <p:spPr>
          <a:xfrm>
            <a:off x="7498864"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4" name="Rectangle 43">
            <a:extLst>
              <a:ext uri="{FF2B5EF4-FFF2-40B4-BE49-F238E27FC236}">
                <a16:creationId xmlns:a16="http://schemas.microsoft.com/office/drawing/2014/main" id="{43BF583A-6828-C2EB-4953-EDEEEFFBACCC}"/>
              </a:ext>
              <a:ext uri="{C183D7F6-B498-43B3-948B-1728B52AA6E4}">
                <adec:decorative xmlns:adec="http://schemas.microsoft.com/office/drawing/2017/decorative" val="1"/>
              </a:ext>
            </a:extLst>
          </p:cNvPr>
          <p:cNvSpPr/>
          <p:nvPr/>
        </p:nvSpPr>
        <p:spPr>
          <a:xfrm>
            <a:off x="10501329"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5" name="Rectangle 44">
            <a:extLst>
              <a:ext uri="{FF2B5EF4-FFF2-40B4-BE49-F238E27FC236}">
                <a16:creationId xmlns:a16="http://schemas.microsoft.com/office/drawing/2014/main" id="{6562B59B-AE24-DC03-858C-418146E15789}"/>
              </a:ext>
              <a:ext uri="{C183D7F6-B498-43B3-948B-1728B52AA6E4}">
                <adec:decorative xmlns:adec="http://schemas.microsoft.com/office/drawing/2017/decorative" val="1"/>
              </a:ext>
            </a:extLst>
          </p:cNvPr>
          <p:cNvSpPr/>
          <p:nvPr/>
        </p:nvSpPr>
        <p:spPr>
          <a:xfrm>
            <a:off x="10597887"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6" name="First Metric">
            <a:extLst>
              <a:ext uri="{FF2B5EF4-FFF2-40B4-BE49-F238E27FC236}">
                <a16:creationId xmlns:a16="http://schemas.microsoft.com/office/drawing/2014/main" id="{18AB1A35-F8C6-8284-7A41-801D83423E24}"/>
              </a:ext>
            </a:extLst>
          </p:cNvPr>
          <p:cNvSpPr>
            <a:spLocks noGrp="1"/>
          </p:cNvSpPr>
          <p:nvPr>
            <p:ph type="body" idx="37" hasCustomPrompt="1"/>
          </p:nvPr>
        </p:nvSpPr>
        <p:spPr>
          <a:xfrm>
            <a:off x="10596209"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0C648B86-0D67-3204-C434-46E36D6D546E}"/>
              </a:ext>
            </a:extLst>
          </p:cNvPr>
          <p:cNvSpPr>
            <a:spLocks noGrp="1"/>
          </p:cNvSpPr>
          <p:nvPr>
            <p:ph type="body" sz="quarter" idx="38" hasCustomPrompt="1"/>
          </p:nvPr>
        </p:nvSpPr>
        <p:spPr>
          <a:xfrm>
            <a:off x="10585522"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8" name="Rectangle 47">
            <a:extLst>
              <a:ext uri="{FF2B5EF4-FFF2-40B4-BE49-F238E27FC236}">
                <a16:creationId xmlns:a16="http://schemas.microsoft.com/office/drawing/2014/main" id="{10AA4F5F-D4D4-046F-F9BB-572CEB592965}"/>
              </a:ext>
              <a:ext uri="{C183D7F6-B498-43B3-948B-1728B52AA6E4}">
                <adec:decorative xmlns:adec="http://schemas.microsoft.com/office/drawing/2017/decorative" val="1"/>
              </a:ext>
            </a:extLst>
          </p:cNvPr>
          <p:cNvSpPr/>
          <p:nvPr/>
        </p:nvSpPr>
        <p:spPr>
          <a:xfrm>
            <a:off x="1259198"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9" name="Rectangle 48">
            <a:extLst>
              <a:ext uri="{FF2B5EF4-FFF2-40B4-BE49-F238E27FC236}">
                <a16:creationId xmlns:a16="http://schemas.microsoft.com/office/drawing/2014/main" id="{274F7166-BA5D-AEF6-22E3-84576033156B}"/>
              </a:ext>
              <a:ext uri="{C183D7F6-B498-43B3-948B-1728B52AA6E4}">
                <adec:decorative xmlns:adec="http://schemas.microsoft.com/office/drawing/2017/decorative" val="1"/>
              </a:ext>
            </a:extLst>
          </p:cNvPr>
          <p:cNvSpPr/>
          <p:nvPr/>
        </p:nvSpPr>
        <p:spPr>
          <a:xfrm>
            <a:off x="1355756"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0" name="First Metric">
            <a:extLst>
              <a:ext uri="{FF2B5EF4-FFF2-40B4-BE49-F238E27FC236}">
                <a16:creationId xmlns:a16="http://schemas.microsoft.com/office/drawing/2014/main" id="{432DDFC1-5C00-B58C-8198-CAB6EE9D7F5A}"/>
              </a:ext>
            </a:extLst>
          </p:cNvPr>
          <p:cNvSpPr>
            <a:spLocks noGrp="1"/>
          </p:cNvSpPr>
          <p:nvPr>
            <p:ph type="body" idx="39" hasCustomPrompt="1"/>
          </p:nvPr>
        </p:nvSpPr>
        <p:spPr>
          <a:xfrm>
            <a:off x="1354078"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0C2AD133-166C-DDB3-7CC9-33297C99E431}"/>
              </a:ext>
            </a:extLst>
          </p:cNvPr>
          <p:cNvSpPr>
            <a:spLocks noGrp="1"/>
          </p:cNvSpPr>
          <p:nvPr>
            <p:ph type="body" sz="quarter" idx="40" hasCustomPrompt="1"/>
          </p:nvPr>
        </p:nvSpPr>
        <p:spPr>
          <a:xfrm>
            <a:off x="1343391"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2" name="Rectangle 51">
            <a:extLst>
              <a:ext uri="{FF2B5EF4-FFF2-40B4-BE49-F238E27FC236}">
                <a16:creationId xmlns:a16="http://schemas.microsoft.com/office/drawing/2014/main" id="{FE516318-426E-CF48-0673-C9C6C51B28FC}"/>
              </a:ext>
              <a:ext uri="{C183D7F6-B498-43B3-948B-1728B52AA6E4}">
                <adec:decorative xmlns:adec="http://schemas.microsoft.com/office/drawing/2017/decorative" val="1"/>
              </a:ext>
            </a:extLst>
          </p:cNvPr>
          <p:cNvSpPr/>
          <p:nvPr/>
        </p:nvSpPr>
        <p:spPr>
          <a:xfrm>
            <a:off x="4345856"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3" name="Rectangle 52">
            <a:extLst>
              <a:ext uri="{FF2B5EF4-FFF2-40B4-BE49-F238E27FC236}">
                <a16:creationId xmlns:a16="http://schemas.microsoft.com/office/drawing/2014/main" id="{B03CA64C-4A1F-32D0-5932-A86A260E0E42}"/>
              </a:ext>
              <a:ext uri="{C183D7F6-B498-43B3-948B-1728B52AA6E4}">
                <adec:decorative xmlns:adec="http://schemas.microsoft.com/office/drawing/2017/decorative" val="1"/>
              </a:ext>
            </a:extLst>
          </p:cNvPr>
          <p:cNvSpPr/>
          <p:nvPr/>
        </p:nvSpPr>
        <p:spPr>
          <a:xfrm>
            <a:off x="4442414"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4" name="First Metric">
            <a:extLst>
              <a:ext uri="{FF2B5EF4-FFF2-40B4-BE49-F238E27FC236}">
                <a16:creationId xmlns:a16="http://schemas.microsoft.com/office/drawing/2014/main" id="{B0A971CD-166E-DD59-1AFC-47A6A93D6AF3}"/>
              </a:ext>
            </a:extLst>
          </p:cNvPr>
          <p:cNvSpPr>
            <a:spLocks noGrp="1"/>
          </p:cNvSpPr>
          <p:nvPr>
            <p:ph type="body" idx="41" hasCustomPrompt="1"/>
          </p:nvPr>
        </p:nvSpPr>
        <p:spPr>
          <a:xfrm>
            <a:off x="4440736"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5" name="First Metric Label">
            <a:extLst>
              <a:ext uri="{FF2B5EF4-FFF2-40B4-BE49-F238E27FC236}">
                <a16:creationId xmlns:a16="http://schemas.microsoft.com/office/drawing/2014/main" id="{1498D6E6-4EFB-8B75-B4CE-C73EBCC2EE7D}"/>
              </a:ext>
            </a:extLst>
          </p:cNvPr>
          <p:cNvSpPr>
            <a:spLocks noGrp="1"/>
          </p:cNvSpPr>
          <p:nvPr>
            <p:ph type="body" sz="quarter" idx="42" hasCustomPrompt="1"/>
          </p:nvPr>
        </p:nvSpPr>
        <p:spPr>
          <a:xfrm>
            <a:off x="4430049"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6" name="Rectangle 55">
            <a:extLst>
              <a:ext uri="{FF2B5EF4-FFF2-40B4-BE49-F238E27FC236}">
                <a16:creationId xmlns:a16="http://schemas.microsoft.com/office/drawing/2014/main" id="{EECB50E8-812D-E350-714E-1DC0821F36F1}"/>
              </a:ext>
              <a:ext uri="{C183D7F6-B498-43B3-948B-1728B52AA6E4}">
                <adec:decorative xmlns:adec="http://schemas.microsoft.com/office/drawing/2017/decorative" val="1"/>
              </a:ext>
            </a:extLst>
          </p:cNvPr>
          <p:cNvSpPr/>
          <p:nvPr/>
        </p:nvSpPr>
        <p:spPr>
          <a:xfrm>
            <a:off x="7414671"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7" name="Rectangle 56">
            <a:extLst>
              <a:ext uri="{FF2B5EF4-FFF2-40B4-BE49-F238E27FC236}">
                <a16:creationId xmlns:a16="http://schemas.microsoft.com/office/drawing/2014/main" id="{748D2C4C-182D-27B0-0B7A-146E82AA803A}"/>
              </a:ext>
              <a:ext uri="{C183D7F6-B498-43B3-948B-1728B52AA6E4}">
                <adec:decorative xmlns:adec="http://schemas.microsoft.com/office/drawing/2017/decorative" val="1"/>
              </a:ext>
            </a:extLst>
          </p:cNvPr>
          <p:cNvSpPr/>
          <p:nvPr/>
        </p:nvSpPr>
        <p:spPr>
          <a:xfrm>
            <a:off x="7511229"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8" name="First Metric">
            <a:extLst>
              <a:ext uri="{FF2B5EF4-FFF2-40B4-BE49-F238E27FC236}">
                <a16:creationId xmlns:a16="http://schemas.microsoft.com/office/drawing/2014/main" id="{C374932A-76F7-56D2-2B1A-5BC8449207D1}"/>
              </a:ext>
            </a:extLst>
          </p:cNvPr>
          <p:cNvSpPr>
            <a:spLocks noGrp="1"/>
          </p:cNvSpPr>
          <p:nvPr>
            <p:ph type="body" idx="43" hasCustomPrompt="1"/>
          </p:nvPr>
        </p:nvSpPr>
        <p:spPr>
          <a:xfrm>
            <a:off x="7509551"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9" name="First Metric Label">
            <a:extLst>
              <a:ext uri="{FF2B5EF4-FFF2-40B4-BE49-F238E27FC236}">
                <a16:creationId xmlns:a16="http://schemas.microsoft.com/office/drawing/2014/main" id="{9682CE43-64CC-64B5-07A9-F43B82CB9DC9}"/>
              </a:ext>
            </a:extLst>
          </p:cNvPr>
          <p:cNvSpPr>
            <a:spLocks noGrp="1"/>
          </p:cNvSpPr>
          <p:nvPr>
            <p:ph type="body" sz="quarter" idx="44" hasCustomPrompt="1"/>
          </p:nvPr>
        </p:nvSpPr>
        <p:spPr>
          <a:xfrm>
            <a:off x="7498864"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60" name="Rectangle 59">
            <a:extLst>
              <a:ext uri="{FF2B5EF4-FFF2-40B4-BE49-F238E27FC236}">
                <a16:creationId xmlns:a16="http://schemas.microsoft.com/office/drawing/2014/main" id="{F31DE1FD-2EAA-5D40-7F40-B66083AFA40A}"/>
              </a:ext>
              <a:ext uri="{C183D7F6-B498-43B3-948B-1728B52AA6E4}">
                <adec:decorative xmlns:adec="http://schemas.microsoft.com/office/drawing/2017/decorative" val="1"/>
              </a:ext>
            </a:extLst>
          </p:cNvPr>
          <p:cNvSpPr/>
          <p:nvPr/>
        </p:nvSpPr>
        <p:spPr>
          <a:xfrm>
            <a:off x="10501329"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1" name="Rectangle 60">
            <a:extLst>
              <a:ext uri="{FF2B5EF4-FFF2-40B4-BE49-F238E27FC236}">
                <a16:creationId xmlns:a16="http://schemas.microsoft.com/office/drawing/2014/main" id="{C3EB48BD-B825-8B3D-A658-8097C12113E6}"/>
              </a:ext>
              <a:ext uri="{C183D7F6-B498-43B3-948B-1728B52AA6E4}">
                <adec:decorative xmlns:adec="http://schemas.microsoft.com/office/drawing/2017/decorative" val="1"/>
              </a:ext>
            </a:extLst>
          </p:cNvPr>
          <p:cNvSpPr/>
          <p:nvPr/>
        </p:nvSpPr>
        <p:spPr>
          <a:xfrm>
            <a:off x="10597887"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2" name="First Metric">
            <a:extLst>
              <a:ext uri="{FF2B5EF4-FFF2-40B4-BE49-F238E27FC236}">
                <a16:creationId xmlns:a16="http://schemas.microsoft.com/office/drawing/2014/main" id="{13323CA5-5341-2C23-58D6-DCE36E79FBC9}"/>
              </a:ext>
            </a:extLst>
          </p:cNvPr>
          <p:cNvSpPr>
            <a:spLocks noGrp="1"/>
          </p:cNvSpPr>
          <p:nvPr>
            <p:ph type="body" idx="45" hasCustomPrompt="1"/>
          </p:nvPr>
        </p:nvSpPr>
        <p:spPr>
          <a:xfrm>
            <a:off x="10596209"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3" name="First Metric Label">
            <a:extLst>
              <a:ext uri="{FF2B5EF4-FFF2-40B4-BE49-F238E27FC236}">
                <a16:creationId xmlns:a16="http://schemas.microsoft.com/office/drawing/2014/main" id="{907E0E3A-087A-0CA9-5F91-511E5CE621D3}"/>
              </a:ext>
            </a:extLst>
          </p:cNvPr>
          <p:cNvSpPr>
            <a:spLocks noGrp="1"/>
          </p:cNvSpPr>
          <p:nvPr>
            <p:ph type="body" sz="quarter" idx="46" hasCustomPrompt="1"/>
          </p:nvPr>
        </p:nvSpPr>
        <p:spPr>
          <a:xfrm>
            <a:off x="10585522"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64" name="Subtitle">
            <a:extLst>
              <a:ext uri="{FF2B5EF4-FFF2-40B4-BE49-F238E27FC236}">
                <a16:creationId xmlns:a16="http://schemas.microsoft.com/office/drawing/2014/main" id="{9FA34EEF-EB9C-5108-F72F-B0855C7DD1F8}"/>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393838267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3 Step Proces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39FC038-5486-5FA9-5095-2A1221C9942E}"/>
              </a:ext>
              <a:ext uri="{C183D7F6-B498-43B3-948B-1728B52AA6E4}">
                <adec:decorative xmlns:adec="http://schemas.microsoft.com/office/drawing/2017/decorative" val="1"/>
              </a:ext>
            </a:extLst>
          </p:cNvPr>
          <p:cNvSpPr>
            <a:spLocks noChangeAspect="1"/>
          </p:cNvSpPr>
          <p:nvPr/>
        </p:nvSpPr>
        <p:spPr>
          <a:xfrm>
            <a:off x="2971800"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80">
              <a:latin typeface="Work Sans Medium" pitchFamily="2" charset="77"/>
            </a:endParaRPr>
          </a:p>
        </p:txBody>
      </p:sp>
      <p:sp>
        <p:nvSpPr>
          <p:cNvPr id="4" name="Oval 3">
            <a:extLst>
              <a:ext uri="{FF2B5EF4-FFF2-40B4-BE49-F238E27FC236}">
                <a16:creationId xmlns:a16="http://schemas.microsoft.com/office/drawing/2014/main" id="{38AB3796-0310-A6DB-7B7B-450F0938BE2D}"/>
              </a:ext>
              <a:ext uri="{C183D7F6-B498-43B3-948B-1728B52AA6E4}">
                <adec:decorative xmlns:adec="http://schemas.microsoft.com/office/drawing/2017/decorative" val="1"/>
              </a:ext>
            </a:extLst>
          </p:cNvPr>
          <p:cNvSpPr>
            <a:spLocks noChangeAspect="1"/>
          </p:cNvSpPr>
          <p:nvPr/>
        </p:nvSpPr>
        <p:spPr>
          <a:xfrm>
            <a:off x="5860256"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5" name="Oval 4">
            <a:extLst>
              <a:ext uri="{FF2B5EF4-FFF2-40B4-BE49-F238E27FC236}">
                <a16:creationId xmlns:a16="http://schemas.microsoft.com/office/drawing/2014/main" id="{9E942BD3-BAB3-83D3-B682-C53B6B7B2C5B}"/>
              </a:ext>
              <a:ext uri="{C183D7F6-B498-43B3-948B-1728B52AA6E4}">
                <adec:decorative xmlns:adec="http://schemas.microsoft.com/office/drawing/2017/decorative" val="1"/>
              </a:ext>
            </a:extLst>
          </p:cNvPr>
          <p:cNvSpPr>
            <a:spLocks noChangeAspect="1"/>
          </p:cNvSpPr>
          <p:nvPr/>
        </p:nvSpPr>
        <p:spPr>
          <a:xfrm>
            <a:off x="8748713"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grpSp>
        <p:nvGrpSpPr>
          <p:cNvPr id="10" name="Graphic 33">
            <a:extLst>
              <a:ext uri="{FF2B5EF4-FFF2-40B4-BE49-F238E27FC236}">
                <a16:creationId xmlns:a16="http://schemas.microsoft.com/office/drawing/2014/main" id="{47C47B86-AEE3-4245-6E05-C220A7421BE8}"/>
              </a:ext>
              <a:ext uri="{C183D7F6-B498-43B3-948B-1728B52AA6E4}">
                <adec:decorative xmlns:adec="http://schemas.microsoft.com/office/drawing/2017/decorative" val="1"/>
              </a:ext>
            </a:extLst>
          </p:cNvPr>
          <p:cNvGrpSpPr/>
          <p:nvPr/>
        </p:nvGrpSpPr>
        <p:grpSpPr>
          <a:xfrm>
            <a:off x="3017253" y="2636822"/>
            <a:ext cx="3229369" cy="1350132"/>
            <a:chOff x="2895600" y="2089135"/>
            <a:chExt cx="6404814" cy="2677719"/>
          </a:xfrm>
          <a:gradFill>
            <a:gsLst>
              <a:gs pos="60000">
                <a:schemeClr val="accent1"/>
              </a:gs>
              <a:gs pos="0">
                <a:schemeClr val="accent1">
                  <a:alpha val="0"/>
                </a:schemeClr>
              </a:gs>
            </a:gsLst>
            <a:lin ang="0" scaled="0"/>
          </a:gradFill>
        </p:grpSpPr>
        <p:sp>
          <p:nvSpPr>
            <p:cNvPr id="26" name="Freeform 25">
              <a:extLst>
                <a:ext uri="{FF2B5EF4-FFF2-40B4-BE49-F238E27FC236}">
                  <a16:creationId xmlns:a16="http://schemas.microsoft.com/office/drawing/2014/main" id="{E13A9C4A-E871-121D-3E4B-99A4DD92D87E}"/>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7" name="Freeform 26">
              <a:extLst>
                <a:ext uri="{FF2B5EF4-FFF2-40B4-BE49-F238E27FC236}">
                  <a16:creationId xmlns:a16="http://schemas.microsoft.com/office/drawing/2014/main" id="{B33D72F0-8954-3B29-424B-BCACF301361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1" name="Graphic 33">
            <a:extLst>
              <a:ext uri="{FF2B5EF4-FFF2-40B4-BE49-F238E27FC236}">
                <a16:creationId xmlns:a16="http://schemas.microsoft.com/office/drawing/2014/main" id="{0A29FB74-809D-B45F-6257-955C390A27A1}"/>
              </a:ext>
              <a:ext uri="{C183D7F6-B498-43B3-948B-1728B52AA6E4}">
                <adec:decorative xmlns:adec="http://schemas.microsoft.com/office/drawing/2017/decorative" val="1"/>
              </a:ext>
            </a:extLst>
          </p:cNvPr>
          <p:cNvGrpSpPr/>
          <p:nvPr/>
        </p:nvGrpSpPr>
        <p:grpSpPr>
          <a:xfrm>
            <a:off x="5907607" y="2636822"/>
            <a:ext cx="3229369" cy="1350132"/>
            <a:chOff x="2895600" y="2089135"/>
            <a:chExt cx="6404814" cy="2677719"/>
          </a:xfrm>
          <a:gradFill>
            <a:gsLst>
              <a:gs pos="60000">
                <a:schemeClr val="accent1"/>
              </a:gs>
              <a:gs pos="8000">
                <a:schemeClr val="accent1">
                  <a:alpha val="0"/>
                </a:schemeClr>
              </a:gs>
            </a:gsLst>
            <a:lin ang="0" scaled="0"/>
          </a:gradFill>
        </p:grpSpPr>
        <p:sp>
          <p:nvSpPr>
            <p:cNvPr id="24" name="Freeform 23">
              <a:extLst>
                <a:ext uri="{FF2B5EF4-FFF2-40B4-BE49-F238E27FC236}">
                  <a16:creationId xmlns:a16="http://schemas.microsoft.com/office/drawing/2014/main" id="{FE502FB8-5261-B6ED-DB0C-9C8CB3C0C0B3}"/>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5" name="Freeform 24">
              <a:extLst>
                <a:ext uri="{FF2B5EF4-FFF2-40B4-BE49-F238E27FC236}">
                  <a16:creationId xmlns:a16="http://schemas.microsoft.com/office/drawing/2014/main" id="{E3D464E1-5BFD-6878-A509-8C108B5B4B8B}"/>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4" name="Graphic 33">
            <a:extLst>
              <a:ext uri="{FF2B5EF4-FFF2-40B4-BE49-F238E27FC236}">
                <a16:creationId xmlns:a16="http://schemas.microsoft.com/office/drawing/2014/main" id="{7AC7BD48-B5E2-5057-ADE6-D5D82B4A09E7}"/>
              </a:ext>
              <a:ext uri="{C183D7F6-B498-43B3-948B-1728B52AA6E4}">
                <adec:decorative xmlns:adec="http://schemas.microsoft.com/office/drawing/2017/decorative" val="1"/>
              </a:ext>
            </a:extLst>
          </p:cNvPr>
          <p:cNvGrpSpPr/>
          <p:nvPr/>
        </p:nvGrpSpPr>
        <p:grpSpPr>
          <a:xfrm rot="10800000">
            <a:off x="8444905" y="4224312"/>
            <a:ext cx="3229369" cy="1350132"/>
            <a:chOff x="2895600" y="2089135"/>
            <a:chExt cx="6404814" cy="2677719"/>
          </a:xfrm>
          <a:gradFill>
            <a:gsLst>
              <a:gs pos="60000">
                <a:schemeClr val="accent1"/>
              </a:gs>
              <a:gs pos="8000">
                <a:schemeClr val="accent1">
                  <a:alpha val="0"/>
                </a:schemeClr>
              </a:gs>
            </a:gsLst>
            <a:lin ang="0" scaled="0"/>
          </a:gradFill>
        </p:grpSpPr>
        <p:sp>
          <p:nvSpPr>
            <p:cNvPr id="18" name="Freeform 17">
              <a:extLst>
                <a:ext uri="{FF2B5EF4-FFF2-40B4-BE49-F238E27FC236}">
                  <a16:creationId xmlns:a16="http://schemas.microsoft.com/office/drawing/2014/main" id="{9C7DC18A-34E6-F44F-E78E-9309C4C37C4E}"/>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9" name="Freeform 18">
              <a:extLst>
                <a:ext uri="{FF2B5EF4-FFF2-40B4-BE49-F238E27FC236}">
                  <a16:creationId xmlns:a16="http://schemas.microsoft.com/office/drawing/2014/main" id="{FC808083-80A3-E91F-2949-370A0F8BFB65}"/>
                </a:ext>
              </a:extLst>
            </p:cNvPr>
            <p:cNvSpPr/>
            <p:nvPr/>
          </p:nvSpPr>
          <p:spPr>
            <a:xfrm>
              <a:off x="2895600" y="2089135"/>
              <a:ext cx="5695949"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5" name="Graphic 33">
            <a:extLst>
              <a:ext uri="{FF2B5EF4-FFF2-40B4-BE49-F238E27FC236}">
                <a16:creationId xmlns:a16="http://schemas.microsoft.com/office/drawing/2014/main" id="{66912C9F-ED66-E2A5-11D1-EF427ABFEC6C}"/>
              </a:ext>
              <a:ext uri="{C183D7F6-B498-43B3-948B-1728B52AA6E4}">
                <adec:decorative xmlns:adec="http://schemas.microsoft.com/office/drawing/2017/decorative" val="1"/>
              </a:ext>
            </a:extLst>
          </p:cNvPr>
          <p:cNvGrpSpPr/>
          <p:nvPr/>
        </p:nvGrpSpPr>
        <p:grpSpPr>
          <a:xfrm rot="10800000">
            <a:off x="5554551" y="4224312"/>
            <a:ext cx="3229369" cy="1350132"/>
            <a:chOff x="2895600" y="2089135"/>
            <a:chExt cx="6404814" cy="2677719"/>
          </a:xfrm>
          <a:gradFill>
            <a:gsLst>
              <a:gs pos="60000">
                <a:schemeClr val="accent1"/>
              </a:gs>
              <a:gs pos="8000">
                <a:schemeClr val="accent1">
                  <a:alpha val="0"/>
                </a:schemeClr>
              </a:gs>
            </a:gsLst>
            <a:lin ang="0" scaled="0"/>
          </a:gradFill>
        </p:grpSpPr>
        <p:sp>
          <p:nvSpPr>
            <p:cNvPr id="16" name="Freeform 15">
              <a:extLst>
                <a:ext uri="{FF2B5EF4-FFF2-40B4-BE49-F238E27FC236}">
                  <a16:creationId xmlns:a16="http://schemas.microsoft.com/office/drawing/2014/main" id="{BEC7994A-FB2B-14D1-018C-84065BD1B6AB}"/>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7" name="Freeform 16">
              <a:extLst>
                <a:ext uri="{FF2B5EF4-FFF2-40B4-BE49-F238E27FC236}">
                  <a16:creationId xmlns:a16="http://schemas.microsoft.com/office/drawing/2014/main" id="{60D081A9-2106-E547-144F-648A99D83F61}"/>
                </a:ext>
              </a:extLst>
            </p:cNvPr>
            <p:cNvSpPr/>
            <p:nvPr/>
          </p:nvSpPr>
          <p:spPr>
            <a:xfrm>
              <a:off x="2895600" y="2089135"/>
              <a:ext cx="5695949"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sp>
        <p:nvSpPr>
          <p:cNvPr id="36" name="Footer Placeholder">
            <a:extLst>
              <a:ext uri="{FF2B5EF4-FFF2-40B4-BE49-F238E27FC236}">
                <a16:creationId xmlns:a16="http://schemas.microsoft.com/office/drawing/2014/main" id="{553B08F4-8A33-58E5-5C5B-C861CF1B36E2}"/>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Flowchart Item 1">
            <a:extLst>
              <a:ext uri="{FF2B5EF4-FFF2-40B4-BE49-F238E27FC236}">
                <a16:creationId xmlns:a16="http://schemas.microsoft.com/office/drawing/2014/main" id="{CB1A353F-BB61-03D7-BC2D-00634EA995FB}"/>
              </a:ext>
            </a:extLst>
          </p:cNvPr>
          <p:cNvSpPr>
            <a:spLocks noGrp="1"/>
          </p:cNvSpPr>
          <p:nvPr>
            <p:ph type="body" sz="quarter" idx="14" hasCustomPrompt="1"/>
          </p:nvPr>
        </p:nvSpPr>
        <p:spPr>
          <a:xfrm>
            <a:off x="2971801"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1</a:t>
            </a:r>
          </a:p>
        </p:txBody>
      </p:sp>
      <p:sp>
        <p:nvSpPr>
          <p:cNvPr id="31" name="Flowchart Item 2">
            <a:extLst>
              <a:ext uri="{FF2B5EF4-FFF2-40B4-BE49-F238E27FC236}">
                <a16:creationId xmlns:a16="http://schemas.microsoft.com/office/drawing/2014/main" id="{0BEA41D9-6272-66C6-8605-EE39F7E9FB0D}"/>
              </a:ext>
            </a:extLst>
          </p:cNvPr>
          <p:cNvSpPr>
            <a:spLocks noGrp="1"/>
          </p:cNvSpPr>
          <p:nvPr>
            <p:ph type="body" sz="quarter" idx="30" hasCustomPrompt="1"/>
          </p:nvPr>
        </p:nvSpPr>
        <p:spPr>
          <a:xfrm>
            <a:off x="5874283"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2</a:t>
            </a:r>
          </a:p>
        </p:txBody>
      </p:sp>
      <p:sp>
        <p:nvSpPr>
          <p:cNvPr id="32" name="Flowchart Item 3">
            <a:extLst>
              <a:ext uri="{FF2B5EF4-FFF2-40B4-BE49-F238E27FC236}">
                <a16:creationId xmlns:a16="http://schemas.microsoft.com/office/drawing/2014/main" id="{1229B916-0D68-DBB8-349B-04CC0B0669DE}"/>
              </a:ext>
            </a:extLst>
          </p:cNvPr>
          <p:cNvSpPr>
            <a:spLocks noGrp="1"/>
          </p:cNvSpPr>
          <p:nvPr>
            <p:ph type="body" sz="quarter" idx="31" hasCustomPrompt="1"/>
          </p:nvPr>
        </p:nvSpPr>
        <p:spPr>
          <a:xfrm>
            <a:off x="8788563"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3</a:t>
            </a:r>
          </a:p>
        </p:txBody>
      </p:sp>
      <p:sp>
        <p:nvSpPr>
          <p:cNvPr id="38" name="Slide Number">
            <a:extLst>
              <a:ext uri="{FF2B5EF4-FFF2-40B4-BE49-F238E27FC236}">
                <a16:creationId xmlns:a16="http://schemas.microsoft.com/office/drawing/2014/main" id="{47A8C675-B944-45F0-BFE6-F5D24E1B7F2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9" name="Main Takeaway">
            <a:extLst>
              <a:ext uri="{FF2B5EF4-FFF2-40B4-BE49-F238E27FC236}">
                <a16:creationId xmlns:a16="http://schemas.microsoft.com/office/drawing/2014/main" id="{F42E558B-3A09-7566-5843-622C7B6FAC17}"/>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12" name="Subtitle">
            <a:extLst>
              <a:ext uri="{FF2B5EF4-FFF2-40B4-BE49-F238E27FC236}">
                <a16:creationId xmlns:a16="http://schemas.microsoft.com/office/drawing/2014/main" id="{554D7291-58D4-F2B0-302A-FD8A1ECD949A}"/>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377785210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4 Step Proces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39FC038-5486-5FA9-5095-2A1221C9942E}"/>
              </a:ext>
              <a:ext uri="{C183D7F6-B498-43B3-948B-1728B52AA6E4}">
                <adec:decorative xmlns:adec="http://schemas.microsoft.com/office/drawing/2017/decorative" val="1"/>
              </a:ext>
            </a:extLst>
          </p:cNvPr>
          <p:cNvSpPr>
            <a:spLocks noChangeAspect="1"/>
          </p:cNvSpPr>
          <p:nvPr/>
        </p:nvSpPr>
        <p:spPr>
          <a:xfrm>
            <a:off x="1510547"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4" name="Oval 3">
            <a:extLst>
              <a:ext uri="{FF2B5EF4-FFF2-40B4-BE49-F238E27FC236}">
                <a16:creationId xmlns:a16="http://schemas.microsoft.com/office/drawing/2014/main" id="{38AB3796-0310-A6DB-7B7B-450F0938BE2D}"/>
              </a:ext>
              <a:ext uri="{C183D7F6-B498-43B3-948B-1728B52AA6E4}">
                <adec:decorative xmlns:adec="http://schemas.microsoft.com/office/drawing/2017/decorative" val="1"/>
              </a:ext>
            </a:extLst>
          </p:cNvPr>
          <p:cNvSpPr>
            <a:spLocks noChangeAspect="1"/>
          </p:cNvSpPr>
          <p:nvPr/>
        </p:nvSpPr>
        <p:spPr>
          <a:xfrm>
            <a:off x="4399003"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5" name="Oval 4">
            <a:extLst>
              <a:ext uri="{FF2B5EF4-FFF2-40B4-BE49-F238E27FC236}">
                <a16:creationId xmlns:a16="http://schemas.microsoft.com/office/drawing/2014/main" id="{9E942BD3-BAB3-83D3-B682-C53B6B7B2C5B}"/>
              </a:ext>
              <a:ext uri="{C183D7F6-B498-43B3-948B-1728B52AA6E4}">
                <adec:decorative xmlns:adec="http://schemas.microsoft.com/office/drawing/2017/decorative" val="1"/>
              </a:ext>
            </a:extLst>
          </p:cNvPr>
          <p:cNvSpPr>
            <a:spLocks noChangeAspect="1"/>
          </p:cNvSpPr>
          <p:nvPr/>
        </p:nvSpPr>
        <p:spPr>
          <a:xfrm>
            <a:off x="7287460"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9" name="Oval 8">
            <a:extLst>
              <a:ext uri="{FF2B5EF4-FFF2-40B4-BE49-F238E27FC236}">
                <a16:creationId xmlns:a16="http://schemas.microsoft.com/office/drawing/2014/main" id="{95737D63-A8E0-AA54-EA6B-EA3E4EFB5FC2}"/>
              </a:ext>
              <a:ext uri="{C183D7F6-B498-43B3-948B-1728B52AA6E4}">
                <adec:decorative xmlns:adec="http://schemas.microsoft.com/office/drawing/2017/decorative" val="1"/>
              </a:ext>
            </a:extLst>
          </p:cNvPr>
          <p:cNvSpPr>
            <a:spLocks noChangeAspect="1"/>
          </p:cNvSpPr>
          <p:nvPr/>
        </p:nvSpPr>
        <p:spPr>
          <a:xfrm>
            <a:off x="10175917"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38" name="Footer Placeholder">
            <a:extLst>
              <a:ext uri="{FF2B5EF4-FFF2-40B4-BE49-F238E27FC236}">
                <a16:creationId xmlns:a16="http://schemas.microsoft.com/office/drawing/2014/main" id="{16E2809A-845B-AA3B-D0ED-E2A0039BA148}"/>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0" name="Slide Number">
            <a:extLst>
              <a:ext uri="{FF2B5EF4-FFF2-40B4-BE49-F238E27FC236}">
                <a16:creationId xmlns:a16="http://schemas.microsoft.com/office/drawing/2014/main" id="{3F5937A2-9BAE-2A84-64F7-E2A771206186}"/>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1" name="Flowchart Item 1">
            <a:extLst>
              <a:ext uri="{FF2B5EF4-FFF2-40B4-BE49-F238E27FC236}">
                <a16:creationId xmlns:a16="http://schemas.microsoft.com/office/drawing/2014/main" id="{754D01CD-8B8B-6921-020A-90C09FF0BAB7}"/>
              </a:ext>
            </a:extLst>
          </p:cNvPr>
          <p:cNvSpPr>
            <a:spLocks noGrp="1"/>
          </p:cNvSpPr>
          <p:nvPr>
            <p:ph type="body" sz="quarter" idx="14" hasCustomPrompt="1"/>
          </p:nvPr>
        </p:nvSpPr>
        <p:spPr>
          <a:xfrm>
            <a:off x="1522992"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1</a:t>
            </a:r>
          </a:p>
        </p:txBody>
      </p:sp>
      <p:sp>
        <p:nvSpPr>
          <p:cNvPr id="32" name="Flowchart Item 2">
            <a:extLst>
              <a:ext uri="{FF2B5EF4-FFF2-40B4-BE49-F238E27FC236}">
                <a16:creationId xmlns:a16="http://schemas.microsoft.com/office/drawing/2014/main" id="{61A874FF-5D76-AF90-B1D0-F4BF5FD7A2CA}"/>
              </a:ext>
            </a:extLst>
          </p:cNvPr>
          <p:cNvSpPr>
            <a:spLocks noGrp="1"/>
          </p:cNvSpPr>
          <p:nvPr>
            <p:ph type="body" sz="quarter" idx="30" hasCustomPrompt="1"/>
          </p:nvPr>
        </p:nvSpPr>
        <p:spPr>
          <a:xfrm>
            <a:off x="4425474"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2</a:t>
            </a:r>
          </a:p>
        </p:txBody>
      </p:sp>
      <p:sp>
        <p:nvSpPr>
          <p:cNvPr id="33" name="Flowchart Item 3">
            <a:extLst>
              <a:ext uri="{FF2B5EF4-FFF2-40B4-BE49-F238E27FC236}">
                <a16:creationId xmlns:a16="http://schemas.microsoft.com/office/drawing/2014/main" id="{7D5F8A1E-B7AE-653E-E343-046E0BD22811}"/>
              </a:ext>
            </a:extLst>
          </p:cNvPr>
          <p:cNvSpPr>
            <a:spLocks noGrp="1"/>
          </p:cNvSpPr>
          <p:nvPr>
            <p:ph type="body" sz="quarter" idx="31" hasCustomPrompt="1"/>
          </p:nvPr>
        </p:nvSpPr>
        <p:spPr>
          <a:xfrm>
            <a:off x="7339754"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3</a:t>
            </a:r>
          </a:p>
        </p:txBody>
      </p:sp>
      <p:sp>
        <p:nvSpPr>
          <p:cNvPr id="34" name="Flowchart  Item 4">
            <a:extLst>
              <a:ext uri="{FF2B5EF4-FFF2-40B4-BE49-F238E27FC236}">
                <a16:creationId xmlns:a16="http://schemas.microsoft.com/office/drawing/2014/main" id="{0CFD69C9-0962-D038-D05B-B8E970113B2D}"/>
              </a:ext>
            </a:extLst>
          </p:cNvPr>
          <p:cNvSpPr>
            <a:spLocks noGrp="1"/>
          </p:cNvSpPr>
          <p:nvPr>
            <p:ph type="body" sz="quarter" idx="32" hasCustomPrompt="1"/>
          </p:nvPr>
        </p:nvSpPr>
        <p:spPr>
          <a:xfrm>
            <a:off x="10242237"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4</a:t>
            </a:r>
          </a:p>
        </p:txBody>
      </p:sp>
      <p:sp>
        <p:nvSpPr>
          <p:cNvPr id="7" name="Main Takeaway">
            <a:extLst>
              <a:ext uri="{FF2B5EF4-FFF2-40B4-BE49-F238E27FC236}">
                <a16:creationId xmlns:a16="http://schemas.microsoft.com/office/drawing/2014/main" id="{BECA1597-4CAB-C2C4-36A0-14BA12CDFE64}"/>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grpSp>
        <p:nvGrpSpPr>
          <p:cNvPr id="28" name="Graphic 33">
            <a:extLst>
              <a:ext uri="{FF2B5EF4-FFF2-40B4-BE49-F238E27FC236}">
                <a16:creationId xmlns:a16="http://schemas.microsoft.com/office/drawing/2014/main" id="{E625B924-225B-AF83-CF95-8342F1721DE3}"/>
              </a:ext>
              <a:ext uri="{C183D7F6-B498-43B3-948B-1728B52AA6E4}">
                <adec:decorative xmlns:adec="http://schemas.microsoft.com/office/drawing/2017/decorative" val="1"/>
              </a:ext>
            </a:extLst>
          </p:cNvPr>
          <p:cNvGrpSpPr/>
          <p:nvPr/>
        </p:nvGrpSpPr>
        <p:grpSpPr>
          <a:xfrm>
            <a:off x="1568241" y="2636822"/>
            <a:ext cx="3229369" cy="1350132"/>
            <a:chOff x="2895600" y="2089135"/>
            <a:chExt cx="6404814" cy="2677719"/>
          </a:xfrm>
          <a:gradFill>
            <a:gsLst>
              <a:gs pos="60000">
                <a:schemeClr val="accent1"/>
              </a:gs>
              <a:gs pos="0">
                <a:schemeClr val="accent1">
                  <a:alpha val="0"/>
                </a:schemeClr>
              </a:gs>
            </a:gsLst>
            <a:lin ang="0" scaled="0"/>
          </a:gradFill>
        </p:grpSpPr>
        <p:sp>
          <p:nvSpPr>
            <p:cNvPr id="29" name="Freeform 28">
              <a:extLst>
                <a:ext uri="{FF2B5EF4-FFF2-40B4-BE49-F238E27FC236}">
                  <a16:creationId xmlns:a16="http://schemas.microsoft.com/office/drawing/2014/main" id="{4D9F3295-386E-428F-0268-81E66B491B92}"/>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30" name="Freeform 29">
              <a:extLst>
                <a:ext uri="{FF2B5EF4-FFF2-40B4-BE49-F238E27FC236}">
                  <a16:creationId xmlns:a16="http://schemas.microsoft.com/office/drawing/2014/main" id="{071FC272-F1C0-111E-51BF-3E85706E447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35" name="Graphic 33">
            <a:extLst>
              <a:ext uri="{FF2B5EF4-FFF2-40B4-BE49-F238E27FC236}">
                <a16:creationId xmlns:a16="http://schemas.microsoft.com/office/drawing/2014/main" id="{BDBB059F-0FDD-445D-9934-0B640972E93B}"/>
              </a:ext>
              <a:ext uri="{C183D7F6-B498-43B3-948B-1728B52AA6E4}">
                <adec:decorative xmlns:adec="http://schemas.microsoft.com/office/drawing/2017/decorative" val="1"/>
              </a:ext>
            </a:extLst>
          </p:cNvPr>
          <p:cNvGrpSpPr/>
          <p:nvPr/>
        </p:nvGrpSpPr>
        <p:grpSpPr>
          <a:xfrm>
            <a:off x="4458595" y="2636822"/>
            <a:ext cx="3229369" cy="1350132"/>
            <a:chOff x="2895600" y="2089135"/>
            <a:chExt cx="6404814" cy="2677719"/>
          </a:xfrm>
          <a:gradFill>
            <a:gsLst>
              <a:gs pos="60000">
                <a:schemeClr val="accent1"/>
              </a:gs>
              <a:gs pos="8000">
                <a:schemeClr val="accent1">
                  <a:alpha val="0"/>
                </a:schemeClr>
              </a:gs>
            </a:gsLst>
            <a:lin ang="0" scaled="0"/>
          </a:gradFill>
        </p:grpSpPr>
        <p:sp>
          <p:nvSpPr>
            <p:cNvPr id="36" name="Freeform 35">
              <a:extLst>
                <a:ext uri="{FF2B5EF4-FFF2-40B4-BE49-F238E27FC236}">
                  <a16:creationId xmlns:a16="http://schemas.microsoft.com/office/drawing/2014/main" id="{BBAC53CF-C109-8766-B9EB-5B8F20E32723}"/>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37" name="Freeform 36">
              <a:extLst>
                <a:ext uri="{FF2B5EF4-FFF2-40B4-BE49-F238E27FC236}">
                  <a16:creationId xmlns:a16="http://schemas.microsoft.com/office/drawing/2014/main" id="{585B77E8-B287-9BD2-77AF-0465631DEAA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41" name="Graphic 33">
            <a:extLst>
              <a:ext uri="{FF2B5EF4-FFF2-40B4-BE49-F238E27FC236}">
                <a16:creationId xmlns:a16="http://schemas.microsoft.com/office/drawing/2014/main" id="{90E44AD1-EB48-512F-D54F-7033756DC1A1}"/>
              </a:ext>
              <a:ext uri="{C183D7F6-B498-43B3-948B-1728B52AA6E4}">
                <adec:decorative xmlns:adec="http://schemas.microsoft.com/office/drawing/2017/decorative" val="1"/>
              </a:ext>
            </a:extLst>
          </p:cNvPr>
          <p:cNvGrpSpPr/>
          <p:nvPr/>
        </p:nvGrpSpPr>
        <p:grpSpPr>
          <a:xfrm>
            <a:off x="7348758" y="2636822"/>
            <a:ext cx="3229369" cy="1350132"/>
            <a:chOff x="2895600" y="2089135"/>
            <a:chExt cx="6404814" cy="2677719"/>
          </a:xfrm>
          <a:gradFill>
            <a:gsLst>
              <a:gs pos="60000">
                <a:schemeClr val="accent1"/>
              </a:gs>
              <a:gs pos="0">
                <a:schemeClr val="accent1">
                  <a:alpha val="0"/>
                </a:schemeClr>
              </a:gs>
            </a:gsLst>
            <a:lin ang="0" scaled="0"/>
          </a:gradFill>
        </p:grpSpPr>
        <p:sp>
          <p:nvSpPr>
            <p:cNvPr id="42" name="Freeform 41">
              <a:extLst>
                <a:ext uri="{FF2B5EF4-FFF2-40B4-BE49-F238E27FC236}">
                  <a16:creationId xmlns:a16="http://schemas.microsoft.com/office/drawing/2014/main" id="{D36D64F8-A277-E664-EF44-97FFC90E1316}"/>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43" name="Freeform 42">
              <a:extLst>
                <a:ext uri="{FF2B5EF4-FFF2-40B4-BE49-F238E27FC236}">
                  <a16:creationId xmlns:a16="http://schemas.microsoft.com/office/drawing/2014/main" id="{302B0050-9995-6872-C713-926EF9EC5A11}"/>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47" name="Graphic 33">
            <a:extLst>
              <a:ext uri="{FF2B5EF4-FFF2-40B4-BE49-F238E27FC236}">
                <a16:creationId xmlns:a16="http://schemas.microsoft.com/office/drawing/2014/main" id="{385A11E1-80EF-9E8F-86C0-9F527856F253}"/>
              </a:ext>
              <a:ext uri="{C183D7F6-B498-43B3-948B-1728B52AA6E4}">
                <adec:decorative xmlns:adec="http://schemas.microsoft.com/office/drawing/2017/decorative" val="1"/>
              </a:ext>
            </a:extLst>
          </p:cNvPr>
          <p:cNvGrpSpPr/>
          <p:nvPr/>
        </p:nvGrpSpPr>
        <p:grpSpPr>
          <a:xfrm rot="10800000">
            <a:off x="4097144" y="4221798"/>
            <a:ext cx="3229369" cy="1350132"/>
            <a:chOff x="2895600" y="2089135"/>
            <a:chExt cx="6404814" cy="2677719"/>
          </a:xfrm>
          <a:gradFill>
            <a:gsLst>
              <a:gs pos="60000">
                <a:schemeClr val="accent1"/>
              </a:gs>
              <a:gs pos="0">
                <a:schemeClr val="accent1">
                  <a:alpha val="0"/>
                </a:schemeClr>
              </a:gs>
            </a:gsLst>
            <a:lin ang="0" scaled="0"/>
          </a:gradFill>
        </p:grpSpPr>
        <p:sp>
          <p:nvSpPr>
            <p:cNvPr id="48" name="Freeform 47">
              <a:extLst>
                <a:ext uri="{FF2B5EF4-FFF2-40B4-BE49-F238E27FC236}">
                  <a16:creationId xmlns:a16="http://schemas.microsoft.com/office/drawing/2014/main" id="{F5636613-5BD9-6986-C5FB-7EFD343D626B}"/>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49" name="Freeform 48">
              <a:extLst>
                <a:ext uri="{FF2B5EF4-FFF2-40B4-BE49-F238E27FC236}">
                  <a16:creationId xmlns:a16="http://schemas.microsoft.com/office/drawing/2014/main" id="{BF63463B-1D90-3DCE-18E9-44CEDD60B75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50" name="Graphic 33">
            <a:extLst>
              <a:ext uri="{FF2B5EF4-FFF2-40B4-BE49-F238E27FC236}">
                <a16:creationId xmlns:a16="http://schemas.microsoft.com/office/drawing/2014/main" id="{F547E604-CBB0-270D-E082-27411F457781}"/>
              </a:ext>
              <a:ext uri="{C183D7F6-B498-43B3-948B-1728B52AA6E4}">
                <adec:decorative xmlns:adec="http://schemas.microsoft.com/office/drawing/2017/decorative" val="1"/>
              </a:ext>
            </a:extLst>
          </p:cNvPr>
          <p:cNvGrpSpPr/>
          <p:nvPr/>
        </p:nvGrpSpPr>
        <p:grpSpPr>
          <a:xfrm rot="10800000">
            <a:off x="6987498" y="4221798"/>
            <a:ext cx="3229369" cy="1350132"/>
            <a:chOff x="2895600" y="2089135"/>
            <a:chExt cx="6404814" cy="2677719"/>
          </a:xfrm>
          <a:gradFill>
            <a:gsLst>
              <a:gs pos="60000">
                <a:schemeClr val="accent1"/>
              </a:gs>
              <a:gs pos="8000">
                <a:schemeClr val="accent1">
                  <a:alpha val="0"/>
                </a:schemeClr>
              </a:gs>
            </a:gsLst>
            <a:lin ang="0" scaled="0"/>
          </a:gradFill>
        </p:grpSpPr>
        <p:sp>
          <p:nvSpPr>
            <p:cNvPr id="51" name="Freeform 50">
              <a:extLst>
                <a:ext uri="{FF2B5EF4-FFF2-40B4-BE49-F238E27FC236}">
                  <a16:creationId xmlns:a16="http://schemas.microsoft.com/office/drawing/2014/main" id="{4DD3A71B-BC22-8C3D-AD08-FCE6EEF6E03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52" name="Freeform 51">
              <a:extLst>
                <a:ext uri="{FF2B5EF4-FFF2-40B4-BE49-F238E27FC236}">
                  <a16:creationId xmlns:a16="http://schemas.microsoft.com/office/drawing/2014/main" id="{C221700C-A7E5-8900-089B-B7C7C97B2E92}"/>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53" name="Graphic 33">
            <a:extLst>
              <a:ext uri="{FF2B5EF4-FFF2-40B4-BE49-F238E27FC236}">
                <a16:creationId xmlns:a16="http://schemas.microsoft.com/office/drawing/2014/main" id="{90C207D7-B3C9-EBE3-FD3E-AA3A13239946}"/>
              </a:ext>
              <a:ext uri="{C183D7F6-B498-43B3-948B-1728B52AA6E4}">
                <adec:decorative xmlns:adec="http://schemas.microsoft.com/office/drawing/2017/decorative" val="1"/>
              </a:ext>
            </a:extLst>
          </p:cNvPr>
          <p:cNvGrpSpPr/>
          <p:nvPr/>
        </p:nvGrpSpPr>
        <p:grpSpPr>
          <a:xfrm rot="10800000">
            <a:off x="9877660" y="4221798"/>
            <a:ext cx="3229369" cy="1350132"/>
            <a:chOff x="2895600" y="2089135"/>
            <a:chExt cx="6404814" cy="2677719"/>
          </a:xfrm>
          <a:gradFill>
            <a:gsLst>
              <a:gs pos="60000">
                <a:schemeClr val="accent1"/>
              </a:gs>
              <a:gs pos="0">
                <a:schemeClr val="accent1">
                  <a:alpha val="0"/>
                </a:schemeClr>
              </a:gs>
            </a:gsLst>
            <a:lin ang="0" scaled="0"/>
          </a:gradFill>
        </p:grpSpPr>
        <p:sp>
          <p:nvSpPr>
            <p:cNvPr id="54" name="Freeform 53">
              <a:extLst>
                <a:ext uri="{FF2B5EF4-FFF2-40B4-BE49-F238E27FC236}">
                  <a16:creationId xmlns:a16="http://schemas.microsoft.com/office/drawing/2014/main" id="{ED5D8A3B-19D3-1413-4A4C-49A0D318FC95}"/>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55" name="Freeform 54">
              <a:extLst>
                <a:ext uri="{FF2B5EF4-FFF2-40B4-BE49-F238E27FC236}">
                  <a16:creationId xmlns:a16="http://schemas.microsoft.com/office/drawing/2014/main" id="{A30C639F-3EA8-5D90-20A7-741BFBF8F48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0" name="Graphic 33">
            <a:extLst>
              <a:ext uri="{FF2B5EF4-FFF2-40B4-BE49-F238E27FC236}">
                <a16:creationId xmlns:a16="http://schemas.microsoft.com/office/drawing/2014/main" id="{97F757FE-402D-0F70-36F2-EB97764F8F52}"/>
              </a:ext>
              <a:ext uri="{C183D7F6-B498-43B3-948B-1728B52AA6E4}">
                <adec:decorative xmlns:adec="http://schemas.microsoft.com/office/drawing/2017/decorative" val="1"/>
              </a:ext>
            </a:extLst>
          </p:cNvPr>
          <p:cNvGrpSpPr/>
          <p:nvPr/>
        </p:nvGrpSpPr>
        <p:grpSpPr>
          <a:xfrm>
            <a:off x="1559320" y="2627902"/>
            <a:ext cx="3229369" cy="1350132"/>
            <a:chOff x="2895600" y="2089135"/>
            <a:chExt cx="6404814" cy="2677719"/>
          </a:xfrm>
          <a:gradFill>
            <a:gsLst>
              <a:gs pos="60000">
                <a:schemeClr val="accent1"/>
              </a:gs>
              <a:gs pos="0">
                <a:schemeClr val="accent1">
                  <a:alpha val="0"/>
                </a:schemeClr>
              </a:gs>
            </a:gsLst>
            <a:lin ang="0" scaled="0"/>
          </a:gradFill>
        </p:grpSpPr>
        <p:sp>
          <p:nvSpPr>
            <p:cNvPr id="11" name="Freeform 10">
              <a:extLst>
                <a:ext uri="{FF2B5EF4-FFF2-40B4-BE49-F238E27FC236}">
                  <a16:creationId xmlns:a16="http://schemas.microsoft.com/office/drawing/2014/main" id="{0B92C9B8-2A30-A976-E9A4-9C7EFBBD84E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2" name="Freeform 11">
              <a:extLst>
                <a:ext uri="{FF2B5EF4-FFF2-40B4-BE49-F238E27FC236}">
                  <a16:creationId xmlns:a16="http://schemas.microsoft.com/office/drawing/2014/main" id="{54506088-768D-5A5E-F92B-D87BB4F17277}"/>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3" name="Graphic 33">
            <a:extLst>
              <a:ext uri="{FF2B5EF4-FFF2-40B4-BE49-F238E27FC236}">
                <a16:creationId xmlns:a16="http://schemas.microsoft.com/office/drawing/2014/main" id="{B182BC09-12CC-7332-A518-D9BF326F4AC1}"/>
              </a:ext>
              <a:ext uri="{C183D7F6-B498-43B3-948B-1728B52AA6E4}">
                <adec:decorative xmlns:adec="http://schemas.microsoft.com/office/drawing/2017/decorative" val="1"/>
              </a:ext>
            </a:extLst>
          </p:cNvPr>
          <p:cNvGrpSpPr/>
          <p:nvPr/>
        </p:nvGrpSpPr>
        <p:grpSpPr>
          <a:xfrm>
            <a:off x="4449674" y="2627902"/>
            <a:ext cx="3229369" cy="1350132"/>
            <a:chOff x="2895600" y="2089135"/>
            <a:chExt cx="6404814" cy="2677719"/>
          </a:xfrm>
          <a:gradFill>
            <a:gsLst>
              <a:gs pos="60000">
                <a:schemeClr val="accent1"/>
              </a:gs>
              <a:gs pos="8000">
                <a:schemeClr val="accent1">
                  <a:alpha val="0"/>
                </a:schemeClr>
              </a:gs>
            </a:gsLst>
            <a:lin ang="0" scaled="0"/>
          </a:gradFill>
        </p:grpSpPr>
        <p:sp>
          <p:nvSpPr>
            <p:cNvPr id="14" name="Freeform 13">
              <a:extLst>
                <a:ext uri="{FF2B5EF4-FFF2-40B4-BE49-F238E27FC236}">
                  <a16:creationId xmlns:a16="http://schemas.microsoft.com/office/drawing/2014/main" id="{BC318093-EE2F-60CF-6F5B-AA862ADE7C40}"/>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5" name="Freeform 14">
              <a:extLst>
                <a:ext uri="{FF2B5EF4-FFF2-40B4-BE49-F238E27FC236}">
                  <a16:creationId xmlns:a16="http://schemas.microsoft.com/office/drawing/2014/main" id="{CF8A0E79-0D8C-1EAB-E2C9-1CB4C0BE2210}"/>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6" name="Graphic 33">
            <a:extLst>
              <a:ext uri="{FF2B5EF4-FFF2-40B4-BE49-F238E27FC236}">
                <a16:creationId xmlns:a16="http://schemas.microsoft.com/office/drawing/2014/main" id="{6DF00A75-4C3A-757F-2BAB-049BCE38762E}"/>
              </a:ext>
              <a:ext uri="{C183D7F6-B498-43B3-948B-1728B52AA6E4}">
                <adec:decorative xmlns:adec="http://schemas.microsoft.com/office/drawing/2017/decorative" val="1"/>
              </a:ext>
            </a:extLst>
          </p:cNvPr>
          <p:cNvGrpSpPr/>
          <p:nvPr/>
        </p:nvGrpSpPr>
        <p:grpSpPr>
          <a:xfrm>
            <a:off x="7339837" y="2627902"/>
            <a:ext cx="3229369" cy="1350132"/>
            <a:chOff x="2895600" y="2089135"/>
            <a:chExt cx="6404814" cy="2677719"/>
          </a:xfrm>
          <a:gradFill>
            <a:gsLst>
              <a:gs pos="60000">
                <a:schemeClr val="accent1"/>
              </a:gs>
              <a:gs pos="0">
                <a:schemeClr val="accent1">
                  <a:alpha val="0"/>
                </a:schemeClr>
              </a:gs>
            </a:gsLst>
            <a:lin ang="0" scaled="0"/>
          </a:gradFill>
        </p:grpSpPr>
        <p:sp>
          <p:nvSpPr>
            <p:cNvPr id="17" name="Freeform 16">
              <a:extLst>
                <a:ext uri="{FF2B5EF4-FFF2-40B4-BE49-F238E27FC236}">
                  <a16:creationId xmlns:a16="http://schemas.microsoft.com/office/drawing/2014/main" id="{450C435B-9DB1-E5C0-3844-CC17F9229C37}"/>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8" name="Freeform 17">
              <a:extLst>
                <a:ext uri="{FF2B5EF4-FFF2-40B4-BE49-F238E27FC236}">
                  <a16:creationId xmlns:a16="http://schemas.microsoft.com/office/drawing/2014/main" id="{3CFB019E-8F04-8458-A78C-1597E4669272}"/>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9" name="Graphic 33">
            <a:extLst>
              <a:ext uri="{FF2B5EF4-FFF2-40B4-BE49-F238E27FC236}">
                <a16:creationId xmlns:a16="http://schemas.microsoft.com/office/drawing/2014/main" id="{50BD145D-3EEC-9EAB-6831-42DE7EA141B6}"/>
              </a:ext>
              <a:ext uri="{C183D7F6-B498-43B3-948B-1728B52AA6E4}">
                <adec:decorative xmlns:adec="http://schemas.microsoft.com/office/drawing/2017/decorative" val="1"/>
              </a:ext>
            </a:extLst>
          </p:cNvPr>
          <p:cNvGrpSpPr/>
          <p:nvPr/>
        </p:nvGrpSpPr>
        <p:grpSpPr>
          <a:xfrm rot="10800000">
            <a:off x="4097144" y="4221798"/>
            <a:ext cx="3229369" cy="1350132"/>
            <a:chOff x="2895600" y="2089135"/>
            <a:chExt cx="6404814" cy="2677719"/>
          </a:xfrm>
          <a:gradFill>
            <a:gsLst>
              <a:gs pos="60000">
                <a:schemeClr val="accent1"/>
              </a:gs>
              <a:gs pos="0">
                <a:schemeClr val="accent1">
                  <a:alpha val="0"/>
                </a:schemeClr>
              </a:gs>
            </a:gsLst>
            <a:lin ang="0" scaled="0"/>
          </a:gradFill>
        </p:grpSpPr>
        <p:sp>
          <p:nvSpPr>
            <p:cNvPr id="20" name="Freeform 19">
              <a:extLst>
                <a:ext uri="{FF2B5EF4-FFF2-40B4-BE49-F238E27FC236}">
                  <a16:creationId xmlns:a16="http://schemas.microsoft.com/office/drawing/2014/main" id="{069C290B-EAAA-29CB-5A17-3B3159730E50}"/>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1" name="Freeform 20">
              <a:extLst>
                <a:ext uri="{FF2B5EF4-FFF2-40B4-BE49-F238E27FC236}">
                  <a16:creationId xmlns:a16="http://schemas.microsoft.com/office/drawing/2014/main" id="{9890F0CA-3E5A-70C8-08C1-AE9BBDC28A30}"/>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22" name="Graphic 33">
            <a:extLst>
              <a:ext uri="{FF2B5EF4-FFF2-40B4-BE49-F238E27FC236}">
                <a16:creationId xmlns:a16="http://schemas.microsoft.com/office/drawing/2014/main" id="{7872D309-7D6C-2315-BEA2-C9885EDB7825}"/>
              </a:ext>
              <a:ext uri="{C183D7F6-B498-43B3-948B-1728B52AA6E4}">
                <adec:decorative xmlns:adec="http://schemas.microsoft.com/office/drawing/2017/decorative" val="1"/>
              </a:ext>
            </a:extLst>
          </p:cNvPr>
          <p:cNvGrpSpPr/>
          <p:nvPr/>
        </p:nvGrpSpPr>
        <p:grpSpPr>
          <a:xfrm rot="10800000">
            <a:off x="6987498" y="4221798"/>
            <a:ext cx="3229369" cy="1350132"/>
            <a:chOff x="2895600" y="2089135"/>
            <a:chExt cx="6404814" cy="2677719"/>
          </a:xfrm>
          <a:gradFill>
            <a:gsLst>
              <a:gs pos="60000">
                <a:schemeClr val="accent1"/>
              </a:gs>
              <a:gs pos="8000">
                <a:schemeClr val="accent1">
                  <a:alpha val="0"/>
                </a:schemeClr>
              </a:gs>
            </a:gsLst>
            <a:lin ang="0" scaled="0"/>
          </a:gradFill>
        </p:grpSpPr>
        <p:sp>
          <p:nvSpPr>
            <p:cNvPr id="23" name="Freeform 22">
              <a:extLst>
                <a:ext uri="{FF2B5EF4-FFF2-40B4-BE49-F238E27FC236}">
                  <a16:creationId xmlns:a16="http://schemas.microsoft.com/office/drawing/2014/main" id="{99ADC5FD-84B1-AE90-7123-812C95FD6172}"/>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4" name="Freeform 23">
              <a:extLst>
                <a:ext uri="{FF2B5EF4-FFF2-40B4-BE49-F238E27FC236}">
                  <a16:creationId xmlns:a16="http://schemas.microsoft.com/office/drawing/2014/main" id="{05A69148-375D-E1A4-9C68-1FDA9369B1E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25" name="Graphic 33">
            <a:extLst>
              <a:ext uri="{FF2B5EF4-FFF2-40B4-BE49-F238E27FC236}">
                <a16:creationId xmlns:a16="http://schemas.microsoft.com/office/drawing/2014/main" id="{2387B11F-68D8-1CF6-2B10-9C1041A9C34C}"/>
              </a:ext>
              <a:ext uri="{C183D7F6-B498-43B3-948B-1728B52AA6E4}">
                <adec:decorative xmlns:adec="http://schemas.microsoft.com/office/drawing/2017/decorative" val="1"/>
              </a:ext>
            </a:extLst>
          </p:cNvPr>
          <p:cNvGrpSpPr/>
          <p:nvPr/>
        </p:nvGrpSpPr>
        <p:grpSpPr>
          <a:xfrm rot="10800000">
            <a:off x="9877660" y="4221798"/>
            <a:ext cx="3229369" cy="1350132"/>
            <a:chOff x="2895600" y="2089135"/>
            <a:chExt cx="6404814" cy="2677719"/>
          </a:xfrm>
          <a:gradFill>
            <a:gsLst>
              <a:gs pos="60000">
                <a:schemeClr val="accent1"/>
              </a:gs>
              <a:gs pos="0">
                <a:schemeClr val="accent1">
                  <a:alpha val="0"/>
                </a:schemeClr>
              </a:gs>
            </a:gsLst>
            <a:lin ang="0" scaled="0"/>
          </a:gradFill>
        </p:grpSpPr>
        <p:sp>
          <p:nvSpPr>
            <p:cNvPr id="26" name="Freeform 25">
              <a:extLst>
                <a:ext uri="{FF2B5EF4-FFF2-40B4-BE49-F238E27FC236}">
                  <a16:creationId xmlns:a16="http://schemas.microsoft.com/office/drawing/2014/main" id="{E01B9916-FB0A-3964-96AF-B811E20A194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7" name="Freeform 26">
              <a:extLst>
                <a:ext uri="{FF2B5EF4-FFF2-40B4-BE49-F238E27FC236}">
                  <a16:creationId xmlns:a16="http://schemas.microsoft.com/office/drawing/2014/main" id="{BF6FE23D-85F8-82A1-A1CC-FD400840C119}"/>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sp>
        <p:nvSpPr>
          <p:cNvPr id="44" name="Subtitle">
            <a:extLst>
              <a:ext uri="{FF2B5EF4-FFF2-40B4-BE49-F238E27FC236}">
                <a16:creationId xmlns:a16="http://schemas.microsoft.com/office/drawing/2014/main" id="{49BF5073-B3BE-66A2-ED4F-A6C19809DD16}"/>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37675127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Metrics and Proces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53A9FB5-3B5C-46E9-8A49-06C83B77F9AA}"/>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3D61AE8F-77B1-1D66-A6C7-C76ADD9F95F7}"/>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82FB3570-92DA-F730-5174-35D3E3D69F40}"/>
              </a:ext>
              <a:ext uri="{C183D7F6-B498-43B3-948B-1728B52AA6E4}">
                <adec:decorative xmlns:adec="http://schemas.microsoft.com/office/drawing/2017/decorative" val="1"/>
              </a:ext>
            </a:extLst>
          </p:cNvPr>
          <p:cNvSpPr/>
          <p:nvPr/>
        </p:nvSpPr>
        <p:spPr>
          <a:xfrm>
            <a:off x="4298038"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4" name="Rectangle 13">
            <a:extLst>
              <a:ext uri="{FF2B5EF4-FFF2-40B4-BE49-F238E27FC236}">
                <a16:creationId xmlns:a16="http://schemas.microsoft.com/office/drawing/2014/main" id="{4A0C6894-8593-2D03-D506-87B345A96F5F}"/>
              </a:ext>
              <a:ext uri="{C183D7F6-B498-43B3-948B-1728B52AA6E4}">
                <adec:decorative xmlns:adec="http://schemas.microsoft.com/office/drawing/2017/decorative" val="1"/>
              </a:ext>
            </a:extLst>
          </p:cNvPr>
          <p:cNvSpPr/>
          <p:nvPr/>
        </p:nvSpPr>
        <p:spPr>
          <a:xfrm>
            <a:off x="7387467"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5" name="Rectangle 14">
            <a:extLst>
              <a:ext uri="{FF2B5EF4-FFF2-40B4-BE49-F238E27FC236}">
                <a16:creationId xmlns:a16="http://schemas.microsoft.com/office/drawing/2014/main" id="{4A90F3ED-3741-016C-D77B-91E0D3C6DD11}"/>
              </a:ext>
              <a:ext uri="{C183D7F6-B498-43B3-948B-1728B52AA6E4}">
                <adec:decorative xmlns:adec="http://schemas.microsoft.com/office/drawing/2017/decorative" val="1"/>
              </a:ext>
            </a:extLst>
          </p:cNvPr>
          <p:cNvSpPr/>
          <p:nvPr/>
        </p:nvSpPr>
        <p:spPr>
          <a:xfrm>
            <a:off x="104877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A4D42ABD-3996-AE44-E601-1CD0C7666C5E}"/>
              </a:ext>
              <a:ext uri="{C183D7F6-B498-43B3-948B-1728B52AA6E4}">
                <adec:decorative xmlns:adec="http://schemas.microsoft.com/office/drawing/2017/decorative" val="1"/>
              </a:ext>
            </a:extLst>
          </p:cNvPr>
          <p:cNvSpPr/>
          <p:nvPr/>
        </p:nvSpPr>
        <p:spPr>
          <a:xfrm>
            <a:off x="4420977"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7" name="Rectangle 16">
            <a:extLst>
              <a:ext uri="{FF2B5EF4-FFF2-40B4-BE49-F238E27FC236}">
                <a16:creationId xmlns:a16="http://schemas.microsoft.com/office/drawing/2014/main" id="{77B2A950-8CA4-62EA-FA67-233995BEAF8B}"/>
              </a:ext>
              <a:ext uri="{C183D7F6-B498-43B3-948B-1728B52AA6E4}">
                <adec:decorative xmlns:adec="http://schemas.microsoft.com/office/drawing/2017/decorative" val="1"/>
              </a:ext>
            </a:extLst>
          </p:cNvPr>
          <p:cNvSpPr/>
          <p:nvPr/>
        </p:nvSpPr>
        <p:spPr>
          <a:xfrm>
            <a:off x="7510406"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8" name="Rectangle 17">
            <a:extLst>
              <a:ext uri="{FF2B5EF4-FFF2-40B4-BE49-F238E27FC236}">
                <a16:creationId xmlns:a16="http://schemas.microsoft.com/office/drawing/2014/main" id="{AACB5571-46FA-2536-5D1A-475D0CF098A2}"/>
              </a:ext>
              <a:ext uri="{C183D7F6-B498-43B3-948B-1728B52AA6E4}">
                <adec:decorative xmlns:adec="http://schemas.microsoft.com/office/drawing/2017/decorative" val="1"/>
              </a:ext>
            </a:extLst>
          </p:cNvPr>
          <p:cNvSpPr/>
          <p:nvPr/>
        </p:nvSpPr>
        <p:spPr>
          <a:xfrm>
            <a:off x="10621142"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pSp>
        <p:nvGrpSpPr>
          <p:cNvPr id="19" name="Group 18">
            <a:extLst>
              <a:ext uri="{FF2B5EF4-FFF2-40B4-BE49-F238E27FC236}">
                <a16:creationId xmlns:a16="http://schemas.microsoft.com/office/drawing/2014/main" id="{26C20464-2821-EF41-02BE-E4DF1768F9EE}"/>
              </a:ext>
              <a:ext uri="{C183D7F6-B498-43B3-948B-1728B52AA6E4}">
                <adec:decorative xmlns:adec="http://schemas.microsoft.com/office/drawing/2017/decorative" val="1"/>
              </a:ext>
            </a:extLst>
          </p:cNvPr>
          <p:cNvGrpSpPr/>
          <p:nvPr/>
        </p:nvGrpSpPr>
        <p:grpSpPr>
          <a:xfrm>
            <a:off x="1823817" y="4959325"/>
            <a:ext cx="10982768" cy="517193"/>
            <a:chOff x="2321964" y="4132771"/>
            <a:chExt cx="7816364" cy="430994"/>
          </a:xfrm>
        </p:grpSpPr>
        <p:sp>
          <p:nvSpPr>
            <p:cNvPr id="20" name="Pentagon 19">
              <a:extLst>
                <a:ext uri="{FF2B5EF4-FFF2-40B4-BE49-F238E27FC236}">
                  <a16:creationId xmlns:a16="http://schemas.microsoft.com/office/drawing/2014/main" id="{0A1B2CBD-78E2-06ED-2DBC-AFA202339D7D}"/>
                </a:ext>
              </a:extLst>
            </p:cNvPr>
            <p:cNvSpPr/>
            <p:nvPr/>
          </p:nvSpPr>
          <p:spPr>
            <a:xfrm>
              <a:off x="8675288" y="4132771"/>
              <a:ext cx="1463040" cy="430994"/>
            </a:xfrm>
            <a:prstGeom prst="homePlate">
              <a:avLst>
                <a:gd name="adj" fmla="val 34709"/>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1" name="Pentagon 20">
              <a:extLst>
                <a:ext uri="{FF2B5EF4-FFF2-40B4-BE49-F238E27FC236}">
                  <a16:creationId xmlns:a16="http://schemas.microsoft.com/office/drawing/2014/main" id="{47675DF6-AE51-6A3A-7F62-F1D35E046987}"/>
                </a:ext>
              </a:extLst>
            </p:cNvPr>
            <p:cNvSpPr/>
            <p:nvPr/>
          </p:nvSpPr>
          <p:spPr>
            <a:xfrm>
              <a:off x="7404624" y="4132771"/>
              <a:ext cx="1463040" cy="430994"/>
            </a:xfrm>
            <a:prstGeom prst="homePlate">
              <a:avLst>
                <a:gd name="adj" fmla="val 28994"/>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2" name="Pentagon 21">
              <a:extLst>
                <a:ext uri="{FF2B5EF4-FFF2-40B4-BE49-F238E27FC236}">
                  <a16:creationId xmlns:a16="http://schemas.microsoft.com/office/drawing/2014/main" id="{8BCC231D-9868-6168-28CB-16AF1211CD3A}"/>
                </a:ext>
              </a:extLst>
            </p:cNvPr>
            <p:cNvSpPr/>
            <p:nvPr/>
          </p:nvSpPr>
          <p:spPr>
            <a:xfrm>
              <a:off x="6133959" y="4132771"/>
              <a:ext cx="1463040" cy="430994"/>
            </a:xfrm>
            <a:prstGeom prst="homePlate">
              <a:avLst>
                <a:gd name="adj" fmla="val 30744"/>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3" name="Pentagon 22">
              <a:extLst>
                <a:ext uri="{FF2B5EF4-FFF2-40B4-BE49-F238E27FC236}">
                  <a16:creationId xmlns:a16="http://schemas.microsoft.com/office/drawing/2014/main" id="{2AD33237-2FA1-F57F-3DBC-27D83F8154C3}"/>
                </a:ext>
              </a:extLst>
            </p:cNvPr>
            <p:cNvSpPr/>
            <p:nvPr/>
          </p:nvSpPr>
          <p:spPr>
            <a:xfrm>
              <a:off x="4863294" y="4132771"/>
              <a:ext cx="1463040" cy="430994"/>
            </a:xfrm>
            <a:prstGeom prst="homePlate">
              <a:avLst>
                <a:gd name="adj" fmla="val 34245"/>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4" name="Pentagon 23">
              <a:extLst>
                <a:ext uri="{FF2B5EF4-FFF2-40B4-BE49-F238E27FC236}">
                  <a16:creationId xmlns:a16="http://schemas.microsoft.com/office/drawing/2014/main" id="{311324EB-1248-C4D1-3107-B6C1ED2D135B}"/>
                </a:ext>
              </a:extLst>
            </p:cNvPr>
            <p:cNvSpPr/>
            <p:nvPr/>
          </p:nvSpPr>
          <p:spPr>
            <a:xfrm>
              <a:off x="3592629" y="4132771"/>
              <a:ext cx="1463040" cy="430994"/>
            </a:xfrm>
            <a:prstGeom prst="homePlate">
              <a:avLst>
                <a:gd name="adj" fmla="val 31620"/>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5" name="Pentagon 24">
              <a:extLst>
                <a:ext uri="{FF2B5EF4-FFF2-40B4-BE49-F238E27FC236}">
                  <a16:creationId xmlns:a16="http://schemas.microsoft.com/office/drawing/2014/main" id="{3CC46B2C-553F-C9EF-6E60-0B25C3C1C439}"/>
                </a:ext>
              </a:extLst>
            </p:cNvPr>
            <p:cNvSpPr/>
            <p:nvPr/>
          </p:nvSpPr>
          <p:spPr>
            <a:xfrm>
              <a:off x="2321964" y="4132771"/>
              <a:ext cx="1463040" cy="430994"/>
            </a:xfrm>
            <a:prstGeom prst="homePlate">
              <a:avLst>
                <a:gd name="adj" fmla="val 26368"/>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grpSp>
      <p:sp>
        <p:nvSpPr>
          <p:cNvPr id="27" name="Rectangle 26">
            <a:extLst>
              <a:ext uri="{FF2B5EF4-FFF2-40B4-BE49-F238E27FC236}">
                <a16:creationId xmlns:a16="http://schemas.microsoft.com/office/drawing/2014/main" id="{9C03EB34-9442-0DE8-C26A-4D1351E64C27}"/>
              </a:ext>
              <a:ext uri="{C183D7F6-B498-43B3-948B-1728B52AA6E4}">
                <adec:decorative xmlns:adec="http://schemas.microsoft.com/office/drawing/2017/decorative" val="1"/>
              </a:ext>
            </a:extLst>
          </p:cNvPr>
          <p:cNvSpPr/>
          <p:nvPr/>
        </p:nvSpPr>
        <p:spPr>
          <a:xfrm>
            <a:off x="12086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7" name="Rectangle 36">
            <a:extLst>
              <a:ext uri="{FF2B5EF4-FFF2-40B4-BE49-F238E27FC236}">
                <a16:creationId xmlns:a16="http://schemas.microsoft.com/office/drawing/2014/main" id="{34245D24-7268-30B1-6EE6-CB0BCDA8AF99}"/>
              </a:ext>
              <a:ext uri="{C183D7F6-B498-43B3-948B-1728B52AA6E4}">
                <adec:decorative xmlns:adec="http://schemas.microsoft.com/office/drawing/2017/decorative" val="1"/>
              </a:ext>
            </a:extLst>
          </p:cNvPr>
          <p:cNvSpPr/>
          <p:nvPr/>
        </p:nvSpPr>
        <p:spPr>
          <a:xfrm>
            <a:off x="1331548"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pSp>
        <p:nvGrpSpPr>
          <p:cNvPr id="43" name="Group 42">
            <a:extLst>
              <a:ext uri="{FF2B5EF4-FFF2-40B4-BE49-F238E27FC236}">
                <a16:creationId xmlns:a16="http://schemas.microsoft.com/office/drawing/2014/main" id="{E5EA91E8-8A9E-F4C7-19B3-84A443E217B5}"/>
              </a:ext>
              <a:ext uri="{C183D7F6-B498-43B3-948B-1728B52AA6E4}">
                <adec:decorative xmlns:adec="http://schemas.microsoft.com/office/drawing/2017/decorative" val="1"/>
              </a:ext>
            </a:extLst>
          </p:cNvPr>
          <p:cNvGrpSpPr/>
          <p:nvPr/>
        </p:nvGrpSpPr>
        <p:grpSpPr>
          <a:xfrm>
            <a:off x="1823817" y="4959325"/>
            <a:ext cx="10982768" cy="517193"/>
            <a:chOff x="2321964" y="4132771"/>
            <a:chExt cx="7816364" cy="430994"/>
          </a:xfrm>
        </p:grpSpPr>
        <p:sp>
          <p:nvSpPr>
            <p:cNvPr id="28" name="Pentagon 27">
              <a:extLst>
                <a:ext uri="{FF2B5EF4-FFF2-40B4-BE49-F238E27FC236}">
                  <a16:creationId xmlns:a16="http://schemas.microsoft.com/office/drawing/2014/main" id="{97760D45-42AF-E36E-047B-7C566070CF4F}"/>
                </a:ext>
              </a:extLst>
            </p:cNvPr>
            <p:cNvSpPr/>
            <p:nvPr/>
          </p:nvSpPr>
          <p:spPr>
            <a:xfrm>
              <a:off x="8675288" y="4132771"/>
              <a:ext cx="1463040" cy="430994"/>
            </a:xfrm>
            <a:prstGeom prst="homePlate">
              <a:avLst>
                <a:gd name="adj" fmla="val 34709"/>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9" name="Pentagon 28">
              <a:extLst>
                <a:ext uri="{FF2B5EF4-FFF2-40B4-BE49-F238E27FC236}">
                  <a16:creationId xmlns:a16="http://schemas.microsoft.com/office/drawing/2014/main" id="{57DCCE2C-8C29-F164-2B74-DDD384EE7795}"/>
                </a:ext>
              </a:extLst>
            </p:cNvPr>
            <p:cNvSpPr/>
            <p:nvPr/>
          </p:nvSpPr>
          <p:spPr>
            <a:xfrm>
              <a:off x="7404624" y="4132771"/>
              <a:ext cx="1463040" cy="430994"/>
            </a:xfrm>
            <a:prstGeom prst="homePlate">
              <a:avLst>
                <a:gd name="adj" fmla="val 28994"/>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30" name="Pentagon 29">
              <a:extLst>
                <a:ext uri="{FF2B5EF4-FFF2-40B4-BE49-F238E27FC236}">
                  <a16:creationId xmlns:a16="http://schemas.microsoft.com/office/drawing/2014/main" id="{BA71C6DC-8224-53D0-F3FB-6C2D588276C0}"/>
                </a:ext>
              </a:extLst>
            </p:cNvPr>
            <p:cNvSpPr/>
            <p:nvPr/>
          </p:nvSpPr>
          <p:spPr>
            <a:xfrm>
              <a:off x="6133959" y="4132771"/>
              <a:ext cx="1463040" cy="430994"/>
            </a:xfrm>
            <a:prstGeom prst="homePlate">
              <a:avLst>
                <a:gd name="adj" fmla="val 30744"/>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1" name="Pentagon 30">
              <a:extLst>
                <a:ext uri="{FF2B5EF4-FFF2-40B4-BE49-F238E27FC236}">
                  <a16:creationId xmlns:a16="http://schemas.microsoft.com/office/drawing/2014/main" id="{230841B9-8202-9FCB-3D70-B227E4B5D9DE}"/>
                </a:ext>
              </a:extLst>
            </p:cNvPr>
            <p:cNvSpPr/>
            <p:nvPr/>
          </p:nvSpPr>
          <p:spPr>
            <a:xfrm>
              <a:off x="4863294" y="4132771"/>
              <a:ext cx="1463040" cy="430994"/>
            </a:xfrm>
            <a:prstGeom prst="homePlate">
              <a:avLst>
                <a:gd name="adj" fmla="val 34245"/>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2" name="Pentagon 31">
              <a:extLst>
                <a:ext uri="{FF2B5EF4-FFF2-40B4-BE49-F238E27FC236}">
                  <a16:creationId xmlns:a16="http://schemas.microsoft.com/office/drawing/2014/main" id="{E7DC596B-538D-D87B-0F2E-343911D17011}"/>
                </a:ext>
              </a:extLst>
            </p:cNvPr>
            <p:cNvSpPr/>
            <p:nvPr/>
          </p:nvSpPr>
          <p:spPr>
            <a:xfrm>
              <a:off x="3592629" y="4132771"/>
              <a:ext cx="1463040" cy="430994"/>
            </a:xfrm>
            <a:prstGeom prst="homePlate">
              <a:avLst>
                <a:gd name="adj" fmla="val 31620"/>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3" name="Pentagon 32">
              <a:extLst>
                <a:ext uri="{FF2B5EF4-FFF2-40B4-BE49-F238E27FC236}">
                  <a16:creationId xmlns:a16="http://schemas.microsoft.com/office/drawing/2014/main" id="{73921537-F1BD-5651-AF36-6778ACF88EA2}"/>
                </a:ext>
              </a:extLst>
            </p:cNvPr>
            <p:cNvSpPr/>
            <p:nvPr/>
          </p:nvSpPr>
          <p:spPr>
            <a:xfrm>
              <a:off x="2321964" y="4132771"/>
              <a:ext cx="1463040" cy="430994"/>
            </a:xfrm>
            <a:prstGeom prst="homePlate">
              <a:avLst>
                <a:gd name="adj" fmla="val 26368"/>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grpSp>
      <p:sp>
        <p:nvSpPr>
          <p:cNvPr id="34" name="Left Brace 33">
            <a:extLst>
              <a:ext uri="{FF2B5EF4-FFF2-40B4-BE49-F238E27FC236}">
                <a16:creationId xmlns:a16="http://schemas.microsoft.com/office/drawing/2014/main" id="{7032AC38-B231-8B54-2A4D-4C1E21949BF8}"/>
              </a:ext>
              <a:ext uri="{C183D7F6-B498-43B3-948B-1728B52AA6E4}">
                <adec:decorative xmlns:adec="http://schemas.microsoft.com/office/drawing/2017/decorative" val="1"/>
              </a:ext>
            </a:extLst>
          </p:cNvPr>
          <p:cNvSpPr/>
          <p:nvPr/>
        </p:nvSpPr>
        <p:spPr>
          <a:xfrm rot="16200000">
            <a:off x="7175725" y="575122"/>
            <a:ext cx="278953" cy="10626592"/>
          </a:xfrm>
          <a:prstGeom prst="leftBrace">
            <a:avLst>
              <a:gd name="adj1" fmla="val 4854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400">
              <a:solidFill>
                <a:schemeClr val="bg1"/>
              </a:solidFill>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44" name="Process Step 1">
            <a:extLst>
              <a:ext uri="{FF2B5EF4-FFF2-40B4-BE49-F238E27FC236}">
                <a16:creationId xmlns:a16="http://schemas.microsoft.com/office/drawing/2014/main" id="{D79958C1-40DB-EA18-9010-0227025711E4}"/>
              </a:ext>
            </a:extLst>
          </p:cNvPr>
          <p:cNvSpPr>
            <a:spLocks noGrp="1"/>
          </p:cNvSpPr>
          <p:nvPr>
            <p:ph type="body" idx="20" hasCustomPrompt="1"/>
          </p:nvPr>
        </p:nvSpPr>
        <p:spPr>
          <a:xfrm>
            <a:off x="1902493" y="5050213"/>
            <a:ext cx="1782005"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1</a:t>
            </a:r>
          </a:p>
        </p:txBody>
      </p:sp>
      <p:sp>
        <p:nvSpPr>
          <p:cNvPr id="45" name="Process Step 2">
            <a:extLst>
              <a:ext uri="{FF2B5EF4-FFF2-40B4-BE49-F238E27FC236}">
                <a16:creationId xmlns:a16="http://schemas.microsoft.com/office/drawing/2014/main" id="{F51CDEF2-558D-9923-D0C6-84916B22A6E9}"/>
              </a:ext>
            </a:extLst>
          </p:cNvPr>
          <p:cNvSpPr>
            <a:spLocks noGrp="1"/>
          </p:cNvSpPr>
          <p:nvPr>
            <p:ph type="body" idx="21" hasCustomPrompt="1"/>
          </p:nvPr>
        </p:nvSpPr>
        <p:spPr>
          <a:xfrm>
            <a:off x="3958209"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2</a:t>
            </a:r>
          </a:p>
        </p:txBody>
      </p:sp>
      <p:sp>
        <p:nvSpPr>
          <p:cNvPr id="46" name="Process Step 3">
            <a:extLst>
              <a:ext uri="{FF2B5EF4-FFF2-40B4-BE49-F238E27FC236}">
                <a16:creationId xmlns:a16="http://schemas.microsoft.com/office/drawing/2014/main" id="{4DFF8B84-C637-DB81-2905-9DC42CFC6BB4}"/>
              </a:ext>
            </a:extLst>
          </p:cNvPr>
          <p:cNvSpPr>
            <a:spLocks noGrp="1"/>
          </p:cNvSpPr>
          <p:nvPr>
            <p:ph type="body" idx="22" hasCustomPrompt="1"/>
          </p:nvPr>
        </p:nvSpPr>
        <p:spPr>
          <a:xfrm>
            <a:off x="570672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3</a:t>
            </a:r>
          </a:p>
        </p:txBody>
      </p:sp>
      <p:sp>
        <p:nvSpPr>
          <p:cNvPr id="47" name="Process Step 4">
            <a:extLst>
              <a:ext uri="{FF2B5EF4-FFF2-40B4-BE49-F238E27FC236}">
                <a16:creationId xmlns:a16="http://schemas.microsoft.com/office/drawing/2014/main" id="{F2132834-E54D-9460-1EFE-0DF6FE118B6E}"/>
              </a:ext>
            </a:extLst>
          </p:cNvPr>
          <p:cNvSpPr>
            <a:spLocks noGrp="1"/>
          </p:cNvSpPr>
          <p:nvPr>
            <p:ph type="body" idx="23" hasCustomPrompt="1"/>
          </p:nvPr>
        </p:nvSpPr>
        <p:spPr>
          <a:xfrm>
            <a:off x="753552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4</a:t>
            </a:r>
          </a:p>
        </p:txBody>
      </p:sp>
      <p:sp>
        <p:nvSpPr>
          <p:cNvPr id="48" name="Process Step 5">
            <a:extLst>
              <a:ext uri="{FF2B5EF4-FFF2-40B4-BE49-F238E27FC236}">
                <a16:creationId xmlns:a16="http://schemas.microsoft.com/office/drawing/2014/main" id="{178046AD-1F61-F55F-A618-35C7E28ADF08}"/>
              </a:ext>
            </a:extLst>
          </p:cNvPr>
          <p:cNvSpPr>
            <a:spLocks noGrp="1"/>
          </p:cNvSpPr>
          <p:nvPr>
            <p:ph type="body" idx="24" hasCustomPrompt="1"/>
          </p:nvPr>
        </p:nvSpPr>
        <p:spPr>
          <a:xfrm>
            <a:off x="928403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5</a:t>
            </a:r>
          </a:p>
        </p:txBody>
      </p:sp>
      <p:sp>
        <p:nvSpPr>
          <p:cNvPr id="49" name="Process Step 6">
            <a:extLst>
              <a:ext uri="{FF2B5EF4-FFF2-40B4-BE49-F238E27FC236}">
                <a16:creationId xmlns:a16="http://schemas.microsoft.com/office/drawing/2014/main" id="{6C9CCF3F-3AED-0069-4A0F-B2302BCD4189}"/>
              </a:ext>
            </a:extLst>
          </p:cNvPr>
          <p:cNvSpPr>
            <a:spLocks noGrp="1"/>
          </p:cNvSpPr>
          <p:nvPr>
            <p:ph type="body" idx="25" hasCustomPrompt="1"/>
          </p:nvPr>
        </p:nvSpPr>
        <p:spPr>
          <a:xfrm>
            <a:off x="11068226"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6</a:t>
            </a:r>
          </a:p>
        </p:txBody>
      </p:sp>
      <p:sp>
        <p:nvSpPr>
          <p:cNvPr id="50" name="Process Summary">
            <a:extLst>
              <a:ext uri="{FF2B5EF4-FFF2-40B4-BE49-F238E27FC236}">
                <a16:creationId xmlns:a16="http://schemas.microsoft.com/office/drawing/2014/main" id="{36BC4A59-634F-7383-44C3-5072CF066746}"/>
              </a:ext>
            </a:extLst>
          </p:cNvPr>
          <p:cNvSpPr>
            <a:spLocks noGrp="1"/>
          </p:cNvSpPr>
          <p:nvPr>
            <p:ph type="body" idx="26" hasCustomPrompt="1"/>
          </p:nvPr>
        </p:nvSpPr>
        <p:spPr>
          <a:xfrm>
            <a:off x="1823817" y="6236702"/>
            <a:ext cx="10982768"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Process summary goes here</a:t>
            </a:r>
          </a:p>
        </p:txBody>
      </p:sp>
      <p:sp>
        <p:nvSpPr>
          <p:cNvPr id="26" name="Left Brace 25">
            <a:extLst>
              <a:ext uri="{FF2B5EF4-FFF2-40B4-BE49-F238E27FC236}">
                <a16:creationId xmlns:a16="http://schemas.microsoft.com/office/drawing/2014/main" id="{8F1EF8A0-679E-86FF-5156-B36D057953B3}"/>
              </a:ext>
              <a:ext uri="{C183D7F6-B498-43B3-948B-1728B52AA6E4}">
                <adec:decorative xmlns:adec="http://schemas.microsoft.com/office/drawing/2017/decorative" val="1"/>
              </a:ext>
            </a:extLst>
          </p:cNvPr>
          <p:cNvSpPr/>
          <p:nvPr/>
        </p:nvSpPr>
        <p:spPr>
          <a:xfrm rot="16200000">
            <a:off x="7175725" y="575122"/>
            <a:ext cx="278953" cy="10626592"/>
          </a:xfrm>
          <a:prstGeom prst="leftBrace">
            <a:avLst>
              <a:gd name="adj1" fmla="val 4854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400">
              <a:solidFill>
                <a:schemeClr val="bg1"/>
              </a:solidFill>
            </a:endParaRPr>
          </a:p>
        </p:txBody>
      </p:sp>
    </p:spTree>
    <p:extLst>
      <p:ext uri="{BB962C8B-B14F-4D97-AF65-F5344CB8AC3E}">
        <p14:creationId xmlns:p14="http://schemas.microsoft.com/office/powerpoint/2010/main" val="145386775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Metrics Spotl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47D48E-38A4-E3F8-C205-88EFA49E07E4}"/>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5" name="Rectangle 14">
            <a:extLst>
              <a:ext uri="{FF2B5EF4-FFF2-40B4-BE49-F238E27FC236}">
                <a16:creationId xmlns:a16="http://schemas.microsoft.com/office/drawing/2014/main" id="{D5B3A617-719E-73DC-BB62-51063C4520F1}"/>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Rectangle 15">
            <a:extLst>
              <a:ext uri="{FF2B5EF4-FFF2-40B4-BE49-F238E27FC236}">
                <a16:creationId xmlns:a16="http://schemas.microsoft.com/office/drawing/2014/main" id="{335AB6A8-B538-3D7F-C965-23E04EA3952C}"/>
              </a:ext>
              <a:ext uri="{C183D7F6-B498-43B3-948B-1728B52AA6E4}">
                <adec:decorative xmlns:adec="http://schemas.microsoft.com/office/drawing/2017/decorative" val="1"/>
              </a:ext>
            </a:extLst>
          </p:cNvPr>
          <p:cNvSpPr/>
          <p:nvPr/>
        </p:nvSpPr>
        <p:spPr>
          <a:xfrm>
            <a:off x="4298038"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7" name="Rectangle 16">
            <a:extLst>
              <a:ext uri="{FF2B5EF4-FFF2-40B4-BE49-F238E27FC236}">
                <a16:creationId xmlns:a16="http://schemas.microsoft.com/office/drawing/2014/main" id="{4F49E9C3-32FE-CFBD-7C02-26138B65463C}"/>
              </a:ext>
              <a:ext uri="{C183D7F6-B498-43B3-948B-1728B52AA6E4}">
                <adec:decorative xmlns:adec="http://schemas.microsoft.com/office/drawing/2017/decorative" val="1"/>
              </a:ext>
            </a:extLst>
          </p:cNvPr>
          <p:cNvSpPr/>
          <p:nvPr/>
        </p:nvSpPr>
        <p:spPr>
          <a:xfrm>
            <a:off x="7387467"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8" name="Rectangle 17">
            <a:extLst>
              <a:ext uri="{FF2B5EF4-FFF2-40B4-BE49-F238E27FC236}">
                <a16:creationId xmlns:a16="http://schemas.microsoft.com/office/drawing/2014/main" id="{AC91DAF1-3CB7-3482-5258-C01BC0B57C36}"/>
              </a:ext>
              <a:ext uri="{C183D7F6-B498-43B3-948B-1728B52AA6E4}">
                <adec:decorative xmlns:adec="http://schemas.microsoft.com/office/drawing/2017/decorative" val="1"/>
              </a:ext>
            </a:extLst>
          </p:cNvPr>
          <p:cNvSpPr/>
          <p:nvPr/>
        </p:nvSpPr>
        <p:spPr>
          <a:xfrm>
            <a:off x="104877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B5A7E1EC-873D-C85A-E966-4102C1BCEAA8}"/>
              </a:ext>
              <a:ext uri="{C183D7F6-B498-43B3-948B-1728B52AA6E4}">
                <adec:decorative xmlns:adec="http://schemas.microsoft.com/office/drawing/2017/decorative" val="1"/>
              </a:ext>
            </a:extLst>
          </p:cNvPr>
          <p:cNvSpPr/>
          <p:nvPr/>
        </p:nvSpPr>
        <p:spPr>
          <a:xfrm>
            <a:off x="12086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82EACED5-9DA6-73B7-A8B1-D501DA8C941D}"/>
              </a:ext>
              <a:ext uri="{C183D7F6-B498-43B3-948B-1728B52AA6E4}">
                <adec:decorative xmlns:adec="http://schemas.microsoft.com/office/drawing/2017/decorative" val="1"/>
              </a:ext>
            </a:extLst>
          </p:cNvPr>
          <p:cNvSpPr/>
          <p:nvPr/>
        </p:nvSpPr>
        <p:spPr>
          <a:xfrm>
            <a:off x="4420977"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1" name="Rectangle 20">
            <a:extLst>
              <a:ext uri="{FF2B5EF4-FFF2-40B4-BE49-F238E27FC236}">
                <a16:creationId xmlns:a16="http://schemas.microsoft.com/office/drawing/2014/main" id="{D34A9991-5C91-F7CD-2AE2-2295009E2DE1}"/>
              </a:ext>
              <a:ext uri="{C183D7F6-B498-43B3-948B-1728B52AA6E4}">
                <adec:decorative xmlns:adec="http://schemas.microsoft.com/office/drawing/2017/decorative" val="1"/>
              </a:ext>
            </a:extLst>
          </p:cNvPr>
          <p:cNvSpPr/>
          <p:nvPr/>
        </p:nvSpPr>
        <p:spPr>
          <a:xfrm>
            <a:off x="7510406"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2" name="Rectangle 21">
            <a:extLst>
              <a:ext uri="{FF2B5EF4-FFF2-40B4-BE49-F238E27FC236}">
                <a16:creationId xmlns:a16="http://schemas.microsoft.com/office/drawing/2014/main" id="{E8CBC2CC-8D5C-5AD3-9F93-2A1C07278C8E}"/>
              </a:ext>
              <a:ext uri="{C183D7F6-B498-43B3-948B-1728B52AA6E4}">
                <adec:decorative xmlns:adec="http://schemas.microsoft.com/office/drawing/2017/decorative" val="1"/>
              </a:ext>
            </a:extLst>
          </p:cNvPr>
          <p:cNvSpPr/>
          <p:nvPr/>
        </p:nvSpPr>
        <p:spPr>
          <a:xfrm>
            <a:off x="10621142"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Rectangle 22">
            <a:extLst>
              <a:ext uri="{FF2B5EF4-FFF2-40B4-BE49-F238E27FC236}">
                <a16:creationId xmlns:a16="http://schemas.microsoft.com/office/drawing/2014/main" id="{4AD445BF-FA22-2E8A-B815-F59513BA0BAB}"/>
              </a:ext>
              <a:ext uri="{C183D7F6-B498-43B3-948B-1728B52AA6E4}">
                <adec:decorative xmlns:adec="http://schemas.microsoft.com/office/drawing/2017/decorative" val="1"/>
              </a:ext>
            </a:extLst>
          </p:cNvPr>
          <p:cNvSpPr/>
          <p:nvPr/>
        </p:nvSpPr>
        <p:spPr>
          <a:xfrm>
            <a:off x="1331548"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3" name="First Paragraph">
            <a:extLst>
              <a:ext uri="{FF2B5EF4-FFF2-40B4-BE49-F238E27FC236}">
                <a16:creationId xmlns:a16="http://schemas.microsoft.com/office/drawing/2014/main" id="{A13160FA-F48A-0CAA-CBB2-15377511AE9D}"/>
              </a:ext>
            </a:extLst>
          </p:cNvPr>
          <p:cNvSpPr>
            <a:spLocks noGrp="1"/>
          </p:cNvSpPr>
          <p:nvPr>
            <p:ph type="body" sz="quarter" idx="15" hasCustomPrompt="1"/>
          </p:nvPr>
        </p:nvSpPr>
        <p:spPr>
          <a:xfrm>
            <a:off x="1502063" y="4617615"/>
            <a:ext cx="11654747" cy="1456615"/>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lang="en-US" sz="1680" b="0" i="0" smtClean="0">
                <a:effectLst/>
              </a:defRPr>
            </a:lvl1pPr>
            <a:lvl2pPr marL="274309" indent="0">
              <a:buNone/>
              <a:defRPr/>
            </a:lvl2pPr>
          </a:lstStyle>
          <a:p>
            <a:pPr marL="9523" marR="0" lvl="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34249026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Metrics Spotlight w Takeawa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D3E7450-9618-13D8-E1FE-A2E371DA1537}"/>
              </a:ext>
              <a:ext uri="{C183D7F6-B498-43B3-948B-1728B52AA6E4}">
                <adec:decorative xmlns:adec="http://schemas.microsoft.com/office/drawing/2017/decorative" val="1"/>
              </a:ext>
            </a:extLst>
          </p:cNvPr>
          <p:cNvSpPr/>
          <p:nvPr/>
        </p:nvSpPr>
        <p:spPr>
          <a:xfrm>
            <a:off x="441959" y="2112645"/>
            <a:ext cx="13750290" cy="496089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420D353F-D318-9CD3-8125-F51CD531B183}"/>
              </a:ext>
              <a:ext uri="{C183D7F6-B498-43B3-948B-1728B52AA6E4}">
                <adec:decorative xmlns:adec="http://schemas.microsoft.com/office/drawing/2017/decorative" val="1"/>
              </a:ext>
            </a:extLst>
          </p:cNvPr>
          <p:cNvSpPr/>
          <p:nvPr/>
        </p:nvSpPr>
        <p:spPr>
          <a:xfrm>
            <a:off x="605513" y="2277238"/>
            <a:ext cx="13419377" cy="455137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7" name="Rectangle 16">
            <a:extLst>
              <a:ext uri="{FF2B5EF4-FFF2-40B4-BE49-F238E27FC236}">
                <a16:creationId xmlns:a16="http://schemas.microsoft.com/office/drawing/2014/main" id="{2B73CBBD-EC90-12EA-A909-C22CADA25381}"/>
              </a:ext>
              <a:ext uri="{C183D7F6-B498-43B3-948B-1728B52AA6E4}">
                <adec:decorative xmlns:adec="http://schemas.microsoft.com/office/drawing/2017/decorative" val="1"/>
              </a:ext>
            </a:extLst>
          </p:cNvPr>
          <p:cNvSpPr/>
          <p:nvPr/>
        </p:nvSpPr>
        <p:spPr>
          <a:xfrm>
            <a:off x="4298038"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8" name="Rectangle 17">
            <a:extLst>
              <a:ext uri="{FF2B5EF4-FFF2-40B4-BE49-F238E27FC236}">
                <a16:creationId xmlns:a16="http://schemas.microsoft.com/office/drawing/2014/main" id="{48FD8880-64EA-1C74-2D8D-68B87E59FC2A}"/>
              </a:ext>
              <a:ext uri="{C183D7F6-B498-43B3-948B-1728B52AA6E4}">
                <adec:decorative xmlns:adec="http://schemas.microsoft.com/office/drawing/2017/decorative" val="1"/>
              </a:ext>
            </a:extLst>
          </p:cNvPr>
          <p:cNvSpPr/>
          <p:nvPr/>
        </p:nvSpPr>
        <p:spPr>
          <a:xfrm>
            <a:off x="7387467"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02AB59DD-45AC-5B5B-FC94-5491473E4A38}"/>
              </a:ext>
              <a:ext uri="{C183D7F6-B498-43B3-948B-1728B52AA6E4}">
                <adec:decorative xmlns:adec="http://schemas.microsoft.com/office/drawing/2017/decorative" val="1"/>
              </a:ext>
            </a:extLst>
          </p:cNvPr>
          <p:cNvSpPr/>
          <p:nvPr/>
        </p:nvSpPr>
        <p:spPr>
          <a:xfrm>
            <a:off x="10487710"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B40315B7-5AB8-6798-C70F-D8EAEC704198}"/>
              </a:ext>
              <a:ext uri="{C183D7F6-B498-43B3-948B-1728B52AA6E4}">
                <adec:decorative xmlns:adec="http://schemas.microsoft.com/office/drawing/2017/decorative" val="1"/>
              </a:ext>
            </a:extLst>
          </p:cNvPr>
          <p:cNvSpPr/>
          <p:nvPr/>
        </p:nvSpPr>
        <p:spPr>
          <a:xfrm>
            <a:off x="1208610"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2" name="Rectangle 21">
            <a:extLst>
              <a:ext uri="{FF2B5EF4-FFF2-40B4-BE49-F238E27FC236}">
                <a16:creationId xmlns:a16="http://schemas.microsoft.com/office/drawing/2014/main" id="{30AE2B1A-F3EB-CEEB-F57E-B5C4BA4E6F11}"/>
              </a:ext>
              <a:ext uri="{C183D7F6-B498-43B3-948B-1728B52AA6E4}">
                <adec:decorative xmlns:adec="http://schemas.microsoft.com/office/drawing/2017/decorative" val="1"/>
              </a:ext>
            </a:extLst>
          </p:cNvPr>
          <p:cNvSpPr/>
          <p:nvPr/>
        </p:nvSpPr>
        <p:spPr>
          <a:xfrm>
            <a:off x="4420977"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Rectangle 22">
            <a:extLst>
              <a:ext uri="{FF2B5EF4-FFF2-40B4-BE49-F238E27FC236}">
                <a16:creationId xmlns:a16="http://schemas.microsoft.com/office/drawing/2014/main" id="{6A56C354-379E-FE66-48C5-25BBA41DB9C9}"/>
              </a:ext>
              <a:ext uri="{C183D7F6-B498-43B3-948B-1728B52AA6E4}">
                <adec:decorative xmlns:adec="http://schemas.microsoft.com/office/drawing/2017/decorative" val="1"/>
              </a:ext>
            </a:extLst>
          </p:cNvPr>
          <p:cNvSpPr/>
          <p:nvPr/>
        </p:nvSpPr>
        <p:spPr>
          <a:xfrm>
            <a:off x="7510406"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4" name="Rectangle 23">
            <a:extLst>
              <a:ext uri="{FF2B5EF4-FFF2-40B4-BE49-F238E27FC236}">
                <a16:creationId xmlns:a16="http://schemas.microsoft.com/office/drawing/2014/main" id="{55AAF616-F682-722E-989D-23F23CDFC45F}"/>
              </a:ext>
              <a:ext uri="{C183D7F6-B498-43B3-948B-1728B52AA6E4}">
                <adec:decorative xmlns:adec="http://schemas.microsoft.com/office/drawing/2017/decorative" val="1"/>
              </a:ext>
            </a:extLst>
          </p:cNvPr>
          <p:cNvSpPr/>
          <p:nvPr/>
        </p:nvSpPr>
        <p:spPr>
          <a:xfrm>
            <a:off x="10621142"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5" name="Rectangle 24">
            <a:extLst>
              <a:ext uri="{FF2B5EF4-FFF2-40B4-BE49-F238E27FC236}">
                <a16:creationId xmlns:a16="http://schemas.microsoft.com/office/drawing/2014/main" id="{4DEDD67A-FE1B-DA43-6450-E15455A4DFD8}"/>
              </a:ext>
              <a:ext uri="{C183D7F6-B498-43B3-948B-1728B52AA6E4}">
                <adec:decorative xmlns:adec="http://schemas.microsoft.com/office/drawing/2017/decorative" val="1"/>
              </a:ext>
            </a:extLst>
          </p:cNvPr>
          <p:cNvSpPr/>
          <p:nvPr/>
        </p:nvSpPr>
        <p:spPr>
          <a:xfrm>
            <a:off x="1331548"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2" name="Main Takeaway">
            <a:extLst>
              <a:ext uri="{FF2B5EF4-FFF2-40B4-BE49-F238E27FC236}">
                <a16:creationId xmlns:a16="http://schemas.microsoft.com/office/drawing/2014/main" id="{ED3A5661-5CA7-A250-AD2A-49484E922CFC}"/>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4" name="Subtitle">
            <a:extLst>
              <a:ext uri="{FF2B5EF4-FFF2-40B4-BE49-F238E27FC236}">
                <a16:creationId xmlns:a16="http://schemas.microsoft.com/office/drawing/2014/main" id="{13701F87-0810-6685-575D-EED05ECC516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162049207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Venn Diagram">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9CFB1BD-7892-39A1-D9D2-14DF9FD9013C}"/>
              </a:ext>
              <a:ext uri="{C183D7F6-B498-43B3-948B-1728B52AA6E4}">
                <adec:decorative xmlns:adec="http://schemas.microsoft.com/office/drawing/2017/decorative" val="1"/>
              </a:ext>
            </a:extLst>
          </p:cNvPr>
          <p:cNvGrpSpPr/>
          <p:nvPr/>
        </p:nvGrpSpPr>
        <p:grpSpPr>
          <a:xfrm>
            <a:off x="821485" y="2011680"/>
            <a:ext cx="12987430" cy="4642692"/>
            <a:chOff x="621791" y="2112999"/>
            <a:chExt cx="13382031" cy="4753521"/>
          </a:xfrm>
        </p:grpSpPr>
        <p:sp>
          <p:nvSpPr>
            <p:cNvPr id="7" name="Rectangle 6">
              <a:extLst>
                <a:ext uri="{FF2B5EF4-FFF2-40B4-BE49-F238E27FC236}">
                  <a16:creationId xmlns:a16="http://schemas.microsoft.com/office/drawing/2014/main" id="{8775ED07-051C-B172-DA6E-56418794E826}"/>
                </a:ext>
              </a:extLst>
            </p:cNvPr>
            <p:cNvSpPr/>
            <p:nvPr/>
          </p:nvSpPr>
          <p:spPr>
            <a:xfrm rot="10800000">
              <a:off x="5225582" y="2112999"/>
              <a:ext cx="8778240" cy="4452275"/>
            </a:xfrm>
            <a:prstGeom prst="rect">
              <a:avLst/>
            </a:prstGeom>
            <a:gradFill flip="none" rotWithShape="1">
              <a:gsLst>
                <a:gs pos="100000">
                  <a:schemeClr val="accent4">
                    <a:alpha val="0"/>
                  </a:schemeClr>
                </a:gs>
                <a:gs pos="52000">
                  <a:schemeClr val="accent4">
                    <a:alpha val="50000"/>
                  </a:schemeClr>
                </a:gs>
                <a:gs pos="0">
                  <a:schemeClr val="accent4"/>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880" b="1">
                <a:latin typeface="Work Sans SemiBold" pitchFamily="2" charset="77"/>
              </a:endParaRPr>
            </a:p>
          </p:txBody>
        </p:sp>
        <p:sp>
          <p:nvSpPr>
            <p:cNvPr id="14" name="Rectangle 13">
              <a:extLst>
                <a:ext uri="{FF2B5EF4-FFF2-40B4-BE49-F238E27FC236}">
                  <a16:creationId xmlns:a16="http://schemas.microsoft.com/office/drawing/2014/main" id="{E7659025-BEC7-5895-119C-EDCC940FCB97}"/>
                </a:ext>
              </a:extLst>
            </p:cNvPr>
            <p:cNvSpPr/>
            <p:nvPr/>
          </p:nvSpPr>
          <p:spPr>
            <a:xfrm>
              <a:off x="621791" y="2385032"/>
              <a:ext cx="8778240" cy="4481488"/>
            </a:xfrm>
            <a:prstGeom prst="rect">
              <a:avLst/>
            </a:prstGeom>
            <a:gradFill>
              <a:gsLst>
                <a:gs pos="48000">
                  <a:schemeClr val="accent1">
                    <a:alpha val="70000"/>
                  </a:schemeClr>
                </a:gs>
                <a:gs pos="0">
                  <a:schemeClr val="accent1">
                    <a:alpha val="0"/>
                  </a:schemeClr>
                </a:gs>
                <a:gs pos="80000">
                  <a:schemeClr val="accent1">
                    <a:alpha val="70000"/>
                  </a:schemeClr>
                </a:gs>
              </a:gsLst>
              <a:lin ang="18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880" b="1">
                <a:latin typeface="Work Sans SemiBold" pitchFamily="2" charset="77"/>
              </a:endParaRPr>
            </a:p>
          </p:txBody>
        </p:sp>
        <p:sp>
          <p:nvSpPr>
            <p:cNvPr id="18" name="Rectangle 17">
              <a:extLst>
                <a:ext uri="{FF2B5EF4-FFF2-40B4-BE49-F238E27FC236}">
                  <a16:creationId xmlns:a16="http://schemas.microsoft.com/office/drawing/2014/main" id="{8410803F-EC12-7ACA-AF1B-C9C06C972D53}"/>
                </a:ext>
              </a:extLst>
            </p:cNvPr>
            <p:cNvSpPr/>
            <p:nvPr/>
          </p:nvSpPr>
          <p:spPr>
            <a:xfrm>
              <a:off x="5230368" y="2385032"/>
              <a:ext cx="4169664" cy="4183092"/>
            </a:xfrm>
            <a:prstGeom prst="rect">
              <a:avLst/>
            </a:prstGeom>
            <a:gradFill>
              <a:gsLst>
                <a:gs pos="50000">
                  <a:schemeClr val="bg1">
                    <a:lumMod val="80000"/>
                    <a:lumOff val="20000"/>
                  </a:schemeClr>
                </a:gs>
                <a:gs pos="100000">
                  <a:schemeClr val="bg1"/>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592"/>
            </a:p>
          </p:txBody>
        </p:sp>
        <p:sp>
          <p:nvSpPr>
            <p:cNvPr id="19" name="Half Frame 18">
              <a:extLst>
                <a:ext uri="{FF2B5EF4-FFF2-40B4-BE49-F238E27FC236}">
                  <a16:creationId xmlns:a16="http://schemas.microsoft.com/office/drawing/2014/main" id="{191CE017-6979-FADF-7C56-6EA7853CF39F}"/>
                </a:ext>
              </a:extLst>
            </p:cNvPr>
            <p:cNvSpPr/>
            <p:nvPr/>
          </p:nvSpPr>
          <p:spPr>
            <a:xfrm rot="5400000">
              <a:off x="5481418" y="2356569"/>
              <a:ext cx="3881489" cy="3938407"/>
            </a:xfrm>
            <a:prstGeom prst="halfFrame">
              <a:avLst>
                <a:gd name="adj1" fmla="val 1130"/>
                <a:gd name="adj2" fmla="val 1388"/>
              </a:avLst>
            </a:prstGeom>
            <a:gradFill>
              <a:gsLst>
                <a:gs pos="44000">
                  <a:schemeClr val="tx1">
                    <a:alpha val="0"/>
                  </a:schemeClr>
                </a:gs>
                <a:gs pos="0">
                  <a:schemeClr val="tx1"/>
                </a:gs>
              </a:gsLst>
              <a:lin ang="2700000" scaled="0"/>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592"/>
            </a:p>
          </p:txBody>
        </p:sp>
        <p:sp>
          <p:nvSpPr>
            <p:cNvPr id="20" name="Half Frame 19">
              <a:extLst>
                <a:ext uri="{FF2B5EF4-FFF2-40B4-BE49-F238E27FC236}">
                  <a16:creationId xmlns:a16="http://schemas.microsoft.com/office/drawing/2014/main" id="{1B0AA01A-1B3A-E900-0CBE-1967473025A7}"/>
                </a:ext>
              </a:extLst>
            </p:cNvPr>
            <p:cNvSpPr/>
            <p:nvPr/>
          </p:nvSpPr>
          <p:spPr>
            <a:xfrm rot="16200000">
              <a:off x="5254042" y="2658178"/>
              <a:ext cx="3881485" cy="3938404"/>
            </a:xfrm>
            <a:prstGeom prst="halfFrame">
              <a:avLst>
                <a:gd name="adj1" fmla="val 1130"/>
                <a:gd name="adj2" fmla="val 1388"/>
              </a:avLst>
            </a:prstGeom>
            <a:gradFill>
              <a:gsLst>
                <a:gs pos="44000">
                  <a:schemeClr val="tx1">
                    <a:alpha val="0"/>
                  </a:schemeClr>
                </a:gs>
                <a:gs pos="0">
                  <a:schemeClr val="tx1"/>
                </a:gs>
              </a:gsLst>
              <a:lin ang="2700000" scaled="0"/>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592"/>
            </a:p>
          </p:txBody>
        </p:sp>
      </p:grpSp>
      <p:sp>
        <p:nvSpPr>
          <p:cNvPr id="15" name="Footer Placeholder">
            <a:extLst>
              <a:ext uri="{FF2B5EF4-FFF2-40B4-BE49-F238E27FC236}">
                <a16:creationId xmlns:a16="http://schemas.microsoft.com/office/drawing/2014/main" id="{478834AF-F447-1135-2A69-A582E90E7C51}"/>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6F8868F0-CA18-9C99-351F-63A3B9AEC29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1" name="First Concept">
            <a:extLst>
              <a:ext uri="{FF2B5EF4-FFF2-40B4-BE49-F238E27FC236}">
                <a16:creationId xmlns:a16="http://schemas.microsoft.com/office/drawing/2014/main" id="{0CC1AA82-CB08-E2B3-DCE8-47D91F556F25}"/>
              </a:ext>
            </a:extLst>
          </p:cNvPr>
          <p:cNvSpPr>
            <a:spLocks noGrp="1"/>
          </p:cNvSpPr>
          <p:nvPr>
            <p:ph type="body" sz="quarter" idx="14" hasCustomPrompt="1"/>
          </p:nvPr>
        </p:nvSpPr>
        <p:spPr>
          <a:xfrm>
            <a:off x="1320179"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latin typeface="+mj-lt"/>
              </a:defRPr>
            </a:lvl1pPr>
          </a:lstStyle>
          <a:p>
            <a:pPr lvl="0"/>
            <a:r>
              <a:rPr lang="en-US"/>
              <a:t>Content about </a:t>
            </a:r>
            <a:br>
              <a:rPr lang="en-US"/>
            </a:br>
            <a:r>
              <a:rPr lang="en-US"/>
              <a:t>first concept</a:t>
            </a:r>
          </a:p>
        </p:txBody>
      </p:sp>
      <p:sp>
        <p:nvSpPr>
          <p:cNvPr id="12" name="Second Concept">
            <a:extLst>
              <a:ext uri="{FF2B5EF4-FFF2-40B4-BE49-F238E27FC236}">
                <a16:creationId xmlns:a16="http://schemas.microsoft.com/office/drawing/2014/main" id="{055D44D1-9127-B6B1-20D5-989E88F94940}"/>
              </a:ext>
            </a:extLst>
          </p:cNvPr>
          <p:cNvSpPr>
            <a:spLocks noGrp="1"/>
          </p:cNvSpPr>
          <p:nvPr>
            <p:ph type="body" sz="quarter" idx="15" hasCustomPrompt="1"/>
          </p:nvPr>
        </p:nvSpPr>
        <p:spPr>
          <a:xfrm>
            <a:off x="9768098"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latin typeface="+mj-lt"/>
              </a:defRPr>
            </a:lvl1pPr>
          </a:lstStyle>
          <a:p>
            <a:pPr lvl="0"/>
            <a:r>
              <a:rPr lang="en-US"/>
              <a:t>Content about Second concept</a:t>
            </a:r>
          </a:p>
        </p:txBody>
      </p:sp>
      <p:sp>
        <p:nvSpPr>
          <p:cNvPr id="13" name="Third Concept">
            <a:extLst>
              <a:ext uri="{FF2B5EF4-FFF2-40B4-BE49-F238E27FC236}">
                <a16:creationId xmlns:a16="http://schemas.microsoft.com/office/drawing/2014/main" id="{B4FE6FF6-2CB5-1490-607F-FA222C997BC3}"/>
              </a:ext>
            </a:extLst>
          </p:cNvPr>
          <p:cNvSpPr>
            <a:spLocks noGrp="1"/>
          </p:cNvSpPr>
          <p:nvPr>
            <p:ph type="body" sz="quarter" idx="16" hasCustomPrompt="1"/>
          </p:nvPr>
        </p:nvSpPr>
        <p:spPr>
          <a:xfrm>
            <a:off x="5567758"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Content about how we bring these two things together</a:t>
            </a:r>
          </a:p>
        </p:txBody>
      </p:sp>
    </p:spTree>
    <p:extLst>
      <p:ext uri="{BB962C8B-B14F-4D97-AF65-F5344CB8AC3E}">
        <p14:creationId xmlns:p14="http://schemas.microsoft.com/office/powerpoint/2010/main" val="191584275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Blank Roadmap">
    <p:spTree>
      <p:nvGrpSpPr>
        <p:cNvPr id="1" name=""/>
        <p:cNvGrpSpPr/>
        <p:nvPr/>
      </p:nvGrpSpPr>
      <p:grpSpPr>
        <a:xfrm>
          <a:off x="0" y="0"/>
          <a:ext cx="0" cy="0"/>
          <a:chOff x="0" y="0"/>
          <a:chExt cx="0" cy="0"/>
        </a:xfrm>
      </p:grpSpPr>
      <p:sp>
        <p:nvSpPr>
          <p:cNvPr id="47" name="Footer Placeholder">
            <a:extLst>
              <a:ext uri="{FF2B5EF4-FFF2-40B4-BE49-F238E27FC236}">
                <a16:creationId xmlns:a16="http://schemas.microsoft.com/office/drawing/2014/main" id="{37764E84-A83E-2BD6-2A7A-48C0B753B925}"/>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9" name="Slide Number">
            <a:extLst>
              <a:ext uri="{FF2B5EF4-FFF2-40B4-BE49-F238E27FC236}">
                <a16:creationId xmlns:a16="http://schemas.microsoft.com/office/drawing/2014/main" id="{DCE71AB9-63F0-2292-2BF5-CBC20E59CDC9}"/>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grpSp>
        <p:nvGrpSpPr>
          <p:cNvPr id="4" name="Group 3">
            <a:extLst>
              <a:ext uri="{FF2B5EF4-FFF2-40B4-BE49-F238E27FC236}">
                <a16:creationId xmlns:a16="http://schemas.microsoft.com/office/drawing/2014/main" id="{9D1E3839-14A3-FF31-5576-AEFA11AEBA3C}"/>
              </a:ext>
            </a:extLst>
          </p:cNvPr>
          <p:cNvGrpSpPr/>
          <p:nvPr/>
        </p:nvGrpSpPr>
        <p:grpSpPr>
          <a:xfrm>
            <a:off x="-157861" y="2729359"/>
            <a:ext cx="15000726" cy="3669311"/>
            <a:chOff x="-131551" y="2274465"/>
            <a:chExt cx="12500605" cy="3057759"/>
          </a:xfrm>
        </p:grpSpPr>
        <p:sp>
          <p:nvSpPr>
            <p:cNvPr id="3" name="Freeform: Shape 3">
              <a:extLst>
                <a:ext uri="{FF2B5EF4-FFF2-40B4-BE49-F238E27FC236}">
                  <a16:creationId xmlns:a16="http://schemas.microsoft.com/office/drawing/2014/main" id="{8A26EA35-83F7-FBD0-62CF-5FB6D6252534}"/>
                </a:ext>
              </a:extLst>
            </p:cNvPr>
            <p:cNvSpPr/>
            <p:nvPr/>
          </p:nvSpPr>
          <p:spPr>
            <a:xfrm rot="21261706">
              <a:off x="-131551" y="2274465"/>
              <a:ext cx="12500605" cy="3057759"/>
            </a:xfrm>
            <a:custGeom>
              <a:avLst/>
              <a:gdLst>
                <a:gd name="connsiteX0" fmla="*/ 0 w 14717110"/>
                <a:gd name="connsiteY0" fmla="*/ 3011317 h 3609385"/>
                <a:gd name="connsiteX1" fmla="*/ 2057400 w 14717110"/>
                <a:gd name="connsiteY1" fmla="*/ 3539462 h 3609385"/>
                <a:gd name="connsiteX2" fmla="*/ 4240924 w 14717110"/>
                <a:gd name="connsiteY2" fmla="*/ 1631834 h 3609385"/>
                <a:gd name="connsiteX3" fmla="*/ 6377151 w 14717110"/>
                <a:gd name="connsiteY3" fmla="*/ 2404345 h 3609385"/>
                <a:gd name="connsiteX4" fmla="*/ 8521262 w 14717110"/>
                <a:gd name="connsiteY4" fmla="*/ 1757959 h 3609385"/>
                <a:gd name="connsiteX5" fmla="*/ 10870324 w 14717110"/>
                <a:gd name="connsiteY5" fmla="*/ 2309752 h 3609385"/>
                <a:gd name="connsiteX6" fmla="*/ 12888310 w 14717110"/>
                <a:gd name="connsiteY6" fmla="*/ 149876 h 3609385"/>
                <a:gd name="connsiteX7" fmla="*/ 14717110 w 14717110"/>
                <a:gd name="connsiteY7" fmla="*/ 181407 h 3609385"/>
                <a:gd name="connsiteX0" fmla="*/ 0 w 14820500"/>
                <a:gd name="connsiteY0" fmla="*/ 2929480 h 3596025"/>
                <a:gd name="connsiteX1" fmla="*/ 2160790 w 14820500"/>
                <a:gd name="connsiteY1" fmla="*/ 3539462 h 3596025"/>
                <a:gd name="connsiteX2" fmla="*/ 4344314 w 14820500"/>
                <a:gd name="connsiteY2" fmla="*/ 1631834 h 3596025"/>
                <a:gd name="connsiteX3" fmla="*/ 6480541 w 14820500"/>
                <a:gd name="connsiteY3" fmla="*/ 2404345 h 3596025"/>
                <a:gd name="connsiteX4" fmla="*/ 8624652 w 14820500"/>
                <a:gd name="connsiteY4" fmla="*/ 1757959 h 3596025"/>
                <a:gd name="connsiteX5" fmla="*/ 10973714 w 14820500"/>
                <a:gd name="connsiteY5" fmla="*/ 2309752 h 3596025"/>
                <a:gd name="connsiteX6" fmla="*/ 12991700 w 14820500"/>
                <a:gd name="connsiteY6" fmla="*/ 149876 h 3596025"/>
                <a:gd name="connsiteX7" fmla="*/ 14820500 w 14820500"/>
                <a:gd name="connsiteY7" fmla="*/ 181407 h 3596025"/>
                <a:gd name="connsiteX0" fmla="*/ 0 w 14820500"/>
                <a:gd name="connsiteY0" fmla="*/ 2929480 h 3607191"/>
                <a:gd name="connsiteX1" fmla="*/ 2160790 w 14820500"/>
                <a:gd name="connsiteY1" fmla="*/ 3539462 h 3607191"/>
                <a:gd name="connsiteX2" fmla="*/ 4344314 w 14820500"/>
                <a:gd name="connsiteY2" fmla="*/ 1631834 h 3607191"/>
                <a:gd name="connsiteX3" fmla="*/ 6480541 w 14820500"/>
                <a:gd name="connsiteY3" fmla="*/ 2404345 h 3607191"/>
                <a:gd name="connsiteX4" fmla="*/ 8624652 w 14820500"/>
                <a:gd name="connsiteY4" fmla="*/ 1757959 h 3607191"/>
                <a:gd name="connsiteX5" fmla="*/ 10973714 w 14820500"/>
                <a:gd name="connsiteY5" fmla="*/ 2309752 h 3607191"/>
                <a:gd name="connsiteX6" fmla="*/ 12991700 w 14820500"/>
                <a:gd name="connsiteY6" fmla="*/ 149876 h 3607191"/>
                <a:gd name="connsiteX7" fmla="*/ 14820500 w 14820500"/>
                <a:gd name="connsiteY7" fmla="*/ 181407 h 3607191"/>
                <a:gd name="connsiteX0" fmla="*/ 0 w 14886699"/>
                <a:gd name="connsiteY0" fmla="*/ 2984104 h 3618009"/>
                <a:gd name="connsiteX1" fmla="*/ 2226989 w 14886699"/>
                <a:gd name="connsiteY1" fmla="*/ 3539462 h 3618009"/>
                <a:gd name="connsiteX2" fmla="*/ 4410513 w 14886699"/>
                <a:gd name="connsiteY2" fmla="*/ 1631834 h 3618009"/>
                <a:gd name="connsiteX3" fmla="*/ 6546740 w 14886699"/>
                <a:gd name="connsiteY3" fmla="*/ 2404345 h 3618009"/>
                <a:gd name="connsiteX4" fmla="*/ 8690851 w 14886699"/>
                <a:gd name="connsiteY4" fmla="*/ 1757959 h 3618009"/>
                <a:gd name="connsiteX5" fmla="*/ 11039913 w 14886699"/>
                <a:gd name="connsiteY5" fmla="*/ 2309752 h 3618009"/>
                <a:gd name="connsiteX6" fmla="*/ 13057899 w 14886699"/>
                <a:gd name="connsiteY6" fmla="*/ 149876 h 3618009"/>
                <a:gd name="connsiteX7" fmla="*/ 14886699 w 14886699"/>
                <a:gd name="connsiteY7" fmla="*/ 181407 h 3618009"/>
                <a:gd name="connsiteX0" fmla="*/ 0 w 14921844"/>
                <a:gd name="connsiteY0" fmla="*/ 2929528 h 3607199"/>
                <a:gd name="connsiteX1" fmla="*/ 2262134 w 14921844"/>
                <a:gd name="connsiteY1" fmla="*/ 3539462 h 3607199"/>
                <a:gd name="connsiteX2" fmla="*/ 4445658 w 14921844"/>
                <a:gd name="connsiteY2" fmla="*/ 1631834 h 3607199"/>
                <a:gd name="connsiteX3" fmla="*/ 6581885 w 14921844"/>
                <a:gd name="connsiteY3" fmla="*/ 2404345 h 3607199"/>
                <a:gd name="connsiteX4" fmla="*/ 8725996 w 14921844"/>
                <a:gd name="connsiteY4" fmla="*/ 1757959 h 3607199"/>
                <a:gd name="connsiteX5" fmla="*/ 11075058 w 14921844"/>
                <a:gd name="connsiteY5" fmla="*/ 2309752 h 3607199"/>
                <a:gd name="connsiteX6" fmla="*/ 13093044 w 14921844"/>
                <a:gd name="connsiteY6" fmla="*/ 149876 h 3607199"/>
                <a:gd name="connsiteX7" fmla="*/ 14921844 w 14921844"/>
                <a:gd name="connsiteY7" fmla="*/ 181407 h 3607199"/>
                <a:gd name="connsiteX0" fmla="*/ 0 w 14937918"/>
                <a:gd name="connsiteY0" fmla="*/ 2887075 h 3599783"/>
                <a:gd name="connsiteX1" fmla="*/ 2278208 w 14937918"/>
                <a:gd name="connsiteY1" fmla="*/ 3539462 h 3599783"/>
                <a:gd name="connsiteX2" fmla="*/ 4461732 w 14937918"/>
                <a:gd name="connsiteY2" fmla="*/ 1631834 h 3599783"/>
                <a:gd name="connsiteX3" fmla="*/ 6597959 w 14937918"/>
                <a:gd name="connsiteY3" fmla="*/ 2404345 h 3599783"/>
                <a:gd name="connsiteX4" fmla="*/ 8742070 w 14937918"/>
                <a:gd name="connsiteY4" fmla="*/ 1757959 h 3599783"/>
                <a:gd name="connsiteX5" fmla="*/ 11091132 w 14937918"/>
                <a:gd name="connsiteY5" fmla="*/ 2309752 h 3599783"/>
                <a:gd name="connsiteX6" fmla="*/ 13109118 w 14937918"/>
                <a:gd name="connsiteY6" fmla="*/ 149876 h 3599783"/>
                <a:gd name="connsiteX7" fmla="*/ 14937918 w 14937918"/>
                <a:gd name="connsiteY7" fmla="*/ 181407 h 3599783"/>
                <a:gd name="connsiteX0" fmla="*/ 0 w 15123581"/>
                <a:gd name="connsiteY0" fmla="*/ 2872307 h 3585015"/>
                <a:gd name="connsiteX1" fmla="*/ 2278208 w 15123581"/>
                <a:gd name="connsiteY1" fmla="*/ 3524694 h 3585015"/>
                <a:gd name="connsiteX2" fmla="*/ 4461732 w 15123581"/>
                <a:gd name="connsiteY2" fmla="*/ 1617066 h 3585015"/>
                <a:gd name="connsiteX3" fmla="*/ 6597959 w 15123581"/>
                <a:gd name="connsiteY3" fmla="*/ 2389577 h 3585015"/>
                <a:gd name="connsiteX4" fmla="*/ 8742070 w 15123581"/>
                <a:gd name="connsiteY4" fmla="*/ 1743191 h 3585015"/>
                <a:gd name="connsiteX5" fmla="*/ 11091132 w 15123581"/>
                <a:gd name="connsiteY5" fmla="*/ 2294984 h 3585015"/>
                <a:gd name="connsiteX6" fmla="*/ 13109118 w 15123581"/>
                <a:gd name="connsiteY6" fmla="*/ 135108 h 3585015"/>
                <a:gd name="connsiteX7" fmla="*/ 15123581 w 15123581"/>
                <a:gd name="connsiteY7" fmla="*/ 236306 h 3585015"/>
                <a:gd name="connsiteX0" fmla="*/ 0 w 15067367"/>
                <a:gd name="connsiteY0" fmla="*/ 2881818 h 3594526"/>
                <a:gd name="connsiteX1" fmla="*/ 2278208 w 15067367"/>
                <a:gd name="connsiteY1" fmla="*/ 3534205 h 3594526"/>
                <a:gd name="connsiteX2" fmla="*/ 4461732 w 15067367"/>
                <a:gd name="connsiteY2" fmla="*/ 1626577 h 3594526"/>
                <a:gd name="connsiteX3" fmla="*/ 6597959 w 15067367"/>
                <a:gd name="connsiteY3" fmla="*/ 2399088 h 3594526"/>
                <a:gd name="connsiteX4" fmla="*/ 8742070 w 15067367"/>
                <a:gd name="connsiteY4" fmla="*/ 1752702 h 3594526"/>
                <a:gd name="connsiteX5" fmla="*/ 11091132 w 15067367"/>
                <a:gd name="connsiteY5" fmla="*/ 2304495 h 3594526"/>
                <a:gd name="connsiteX6" fmla="*/ 13109118 w 15067367"/>
                <a:gd name="connsiteY6" fmla="*/ 144619 h 3594526"/>
                <a:gd name="connsiteX7" fmla="*/ 15067367 w 15067367"/>
                <a:gd name="connsiteY7" fmla="*/ 199341 h 3594526"/>
                <a:gd name="csX0" fmla="*/ 0 w 15067367"/>
                <a:gd name="csY0" fmla="*/ 2881818 h 3559215"/>
                <a:gd name="csX1" fmla="*/ 2278208 w 15067367"/>
                <a:gd name="csY1" fmla="*/ 3534205 h 3559215"/>
                <a:gd name="csX2" fmla="*/ 4461732 w 15067367"/>
                <a:gd name="csY2" fmla="*/ 1626577 h 3559215"/>
                <a:gd name="csX3" fmla="*/ 6597959 w 15067367"/>
                <a:gd name="csY3" fmla="*/ 2399088 h 3559215"/>
                <a:gd name="csX4" fmla="*/ 8742070 w 15067367"/>
                <a:gd name="csY4" fmla="*/ 1752702 h 3559215"/>
                <a:gd name="csX5" fmla="*/ 11091132 w 15067367"/>
                <a:gd name="csY5" fmla="*/ 2304495 h 3559215"/>
                <a:gd name="csX6" fmla="*/ 13109118 w 15067367"/>
                <a:gd name="csY6" fmla="*/ 144619 h 3559215"/>
                <a:gd name="csX7" fmla="*/ 15067367 w 15067367"/>
                <a:gd name="csY7" fmla="*/ 199341 h 3559215"/>
                <a:gd name="csX0" fmla="*/ 0 w 15067367"/>
                <a:gd name="csY0" fmla="*/ 2881818 h 3565635"/>
                <a:gd name="csX1" fmla="*/ 2278208 w 15067367"/>
                <a:gd name="csY1" fmla="*/ 3534205 h 3565635"/>
                <a:gd name="csX2" fmla="*/ 4461732 w 15067367"/>
                <a:gd name="csY2" fmla="*/ 1626577 h 3565635"/>
                <a:gd name="csX3" fmla="*/ 6597959 w 15067367"/>
                <a:gd name="csY3" fmla="*/ 2399088 h 3565635"/>
                <a:gd name="csX4" fmla="*/ 8742070 w 15067367"/>
                <a:gd name="csY4" fmla="*/ 1752702 h 3565635"/>
                <a:gd name="csX5" fmla="*/ 11091132 w 15067367"/>
                <a:gd name="csY5" fmla="*/ 2304495 h 3565635"/>
                <a:gd name="csX6" fmla="*/ 13109118 w 15067367"/>
                <a:gd name="csY6" fmla="*/ 144619 h 3565635"/>
                <a:gd name="csX7" fmla="*/ 15067367 w 15067367"/>
                <a:gd name="csY7" fmla="*/ 199341 h 3565635"/>
                <a:gd name="csX0" fmla="*/ 0 w 15067367"/>
                <a:gd name="csY0" fmla="*/ 2881818 h 3573806"/>
                <a:gd name="csX1" fmla="*/ 2278208 w 15067367"/>
                <a:gd name="csY1" fmla="*/ 3534205 h 3573806"/>
                <a:gd name="csX2" fmla="*/ 4461732 w 15067367"/>
                <a:gd name="csY2" fmla="*/ 1626577 h 3573806"/>
                <a:gd name="csX3" fmla="*/ 6597959 w 15067367"/>
                <a:gd name="csY3" fmla="*/ 2399088 h 3573806"/>
                <a:gd name="csX4" fmla="*/ 8742070 w 15067367"/>
                <a:gd name="csY4" fmla="*/ 1752702 h 3573806"/>
                <a:gd name="csX5" fmla="*/ 11091132 w 15067367"/>
                <a:gd name="csY5" fmla="*/ 2304495 h 3573806"/>
                <a:gd name="csX6" fmla="*/ 13109118 w 15067367"/>
                <a:gd name="csY6" fmla="*/ 144619 h 3573806"/>
                <a:gd name="csX7" fmla="*/ 15067367 w 15067367"/>
                <a:gd name="csY7" fmla="*/ 199341 h 3573806"/>
                <a:gd name="csX0" fmla="*/ 0 w 15067367"/>
                <a:gd name="csY0" fmla="*/ 2881818 h 3570616"/>
                <a:gd name="csX1" fmla="*/ 2278208 w 15067367"/>
                <a:gd name="csY1" fmla="*/ 3534205 h 3570616"/>
                <a:gd name="csX2" fmla="*/ 4461732 w 15067367"/>
                <a:gd name="csY2" fmla="*/ 1626577 h 3570616"/>
                <a:gd name="csX3" fmla="*/ 6597959 w 15067367"/>
                <a:gd name="csY3" fmla="*/ 2399088 h 3570616"/>
                <a:gd name="csX4" fmla="*/ 8742070 w 15067367"/>
                <a:gd name="csY4" fmla="*/ 1752702 h 3570616"/>
                <a:gd name="csX5" fmla="*/ 11091132 w 15067367"/>
                <a:gd name="csY5" fmla="*/ 2304495 h 3570616"/>
                <a:gd name="csX6" fmla="*/ 13109118 w 15067367"/>
                <a:gd name="csY6" fmla="*/ 144619 h 3570616"/>
                <a:gd name="csX7" fmla="*/ 15067367 w 15067367"/>
                <a:gd name="csY7" fmla="*/ 199341 h 3570616"/>
                <a:gd name="csX0" fmla="*/ 0 w 14938252"/>
                <a:gd name="csY0" fmla="*/ 2951872 h 3577162"/>
                <a:gd name="csX1" fmla="*/ 2149093 w 14938252"/>
                <a:gd name="csY1" fmla="*/ 3534205 h 3577162"/>
                <a:gd name="csX2" fmla="*/ 4332617 w 14938252"/>
                <a:gd name="csY2" fmla="*/ 1626577 h 3577162"/>
                <a:gd name="csX3" fmla="*/ 6468844 w 14938252"/>
                <a:gd name="csY3" fmla="*/ 2399088 h 3577162"/>
                <a:gd name="csX4" fmla="*/ 8612955 w 14938252"/>
                <a:gd name="csY4" fmla="*/ 1752702 h 3577162"/>
                <a:gd name="csX5" fmla="*/ 10962017 w 14938252"/>
                <a:gd name="csY5" fmla="*/ 2304495 h 3577162"/>
                <a:gd name="csX6" fmla="*/ 12980003 w 14938252"/>
                <a:gd name="csY6" fmla="*/ 144619 h 3577162"/>
                <a:gd name="csX7" fmla="*/ 14938252 w 14938252"/>
                <a:gd name="csY7" fmla="*/ 199341 h 3577162"/>
                <a:gd name="csX0" fmla="*/ 0 w 14987621"/>
                <a:gd name="csY0" fmla="*/ 2992610 h 3581441"/>
                <a:gd name="csX1" fmla="*/ 2198462 w 14987621"/>
                <a:gd name="csY1" fmla="*/ 3534205 h 3581441"/>
                <a:gd name="csX2" fmla="*/ 4381986 w 14987621"/>
                <a:gd name="csY2" fmla="*/ 1626577 h 3581441"/>
                <a:gd name="csX3" fmla="*/ 6518213 w 14987621"/>
                <a:gd name="csY3" fmla="*/ 2399088 h 3581441"/>
                <a:gd name="csX4" fmla="*/ 8662324 w 14987621"/>
                <a:gd name="csY4" fmla="*/ 1752702 h 3581441"/>
                <a:gd name="csX5" fmla="*/ 11011386 w 14987621"/>
                <a:gd name="csY5" fmla="*/ 2304495 h 3581441"/>
                <a:gd name="csX6" fmla="*/ 13029372 w 14987621"/>
                <a:gd name="csY6" fmla="*/ 144619 h 3581441"/>
                <a:gd name="csX7" fmla="*/ 14987621 w 14987621"/>
                <a:gd name="csY7" fmla="*/ 199341 h 3581441"/>
                <a:gd name="csX0" fmla="*/ 0 w 14841695"/>
                <a:gd name="csY0" fmla="*/ 2995883 h 3584714"/>
                <a:gd name="csX1" fmla="*/ 2198462 w 14841695"/>
                <a:gd name="csY1" fmla="*/ 3537478 h 3584714"/>
                <a:gd name="csX2" fmla="*/ 4381986 w 14841695"/>
                <a:gd name="csY2" fmla="*/ 1629850 h 3584714"/>
                <a:gd name="csX3" fmla="*/ 6518213 w 14841695"/>
                <a:gd name="csY3" fmla="*/ 2402361 h 3584714"/>
                <a:gd name="csX4" fmla="*/ 8662324 w 14841695"/>
                <a:gd name="csY4" fmla="*/ 1755975 h 3584714"/>
                <a:gd name="csX5" fmla="*/ 11011386 w 14841695"/>
                <a:gd name="csY5" fmla="*/ 2307768 h 3584714"/>
                <a:gd name="csX6" fmla="*/ 13029372 w 14841695"/>
                <a:gd name="csY6" fmla="*/ 147892 h 3584714"/>
                <a:gd name="csX7" fmla="*/ 14841695 w 14841695"/>
                <a:gd name="csY7" fmla="*/ 187982 h 3584714"/>
                <a:gd name="csX0" fmla="*/ 0 w 14874200"/>
                <a:gd name="csY0" fmla="*/ 3022684 h 3611515"/>
                <a:gd name="csX1" fmla="*/ 2198462 w 14874200"/>
                <a:gd name="csY1" fmla="*/ 3564279 h 3611515"/>
                <a:gd name="csX2" fmla="*/ 4381986 w 14874200"/>
                <a:gd name="csY2" fmla="*/ 1656651 h 3611515"/>
                <a:gd name="csX3" fmla="*/ 6518213 w 14874200"/>
                <a:gd name="csY3" fmla="*/ 2429162 h 3611515"/>
                <a:gd name="csX4" fmla="*/ 8662324 w 14874200"/>
                <a:gd name="csY4" fmla="*/ 1782776 h 3611515"/>
                <a:gd name="csX5" fmla="*/ 11011386 w 14874200"/>
                <a:gd name="csY5" fmla="*/ 2334569 h 3611515"/>
                <a:gd name="csX6" fmla="*/ 13029372 w 14874200"/>
                <a:gd name="csY6" fmla="*/ 174693 h 3611515"/>
                <a:gd name="csX7" fmla="*/ 14874200 w 14874200"/>
                <a:gd name="csY7" fmla="*/ 115248 h 3611515"/>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739554"/>
                <a:gd name="csY0" fmla="*/ 2995615 h 3584446"/>
                <a:gd name="csX1" fmla="*/ 2198462 w 14739554"/>
                <a:gd name="csY1" fmla="*/ 3537210 h 3584446"/>
                <a:gd name="csX2" fmla="*/ 4381986 w 14739554"/>
                <a:gd name="csY2" fmla="*/ 1629582 h 3584446"/>
                <a:gd name="csX3" fmla="*/ 6518213 w 14739554"/>
                <a:gd name="csY3" fmla="*/ 2402093 h 3584446"/>
                <a:gd name="csX4" fmla="*/ 8662324 w 14739554"/>
                <a:gd name="csY4" fmla="*/ 1755707 h 3584446"/>
                <a:gd name="csX5" fmla="*/ 11011386 w 14739554"/>
                <a:gd name="csY5" fmla="*/ 2307500 h 3584446"/>
                <a:gd name="csX6" fmla="*/ 13029372 w 14739554"/>
                <a:gd name="csY6" fmla="*/ 147624 h 3584446"/>
                <a:gd name="csX7" fmla="*/ 14739554 w 14739554"/>
                <a:gd name="csY7" fmla="*/ 188893 h 3584446"/>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607195"/>
                <a:gd name="csY0" fmla="*/ 2961728 h 3550559"/>
                <a:gd name="csX1" fmla="*/ 2198462 w 14607195"/>
                <a:gd name="csY1" fmla="*/ 3503323 h 3550559"/>
                <a:gd name="csX2" fmla="*/ 4381986 w 14607195"/>
                <a:gd name="csY2" fmla="*/ 1595695 h 3550559"/>
                <a:gd name="csX3" fmla="*/ 6518213 w 14607195"/>
                <a:gd name="csY3" fmla="*/ 2368206 h 3550559"/>
                <a:gd name="csX4" fmla="*/ 8662324 w 14607195"/>
                <a:gd name="csY4" fmla="*/ 1721820 h 3550559"/>
                <a:gd name="csX5" fmla="*/ 11011386 w 14607195"/>
                <a:gd name="csY5" fmla="*/ 2273613 h 3550559"/>
                <a:gd name="csX6" fmla="*/ 13029372 w 14607195"/>
                <a:gd name="csY6" fmla="*/ 113737 h 3550559"/>
                <a:gd name="csX7" fmla="*/ 14607196 w 14607195"/>
                <a:gd name="csY7" fmla="*/ 347324 h 3550559"/>
                <a:gd name="csX0" fmla="*/ 0 w 14764077"/>
                <a:gd name="csY0" fmla="*/ 3170563 h 3759394"/>
                <a:gd name="csX1" fmla="*/ 2198462 w 14764077"/>
                <a:gd name="csY1" fmla="*/ 3712158 h 3759394"/>
                <a:gd name="csX2" fmla="*/ 4381986 w 14764077"/>
                <a:gd name="csY2" fmla="*/ 1804530 h 3759394"/>
                <a:gd name="csX3" fmla="*/ 6518213 w 14764077"/>
                <a:gd name="csY3" fmla="*/ 2577041 h 3759394"/>
                <a:gd name="csX4" fmla="*/ 8662324 w 14764077"/>
                <a:gd name="csY4" fmla="*/ 1930655 h 3759394"/>
                <a:gd name="csX5" fmla="*/ 11011386 w 14764077"/>
                <a:gd name="csY5" fmla="*/ 2482448 h 3759394"/>
                <a:gd name="csX6" fmla="*/ 13029372 w 14764077"/>
                <a:gd name="csY6" fmla="*/ 322572 h 3759394"/>
                <a:gd name="csX7" fmla="*/ 14764077 w 14764077"/>
                <a:gd name="csY7" fmla="*/ 809 h 3759394"/>
                <a:gd name="csX0" fmla="*/ 0 w 14756367"/>
                <a:gd name="csY0" fmla="*/ 3009401 h 3598232"/>
                <a:gd name="csX1" fmla="*/ 2198462 w 14756367"/>
                <a:gd name="csY1" fmla="*/ 3550996 h 3598232"/>
                <a:gd name="csX2" fmla="*/ 4381986 w 14756367"/>
                <a:gd name="csY2" fmla="*/ 1643368 h 3598232"/>
                <a:gd name="csX3" fmla="*/ 6518213 w 14756367"/>
                <a:gd name="csY3" fmla="*/ 2415879 h 3598232"/>
                <a:gd name="csX4" fmla="*/ 8662324 w 14756367"/>
                <a:gd name="csY4" fmla="*/ 1769493 h 3598232"/>
                <a:gd name="csX5" fmla="*/ 11011386 w 14756367"/>
                <a:gd name="csY5" fmla="*/ 2321286 h 3598232"/>
                <a:gd name="csX6" fmla="*/ 13029372 w 14756367"/>
                <a:gd name="csY6" fmla="*/ 161410 h 3598232"/>
                <a:gd name="csX7" fmla="*/ 14756367 w 14756367"/>
                <a:gd name="csY7" fmla="*/ 147258 h 3598232"/>
                <a:gd name="csX0" fmla="*/ 0 w 14849465"/>
                <a:gd name="csY0" fmla="*/ 3058247 h 3647078"/>
                <a:gd name="csX1" fmla="*/ 2198462 w 14849465"/>
                <a:gd name="csY1" fmla="*/ 3599842 h 3647078"/>
                <a:gd name="csX2" fmla="*/ 4381986 w 14849465"/>
                <a:gd name="csY2" fmla="*/ 1692214 h 3647078"/>
                <a:gd name="csX3" fmla="*/ 6518213 w 14849465"/>
                <a:gd name="csY3" fmla="*/ 2464725 h 3647078"/>
                <a:gd name="csX4" fmla="*/ 8662324 w 14849465"/>
                <a:gd name="csY4" fmla="*/ 1818339 h 3647078"/>
                <a:gd name="csX5" fmla="*/ 11011386 w 14849465"/>
                <a:gd name="csY5" fmla="*/ 2370132 h 3647078"/>
                <a:gd name="csX6" fmla="*/ 13029372 w 14849465"/>
                <a:gd name="csY6" fmla="*/ 210256 h 3647078"/>
                <a:gd name="csX7" fmla="*/ 14849465 w 14849465"/>
                <a:gd name="csY7" fmla="*/ 56957 h 3647078"/>
                <a:gd name="csX0" fmla="*/ 0 w 14888726"/>
                <a:gd name="csY0" fmla="*/ 3085193 h 3674024"/>
                <a:gd name="csX1" fmla="*/ 2198462 w 14888726"/>
                <a:gd name="csY1" fmla="*/ 3626788 h 3674024"/>
                <a:gd name="csX2" fmla="*/ 4381986 w 14888726"/>
                <a:gd name="csY2" fmla="*/ 1719160 h 3674024"/>
                <a:gd name="csX3" fmla="*/ 6518213 w 14888726"/>
                <a:gd name="csY3" fmla="*/ 2491671 h 3674024"/>
                <a:gd name="csX4" fmla="*/ 8662324 w 14888726"/>
                <a:gd name="csY4" fmla="*/ 1845285 h 3674024"/>
                <a:gd name="csX5" fmla="*/ 11011386 w 14888726"/>
                <a:gd name="csY5" fmla="*/ 2397078 h 3674024"/>
                <a:gd name="csX6" fmla="*/ 13029372 w 14888726"/>
                <a:gd name="csY6" fmla="*/ 237202 h 3674024"/>
                <a:gd name="csX7" fmla="*/ 14888726 w 14888726"/>
                <a:gd name="csY7" fmla="*/ 30733 h 3674024"/>
                <a:gd name="csX0" fmla="*/ 0 w 14930274"/>
                <a:gd name="csY0" fmla="*/ 3065122 h 3653953"/>
                <a:gd name="csX1" fmla="*/ 2198462 w 14930274"/>
                <a:gd name="csY1" fmla="*/ 3606717 h 3653953"/>
                <a:gd name="csX2" fmla="*/ 4381986 w 14930274"/>
                <a:gd name="csY2" fmla="*/ 1699089 h 3653953"/>
                <a:gd name="csX3" fmla="*/ 6518213 w 14930274"/>
                <a:gd name="csY3" fmla="*/ 2471600 h 3653953"/>
                <a:gd name="csX4" fmla="*/ 8662324 w 14930274"/>
                <a:gd name="csY4" fmla="*/ 1825214 h 3653953"/>
                <a:gd name="csX5" fmla="*/ 11011386 w 14930274"/>
                <a:gd name="csY5" fmla="*/ 2377007 h 3653953"/>
                <a:gd name="csX6" fmla="*/ 13029372 w 14930274"/>
                <a:gd name="csY6" fmla="*/ 217131 h 3653953"/>
                <a:gd name="csX7" fmla="*/ 14930274 w 14930274"/>
                <a:gd name="csY7" fmla="*/ 49092 h 3653953"/>
                <a:gd name="csX0" fmla="*/ 0 w 14944850"/>
                <a:gd name="csY0" fmla="*/ 3082043 h 3670874"/>
                <a:gd name="csX1" fmla="*/ 2198462 w 14944850"/>
                <a:gd name="csY1" fmla="*/ 3623638 h 3670874"/>
                <a:gd name="csX2" fmla="*/ 4381986 w 14944850"/>
                <a:gd name="csY2" fmla="*/ 1716010 h 3670874"/>
                <a:gd name="csX3" fmla="*/ 6518213 w 14944850"/>
                <a:gd name="csY3" fmla="*/ 2488521 h 3670874"/>
                <a:gd name="csX4" fmla="*/ 8662324 w 14944850"/>
                <a:gd name="csY4" fmla="*/ 1842135 h 3670874"/>
                <a:gd name="csX5" fmla="*/ 11011386 w 14944850"/>
                <a:gd name="csY5" fmla="*/ 2393928 h 3670874"/>
                <a:gd name="csX6" fmla="*/ 13029372 w 14944850"/>
                <a:gd name="csY6" fmla="*/ 234052 h 3670874"/>
                <a:gd name="csX7" fmla="*/ 14944850 w 14944850"/>
                <a:gd name="csY7" fmla="*/ 33209 h 3670874"/>
                <a:gd name="csX0" fmla="*/ 0 w 14944850"/>
                <a:gd name="csY0" fmla="*/ 3082043 h 3672895"/>
                <a:gd name="csX1" fmla="*/ 2198462 w 14944850"/>
                <a:gd name="csY1" fmla="*/ 3623638 h 3672895"/>
                <a:gd name="csX2" fmla="*/ 4381986 w 14944850"/>
                <a:gd name="csY2" fmla="*/ 1716010 h 3672895"/>
                <a:gd name="csX3" fmla="*/ 6518213 w 14944850"/>
                <a:gd name="csY3" fmla="*/ 2488521 h 3672895"/>
                <a:gd name="csX4" fmla="*/ 8662324 w 14944850"/>
                <a:gd name="csY4" fmla="*/ 1842135 h 3672895"/>
                <a:gd name="csX5" fmla="*/ 11011386 w 14944850"/>
                <a:gd name="csY5" fmla="*/ 2393928 h 3672895"/>
                <a:gd name="csX6" fmla="*/ 13029372 w 14944850"/>
                <a:gd name="csY6" fmla="*/ 234052 h 3672895"/>
                <a:gd name="csX7" fmla="*/ 14944850 w 14944850"/>
                <a:gd name="csY7" fmla="*/ 33209 h 3672895"/>
                <a:gd name="csX0" fmla="*/ 0 w 14944850"/>
                <a:gd name="csY0" fmla="*/ 3082043 h 3671663"/>
                <a:gd name="csX1" fmla="*/ 2198462 w 14944850"/>
                <a:gd name="csY1" fmla="*/ 3623638 h 3671663"/>
                <a:gd name="csX2" fmla="*/ 4381986 w 14944850"/>
                <a:gd name="csY2" fmla="*/ 1716010 h 3671663"/>
                <a:gd name="csX3" fmla="*/ 6518213 w 14944850"/>
                <a:gd name="csY3" fmla="*/ 2488521 h 3671663"/>
                <a:gd name="csX4" fmla="*/ 8662324 w 14944850"/>
                <a:gd name="csY4" fmla="*/ 1842135 h 3671663"/>
                <a:gd name="csX5" fmla="*/ 11011386 w 14944850"/>
                <a:gd name="csY5" fmla="*/ 2393928 h 3671663"/>
                <a:gd name="csX6" fmla="*/ 13029372 w 14944850"/>
                <a:gd name="csY6" fmla="*/ 234052 h 3671663"/>
                <a:gd name="csX7" fmla="*/ 14944850 w 14944850"/>
                <a:gd name="csY7" fmla="*/ 33209 h 3671663"/>
                <a:gd name="csX0" fmla="*/ 0 w 14960347"/>
                <a:gd name="csY0" fmla="*/ 3083317 h 3672937"/>
                <a:gd name="csX1" fmla="*/ 2198462 w 14960347"/>
                <a:gd name="csY1" fmla="*/ 3624912 h 3672937"/>
                <a:gd name="csX2" fmla="*/ 4381986 w 14960347"/>
                <a:gd name="csY2" fmla="*/ 1717284 h 3672937"/>
                <a:gd name="csX3" fmla="*/ 6518213 w 14960347"/>
                <a:gd name="csY3" fmla="*/ 2489795 h 3672937"/>
                <a:gd name="csX4" fmla="*/ 8662324 w 14960347"/>
                <a:gd name="csY4" fmla="*/ 1843409 h 3672937"/>
                <a:gd name="csX5" fmla="*/ 11011386 w 14960347"/>
                <a:gd name="csY5" fmla="*/ 2395202 h 3672937"/>
                <a:gd name="csX6" fmla="*/ 13029372 w 14960347"/>
                <a:gd name="csY6" fmla="*/ 235326 h 3672937"/>
                <a:gd name="csX7" fmla="*/ 14960346 w 14960347"/>
                <a:gd name="csY7" fmla="*/ 32191 h 3672937"/>
                <a:gd name="csX0" fmla="*/ 0 w 14698295"/>
                <a:gd name="csY0" fmla="*/ 3181515 h 3771135"/>
                <a:gd name="csX1" fmla="*/ 2198462 w 14698295"/>
                <a:gd name="csY1" fmla="*/ 3723110 h 3771135"/>
                <a:gd name="csX2" fmla="*/ 4381986 w 14698295"/>
                <a:gd name="csY2" fmla="*/ 1815482 h 3771135"/>
                <a:gd name="csX3" fmla="*/ 6518213 w 14698295"/>
                <a:gd name="csY3" fmla="*/ 2587993 h 3771135"/>
                <a:gd name="csX4" fmla="*/ 8662324 w 14698295"/>
                <a:gd name="csY4" fmla="*/ 1941607 h 3771135"/>
                <a:gd name="csX5" fmla="*/ 11011386 w 14698295"/>
                <a:gd name="csY5" fmla="*/ 2493400 h 3771135"/>
                <a:gd name="csX6" fmla="*/ 13029372 w 14698295"/>
                <a:gd name="csY6" fmla="*/ 333524 h 3771135"/>
                <a:gd name="csX7" fmla="*/ 14698296 w 14698295"/>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821031"/>
                <a:gd name="csY0" fmla="*/ 3207973 h 3797593"/>
                <a:gd name="csX1" fmla="*/ 2198462 w 14821031"/>
                <a:gd name="csY1" fmla="*/ 3749568 h 3797593"/>
                <a:gd name="csX2" fmla="*/ 4381986 w 14821031"/>
                <a:gd name="csY2" fmla="*/ 1841940 h 3797593"/>
                <a:gd name="csX3" fmla="*/ 6518213 w 14821031"/>
                <a:gd name="csY3" fmla="*/ 2614451 h 3797593"/>
                <a:gd name="csX4" fmla="*/ 8662324 w 14821031"/>
                <a:gd name="csY4" fmla="*/ 1968065 h 3797593"/>
                <a:gd name="csX5" fmla="*/ 11011386 w 14821031"/>
                <a:gd name="csY5" fmla="*/ 2519858 h 3797593"/>
                <a:gd name="csX6" fmla="*/ 13029372 w 14821031"/>
                <a:gd name="csY6" fmla="*/ 359982 h 3797593"/>
                <a:gd name="csX7" fmla="*/ 14698296 w 14821031"/>
                <a:gd name="csY7" fmla="*/ 26707 h 3797593"/>
                <a:gd name="csX8" fmla="*/ 14695186 w 14821031"/>
                <a:gd name="csY8" fmla="*/ 19982 h 3797593"/>
                <a:gd name="csX0" fmla="*/ 0 w 14870644"/>
                <a:gd name="csY0" fmla="*/ 3281758 h 3871378"/>
                <a:gd name="csX1" fmla="*/ 2198462 w 14870644"/>
                <a:gd name="csY1" fmla="*/ 3823353 h 3871378"/>
                <a:gd name="csX2" fmla="*/ 4381986 w 14870644"/>
                <a:gd name="csY2" fmla="*/ 1915725 h 3871378"/>
                <a:gd name="csX3" fmla="*/ 6518213 w 14870644"/>
                <a:gd name="csY3" fmla="*/ 2688236 h 3871378"/>
                <a:gd name="csX4" fmla="*/ 8662324 w 14870644"/>
                <a:gd name="csY4" fmla="*/ 2041850 h 3871378"/>
                <a:gd name="csX5" fmla="*/ 11011386 w 14870644"/>
                <a:gd name="csY5" fmla="*/ 2593643 h 3871378"/>
                <a:gd name="csX6" fmla="*/ 13029372 w 14870644"/>
                <a:gd name="csY6" fmla="*/ 433767 h 3871378"/>
                <a:gd name="csX7" fmla="*/ 14698296 w 14870644"/>
                <a:gd name="csY7" fmla="*/ 100492 h 3871378"/>
                <a:gd name="csX8" fmla="*/ 14834263 w 14870644"/>
                <a:gd name="csY8" fmla="*/ 0 h 3871378"/>
                <a:gd name="csX0" fmla="*/ 0 w 14866136"/>
                <a:gd name="csY0" fmla="*/ 3195599 h 3785219"/>
                <a:gd name="csX1" fmla="*/ 2198462 w 14866136"/>
                <a:gd name="csY1" fmla="*/ 3737194 h 3785219"/>
                <a:gd name="csX2" fmla="*/ 4381986 w 14866136"/>
                <a:gd name="csY2" fmla="*/ 1829566 h 3785219"/>
                <a:gd name="csX3" fmla="*/ 6518213 w 14866136"/>
                <a:gd name="csY3" fmla="*/ 2602077 h 3785219"/>
                <a:gd name="csX4" fmla="*/ 8662324 w 14866136"/>
                <a:gd name="csY4" fmla="*/ 1955691 h 3785219"/>
                <a:gd name="csX5" fmla="*/ 11011386 w 14866136"/>
                <a:gd name="csY5" fmla="*/ 2507484 h 3785219"/>
                <a:gd name="csX6" fmla="*/ 13029372 w 14866136"/>
                <a:gd name="csY6" fmla="*/ 347608 h 3785219"/>
                <a:gd name="csX7" fmla="*/ 14698296 w 14866136"/>
                <a:gd name="csY7" fmla="*/ 14333 h 3785219"/>
                <a:gd name="csX8" fmla="*/ 14824893 w 14866136"/>
                <a:gd name="csY8" fmla="*/ 86010 h 3785219"/>
                <a:gd name="csX0" fmla="*/ 0 w 14842535"/>
                <a:gd name="csY0" fmla="*/ 3325149 h 3914769"/>
                <a:gd name="csX1" fmla="*/ 2198462 w 14842535"/>
                <a:gd name="csY1" fmla="*/ 3866744 h 3914769"/>
                <a:gd name="csX2" fmla="*/ 4381986 w 14842535"/>
                <a:gd name="csY2" fmla="*/ 1959116 h 3914769"/>
                <a:gd name="csX3" fmla="*/ 6518213 w 14842535"/>
                <a:gd name="csY3" fmla="*/ 2731627 h 3914769"/>
                <a:gd name="csX4" fmla="*/ 8662324 w 14842535"/>
                <a:gd name="csY4" fmla="*/ 2085241 h 3914769"/>
                <a:gd name="csX5" fmla="*/ 11011386 w 14842535"/>
                <a:gd name="csY5" fmla="*/ 2637034 h 3914769"/>
                <a:gd name="csX6" fmla="*/ 13029372 w 14842535"/>
                <a:gd name="csY6" fmla="*/ 477158 h 3914769"/>
                <a:gd name="csX7" fmla="*/ 14646818 w 14842535"/>
                <a:gd name="csY7" fmla="*/ 7928 h 3914769"/>
                <a:gd name="csX8" fmla="*/ 14824893 w 14842535"/>
                <a:gd name="csY8" fmla="*/ 215560 h 3914769"/>
                <a:gd name="csX0" fmla="*/ 0 w 14824895"/>
                <a:gd name="csY0" fmla="*/ 3403681 h 3993301"/>
                <a:gd name="csX1" fmla="*/ 2198462 w 14824895"/>
                <a:gd name="csY1" fmla="*/ 3945276 h 3993301"/>
                <a:gd name="csX2" fmla="*/ 4381986 w 14824895"/>
                <a:gd name="csY2" fmla="*/ 2037648 h 3993301"/>
                <a:gd name="csX3" fmla="*/ 6518213 w 14824895"/>
                <a:gd name="csY3" fmla="*/ 2810159 h 3993301"/>
                <a:gd name="csX4" fmla="*/ 8662324 w 14824895"/>
                <a:gd name="csY4" fmla="*/ 2163773 h 3993301"/>
                <a:gd name="csX5" fmla="*/ 11011386 w 14824895"/>
                <a:gd name="csY5" fmla="*/ 2715566 h 3993301"/>
                <a:gd name="csX6" fmla="*/ 13029372 w 14824895"/>
                <a:gd name="csY6" fmla="*/ 555690 h 3993301"/>
                <a:gd name="csX7" fmla="*/ 14646818 w 14824895"/>
                <a:gd name="csY7" fmla="*/ 86460 h 3993301"/>
                <a:gd name="csX8" fmla="*/ 14824893 w 14824895"/>
                <a:gd name="csY8" fmla="*/ 294092 h 3993301"/>
                <a:gd name="csX0" fmla="*/ 0 w 14646818"/>
                <a:gd name="csY0" fmla="*/ 3317221 h 3906841"/>
                <a:gd name="csX1" fmla="*/ 2198462 w 14646818"/>
                <a:gd name="csY1" fmla="*/ 3858816 h 3906841"/>
                <a:gd name="csX2" fmla="*/ 4381986 w 14646818"/>
                <a:gd name="csY2" fmla="*/ 1951188 h 3906841"/>
                <a:gd name="csX3" fmla="*/ 6518213 w 14646818"/>
                <a:gd name="csY3" fmla="*/ 2723699 h 3906841"/>
                <a:gd name="csX4" fmla="*/ 8662324 w 14646818"/>
                <a:gd name="csY4" fmla="*/ 2077313 h 3906841"/>
                <a:gd name="csX5" fmla="*/ 11011386 w 14646818"/>
                <a:gd name="csY5" fmla="*/ 2629106 h 3906841"/>
                <a:gd name="csX6" fmla="*/ 13029372 w 14646818"/>
                <a:gd name="csY6" fmla="*/ 469230 h 3906841"/>
                <a:gd name="csX7" fmla="*/ 14646818 w 14646818"/>
                <a:gd name="csY7" fmla="*/ 0 h 3906841"/>
                <a:gd name="csX0" fmla="*/ 0 w 14863500"/>
                <a:gd name="csY0" fmla="*/ 3191668 h 3781288"/>
                <a:gd name="csX1" fmla="*/ 2198462 w 14863500"/>
                <a:gd name="csY1" fmla="*/ 3733263 h 3781288"/>
                <a:gd name="csX2" fmla="*/ 4381986 w 14863500"/>
                <a:gd name="csY2" fmla="*/ 1825635 h 3781288"/>
                <a:gd name="csX3" fmla="*/ 6518213 w 14863500"/>
                <a:gd name="csY3" fmla="*/ 2598146 h 3781288"/>
                <a:gd name="csX4" fmla="*/ 8662324 w 14863500"/>
                <a:gd name="csY4" fmla="*/ 1951760 h 3781288"/>
                <a:gd name="csX5" fmla="*/ 11011386 w 14863500"/>
                <a:gd name="csY5" fmla="*/ 2503553 h 3781288"/>
                <a:gd name="csX6" fmla="*/ 13029372 w 14863500"/>
                <a:gd name="csY6" fmla="*/ 343677 h 3781288"/>
                <a:gd name="csX7" fmla="*/ 14863500 w 14863500"/>
                <a:gd name="csY7" fmla="*/ 39 h 3781288"/>
                <a:gd name="csX0" fmla="*/ 0 w 14864307"/>
                <a:gd name="csY0" fmla="*/ 3102980 h 3692600"/>
                <a:gd name="csX1" fmla="*/ 2198462 w 14864307"/>
                <a:gd name="csY1" fmla="*/ 3644575 h 3692600"/>
                <a:gd name="csX2" fmla="*/ 4381986 w 14864307"/>
                <a:gd name="csY2" fmla="*/ 1736947 h 3692600"/>
                <a:gd name="csX3" fmla="*/ 6518213 w 14864307"/>
                <a:gd name="csY3" fmla="*/ 2509458 h 3692600"/>
                <a:gd name="csX4" fmla="*/ 8662324 w 14864307"/>
                <a:gd name="csY4" fmla="*/ 1863072 h 3692600"/>
                <a:gd name="csX5" fmla="*/ 11011386 w 14864307"/>
                <a:gd name="csY5" fmla="*/ 2414865 h 3692600"/>
                <a:gd name="csX6" fmla="*/ 13029372 w 14864307"/>
                <a:gd name="csY6" fmla="*/ 254989 h 3692600"/>
                <a:gd name="csX7" fmla="*/ 14864306 w 14864307"/>
                <a:gd name="csY7" fmla="*/ 19144 h 3692600"/>
                <a:gd name="csX0" fmla="*/ 0 w 14854146"/>
                <a:gd name="csY0" fmla="*/ 3049430 h 3639050"/>
                <a:gd name="csX1" fmla="*/ 2198462 w 14854146"/>
                <a:gd name="csY1" fmla="*/ 3591025 h 3639050"/>
                <a:gd name="csX2" fmla="*/ 4381986 w 14854146"/>
                <a:gd name="csY2" fmla="*/ 1683397 h 3639050"/>
                <a:gd name="csX3" fmla="*/ 6518213 w 14854146"/>
                <a:gd name="csY3" fmla="*/ 2455908 h 3639050"/>
                <a:gd name="csX4" fmla="*/ 8662324 w 14854146"/>
                <a:gd name="csY4" fmla="*/ 1809522 h 3639050"/>
                <a:gd name="csX5" fmla="*/ 11011386 w 14854146"/>
                <a:gd name="csY5" fmla="*/ 2361315 h 3639050"/>
                <a:gd name="csX6" fmla="*/ 13029372 w 14854146"/>
                <a:gd name="csY6" fmla="*/ 201439 h 3639050"/>
                <a:gd name="csX7" fmla="*/ 14854146 w 14854146"/>
                <a:gd name="csY7" fmla="*/ 68440 h 3639050"/>
                <a:gd name="csX0" fmla="*/ 0 w 14931228"/>
                <a:gd name="csY0" fmla="*/ 3091656 h 3681276"/>
                <a:gd name="csX1" fmla="*/ 2198462 w 14931228"/>
                <a:gd name="csY1" fmla="*/ 3633251 h 3681276"/>
                <a:gd name="csX2" fmla="*/ 4381986 w 14931228"/>
                <a:gd name="csY2" fmla="*/ 1725623 h 3681276"/>
                <a:gd name="csX3" fmla="*/ 6518213 w 14931228"/>
                <a:gd name="csY3" fmla="*/ 2498134 h 3681276"/>
                <a:gd name="csX4" fmla="*/ 8662324 w 14931228"/>
                <a:gd name="csY4" fmla="*/ 1851748 h 3681276"/>
                <a:gd name="csX5" fmla="*/ 11011386 w 14931228"/>
                <a:gd name="csY5" fmla="*/ 2403541 h 3681276"/>
                <a:gd name="csX6" fmla="*/ 13029372 w 14931228"/>
                <a:gd name="csY6" fmla="*/ 243665 h 3681276"/>
                <a:gd name="csX7" fmla="*/ 14931228 w 14931228"/>
                <a:gd name="csY7" fmla="*/ 26072 h 3681276"/>
                <a:gd name="csX0" fmla="*/ 0 w 14941066"/>
                <a:gd name="csY0" fmla="*/ 3082253 h 3671873"/>
                <a:gd name="csX1" fmla="*/ 2198462 w 14941066"/>
                <a:gd name="csY1" fmla="*/ 3623848 h 3671873"/>
                <a:gd name="csX2" fmla="*/ 4381986 w 14941066"/>
                <a:gd name="csY2" fmla="*/ 1716220 h 3671873"/>
                <a:gd name="csX3" fmla="*/ 6518213 w 14941066"/>
                <a:gd name="csY3" fmla="*/ 2488731 h 3671873"/>
                <a:gd name="csX4" fmla="*/ 8662324 w 14941066"/>
                <a:gd name="csY4" fmla="*/ 1842345 h 3671873"/>
                <a:gd name="csX5" fmla="*/ 11011386 w 14941066"/>
                <a:gd name="csY5" fmla="*/ 2394138 h 3671873"/>
                <a:gd name="csX6" fmla="*/ 13029372 w 14941066"/>
                <a:gd name="csY6" fmla="*/ 234262 h 3671873"/>
                <a:gd name="csX7" fmla="*/ 14941066 w 14941066"/>
                <a:gd name="csY7" fmla="*/ 33042 h 3671873"/>
                <a:gd name="csX0" fmla="*/ 0 w 14956941"/>
                <a:gd name="csY0" fmla="*/ 3085677 h 3675297"/>
                <a:gd name="csX1" fmla="*/ 2198462 w 14956941"/>
                <a:gd name="csY1" fmla="*/ 3627272 h 3675297"/>
                <a:gd name="csX2" fmla="*/ 4381986 w 14956941"/>
                <a:gd name="csY2" fmla="*/ 1719644 h 3675297"/>
                <a:gd name="csX3" fmla="*/ 6518213 w 14956941"/>
                <a:gd name="csY3" fmla="*/ 2492155 h 3675297"/>
                <a:gd name="csX4" fmla="*/ 8662324 w 14956941"/>
                <a:gd name="csY4" fmla="*/ 1845769 h 3675297"/>
                <a:gd name="csX5" fmla="*/ 11011386 w 14956941"/>
                <a:gd name="csY5" fmla="*/ 2397562 h 3675297"/>
                <a:gd name="csX6" fmla="*/ 13029372 w 14956941"/>
                <a:gd name="csY6" fmla="*/ 237686 h 3675297"/>
                <a:gd name="csX7" fmla="*/ 14956941 w 14956941"/>
                <a:gd name="csY7" fmla="*/ 30365 h 3675297"/>
                <a:gd name="csX0" fmla="*/ 0 w 14958823"/>
                <a:gd name="csY0" fmla="*/ 3096984 h 3686604"/>
                <a:gd name="csX1" fmla="*/ 2198462 w 14958823"/>
                <a:gd name="csY1" fmla="*/ 3638579 h 3686604"/>
                <a:gd name="csX2" fmla="*/ 4381986 w 14958823"/>
                <a:gd name="csY2" fmla="*/ 1730951 h 3686604"/>
                <a:gd name="csX3" fmla="*/ 6518213 w 14958823"/>
                <a:gd name="csY3" fmla="*/ 2503462 h 3686604"/>
                <a:gd name="csX4" fmla="*/ 8662324 w 14958823"/>
                <a:gd name="csY4" fmla="*/ 1857076 h 3686604"/>
                <a:gd name="csX5" fmla="*/ 11011386 w 14958823"/>
                <a:gd name="csY5" fmla="*/ 2408869 h 3686604"/>
                <a:gd name="csX6" fmla="*/ 13029372 w 14958823"/>
                <a:gd name="csY6" fmla="*/ 248993 h 3686604"/>
                <a:gd name="csX7" fmla="*/ 14958823 w 14958823"/>
                <a:gd name="csY7" fmla="*/ 22626 h 3686604"/>
                <a:gd name="csX0" fmla="*/ 0 w 14959200"/>
                <a:gd name="csY0" fmla="*/ 3099362 h 3688982"/>
                <a:gd name="csX1" fmla="*/ 2198462 w 14959200"/>
                <a:gd name="csY1" fmla="*/ 3640957 h 3688982"/>
                <a:gd name="csX2" fmla="*/ 4381986 w 14959200"/>
                <a:gd name="csY2" fmla="*/ 1733329 h 3688982"/>
                <a:gd name="csX3" fmla="*/ 6518213 w 14959200"/>
                <a:gd name="csY3" fmla="*/ 2505840 h 3688982"/>
                <a:gd name="csX4" fmla="*/ 8662324 w 14959200"/>
                <a:gd name="csY4" fmla="*/ 1859454 h 3688982"/>
                <a:gd name="csX5" fmla="*/ 11011386 w 14959200"/>
                <a:gd name="csY5" fmla="*/ 2411247 h 3688982"/>
                <a:gd name="csX6" fmla="*/ 13029372 w 14959200"/>
                <a:gd name="csY6" fmla="*/ 251371 h 3688982"/>
                <a:gd name="csX7" fmla="*/ 14959200 w 14959200"/>
                <a:gd name="csY7" fmla="*/ 21196 h 3688982"/>
                <a:gd name="csX0" fmla="*/ 0 w 14943324"/>
                <a:gd name="csY0" fmla="*/ 3095571 h 3685191"/>
                <a:gd name="csX1" fmla="*/ 2198462 w 14943324"/>
                <a:gd name="csY1" fmla="*/ 3637166 h 3685191"/>
                <a:gd name="csX2" fmla="*/ 4381986 w 14943324"/>
                <a:gd name="csY2" fmla="*/ 1729538 h 3685191"/>
                <a:gd name="csX3" fmla="*/ 6518213 w 14943324"/>
                <a:gd name="csY3" fmla="*/ 2502049 h 3685191"/>
                <a:gd name="csX4" fmla="*/ 8662324 w 14943324"/>
                <a:gd name="csY4" fmla="*/ 1855663 h 3685191"/>
                <a:gd name="csX5" fmla="*/ 11011386 w 14943324"/>
                <a:gd name="csY5" fmla="*/ 2407456 h 3685191"/>
                <a:gd name="csX6" fmla="*/ 13029372 w 14943324"/>
                <a:gd name="csY6" fmla="*/ 247580 h 3685191"/>
                <a:gd name="csX7" fmla="*/ 14943324 w 14943324"/>
                <a:gd name="csY7" fmla="*/ 23506 h 3685191"/>
                <a:gd name="csX0" fmla="*/ 0 w 14959199"/>
                <a:gd name="csY0" fmla="*/ 3099363 h 3688983"/>
                <a:gd name="csX1" fmla="*/ 2198462 w 14959199"/>
                <a:gd name="csY1" fmla="*/ 3640958 h 3688983"/>
                <a:gd name="csX2" fmla="*/ 4381986 w 14959199"/>
                <a:gd name="csY2" fmla="*/ 1733330 h 3688983"/>
                <a:gd name="csX3" fmla="*/ 6518213 w 14959199"/>
                <a:gd name="csY3" fmla="*/ 2505841 h 3688983"/>
                <a:gd name="csX4" fmla="*/ 8662324 w 14959199"/>
                <a:gd name="csY4" fmla="*/ 1859455 h 3688983"/>
                <a:gd name="csX5" fmla="*/ 11011386 w 14959199"/>
                <a:gd name="csY5" fmla="*/ 2411248 h 3688983"/>
                <a:gd name="csX6" fmla="*/ 13029372 w 14959199"/>
                <a:gd name="csY6" fmla="*/ 251372 h 3688983"/>
                <a:gd name="csX7" fmla="*/ 14959199 w 14959199"/>
                <a:gd name="csY7" fmla="*/ 21195 h 3688983"/>
                <a:gd name="csX0" fmla="*/ 0 w 14944095"/>
                <a:gd name="csY0" fmla="*/ 3077899 h 3667519"/>
                <a:gd name="csX1" fmla="*/ 2198462 w 14944095"/>
                <a:gd name="csY1" fmla="*/ 3619494 h 3667519"/>
                <a:gd name="csX2" fmla="*/ 4381986 w 14944095"/>
                <a:gd name="csY2" fmla="*/ 1711866 h 3667519"/>
                <a:gd name="csX3" fmla="*/ 6518213 w 14944095"/>
                <a:gd name="csY3" fmla="*/ 2484377 h 3667519"/>
                <a:gd name="csX4" fmla="*/ 8662324 w 14944095"/>
                <a:gd name="csY4" fmla="*/ 1837991 h 3667519"/>
                <a:gd name="csX5" fmla="*/ 11011386 w 14944095"/>
                <a:gd name="csY5" fmla="*/ 2389784 h 3667519"/>
                <a:gd name="csX6" fmla="*/ 13029372 w 14944095"/>
                <a:gd name="csY6" fmla="*/ 229908 h 3667519"/>
                <a:gd name="csX7" fmla="*/ 14944095 w 14944095"/>
                <a:gd name="csY7" fmla="*/ 36685 h 3667519"/>
                <a:gd name="csX0" fmla="*/ 0 w 14959594"/>
                <a:gd name="csY0" fmla="*/ 3079131 h 3668751"/>
                <a:gd name="csX1" fmla="*/ 2198462 w 14959594"/>
                <a:gd name="csY1" fmla="*/ 3620726 h 3668751"/>
                <a:gd name="csX2" fmla="*/ 4381986 w 14959594"/>
                <a:gd name="csY2" fmla="*/ 1713098 h 3668751"/>
                <a:gd name="csX3" fmla="*/ 6518213 w 14959594"/>
                <a:gd name="csY3" fmla="*/ 2485609 h 3668751"/>
                <a:gd name="csX4" fmla="*/ 8662324 w 14959594"/>
                <a:gd name="csY4" fmla="*/ 1839223 h 3668751"/>
                <a:gd name="csX5" fmla="*/ 11011386 w 14959594"/>
                <a:gd name="csY5" fmla="*/ 2391016 h 3668751"/>
                <a:gd name="csX6" fmla="*/ 13029372 w 14959594"/>
                <a:gd name="csY6" fmla="*/ 231140 h 3668751"/>
                <a:gd name="csX7" fmla="*/ 14959594 w 14959594"/>
                <a:gd name="csY7" fmla="*/ 35623 h 3668751"/>
                <a:gd name="csX0" fmla="*/ 0 w 14956942"/>
                <a:gd name="csY0" fmla="*/ 3085678 h 3675298"/>
                <a:gd name="csX1" fmla="*/ 2198462 w 14956942"/>
                <a:gd name="csY1" fmla="*/ 3627273 h 3675298"/>
                <a:gd name="csX2" fmla="*/ 4381986 w 14956942"/>
                <a:gd name="csY2" fmla="*/ 1719645 h 3675298"/>
                <a:gd name="csX3" fmla="*/ 6518213 w 14956942"/>
                <a:gd name="csY3" fmla="*/ 2492156 h 3675298"/>
                <a:gd name="csX4" fmla="*/ 8662324 w 14956942"/>
                <a:gd name="csY4" fmla="*/ 1845770 h 3675298"/>
                <a:gd name="csX5" fmla="*/ 11011386 w 14956942"/>
                <a:gd name="csY5" fmla="*/ 2397563 h 3675298"/>
                <a:gd name="csX6" fmla="*/ 13029372 w 14956942"/>
                <a:gd name="csY6" fmla="*/ 237687 h 3675298"/>
                <a:gd name="csX7" fmla="*/ 14956942 w 14956942"/>
                <a:gd name="csY7" fmla="*/ 30365 h 3675298"/>
                <a:gd name="csX0" fmla="*/ 0 w 14954290"/>
                <a:gd name="csY0" fmla="*/ 3092574 h 3682194"/>
                <a:gd name="csX1" fmla="*/ 2198462 w 14954290"/>
                <a:gd name="csY1" fmla="*/ 3634169 h 3682194"/>
                <a:gd name="csX2" fmla="*/ 4381986 w 14954290"/>
                <a:gd name="csY2" fmla="*/ 1726541 h 3682194"/>
                <a:gd name="csX3" fmla="*/ 6518213 w 14954290"/>
                <a:gd name="csY3" fmla="*/ 2499052 h 3682194"/>
                <a:gd name="csX4" fmla="*/ 8662324 w 14954290"/>
                <a:gd name="csY4" fmla="*/ 1852666 h 3682194"/>
                <a:gd name="csX5" fmla="*/ 11011386 w 14954290"/>
                <a:gd name="csY5" fmla="*/ 2404459 h 3682194"/>
                <a:gd name="csX6" fmla="*/ 13029372 w 14954290"/>
                <a:gd name="csY6" fmla="*/ 244583 h 3682194"/>
                <a:gd name="csX7" fmla="*/ 14954290 w 14954290"/>
                <a:gd name="csY7" fmla="*/ 25454 h 3682194"/>
                <a:gd name="csX0" fmla="*/ 0 w 14955418"/>
                <a:gd name="csY0" fmla="*/ 3099602 h 3689222"/>
                <a:gd name="csX1" fmla="*/ 2198462 w 14955418"/>
                <a:gd name="csY1" fmla="*/ 3641197 h 3689222"/>
                <a:gd name="csX2" fmla="*/ 4381986 w 14955418"/>
                <a:gd name="csY2" fmla="*/ 1733569 h 3689222"/>
                <a:gd name="csX3" fmla="*/ 6518213 w 14955418"/>
                <a:gd name="csY3" fmla="*/ 2506080 h 3689222"/>
                <a:gd name="csX4" fmla="*/ 8662324 w 14955418"/>
                <a:gd name="csY4" fmla="*/ 1859694 h 3689222"/>
                <a:gd name="csX5" fmla="*/ 11011386 w 14955418"/>
                <a:gd name="csY5" fmla="*/ 2411487 h 3689222"/>
                <a:gd name="csX6" fmla="*/ 13029372 w 14955418"/>
                <a:gd name="csY6" fmla="*/ 251611 h 3689222"/>
                <a:gd name="csX7" fmla="*/ 14955418 w 14955418"/>
                <a:gd name="csY7" fmla="*/ 21055 h 3689222"/>
                <a:gd name="csX0" fmla="*/ 0 w 14953914"/>
                <a:gd name="csY0" fmla="*/ 3090311 h 3679931"/>
                <a:gd name="csX1" fmla="*/ 2198462 w 14953914"/>
                <a:gd name="csY1" fmla="*/ 3631906 h 3679931"/>
                <a:gd name="csX2" fmla="*/ 4381986 w 14953914"/>
                <a:gd name="csY2" fmla="*/ 1724278 h 3679931"/>
                <a:gd name="csX3" fmla="*/ 6518213 w 14953914"/>
                <a:gd name="csY3" fmla="*/ 2496789 h 3679931"/>
                <a:gd name="csX4" fmla="*/ 8662324 w 14953914"/>
                <a:gd name="csY4" fmla="*/ 1850403 h 3679931"/>
                <a:gd name="csX5" fmla="*/ 11011386 w 14953914"/>
                <a:gd name="csY5" fmla="*/ 2402196 h 3679931"/>
                <a:gd name="csX6" fmla="*/ 13029372 w 14953914"/>
                <a:gd name="csY6" fmla="*/ 242320 h 3679931"/>
                <a:gd name="csX7" fmla="*/ 14953914 w 14953914"/>
                <a:gd name="csY7" fmla="*/ 27000 h 3679931"/>
                <a:gd name="csX0" fmla="*/ 0 w 14958823"/>
                <a:gd name="csY0" fmla="*/ 3096986 h 3686606"/>
                <a:gd name="csX1" fmla="*/ 2198462 w 14958823"/>
                <a:gd name="csY1" fmla="*/ 3638581 h 3686606"/>
                <a:gd name="csX2" fmla="*/ 4381986 w 14958823"/>
                <a:gd name="csY2" fmla="*/ 1730953 h 3686606"/>
                <a:gd name="csX3" fmla="*/ 6518213 w 14958823"/>
                <a:gd name="csY3" fmla="*/ 2503464 h 3686606"/>
                <a:gd name="csX4" fmla="*/ 8662324 w 14958823"/>
                <a:gd name="csY4" fmla="*/ 1857078 h 3686606"/>
                <a:gd name="csX5" fmla="*/ 11011386 w 14958823"/>
                <a:gd name="csY5" fmla="*/ 2408871 h 3686606"/>
                <a:gd name="csX6" fmla="*/ 13029372 w 14958823"/>
                <a:gd name="csY6" fmla="*/ 248995 h 3686606"/>
                <a:gd name="csX7" fmla="*/ 14958823 w 14958823"/>
                <a:gd name="csY7" fmla="*/ 22626 h 3686606"/>
                <a:gd name="csX0" fmla="*/ 0 w 14957318"/>
                <a:gd name="csY0" fmla="*/ 3087864 h 3677484"/>
                <a:gd name="csX1" fmla="*/ 2198462 w 14957318"/>
                <a:gd name="csY1" fmla="*/ 3629459 h 3677484"/>
                <a:gd name="csX2" fmla="*/ 4381986 w 14957318"/>
                <a:gd name="csY2" fmla="*/ 1721831 h 3677484"/>
                <a:gd name="csX3" fmla="*/ 6518213 w 14957318"/>
                <a:gd name="csY3" fmla="*/ 2494342 h 3677484"/>
                <a:gd name="csX4" fmla="*/ 8662324 w 14957318"/>
                <a:gd name="csY4" fmla="*/ 1847956 h 3677484"/>
                <a:gd name="csX5" fmla="*/ 11011386 w 14957318"/>
                <a:gd name="csY5" fmla="*/ 2399749 h 3677484"/>
                <a:gd name="csX6" fmla="*/ 13029372 w 14957318"/>
                <a:gd name="csY6" fmla="*/ 239873 h 3677484"/>
                <a:gd name="csX7" fmla="*/ 14957318 w 14957318"/>
                <a:gd name="csY7" fmla="*/ 28742 h 3677484"/>
                <a:gd name="csX0" fmla="*/ 0 w 14955042"/>
                <a:gd name="csY0" fmla="*/ 3097219 h 3686839"/>
                <a:gd name="csX1" fmla="*/ 2198462 w 14955042"/>
                <a:gd name="csY1" fmla="*/ 3638814 h 3686839"/>
                <a:gd name="csX2" fmla="*/ 4381986 w 14955042"/>
                <a:gd name="csY2" fmla="*/ 1731186 h 3686839"/>
                <a:gd name="csX3" fmla="*/ 6518213 w 14955042"/>
                <a:gd name="csY3" fmla="*/ 2503697 h 3686839"/>
                <a:gd name="csX4" fmla="*/ 8662324 w 14955042"/>
                <a:gd name="csY4" fmla="*/ 1857311 h 3686839"/>
                <a:gd name="csX5" fmla="*/ 11011386 w 14955042"/>
                <a:gd name="csY5" fmla="*/ 2409104 h 3686839"/>
                <a:gd name="csX6" fmla="*/ 13029372 w 14955042"/>
                <a:gd name="csY6" fmla="*/ 249228 h 3686839"/>
                <a:gd name="csX7" fmla="*/ 14955042 w 14955042"/>
                <a:gd name="csY7" fmla="*/ 22481 h 3686839"/>
                <a:gd name="csX0" fmla="*/ 0 w 14956547"/>
                <a:gd name="csY0" fmla="*/ 3107002 h 3696622"/>
                <a:gd name="csX1" fmla="*/ 2198462 w 14956547"/>
                <a:gd name="csY1" fmla="*/ 3648597 h 3696622"/>
                <a:gd name="csX2" fmla="*/ 4381986 w 14956547"/>
                <a:gd name="csY2" fmla="*/ 1740969 h 3696622"/>
                <a:gd name="csX3" fmla="*/ 6518213 w 14956547"/>
                <a:gd name="csY3" fmla="*/ 2513480 h 3696622"/>
                <a:gd name="csX4" fmla="*/ 8662324 w 14956547"/>
                <a:gd name="csY4" fmla="*/ 1867094 h 3696622"/>
                <a:gd name="csX5" fmla="*/ 11011386 w 14956547"/>
                <a:gd name="csY5" fmla="*/ 2418887 h 3696622"/>
                <a:gd name="csX6" fmla="*/ 13029372 w 14956547"/>
                <a:gd name="csY6" fmla="*/ 259011 h 3696622"/>
                <a:gd name="csX7" fmla="*/ 14956547 w 14956547"/>
                <a:gd name="csY7" fmla="*/ 17026 h 3696622"/>
                <a:gd name="csX0" fmla="*/ 0 w 14958824"/>
                <a:gd name="csY0" fmla="*/ 3096985 h 3686605"/>
                <a:gd name="csX1" fmla="*/ 2198462 w 14958824"/>
                <a:gd name="csY1" fmla="*/ 3638580 h 3686605"/>
                <a:gd name="csX2" fmla="*/ 4381986 w 14958824"/>
                <a:gd name="csY2" fmla="*/ 1730952 h 3686605"/>
                <a:gd name="csX3" fmla="*/ 6518213 w 14958824"/>
                <a:gd name="csY3" fmla="*/ 2503463 h 3686605"/>
                <a:gd name="csX4" fmla="*/ 8662324 w 14958824"/>
                <a:gd name="csY4" fmla="*/ 1857077 h 3686605"/>
                <a:gd name="csX5" fmla="*/ 11011386 w 14958824"/>
                <a:gd name="csY5" fmla="*/ 2408870 h 3686605"/>
                <a:gd name="csX6" fmla="*/ 13029372 w 14958824"/>
                <a:gd name="csY6" fmla="*/ 248994 h 3686605"/>
                <a:gd name="csX7" fmla="*/ 14958824 w 14958824"/>
                <a:gd name="csY7" fmla="*/ 22625 h 36866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4958824" h="3686605">
                  <a:moveTo>
                    <a:pt x="0" y="3096985"/>
                  </a:moveTo>
                  <a:cubicBezTo>
                    <a:pt x="1275897" y="3217068"/>
                    <a:pt x="1468131" y="3866252"/>
                    <a:pt x="2198462" y="3638580"/>
                  </a:cubicBezTo>
                  <a:cubicBezTo>
                    <a:pt x="2928793" y="3410908"/>
                    <a:pt x="3662028" y="1920138"/>
                    <a:pt x="4381986" y="1730952"/>
                  </a:cubicBezTo>
                  <a:cubicBezTo>
                    <a:pt x="5101945" y="1541766"/>
                    <a:pt x="5804823" y="2482442"/>
                    <a:pt x="6518213" y="2503463"/>
                  </a:cubicBezTo>
                  <a:cubicBezTo>
                    <a:pt x="7231603" y="2524484"/>
                    <a:pt x="7913462" y="1872842"/>
                    <a:pt x="8662324" y="1857077"/>
                  </a:cubicBezTo>
                  <a:cubicBezTo>
                    <a:pt x="9411186" y="1841312"/>
                    <a:pt x="10283545" y="2676884"/>
                    <a:pt x="11011386" y="2408870"/>
                  </a:cubicBezTo>
                  <a:cubicBezTo>
                    <a:pt x="11739227" y="2140856"/>
                    <a:pt x="12388241" y="603718"/>
                    <a:pt x="13029372" y="248994"/>
                  </a:cubicBezTo>
                  <a:cubicBezTo>
                    <a:pt x="13670503" y="-105730"/>
                    <a:pt x="14958824" y="22625"/>
                    <a:pt x="14958824" y="22625"/>
                  </a:cubicBezTo>
                </a:path>
              </a:pathLst>
            </a:custGeom>
            <a:noFill/>
            <a:ln w="403225">
              <a:gradFill>
                <a:gsLst>
                  <a:gs pos="23000">
                    <a:schemeClr val="accent1">
                      <a:lumMod val="75000"/>
                      <a:alpha val="80000"/>
                    </a:schemeClr>
                  </a:gs>
                  <a:gs pos="99000">
                    <a:schemeClr val="accent1">
                      <a:alpha val="90000"/>
                    </a:schemeClr>
                  </a:gs>
                </a:gsLst>
                <a:lin ang="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2"/>
              <a:endParaRPr lang="en-US" sz="1800">
                <a:solidFill>
                  <a:srgbClr val="FFFFFF"/>
                </a:solidFill>
                <a:latin typeface="Work Sans Medium" pitchFamily="2" charset="77"/>
              </a:endParaRPr>
            </a:p>
          </p:txBody>
        </p:sp>
        <p:sp>
          <p:nvSpPr>
            <p:cNvPr id="2" name="Freeform: Shape 3">
              <a:extLst>
                <a:ext uri="{FF2B5EF4-FFF2-40B4-BE49-F238E27FC236}">
                  <a16:creationId xmlns:a16="http://schemas.microsoft.com/office/drawing/2014/main" id="{687FF390-FFE9-F661-ACD9-3B78728CE470}"/>
                </a:ext>
              </a:extLst>
            </p:cNvPr>
            <p:cNvSpPr/>
            <p:nvPr/>
          </p:nvSpPr>
          <p:spPr>
            <a:xfrm rot="21259006">
              <a:off x="-131551" y="2274465"/>
              <a:ext cx="12500605" cy="3057759"/>
            </a:xfrm>
            <a:custGeom>
              <a:avLst/>
              <a:gdLst>
                <a:gd name="connsiteX0" fmla="*/ 0 w 14717110"/>
                <a:gd name="connsiteY0" fmla="*/ 3011317 h 3609385"/>
                <a:gd name="connsiteX1" fmla="*/ 2057400 w 14717110"/>
                <a:gd name="connsiteY1" fmla="*/ 3539462 h 3609385"/>
                <a:gd name="connsiteX2" fmla="*/ 4240924 w 14717110"/>
                <a:gd name="connsiteY2" fmla="*/ 1631834 h 3609385"/>
                <a:gd name="connsiteX3" fmla="*/ 6377151 w 14717110"/>
                <a:gd name="connsiteY3" fmla="*/ 2404345 h 3609385"/>
                <a:gd name="connsiteX4" fmla="*/ 8521262 w 14717110"/>
                <a:gd name="connsiteY4" fmla="*/ 1757959 h 3609385"/>
                <a:gd name="connsiteX5" fmla="*/ 10870324 w 14717110"/>
                <a:gd name="connsiteY5" fmla="*/ 2309752 h 3609385"/>
                <a:gd name="connsiteX6" fmla="*/ 12888310 w 14717110"/>
                <a:gd name="connsiteY6" fmla="*/ 149876 h 3609385"/>
                <a:gd name="connsiteX7" fmla="*/ 14717110 w 14717110"/>
                <a:gd name="connsiteY7" fmla="*/ 181407 h 3609385"/>
                <a:gd name="connsiteX0" fmla="*/ 0 w 14820500"/>
                <a:gd name="connsiteY0" fmla="*/ 2929480 h 3596025"/>
                <a:gd name="connsiteX1" fmla="*/ 2160790 w 14820500"/>
                <a:gd name="connsiteY1" fmla="*/ 3539462 h 3596025"/>
                <a:gd name="connsiteX2" fmla="*/ 4344314 w 14820500"/>
                <a:gd name="connsiteY2" fmla="*/ 1631834 h 3596025"/>
                <a:gd name="connsiteX3" fmla="*/ 6480541 w 14820500"/>
                <a:gd name="connsiteY3" fmla="*/ 2404345 h 3596025"/>
                <a:gd name="connsiteX4" fmla="*/ 8624652 w 14820500"/>
                <a:gd name="connsiteY4" fmla="*/ 1757959 h 3596025"/>
                <a:gd name="connsiteX5" fmla="*/ 10973714 w 14820500"/>
                <a:gd name="connsiteY5" fmla="*/ 2309752 h 3596025"/>
                <a:gd name="connsiteX6" fmla="*/ 12991700 w 14820500"/>
                <a:gd name="connsiteY6" fmla="*/ 149876 h 3596025"/>
                <a:gd name="connsiteX7" fmla="*/ 14820500 w 14820500"/>
                <a:gd name="connsiteY7" fmla="*/ 181407 h 3596025"/>
                <a:gd name="connsiteX0" fmla="*/ 0 w 14820500"/>
                <a:gd name="connsiteY0" fmla="*/ 2929480 h 3607191"/>
                <a:gd name="connsiteX1" fmla="*/ 2160790 w 14820500"/>
                <a:gd name="connsiteY1" fmla="*/ 3539462 h 3607191"/>
                <a:gd name="connsiteX2" fmla="*/ 4344314 w 14820500"/>
                <a:gd name="connsiteY2" fmla="*/ 1631834 h 3607191"/>
                <a:gd name="connsiteX3" fmla="*/ 6480541 w 14820500"/>
                <a:gd name="connsiteY3" fmla="*/ 2404345 h 3607191"/>
                <a:gd name="connsiteX4" fmla="*/ 8624652 w 14820500"/>
                <a:gd name="connsiteY4" fmla="*/ 1757959 h 3607191"/>
                <a:gd name="connsiteX5" fmla="*/ 10973714 w 14820500"/>
                <a:gd name="connsiteY5" fmla="*/ 2309752 h 3607191"/>
                <a:gd name="connsiteX6" fmla="*/ 12991700 w 14820500"/>
                <a:gd name="connsiteY6" fmla="*/ 149876 h 3607191"/>
                <a:gd name="connsiteX7" fmla="*/ 14820500 w 14820500"/>
                <a:gd name="connsiteY7" fmla="*/ 181407 h 3607191"/>
                <a:gd name="connsiteX0" fmla="*/ 0 w 14886699"/>
                <a:gd name="connsiteY0" fmla="*/ 2984104 h 3618009"/>
                <a:gd name="connsiteX1" fmla="*/ 2226989 w 14886699"/>
                <a:gd name="connsiteY1" fmla="*/ 3539462 h 3618009"/>
                <a:gd name="connsiteX2" fmla="*/ 4410513 w 14886699"/>
                <a:gd name="connsiteY2" fmla="*/ 1631834 h 3618009"/>
                <a:gd name="connsiteX3" fmla="*/ 6546740 w 14886699"/>
                <a:gd name="connsiteY3" fmla="*/ 2404345 h 3618009"/>
                <a:gd name="connsiteX4" fmla="*/ 8690851 w 14886699"/>
                <a:gd name="connsiteY4" fmla="*/ 1757959 h 3618009"/>
                <a:gd name="connsiteX5" fmla="*/ 11039913 w 14886699"/>
                <a:gd name="connsiteY5" fmla="*/ 2309752 h 3618009"/>
                <a:gd name="connsiteX6" fmla="*/ 13057899 w 14886699"/>
                <a:gd name="connsiteY6" fmla="*/ 149876 h 3618009"/>
                <a:gd name="connsiteX7" fmla="*/ 14886699 w 14886699"/>
                <a:gd name="connsiteY7" fmla="*/ 181407 h 3618009"/>
                <a:gd name="connsiteX0" fmla="*/ 0 w 14921844"/>
                <a:gd name="connsiteY0" fmla="*/ 2929528 h 3607199"/>
                <a:gd name="connsiteX1" fmla="*/ 2262134 w 14921844"/>
                <a:gd name="connsiteY1" fmla="*/ 3539462 h 3607199"/>
                <a:gd name="connsiteX2" fmla="*/ 4445658 w 14921844"/>
                <a:gd name="connsiteY2" fmla="*/ 1631834 h 3607199"/>
                <a:gd name="connsiteX3" fmla="*/ 6581885 w 14921844"/>
                <a:gd name="connsiteY3" fmla="*/ 2404345 h 3607199"/>
                <a:gd name="connsiteX4" fmla="*/ 8725996 w 14921844"/>
                <a:gd name="connsiteY4" fmla="*/ 1757959 h 3607199"/>
                <a:gd name="connsiteX5" fmla="*/ 11075058 w 14921844"/>
                <a:gd name="connsiteY5" fmla="*/ 2309752 h 3607199"/>
                <a:gd name="connsiteX6" fmla="*/ 13093044 w 14921844"/>
                <a:gd name="connsiteY6" fmla="*/ 149876 h 3607199"/>
                <a:gd name="connsiteX7" fmla="*/ 14921844 w 14921844"/>
                <a:gd name="connsiteY7" fmla="*/ 181407 h 3607199"/>
                <a:gd name="connsiteX0" fmla="*/ 0 w 14937918"/>
                <a:gd name="connsiteY0" fmla="*/ 2887075 h 3599783"/>
                <a:gd name="connsiteX1" fmla="*/ 2278208 w 14937918"/>
                <a:gd name="connsiteY1" fmla="*/ 3539462 h 3599783"/>
                <a:gd name="connsiteX2" fmla="*/ 4461732 w 14937918"/>
                <a:gd name="connsiteY2" fmla="*/ 1631834 h 3599783"/>
                <a:gd name="connsiteX3" fmla="*/ 6597959 w 14937918"/>
                <a:gd name="connsiteY3" fmla="*/ 2404345 h 3599783"/>
                <a:gd name="connsiteX4" fmla="*/ 8742070 w 14937918"/>
                <a:gd name="connsiteY4" fmla="*/ 1757959 h 3599783"/>
                <a:gd name="connsiteX5" fmla="*/ 11091132 w 14937918"/>
                <a:gd name="connsiteY5" fmla="*/ 2309752 h 3599783"/>
                <a:gd name="connsiteX6" fmla="*/ 13109118 w 14937918"/>
                <a:gd name="connsiteY6" fmla="*/ 149876 h 3599783"/>
                <a:gd name="connsiteX7" fmla="*/ 14937918 w 14937918"/>
                <a:gd name="connsiteY7" fmla="*/ 181407 h 3599783"/>
                <a:gd name="connsiteX0" fmla="*/ 0 w 15123581"/>
                <a:gd name="connsiteY0" fmla="*/ 2872307 h 3585015"/>
                <a:gd name="connsiteX1" fmla="*/ 2278208 w 15123581"/>
                <a:gd name="connsiteY1" fmla="*/ 3524694 h 3585015"/>
                <a:gd name="connsiteX2" fmla="*/ 4461732 w 15123581"/>
                <a:gd name="connsiteY2" fmla="*/ 1617066 h 3585015"/>
                <a:gd name="connsiteX3" fmla="*/ 6597959 w 15123581"/>
                <a:gd name="connsiteY3" fmla="*/ 2389577 h 3585015"/>
                <a:gd name="connsiteX4" fmla="*/ 8742070 w 15123581"/>
                <a:gd name="connsiteY4" fmla="*/ 1743191 h 3585015"/>
                <a:gd name="connsiteX5" fmla="*/ 11091132 w 15123581"/>
                <a:gd name="connsiteY5" fmla="*/ 2294984 h 3585015"/>
                <a:gd name="connsiteX6" fmla="*/ 13109118 w 15123581"/>
                <a:gd name="connsiteY6" fmla="*/ 135108 h 3585015"/>
                <a:gd name="connsiteX7" fmla="*/ 15123581 w 15123581"/>
                <a:gd name="connsiteY7" fmla="*/ 236306 h 3585015"/>
                <a:gd name="connsiteX0" fmla="*/ 0 w 15067367"/>
                <a:gd name="connsiteY0" fmla="*/ 2881818 h 3594526"/>
                <a:gd name="connsiteX1" fmla="*/ 2278208 w 15067367"/>
                <a:gd name="connsiteY1" fmla="*/ 3534205 h 3594526"/>
                <a:gd name="connsiteX2" fmla="*/ 4461732 w 15067367"/>
                <a:gd name="connsiteY2" fmla="*/ 1626577 h 3594526"/>
                <a:gd name="connsiteX3" fmla="*/ 6597959 w 15067367"/>
                <a:gd name="connsiteY3" fmla="*/ 2399088 h 3594526"/>
                <a:gd name="connsiteX4" fmla="*/ 8742070 w 15067367"/>
                <a:gd name="connsiteY4" fmla="*/ 1752702 h 3594526"/>
                <a:gd name="connsiteX5" fmla="*/ 11091132 w 15067367"/>
                <a:gd name="connsiteY5" fmla="*/ 2304495 h 3594526"/>
                <a:gd name="connsiteX6" fmla="*/ 13109118 w 15067367"/>
                <a:gd name="connsiteY6" fmla="*/ 144619 h 3594526"/>
                <a:gd name="connsiteX7" fmla="*/ 15067367 w 15067367"/>
                <a:gd name="connsiteY7" fmla="*/ 199341 h 3594526"/>
                <a:gd name="csX0" fmla="*/ 0 w 15067367"/>
                <a:gd name="csY0" fmla="*/ 2881818 h 3559215"/>
                <a:gd name="csX1" fmla="*/ 2278208 w 15067367"/>
                <a:gd name="csY1" fmla="*/ 3534205 h 3559215"/>
                <a:gd name="csX2" fmla="*/ 4461732 w 15067367"/>
                <a:gd name="csY2" fmla="*/ 1626577 h 3559215"/>
                <a:gd name="csX3" fmla="*/ 6597959 w 15067367"/>
                <a:gd name="csY3" fmla="*/ 2399088 h 3559215"/>
                <a:gd name="csX4" fmla="*/ 8742070 w 15067367"/>
                <a:gd name="csY4" fmla="*/ 1752702 h 3559215"/>
                <a:gd name="csX5" fmla="*/ 11091132 w 15067367"/>
                <a:gd name="csY5" fmla="*/ 2304495 h 3559215"/>
                <a:gd name="csX6" fmla="*/ 13109118 w 15067367"/>
                <a:gd name="csY6" fmla="*/ 144619 h 3559215"/>
                <a:gd name="csX7" fmla="*/ 15067367 w 15067367"/>
                <a:gd name="csY7" fmla="*/ 199341 h 3559215"/>
                <a:gd name="csX0" fmla="*/ 0 w 15067367"/>
                <a:gd name="csY0" fmla="*/ 2881818 h 3565635"/>
                <a:gd name="csX1" fmla="*/ 2278208 w 15067367"/>
                <a:gd name="csY1" fmla="*/ 3534205 h 3565635"/>
                <a:gd name="csX2" fmla="*/ 4461732 w 15067367"/>
                <a:gd name="csY2" fmla="*/ 1626577 h 3565635"/>
                <a:gd name="csX3" fmla="*/ 6597959 w 15067367"/>
                <a:gd name="csY3" fmla="*/ 2399088 h 3565635"/>
                <a:gd name="csX4" fmla="*/ 8742070 w 15067367"/>
                <a:gd name="csY4" fmla="*/ 1752702 h 3565635"/>
                <a:gd name="csX5" fmla="*/ 11091132 w 15067367"/>
                <a:gd name="csY5" fmla="*/ 2304495 h 3565635"/>
                <a:gd name="csX6" fmla="*/ 13109118 w 15067367"/>
                <a:gd name="csY6" fmla="*/ 144619 h 3565635"/>
                <a:gd name="csX7" fmla="*/ 15067367 w 15067367"/>
                <a:gd name="csY7" fmla="*/ 199341 h 3565635"/>
                <a:gd name="csX0" fmla="*/ 0 w 15067367"/>
                <a:gd name="csY0" fmla="*/ 2881818 h 3573806"/>
                <a:gd name="csX1" fmla="*/ 2278208 w 15067367"/>
                <a:gd name="csY1" fmla="*/ 3534205 h 3573806"/>
                <a:gd name="csX2" fmla="*/ 4461732 w 15067367"/>
                <a:gd name="csY2" fmla="*/ 1626577 h 3573806"/>
                <a:gd name="csX3" fmla="*/ 6597959 w 15067367"/>
                <a:gd name="csY3" fmla="*/ 2399088 h 3573806"/>
                <a:gd name="csX4" fmla="*/ 8742070 w 15067367"/>
                <a:gd name="csY4" fmla="*/ 1752702 h 3573806"/>
                <a:gd name="csX5" fmla="*/ 11091132 w 15067367"/>
                <a:gd name="csY5" fmla="*/ 2304495 h 3573806"/>
                <a:gd name="csX6" fmla="*/ 13109118 w 15067367"/>
                <a:gd name="csY6" fmla="*/ 144619 h 3573806"/>
                <a:gd name="csX7" fmla="*/ 15067367 w 15067367"/>
                <a:gd name="csY7" fmla="*/ 199341 h 3573806"/>
                <a:gd name="csX0" fmla="*/ 0 w 15067367"/>
                <a:gd name="csY0" fmla="*/ 2881818 h 3570616"/>
                <a:gd name="csX1" fmla="*/ 2278208 w 15067367"/>
                <a:gd name="csY1" fmla="*/ 3534205 h 3570616"/>
                <a:gd name="csX2" fmla="*/ 4461732 w 15067367"/>
                <a:gd name="csY2" fmla="*/ 1626577 h 3570616"/>
                <a:gd name="csX3" fmla="*/ 6597959 w 15067367"/>
                <a:gd name="csY3" fmla="*/ 2399088 h 3570616"/>
                <a:gd name="csX4" fmla="*/ 8742070 w 15067367"/>
                <a:gd name="csY4" fmla="*/ 1752702 h 3570616"/>
                <a:gd name="csX5" fmla="*/ 11091132 w 15067367"/>
                <a:gd name="csY5" fmla="*/ 2304495 h 3570616"/>
                <a:gd name="csX6" fmla="*/ 13109118 w 15067367"/>
                <a:gd name="csY6" fmla="*/ 144619 h 3570616"/>
                <a:gd name="csX7" fmla="*/ 15067367 w 15067367"/>
                <a:gd name="csY7" fmla="*/ 199341 h 3570616"/>
                <a:gd name="csX0" fmla="*/ 0 w 14938252"/>
                <a:gd name="csY0" fmla="*/ 2951872 h 3577162"/>
                <a:gd name="csX1" fmla="*/ 2149093 w 14938252"/>
                <a:gd name="csY1" fmla="*/ 3534205 h 3577162"/>
                <a:gd name="csX2" fmla="*/ 4332617 w 14938252"/>
                <a:gd name="csY2" fmla="*/ 1626577 h 3577162"/>
                <a:gd name="csX3" fmla="*/ 6468844 w 14938252"/>
                <a:gd name="csY3" fmla="*/ 2399088 h 3577162"/>
                <a:gd name="csX4" fmla="*/ 8612955 w 14938252"/>
                <a:gd name="csY4" fmla="*/ 1752702 h 3577162"/>
                <a:gd name="csX5" fmla="*/ 10962017 w 14938252"/>
                <a:gd name="csY5" fmla="*/ 2304495 h 3577162"/>
                <a:gd name="csX6" fmla="*/ 12980003 w 14938252"/>
                <a:gd name="csY6" fmla="*/ 144619 h 3577162"/>
                <a:gd name="csX7" fmla="*/ 14938252 w 14938252"/>
                <a:gd name="csY7" fmla="*/ 199341 h 3577162"/>
                <a:gd name="csX0" fmla="*/ 0 w 14987621"/>
                <a:gd name="csY0" fmla="*/ 2992610 h 3581441"/>
                <a:gd name="csX1" fmla="*/ 2198462 w 14987621"/>
                <a:gd name="csY1" fmla="*/ 3534205 h 3581441"/>
                <a:gd name="csX2" fmla="*/ 4381986 w 14987621"/>
                <a:gd name="csY2" fmla="*/ 1626577 h 3581441"/>
                <a:gd name="csX3" fmla="*/ 6518213 w 14987621"/>
                <a:gd name="csY3" fmla="*/ 2399088 h 3581441"/>
                <a:gd name="csX4" fmla="*/ 8662324 w 14987621"/>
                <a:gd name="csY4" fmla="*/ 1752702 h 3581441"/>
                <a:gd name="csX5" fmla="*/ 11011386 w 14987621"/>
                <a:gd name="csY5" fmla="*/ 2304495 h 3581441"/>
                <a:gd name="csX6" fmla="*/ 13029372 w 14987621"/>
                <a:gd name="csY6" fmla="*/ 144619 h 3581441"/>
                <a:gd name="csX7" fmla="*/ 14987621 w 14987621"/>
                <a:gd name="csY7" fmla="*/ 199341 h 3581441"/>
                <a:gd name="csX0" fmla="*/ 0 w 14841695"/>
                <a:gd name="csY0" fmla="*/ 2995883 h 3584714"/>
                <a:gd name="csX1" fmla="*/ 2198462 w 14841695"/>
                <a:gd name="csY1" fmla="*/ 3537478 h 3584714"/>
                <a:gd name="csX2" fmla="*/ 4381986 w 14841695"/>
                <a:gd name="csY2" fmla="*/ 1629850 h 3584714"/>
                <a:gd name="csX3" fmla="*/ 6518213 w 14841695"/>
                <a:gd name="csY3" fmla="*/ 2402361 h 3584714"/>
                <a:gd name="csX4" fmla="*/ 8662324 w 14841695"/>
                <a:gd name="csY4" fmla="*/ 1755975 h 3584714"/>
                <a:gd name="csX5" fmla="*/ 11011386 w 14841695"/>
                <a:gd name="csY5" fmla="*/ 2307768 h 3584714"/>
                <a:gd name="csX6" fmla="*/ 13029372 w 14841695"/>
                <a:gd name="csY6" fmla="*/ 147892 h 3584714"/>
                <a:gd name="csX7" fmla="*/ 14841695 w 14841695"/>
                <a:gd name="csY7" fmla="*/ 187982 h 3584714"/>
                <a:gd name="csX0" fmla="*/ 0 w 14874200"/>
                <a:gd name="csY0" fmla="*/ 3022684 h 3611515"/>
                <a:gd name="csX1" fmla="*/ 2198462 w 14874200"/>
                <a:gd name="csY1" fmla="*/ 3564279 h 3611515"/>
                <a:gd name="csX2" fmla="*/ 4381986 w 14874200"/>
                <a:gd name="csY2" fmla="*/ 1656651 h 3611515"/>
                <a:gd name="csX3" fmla="*/ 6518213 w 14874200"/>
                <a:gd name="csY3" fmla="*/ 2429162 h 3611515"/>
                <a:gd name="csX4" fmla="*/ 8662324 w 14874200"/>
                <a:gd name="csY4" fmla="*/ 1782776 h 3611515"/>
                <a:gd name="csX5" fmla="*/ 11011386 w 14874200"/>
                <a:gd name="csY5" fmla="*/ 2334569 h 3611515"/>
                <a:gd name="csX6" fmla="*/ 13029372 w 14874200"/>
                <a:gd name="csY6" fmla="*/ 174693 h 3611515"/>
                <a:gd name="csX7" fmla="*/ 14874200 w 14874200"/>
                <a:gd name="csY7" fmla="*/ 115248 h 3611515"/>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739554"/>
                <a:gd name="csY0" fmla="*/ 2995615 h 3584446"/>
                <a:gd name="csX1" fmla="*/ 2198462 w 14739554"/>
                <a:gd name="csY1" fmla="*/ 3537210 h 3584446"/>
                <a:gd name="csX2" fmla="*/ 4381986 w 14739554"/>
                <a:gd name="csY2" fmla="*/ 1629582 h 3584446"/>
                <a:gd name="csX3" fmla="*/ 6518213 w 14739554"/>
                <a:gd name="csY3" fmla="*/ 2402093 h 3584446"/>
                <a:gd name="csX4" fmla="*/ 8662324 w 14739554"/>
                <a:gd name="csY4" fmla="*/ 1755707 h 3584446"/>
                <a:gd name="csX5" fmla="*/ 11011386 w 14739554"/>
                <a:gd name="csY5" fmla="*/ 2307500 h 3584446"/>
                <a:gd name="csX6" fmla="*/ 13029372 w 14739554"/>
                <a:gd name="csY6" fmla="*/ 147624 h 3584446"/>
                <a:gd name="csX7" fmla="*/ 14739554 w 14739554"/>
                <a:gd name="csY7" fmla="*/ 188893 h 3584446"/>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607195"/>
                <a:gd name="csY0" fmla="*/ 2961728 h 3550559"/>
                <a:gd name="csX1" fmla="*/ 2198462 w 14607195"/>
                <a:gd name="csY1" fmla="*/ 3503323 h 3550559"/>
                <a:gd name="csX2" fmla="*/ 4381986 w 14607195"/>
                <a:gd name="csY2" fmla="*/ 1595695 h 3550559"/>
                <a:gd name="csX3" fmla="*/ 6518213 w 14607195"/>
                <a:gd name="csY3" fmla="*/ 2368206 h 3550559"/>
                <a:gd name="csX4" fmla="*/ 8662324 w 14607195"/>
                <a:gd name="csY4" fmla="*/ 1721820 h 3550559"/>
                <a:gd name="csX5" fmla="*/ 11011386 w 14607195"/>
                <a:gd name="csY5" fmla="*/ 2273613 h 3550559"/>
                <a:gd name="csX6" fmla="*/ 13029372 w 14607195"/>
                <a:gd name="csY6" fmla="*/ 113737 h 3550559"/>
                <a:gd name="csX7" fmla="*/ 14607196 w 14607195"/>
                <a:gd name="csY7" fmla="*/ 347324 h 3550559"/>
                <a:gd name="csX0" fmla="*/ 0 w 14764077"/>
                <a:gd name="csY0" fmla="*/ 3170563 h 3759394"/>
                <a:gd name="csX1" fmla="*/ 2198462 w 14764077"/>
                <a:gd name="csY1" fmla="*/ 3712158 h 3759394"/>
                <a:gd name="csX2" fmla="*/ 4381986 w 14764077"/>
                <a:gd name="csY2" fmla="*/ 1804530 h 3759394"/>
                <a:gd name="csX3" fmla="*/ 6518213 w 14764077"/>
                <a:gd name="csY3" fmla="*/ 2577041 h 3759394"/>
                <a:gd name="csX4" fmla="*/ 8662324 w 14764077"/>
                <a:gd name="csY4" fmla="*/ 1930655 h 3759394"/>
                <a:gd name="csX5" fmla="*/ 11011386 w 14764077"/>
                <a:gd name="csY5" fmla="*/ 2482448 h 3759394"/>
                <a:gd name="csX6" fmla="*/ 13029372 w 14764077"/>
                <a:gd name="csY6" fmla="*/ 322572 h 3759394"/>
                <a:gd name="csX7" fmla="*/ 14764077 w 14764077"/>
                <a:gd name="csY7" fmla="*/ 809 h 3759394"/>
                <a:gd name="csX0" fmla="*/ 0 w 14756367"/>
                <a:gd name="csY0" fmla="*/ 3009401 h 3598232"/>
                <a:gd name="csX1" fmla="*/ 2198462 w 14756367"/>
                <a:gd name="csY1" fmla="*/ 3550996 h 3598232"/>
                <a:gd name="csX2" fmla="*/ 4381986 w 14756367"/>
                <a:gd name="csY2" fmla="*/ 1643368 h 3598232"/>
                <a:gd name="csX3" fmla="*/ 6518213 w 14756367"/>
                <a:gd name="csY3" fmla="*/ 2415879 h 3598232"/>
                <a:gd name="csX4" fmla="*/ 8662324 w 14756367"/>
                <a:gd name="csY4" fmla="*/ 1769493 h 3598232"/>
                <a:gd name="csX5" fmla="*/ 11011386 w 14756367"/>
                <a:gd name="csY5" fmla="*/ 2321286 h 3598232"/>
                <a:gd name="csX6" fmla="*/ 13029372 w 14756367"/>
                <a:gd name="csY6" fmla="*/ 161410 h 3598232"/>
                <a:gd name="csX7" fmla="*/ 14756367 w 14756367"/>
                <a:gd name="csY7" fmla="*/ 147258 h 3598232"/>
                <a:gd name="csX0" fmla="*/ 0 w 14849465"/>
                <a:gd name="csY0" fmla="*/ 3058247 h 3647078"/>
                <a:gd name="csX1" fmla="*/ 2198462 w 14849465"/>
                <a:gd name="csY1" fmla="*/ 3599842 h 3647078"/>
                <a:gd name="csX2" fmla="*/ 4381986 w 14849465"/>
                <a:gd name="csY2" fmla="*/ 1692214 h 3647078"/>
                <a:gd name="csX3" fmla="*/ 6518213 w 14849465"/>
                <a:gd name="csY3" fmla="*/ 2464725 h 3647078"/>
                <a:gd name="csX4" fmla="*/ 8662324 w 14849465"/>
                <a:gd name="csY4" fmla="*/ 1818339 h 3647078"/>
                <a:gd name="csX5" fmla="*/ 11011386 w 14849465"/>
                <a:gd name="csY5" fmla="*/ 2370132 h 3647078"/>
                <a:gd name="csX6" fmla="*/ 13029372 w 14849465"/>
                <a:gd name="csY6" fmla="*/ 210256 h 3647078"/>
                <a:gd name="csX7" fmla="*/ 14849465 w 14849465"/>
                <a:gd name="csY7" fmla="*/ 56957 h 3647078"/>
                <a:gd name="csX0" fmla="*/ 0 w 14888726"/>
                <a:gd name="csY0" fmla="*/ 3085193 h 3674024"/>
                <a:gd name="csX1" fmla="*/ 2198462 w 14888726"/>
                <a:gd name="csY1" fmla="*/ 3626788 h 3674024"/>
                <a:gd name="csX2" fmla="*/ 4381986 w 14888726"/>
                <a:gd name="csY2" fmla="*/ 1719160 h 3674024"/>
                <a:gd name="csX3" fmla="*/ 6518213 w 14888726"/>
                <a:gd name="csY3" fmla="*/ 2491671 h 3674024"/>
                <a:gd name="csX4" fmla="*/ 8662324 w 14888726"/>
                <a:gd name="csY4" fmla="*/ 1845285 h 3674024"/>
                <a:gd name="csX5" fmla="*/ 11011386 w 14888726"/>
                <a:gd name="csY5" fmla="*/ 2397078 h 3674024"/>
                <a:gd name="csX6" fmla="*/ 13029372 w 14888726"/>
                <a:gd name="csY6" fmla="*/ 237202 h 3674024"/>
                <a:gd name="csX7" fmla="*/ 14888726 w 14888726"/>
                <a:gd name="csY7" fmla="*/ 30733 h 3674024"/>
                <a:gd name="csX0" fmla="*/ 0 w 14930274"/>
                <a:gd name="csY0" fmla="*/ 3065122 h 3653953"/>
                <a:gd name="csX1" fmla="*/ 2198462 w 14930274"/>
                <a:gd name="csY1" fmla="*/ 3606717 h 3653953"/>
                <a:gd name="csX2" fmla="*/ 4381986 w 14930274"/>
                <a:gd name="csY2" fmla="*/ 1699089 h 3653953"/>
                <a:gd name="csX3" fmla="*/ 6518213 w 14930274"/>
                <a:gd name="csY3" fmla="*/ 2471600 h 3653953"/>
                <a:gd name="csX4" fmla="*/ 8662324 w 14930274"/>
                <a:gd name="csY4" fmla="*/ 1825214 h 3653953"/>
                <a:gd name="csX5" fmla="*/ 11011386 w 14930274"/>
                <a:gd name="csY5" fmla="*/ 2377007 h 3653953"/>
                <a:gd name="csX6" fmla="*/ 13029372 w 14930274"/>
                <a:gd name="csY6" fmla="*/ 217131 h 3653953"/>
                <a:gd name="csX7" fmla="*/ 14930274 w 14930274"/>
                <a:gd name="csY7" fmla="*/ 49092 h 3653953"/>
                <a:gd name="csX0" fmla="*/ 0 w 14944850"/>
                <a:gd name="csY0" fmla="*/ 3082043 h 3670874"/>
                <a:gd name="csX1" fmla="*/ 2198462 w 14944850"/>
                <a:gd name="csY1" fmla="*/ 3623638 h 3670874"/>
                <a:gd name="csX2" fmla="*/ 4381986 w 14944850"/>
                <a:gd name="csY2" fmla="*/ 1716010 h 3670874"/>
                <a:gd name="csX3" fmla="*/ 6518213 w 14944850"/>
                <a:gd name="csY3" fmla="*/ 2488521 h 3670874"/>
                <a:gd name="csX4" fmla="*/ 8662324 w 14944850"/>
                <a:gd name="csY4" fmla="*/ 1842135 h 3670874"/>
                <a:gd name="csX5" fmla="*/ 11011386 w 14944850"/>
                <a:gd name="csY5" fmla="*/ 2393928 h 3670874"/>
                <a:gd name="csX6" fmla="*/ 13029372 w 14944850"/>
                <a:gd name="csY6" fmla="*/ 234052 h 3670874"/>
                <a:gd name="csX7" fmla="*/ 14944850 w 14944850"/>
                <a:gd name="csY7" fmla="*/ 33209 h 3670874"/>
                <a:gd name="csX0" fmla="*/ 0 w 14944850"/>
                <a:gd name="csY0" fmla="*/ 3082043 h 3672895"/>
                <a:gd name="csX1" fmla="*/ 2198462 w 14944850"/>
                <a:gd name="csY1" fmla="*/ 3623638 h 3672895"/>
                <a:gd name="csX2" fmla="*/ 4381986 w 14944850"/>
                <a:gd name="csY2" fmla="*/ 1716010 h 3672895"/>
                <a:gd name="csX3" fmla="*/ 6518213 w 14944850"/>
                <a:gd name="csY3" fmla="*/ 2488521 h 3672895"/>
                <a:gd name="csX4" fmla="*/ 8662324 w 14944850"/>
                <a:gd name="csY4" fmla="*/ 1842135 h 3672895"/>
                <a:gd name="csX5" fmla="*/ 11011386 w 14944850"/>
                <a:gd name="csY5" fmla="*/ 2393928 h 3672895"/>
                <a:gd name="csX6" fmla="*/ 13029372 w 14944850"/>
                <a:gd name="csY6" fmla="*/ 234052 h 3672895"/>
                <a:gd name="csX7" fmla="*/ 14944850 w 14944850"/>
                <a:gd name="csY7" fmla="*/ 33209 h 3672895"/>
                <a:gd name="csX0" fmla="*/ 0 w 14944850"/>
                <a:gd name="csY0" fmla="*/ 3082043 h 3671663"/>
                <a:gd name="csX1" fmla="*/ 2198462 w 14944850"/>
                <a:gd name="csY1" fmla="*/ 3623638 h 3671663"/>
                <a:gd name="csX2" fmla="*/ 4381986 w 14944850"/>
                <a:gd name="csY2" fmla="*/ 1716010 h 3671663"/>
                <a:gd name="csX3" fmla="*/ 6518213 w 14944850"/>
                <a:gd name="csY3" fmla="*/ 2488521 h 3671663"/>
                <a:gd name="csX4" fmla="*/ 8662324 w 14944850"/>
                <a:gd name="csY4" fmla="*/ 1842135 h 3671663"/>
                <a:gd name="csX5" fmla="*/ 11011386 w 14944850"/>
                <a:gd name="csY5" fmla="*/ 2393928 h 3671663"/>
                <a:gd name="csX6" fmla="*/ 13029372 w 14944850"/>
                <a:gd name="csY6" fmla="*/ 234052 h 3671663"/>
                <a:gd name="csX7" fmla="*/ 14944850 w 14944850"/>
                <a:gd name="csY7" fmla="*/ 33209 h 3671663"/>
                <a:gd name="csX0" fmla="*/ 0 w 14960347"/>
                <a:gd name="csY0" fmla="*/ 3083317 h 3672937"/>
                <a:gd name="csX1" fmla="*/ 2198462 w 14960347"/>
                <a:gd name="csY1" fmla="*/ 3624912 h 3672937"/>
                <a:gd name="csX2" fmla="*/ 4381986 w 14960347"/>
                <a:gd name="csY2" fmla="*/ 1717284 h 3672937"/>
                <a:gd name="csX3" fmla="*/ 6518213 w 14960347"/>
                <a:gd name="csY3" fmla="*/ 2489795 h 3672937"/>
                <a:gd name="csX4" fmla="*/ 8662324 w 14960347"/>
                <a:gd name="csY4" fmla="*/ 1843409 h 3672937"/>
                <a:gd name="csX5" fmla="*/ 11011386 w 14960347"/>
                <a:gd name="csY5" fmla="*/ 2395202 h 3672937"/>
                <a:gd name="csX6" fmla="*/ 13029372 w 14960347"/>
                <a:gd name="csY6" fmla="*/ 235326 h 3672937"/>
                <a:gd name="csX7" fmla="*/ 14960346 w 14960347"/>
                <a:gd name="csY7" fmla="*/ 32191 h 3672937"/>
                <a:gd name="csX0" fmla="*/ 0 w 14698295"/>
                <a:gd name="csY0" fmla="*/ 3181515 h 3771135"/>
                <a:gd name="csX1" fmla="*/ 2198462 w 14698295"/>
                <a:gd name="csY1" fmla="*/ 3723110 h 3771135"/>
                <a:gd name="csX2" fmla="*/ 4381986 w 14698295"/>
                <a:gd name="csY2" fmla="*/ 1815482 h 3771135"/>
                <a:gd name="csX3" fmla="*/ 6518213 w 14698295"/>
                <a:gd name="csY3" fmla="*/ 2587993 h 3771135"/>
                <a:gd name="csX4" fmla="*/ 8662324 w 14698295"/>
                <a:gd name="csY4" fmla="*/ 1941607 h 3771135"/>
                <a:gd name="csX5" fmla="*/ 11011386 w 14698295"/>
                <a:gd name="csY5" fmla="*/ 2493400 h 3771135"/>
                <a:gd name="csX6" fmla="*/ 13029372 w 14698295"/>
                <a:gd name="csY6" fmla="*/ 333524 h 3771135"/>
                <a:gd name="csX7" fmla="*/ 14698296 w 14698295"/>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821031"/>
                <a:gd name="csY0" fmla="*/ 3207973 h 3797593"/>
                <a:gd name="csX1" fmla="*/ 2198462 w 14821031"/>
                <a:gd name="csY1" fmla="*/ 3749568 h 3797593"/>
                <a:gd name="csX2" fmla="*/ 4381986 w 14821031"/>
                <a:gd name="csY2" fmla="*/ 1841940 h 3797593"/>
                <a:gd name="csX3" fmla="*/ 6518213 w 14821031"/>
                <a:gd name="csY3" fmla="*/ 2614451 h 3797593"/>
                <a:gd name="csX4" fmla="*/ 8662324 w 14821031"/>
                <a:gd name="csY4" fmla="*/ 1968065 h 3797593"/>
                <a:gd name="csX5" fmla="*/ 11011386 w 14821031"/>
                <a:gd name="csY5" fmla="*/ 2519858 h 3797593"/>
                <a:gd name="csX6" fmla="*/ 13029372 w 14821031"/>
                <a:gd name="csY6" fmla="*/ 359982 h 3797593"/>
                <a:gd name="csX7" fmla="*/ 14698296 w 14821031"/>
                <a:gd name="csY7" fmla="*/ 26707 h 3797593"/>
                <a:gd name="csX8" fmla="*/ 14695186 w 14821031"/>
                <a:gd name="csY8" fmla="*/ 19982 h 3797593"/>
                <a:gd name="csX0" fmla="*/ 0 w 14870644"/>
                <a:gd name="csY0" fmla="*/ 3281758 h 3871378"/>
                <a:gd name="csX1" fmla="*/ 2198462 w 14870644"/>
                <a:gd name="csY1" fmla="*/ 3823353 h 3871378"/>
                <a:gd name="csX2" fmla="*/ 4381986 w 14870644"/>
                <a:gd name="csY2" fmla="*/ 1915725 h 3871378"/>
                <a:gd name="csX3" fmla="*/ 6518213 w 14870644"/>
                <a:gd name="csY3" fmla="*/ 2688236 h 3871378"/>
                <a:gd name="csX4" fmla="*/ 8662324 w 14870644"/>
                <a:gd name="csY4" fmla="*/ 2041850 h 3871378"/>
                <a:gd name="csX5" fmla="*/ 11011386 w 14870644"/>
                <a:gd name="csY5" fmla="*/ 2593643 h 3871378"/>
                <a:gd name="csX6" fmla="*/ 13029372 w 14870644"/>
                <a:gd name="csY6" fmla="*/ 433767 h 3871378"/>
                <a:gd name="csX7" fmla="*/ 14698296 w 14870644"/>
                <a:gd name="csY7" fmla="*/ 100492 h 3871378"/>
                <a:gd name="csX8" fmla="*/ 14834263 w 14870644"/>
                <a:gd name="csY8" fmla="*/ 0 h 3871378"/>
                <a:gd name="csX0" fmla="*/ 0 w 14866136"/>
                <a:gd name="csY0" fmla="*/ 3195599 h 3785219"/>
                <a:gd name="csX1" fmla="*/ 2198462 w 14866136"/>
                <a:gd name="csY1" fmla="*/ 3737194 h 3785219"/>
                <a:gd name="csX2" fmla="*/ 4381986 w 14866136"/>
                <a:gd name="csY2" fmla="*/ 1829566 h 3785219"/>
                <a:gd name="csX3" fmla="*/ 6518213 w 14866136"/>
                <a:gd name="csY3" fmla="*/ 2602077 h 3785219"/>
                <a:gd name="csX4" fmla="*/ 8662324 w 14866136"/>
                <a:gd name="csY4" fmla="*/ 1955691 h 3785219"/>
                <a:gd name="csX5" fmla="*/ 11011386 w 14866136"/>
                <a:gd name="csY5" fmla="*/ 2507484 h 3785219"/>
                <a:gd name="csX6" fmla="*/ 13029372 w 14866136"/>
                <a:gd name="csY6" fmla="*/ 347608 h 3785219"/>
                <a:gd name="csX7" fmla="*/ 14698296 w 14866136"/>
                <a:gd name="csY7" fmla="*/ 14333 h 3785219"/>
                <a:gd name="csX8" fmla="*/ 14824893 w 14866136"/>
                <a:gd name="csY8" fmla="*/ 86010 h 3785219"/>
                <a:gd name="csX0" fmla="*/ 0 w 14842535"/>
                <a:gd name="csY0" fmla="*/ 3325149 h 3914769"/>
                <a:gd name="csX1" fmla="*/ 2198462 w 14842535"/>
                <a:gd name="csY1" fmla="*/ 3866744 h 3914769"/>
                <a:gd name="csX2" fmla="*/ 4381986 w 14842535"/>
                <a:gd name="csY2" fmla="*/ 1959116 h 3914769"/>
                <a:gd name="csX3" fmla="*/ 6518213 w 14842535"/>
                <a:gd name="csY3" fmla="*/ 2731627 h 3914769"/>
                <a:gd name="csX4" fmla="*/ 8662324 w 14842535"/>
                <a:gd name="csY4" fmla="*/ 2085241 h 3914769"/>
                <a:gd name="csX5" fmla="*/ 11011386 w 14842535"/>
                <a:gd name="csY5" fmla="*/ 2637034 h 3914769"/>
                <a:gd name="csX6" fmla="*/ 13029372 w 14842535"/>
                <a:gd name="csY6" fmla="*/ 477158 h 3914769"/>
                <a:gd name="csX7" fmla="*/ 14646818 w 14842535"/>
                <a:gd name="csY7" fmla="*/ 7928 h 3914769"/>
                <a:gd name="csX8" fmla="*/ 14824893 w 14842535"/>
                <a:gd name="csY8" fmla="*/ 215560 h 3914769"/>
                <a:gd name="csX0" fmla="*/ 0 w 14824895"/>
                <a:gd name="csY0" fmla="*/ 3403681 h 3993301"/>
                <a:gd name="csX1" fmla="*/ 2198462 w 14824895"/>
                <a:gd name="csY1" fmla="*/ 3945276 h 3993301"/>
                <a:gd name="csX2" fmla="*/ 4381986 w 14824895"/>
                <a:gd name="csY2" fmla="*/ 2037648 h 3993301"/>
                <a:gd name="csX3" fmla="*/ 6518213 w 14824895"/>
                <a:gd name="csY3" fmla="*/ 2810159 h 3993301"/>
                <a:gd name="csX4" fmla="*/ 8662324 w 14824895"/>
                <a:gd name="csY4" fmla="*/ 2163773 h 3993301"/>
                <a:gd name="csX5" fmla="*/ 11011386 w 14824895"/>
                <a:gd name="csY5" fmla="*/ 2715566 h 3993301"/>
                <a:gd name="csX6" fmla="*/ 13029372 w 14824895"/>
                <a:gd name="csY6" fmla="*/ 555690 h 3993301"/>
                <a:gd name="csX7" fmla="*/ 14646818 w 14824895"/>
                <a:gd name="csY7" fmla="*/ 86460 h 3993301"/>
                <a:gd name="csX8" fmla="*/ 14824893 w 14824895"/>
                <a:gd name="csY8" fmla="*/ 294092 h 3993301"/>
                <a:gd name="csX0" fmla="*/ 0 w 14646818"/>
                <a:gd name="csY0" fmla="*/ 3317221 h 3906841"/>
                <a:gd name="csX1" fmla="*/ 2198462 w 14646818"/>
                <a:gd name="csY1" fmla="*/ 3858816 h 3906841"/>
                <a:gd name="csX2" fmla="*/ 4381986 w 14646818"/>
                <a:gd name="csY2" fmla="*/ 1951188 h 3906841"/>
                <a:gd name="csX3" fmla="*/ 6518213 w 14646818"/>
                <a:gd name="csY3" fmla="*/ 2723699 h 3906841"/>
                <a:gd name="csX4" fmla="*/ 8662324 w 14646818"/>
                <a:gd name="csY4" fmla="*/ 2077313 h 3906841"/>
                <a:gd name="csX5" fmla="*/ 11011386 w 14646818"/>
                <a:gd name="csY5" fmla="*/ 2629106 h 3906841"/>
                <a:gd name="csX6" fmla="*/ 13029372 w 14646818"/>
                <a:gd name="csY6" fmla="*/ 469230 h 3906841"/>
                <a:gd name="csX7" fmla="*/ 14646818 w 14646818"/>
                <a:gd name="csY7" fmla="*/ 0 h 3906841"/>
                <a:gd name="csX0" fmla="*/ 0 w 14863500"/>
                <a:gd name="csY0" fmla="*/ 3191668 h 3781288"/>
                <a:gd name="csX1" fmla="*/ 2198462 w 14863500"/>
                <a:gd name="csY1" fmla="*/ 3733263 h 3781288"/>
                <a:gd name="csX2" fmla="*/ 4381986 w 14863500"/>
                <a:gd name="csY2" fmla="*/ 1825635 h 3781288"/>
                <a:gd name="csX3" fmla="*/ 6518213 w 14863500"/>
                <a:gd name="csY3" fmla="*/ 2598146 h 3781288"/>
                <a:gd name="csX4" fmla="*/ 8662324 w 14863500"/>
                <a:gd name="csY4" fmla="*/ 1951760 h 3781288"/>
                <a:gd name="csX5" fmla="*/ 11011386 w 14863500"/>
                <a:gd name="csY5" fmla="*/ 2503553 h 3781288"/>
                <a:gd name="csX6" fmla="*/ 13029372 w 14863500"/>
                <a:gd name="csY6" fmla="*/ 343677 h 3781288"/>
                <a:gd name="csX7" fmla="*/ 14863500 w 14863500"/>
                <a:gd name="csY7" fmla="*/ 39 h 3781288"/>
                <a:gd name="csX0" fmla="*/ 0 w 14864307"/>
                <a:gd name="csY0" fmla="*/ 3102980 h 3692600"/>
                <a:gd name="csX1" fmla="*/ 2198462 w 14864307"/>
                <a:gd name="csY1" fmla="*/ 3644575 h 3692600"/>
                <a:gd name="csX2" fmla="*/ 4381986 w 14864307"/>
                <a:gd name="csY2" fmla="*/ 1736947 h 3692600"/>
                <a:gd name="csX3" fmla="*/ 6518213 w 14864307"/>
                <a:gd name="csY3" fmla="*/ 2509458 h 3692600"/>
                <a:gd name="csX4" fmla="*/ 8662324 w 14864307"/>
                <a:gd name="csY4" fmla="*/ 1863072 h 3692600"/>
                <a:gd name="csX5" fmla="*/ 11011386 w 14864307"/>
                <a:gd name="csY5" fmla="*/ 2414865 h 3692600"/>
                <a:gd name="csX6" fmla="*/ 13029372 w 14864307"/>
                <a:gd name="csY6" fmla="*/ 254989 h 3692600"/>
                <a:gd name="csX7" fmla="*/ 14864306 w 14864307"/>
                <a:gd name="csY7" fmla="*/ 19144 h 3692600"/>
                <a:gd name="csX0" fmla="*/ 0 w 14854146"/>
                <a:gd name="csY0" fmla="*/ 3049430 h 3639050"/>
                <a:gd name="csX1" fmla="*/ 2198462 w 14854146"/>
                <a:gd name="csY1" fmla="*/ 3591025 h 3639050"/>
                <a:gd name="csX2" fmla="*/ 4381986 w 14854146"/>
                <a:gd name="csY2" fmla="*/ 1683397 h 3639050"/>
                <a:gd name="csX3" fmla="*/ 6518213 w 14854146"/>
                <a:gd name="csY3" fmla="*/ 2455908 h 3639050"/>
                <a:gd name="csX4" fmla="*/ 8662324 w 14854146"/>
                <a:gd name="csY4" fmla="*/ 1809522 h 3639050"/>
                <a:gd name="csX5" fmla="*/ 11011386 w 14854146"/>
                <a:gd name="csY5" fmla="*/ 2361315 h 3639050"/>
                <a:gd name="csX6" fmla="*/ 13029372 w 14854146"/>
                <a:gd name="csY6" fmla="*/ 201439 h 3639050"/>
                <a:gd name="csX7" fmla="*/ 14854146 w 14854146"/>
                <a:gd name="csY7" fmla="*/ 68440 h 3639050"/>
                <a:gd name="csX0" fmla="*/ 0 w 14931228"/>
                <a:gd name="csY0" fmla="*/ 3091656 h 3681276"/>
                <a:gd name="csX1" fmla="*/ 2198462 w 14931228"/>
                <a:gd name="csY1" fmla="*/ 3633251 h 3681276"/>
                <a:gd name="csX2" fmla="*/ 4381986 w 14931228"/>
                <a:gd name="csY2" fmla="*/ 1725623 h 3681276"/>
                <a:gd name="csX3" fmla="*/ 6518213 w 14931228"/>
                <a:gd name="csY3" fmla="*/ 2498134 h 3681276"/>
                <a:gd name="csX4" fmla="*/ 8662324 w 14931228"/>
                <a:gd name="csY4" fmla="*/ 1851748 h 3681276"/>
                <a:gd name="csX5" fmla="*/ 11011386 w 14931228"/>
                <a:gd name="csY5" fmla="*/ 2403541 h 3681276"/>
                <a:gd name="csX6" fmla="*/ 13029372 w 14931228"/>
                <a:gd name="csY6" fmla="*/ 243665 h 3681276"/>
                <a:gd name="csX7" fmla="*/ 14931228 w 14931228"/>
                <a:gd name="csY7" fmla="*/ 26072 h 3681276"/>
                <a:gd name="csX0" fmla="*/ 0 w 14941066"/>
                <a:gd name="csY0" fmla="*/ 3082253 h 3671873"/>
                <a:gd name="csX1" fmla="*/ 2198462 w 14941066"/>
                <a:gd name="csY1" fmla="*/ 3623848 h 3671873"/>
                <a:gd name="csX2" fmla="*/ 4381986 w 14941066"/>
                <a:gd name="csY2" fmla="*/ 1716220 h 3671873"/>
                <a:gd name="csX3" fmla="*/ 6518213 w 14941066"/>
                <a:gd name="csY3" fmla="*/ 2488731 h 3671873"/>
                <a:gd name="csX4" fmla="*/ 8662324 w 14941066"/>
                <a:gd name="csY4" fmla="*/ 1842345 h 3671873"/>
                <a:gd name="csX5" fmla="*/ 11011386 w 14941066"/>
                <a:gd name="csY5" fmla="*/ 2394138 h 3671873"/>
                <a:gd name="csX6" fmla="*/ 13029372 w 14941066"/>
                <a:gd name="csY6" fmla="*/ 234262 h 3671873"/>
                <a:gd name="csX7" fmla="*/ 14941066 w 14941066"/>
                <a:gd name="csY7" fmla="*/ 33042 h 3671873"/>
                <a:gd name="csX0" fmla="*/ 0 w 14956941"/>
                <a:gd name="csY0" fmla="*/ 3085677 h 3675297"/>
                <a:gd name="csX1" fmla="*/ 2198462 w 14956941"/>
                <a:gd name="csY1" fmla="*/ 3627272 h 3675297"/>
                <a:gd name="csX2" fmla="*/ 4381986 w 14956941"/>
                <a:gd name="csY2" fmla="*/ 1719644 h 3675297"/>
                <a:gd name="csX3" fmla="*/ 6518213 w 14956941"/>
                <a:gd name="csY3" fmla="*/ 2492155 h 3675297"/>
                <a:gd name="csX4" fmla="*/ 8662324 w 14956941"/>
                <a:gd name="csY4" fmla="*/ 1845769 h 3675297"/>
                <a:gd name="csX5" fmla="*/ 11011386 w 14956941"/>
                <a:gd name="csY5" fmla="*/ 2397562 h 3675297"/>
                <a:gd name="csX6" fmla="*/ 13029372 w 14956941"/>
                <a:gd name="csY6" fmla="*/ 237686 h 3675297"/>
                <a:gd name="csX7" fmla="*/ 14956941 w 14956941"/>
                <a:gd name="csY7" fmla="*/ 30365 h 3675297"/>
                <a:gd name="csX0" fmla="*/ 0 w 14958823"/>
                <a:gd name="csY0" fmla="*/ 3096984 h 3686604"/>
                <a:gd name="csX1" fmla="*/ 2198462 w 14958823"/>
                <a:gd name="csY1" fmla="*/ 3638579 h 3686604"/>
                <a:gd name="csX2" fmla="*/ 4381986 w 14958823"/>
                <a:gd name="csY2" fmla="*/ 1730951 h 3686604"/>
                <a:gd name="csX3" fmla="*/ 6518213 w 14958823"/>
                <a:gd name="csY3" fmla="*/ 2503462 h 3686604"/>
                <a:gd name="csX4" fmla="*/ 8662324 w 14958823"/>
                <a:gd name="csY4" fmla="*/ 1857076 h 3686604"/>
                <a:gd name="csX5" fmla="*/ 11011386 w 14958823"/>
                <a:gd name="csY5" fmla="*/ 2408869 h 3686604"/>
                <a:gd name="csX6" fmla="*/ 13029372 w 14958823"/>
                <a:gd name="csY6" fmla="*/ 248993 h 3686604"/>
                <a:gd name="csX7" fmla="*/ 14958823 w 14958823"/>
                <a:gd name="csY7" fmla="*/ 22626 h 3686604"/>
                <a:gd name="csX0" fmla="*/ 0 w 14959200"/>
                <a:gd name="csY0" fmla="*/ 3099362 h 3688982"/>
                <a:gd name="csX1" fmla="*/ 2198462 w 14959200"/>
                <a:gd name="csY1" fmla="*/ 3640957 h 3688982"/>
                <a:gd name="csX2" fmla="*/ 4381986 w 14959200"/>
                <a:gd name="csY2" fmla="*/ 1733329 h 3688982"/>
                <a:gd name="csX3" fmla="*/ 6518213 w 14959200"/>
                <a:gd name="csY3" fmla="*/ 2505840 h 3688982"/>
                <a:gd name="csX4" fmla="*/ 8662324 w 14959200"/>
                <a:gd name="csY4" fmla="*/ 1859454 h 3688982"/>
                <a:gd name="csX5" fmla="*/ 11011386 w 14959200"/>
                <a:gd name="csY5" fmla="*/ 2411247 h 3688982"/>
                <a:gd name="csX6" fmla="*/ 13029372 w 14959200"/>
                <a:gd name="csY6" fmla="*/ 251371 h 3688982"/>
                <a:gd name="csX7" fmla="*/ 14959200 w 14959200"/>
                <a:gd name="csY7" fmla="*/ 21196 h 3688982"/>
                <a:gd name="csX0" fmla="*/ 0 w 14943324"/>
                <a:gd name="csY0" fmla="*/ 3095571 h 3685191"/>
                <a:gd name="csX1" fmla="*/ 2198462 w 14943324"/>
                <a:gd name="csY1" fmla="*/ 3637166 h 3685191"/>
                <a:gd name="csX2" fmla="*/ 4381986 w 14943324"/>
                <a:gd name="csY2" fmla="*/ 1729538 h 3685191"/>
                <a:gd name="csX3" fmla="*/ 6518213 w 14943324"/>
                <a:gd name="csY3" fmla="*/ 2502049 h 3685191"/>
                <a:gd name="csX4" fmla="*/ 8662324 w 14943324"/>
                <a:gd name="csY4" fmla="*/ 1855663 h 3685191"/>
                <a:gd name="csX5" fmla="*/ 11011386 w 14943324"/>
                <a:gd name="csY5" fmla="*/ 2407456 h 3685191"/>
                <a:gd name="csX6" fmla="*/ 13029372 w 14943324"/>
                <a:gd name="csY6" fmla="*/ 247580 h 3685191"/>
                <a:gd name="csX7" fmla="*/ 14943324 w 14943324"/>
                <a:gd name="csY7" fmla="*/ 23506 h 3685191"/>
                <a:gd name="csX0" fmla="*/ 0 w 14959199"/>
                <a:gd name="csY0" fmla="*/ 3099363 h 3688983"/>
                <a:gd name="csX1" fmla="*/ 2198462 w 14959199"/>
                <a:gd name="csY1" fmla="*/ 3640958 h 3688983"/>
                <a:gd name="csX2" fmla="*/ 4381986 w 14959199"/>
                <a:gd name="csY2" fmla="*/ 1733330 h 3688983"/>
                <a:gd name="csX3" fmla="*/ 6518213 w 14959199"/>
                <a:gd name="csY3" fmla="*/ 2505841 h 3688983"/>
                <a:gd name="csX4" fmla="*/ 8662324 w 14959199"/>
                <a:gd name="csY4" fmla="*/ 1859455 h 3688983"/>
                <a:gd name="csX5" fmla="*/ 11011386 w 14959199"/>
                <a:gd name="csY5" fmla="*/ 2411248 h 3688983"/>
                <a:gd name="csX6" fmla="*/ 13029372 w 14959199"/>
                <a:gd name="csY6" fmla="*/ 251372 h 3688983"/>
                <a:gd name="csX7" fmla="*/ 14959199 w 14959199"/>
                <a:gd name="csY7" fmla="*/ 21195 h 3688983"/>
                <a:gd name="csX0" fmla="*/ 0 w 14944095"/>
                <a:gd name="csY0" fmla="*/ 3077899 h 3667519"/>
                <a:gd name="csX1" fmla="*/ 2198462 w 14944095"/>
                <a:gd name="csY1" fmla="*/ 3619494 h 3667519"/>
                <a:gd name="csX2" fmla="*/ 4381986 w 14944095"/>
                <a:gd name="csY2" fmla="*/ 1711866 h 3667519"/>
                <a:gd name="csX3" fmla="*/ 6518213 w 14944095"/>
                <a:gd name="csY3" fmla="*/ 2484377 h 3667519"/>
                <a:gd name="csX4" fmla="*/ 8662324 w 14944095"/>
                <a:gd name="csY4" fmla="*/ 1837991 h 3667519"/>
                <a:gd name="csX5" fmla="*/ 11011386 w 14944095"/>
                <a:gd name="csY5" fmla="*/ 2389784 h 3667519"/>
                <a:gd name="csX6" fmla="*/ 13029372 w 14944095"/>
                <a:gd name="csY6" fmla="*/ 229908 h 3667519"/>
                <a:gd name="csX7" fmla="*/ 14944095 w 14944095"/>
                <a:gd name="csY7" fmla="*/ 36685 h 3667519"/>
                <a:gd name="csX0" fmla="*/ 0 w 14959594"/>
                <a:gd name="csY0" fmla="*/ 3079131 h 3668751"/>
                <a:gd name="csX1" fmla="*/ 2198462 w 14959594"/>
                <a:gd name="csY1" fmla="*/ 3620726 h 3668751"/>
                <a:gd name="csX2" fmla="*/ 4381986 w 14959594"/>
                <a:gd name="csY2" fmla="*/ 1713098 h 3668751"/>
                <a:gd name="csX3" fmla="*/ 6518213 w 14959594"/>
                <a:gd name="csY3" fmla="*/ 2485609 h 3668751"/>
                <a:gd name="csX4" fmla="*/ 8662324 w 14959594"/>
                <a:gd name="csY4" fmla="*/ 1839223 h 3668751"/>
                <a:gd name="csX5" fmla="*/ 11011386 w 14959594"/>
                <a:gd name="csY5" fmla="*/ 2391016 h 3668751"/>
                <a:gd name="csX6" fmla="*/ 13029372 w 14959594"/>
                <a:gd name="csY6" fmla="*/ 231140 h 3668751"/>
                <a:gd name="csX7" fmla="*/ 14959594 w 14959594"/>
                <a:gd name="csY7" fmla="*/ 35623 h 3668751"/>
                <a:gd name="csX0" fmla="*/ 0 w 14956942"/>
                <a:gd name="csY0" fmla="*/ 3085678 h 3675298"/>
                <a:gd name="csX1" fmla="*/ 2198462 w 14956942"/>
                <a:gd name="csY1" fmla="*/ 3627273 h 3675298"/>
                <a:gd name="csX2" fmla="*/ 4381986 w 14956942"/>
                <a:gd name="csY2" fmla="*/ 1719645 h 3675298"/>
                <a:gd name="csX3" fmla="*/ 6518213 w 14956942"/>
                <a:gd name="csY3" fmla="*/ 2492156 h 3675298"/>
                <a:gd name="csX4" fmla="*/ 8662324 w 14956942"/>
                <a:gd name="csY4" fmla="*/ 1845770 h 3675298"/>
                <a:gd name="csX5" fmla="*/ 11011386 w 14956942"/>
                <a:gd name="csY5" fmla="*/ 2397563 h 3675298"/>
                <a:gd name="csX6" fmla="*/ 13029372 w 14956942"/>
                <a:gd name="csY6" fmla="*/ 237687 h 3675298"/>
                <a:gd name="csX7" fmla="*/ 14956942 w 14956942"/>
                <a:gd name="csY7" fmla="*/ 30365 h 3675298"/>
                <a:gd name="csX0" fmla="*/ 0 w 14954290"/>
                <a:gd name="csY0" fmla="*/ 3092574 h 3682194"/>
                <a:gd name="csX1" fmla="*/ 2198462 w 14954290"/>
                <a:gd name="csY1" fmla="*/ 3634169 h 3682194"/>
                <a:gd name="csX2" fmla="*/ 4381986 w 14954290"/>
                <a:gd name="csY2" fmla="*/ 1726541 h 3682194"/>
                <a:gd name="csX3" fmla="*/ 6518213 w 14954290"/>
                <a:gd name="csY3" fmla="*/ 2499052 h 3682194"/>
                <a:gd name="csX4" fmla="*/ 8662324 w 14954290"/>
                <a:gd name="csY4" fmla="*/ 1852666 h 3682194"/>
                <a:gd name="csX5" fmla="*/ 11011386 w 14954290"/>
                <a:gd name="csY5" fmla="*/ 2404459 h 3682194"/>
                <a:gd name="csX6" fmla="*/ 13029372 w 14954290"/>
                <a:gd name="csY6" fmla="*/ 244583 h 3682194"/>
                <a:gd name="csX7" fmla="*/ 14954290 w 14954290"/>
                <a:gd name="csY7" fmla="*/ 25454 h 3682194"/>
                <a:gd name="csX0" fmla="*/ 0 w 14955418"/>
                <a:gd name="csY0" fmla="*/ 3099602 h 3689222"/>
                <a:gd name="csX1" fmla="*/ 2198462 w 14955418"/>
                <a:gd name="csY1" fmla="*/ 3641197 h 3689222"/>
                <a:gd name="csX2" fmla="*/ 4381986 w 14955418"/>
                <a:gd name="csY2" fmla="*/ 1733569 h 3689222"/>
                <a:gd name="csX3" fmla="*/ 6518213 w 14955418"/>
                <a:gd name="csY3" fmla="*/ 2506080 h 3689222"/>
                <a:gd name="csX4" fmla="*/ 8662324 w 14955418"/>
                <a:gd name="csY4" fmla="*/ 1859694 h 3689222"/>
                <a:gd name="csX5" fmla="*/ 11011386 w 14955418"/>
                <a:gd name="csY5" fmla="*/ 2411487 h 3689222"/>
                <a:gd name="csX6" fmla="*/ 13029372 w 14955418"/>
                <a:gd name="csY6" fmla="*/ 251611 h 3689222"/>
                <a:gd name="csX7" fmla="*/ 14955418 w 14955418"/>
                <a:gd name="csY7" fmla="*/ 21055 h 3689222"/>
                <a:gd name="csX0" fmla="*/ 0 w 14953914"/>
                <a:gd name="csY0" fmla="*/ 3090311 h 3679931"/>
                <a:gd name="csX1" fmla="*/ 2198462 w 14953914"/>
                <a:gd name="csY1" fmla="*/ 3631906 h 3679931"/>
                <a:gd name="csX2" fmla="*/ 4381986 w 14953914"/>
                <a:gd name="csY2" fmla="*/ 1724278 h 3679931"/>
                <a:gd name="csX3" fmla="*/ 6518213 w 14953914"/>
                <a:gd name="csY3" fmla="*/ 2496789 h 3679931"/>
                <a:gd name="csX4" fmla="*/ 8662324 w 14953914"/>
                <a:gd name="csY4" fmla="*/ 1850403 h 3679931"/>
                <a:gd name="csX5" fmla="*/ 11011386 w 14953914"/>
                <a:gd name="csY5" fmla="*/ 2402196 h 3679931"/>
                <a:gd name="csX6" fmla="*/ 13029372 w 14953914"/>
                <a:gd name="csY6" fmla="*/ 242320 h 3679931"/>
                <a:gd name="csX7" fmla="*/ 14953914 w 14953914"/>
                <a:gd name="csY7" fmla="*/ 27000 h 3679931"/>
                <a:gd name="csX0" fmla="*/ 0 w 14958823"/>
                <a:gd name="csY0" fmla="*/ 3096986 h 3686606"/>
                <a:gd name="csX1" fmla="*/ 2198462 w 14958823"/>
                <a:gd name="csY1" fmla="*/ 3638581 h 3686606"/>
                <a:gd name="csX2" fmla="*/ 4381986 w 14958823"/>
                <a:gd name="csY2" fmla="*/ 1730953 h 3686606"/>
                <a:gd name="csX3" fmla="*/ 6518213 w 14958823"/>
                <a:gd name="csY3" fmla="*/ 2503464 h 3686606"/>
                <a:gd name="csX4" fmla="*/ 8662324 w 14958823"/>
                <a:gd name="csY4" fmla="*/ 1857078 h 3686606"/>
                <a:gd name="csX5" fmla="*/ 11011386 w 14958823"/>
                <a:gd name="csY5" fmla="*/ 2408871 h 3686606"/>
                <a:gd name="csX6" fmla="*/ 13029372 w 14958823"/>
                <a:gd name="csY6" fmla="*/ 248995 h 3686606"/>
                <a:gd name="csX7" fmla="*/ 14958823 w 14958823"/>
                <a:gd name="csY7" fmla="*/ 22626 h 3686606"/>
                <a:gd name="csX0" fmla="*/ 0 w 14957318"/>
                <a:gd name="csY0" fmla="*/ 3087864 h 3677484"/>
                <a:gd name="csX1" fmla="*/ 2198462 w 14957318"/>
                <a:gd name="csY1" fmla="*/ 3629459 h 3677484"/>
                <a:gd name="csX2" fmla="*/ 4381986 w 14957318"/>
                <a:gd name="csY2" fmla="*/ 1721831 h 3677484"/>
                <a:gd name="csX3" fmla="*/ 6518213 w 14957318"/>
                <a:gd name="csY3" fmla="*/ 2494342 h 3677484"/>
                <a:gd name="csX4" fmla="*/ 8662324 w 14957318"/>
                <a:gd name="csY4" fmla="*/ 1847956 h 3677484"/>
                <a:gd name="csX5" fmla="*/ 11011386 w 14957318"/>
                <a:gd name="csY5" fmla="*/ 2399749 h 3677484"/>
                <a:gd name="csX6" fmla="*/ 13029372 w 14957318"/>
                <a:gd name="csY6" fmla="*/ 239873 h 3677484"/>
                <a:gd name="csX7" fmla="*/ 14957318 w 14957318"/>
                <a:gd name="csY7" fmla="*/ 28742 h 3677484"/>
                <a:gd name="csX0" fmla="*/ 0 w 14955042"/>
                <a:gd name="csY0" fmla="*/ 3097219 h 3686839"/>
                <a:gd name="csX1" fmla="*/ 2198462 w 14955042"/>
                <a:gd name="csY1" fmla="*/ 3638814 h 3686839"/>
                <a:gd name="csX2" fmla="*/ 4381986 w 14955042"/>
                <a:gd name="csY2" fmla="*/ 1731186 h 3686839"/>
                <a:gd name="csX3" fmla="*/ 6518213 w 14955042"/>
                <a:gd name="csY3" fmla="*/ 2503697 h 3686839"/>
                <a:gd name="csX4" fmla="*/ 8662324 w 14955042"/>
                <a:gd name="csY4" fmla="*/ 1857311 h 3686839"/>
                <a:gd name="csX5" fmla="*/ 11011386 w 14955042"/>
                <a:gd name="csY5" fmla="*/ 2409104 h 3686839"/>
                <a:gd name="csX6" fmla="*/ 13029372 w 14955042"/>
                <a:gd name="csY6" fmla="*/ 249228 h 3686839"/>
                <a:gd name="csX7" fmla="*/ 14955042 w 14955042"/>
                <a:gd name="csY7" fmla="*/ 22481 h 3686839"/>
                <a:gd name="csX0" fmla="*/ 0 w 14956547"/>
                <a:gd name="csY0" fmla="*/ 3107002 h 3696622"/>
                <a:gd name="csX1" fmla="*/ 2198462 w 14956547"/>
                <a:gd name="csY1" fmla="*/ 3648597 h 3696622"/>
                <a:gd name="csX2" fmla="*/ 4381986 w 14956547"/>
                <a:gd name="csY2" fmla="*/ 1740969 h 3696622"/>
                <a:gd name="csX3" fmla="*/ 6518213 w 14956547"/>
                <a:gd name="csY3" fmla="*/ 2513480 h 3696622"/>
                <a:gd name="csX4" fmla="*/ 8662324 w 14956547"/>
                <a:gd name="csY4" fmla="*/ 1867094 h 3696622"/>
                <a:gd name="csX5" fmla="*/ 11011386 w 14956547"/>
                <a:gd name="csY5" fmla="*/ 2418887 h 3696622"/>
                <a:gd name="csX6" fmla="*/ 13029372 w 14956547"/>
                <a:gd name="csY6" fmla="*/ 259011 h 3696622"/>
                <a:gd name="csX7" fmla="*/ 14956547 w 14956547"/>
                <a:gd name="csY7" fmla="*/ 17026 h 3696622"/>
                <a:gd name="csX0" fmla="*/ 0 w 14958824"/>
                <a:gd name="csY0" fmla="*/ 3096985 h 3686605"/>
                <a:gd name="csX1" fmla="*/ 2198462 w 14958824"/>
                <a:gd name="csY1" fmla="*/ 3638580 h 3686605"/>
                <a:gd name="csX2" fmla="*/ 4381986 w 14958824"/>
                <a:gd name="csY2" fmla="*/ 1730952 h 3686605"/>
                <a:gd name="csX3" fmla="*/ 6518213 w 14958824"/>
                <a:gd name="csY3" fmla="*/ 2503463 h 3686605"/>
                <a:gd name="csX4" fmla="*/ 8662324 w 14958824"/>
                <a:gd name="csY4" fmla="*/ 1857077 h 3686605"/>
                <a:gd name="csX5" fmla="*/ 11011386 w 14958824"/>
                <a:gd name="csY5" fmla="*/ 2408870 h 3686605"/>
                <a:gd name="csX6" fmla="*/ 13029372 w 14958824"/>
                <a:gd name="csY6" fmla="*/ 248994 h 3686605"/>
                <a:gd name="csX7" fmla="*/ 14958824 w 14958824"/>
                <a:gd name="csY7" fmla="*/ 22625 h 36866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4958824" h="3686605">
                  <a:moveTo>
                    <a:pt x="0" y="3096985"/>
                  </a:moveTo>
                  <a:cubicBezTo>
                    <a:pt x="1275897" y="3217068"/>
                    <a:pt x="1468131" y="3866252"/>
                    <a:pt x="2198462" y="3638580"/>
                  </a:cubicBezTo>
                  <a:cubicBezTo>
                    <a:pt x="2928793" y="3410908"/>
                    <a:pt x="3662028" y="1920138"/>
                    <a:pt x="4381986" y="1730952"/>
                  </a:cubicBezTo>
                  <a:cubicBezTo>
                    <a:pt x="5101945" y="1541766"/>
                    <a:pt x="5804823" y="2482442"/>
                    <a:pt x="6518213" y="2503463"/>
                  </a:cubicBezTo>
                  <a:cubicBezTo>
                    <a:pt x="7231603" y="2524484"/>
                    <a:pt x="7913462" y="1872842"/>
                    <a:pt x="8662324" y="1857077"/>
                  </a:cubicBezTo>
                  <a:cubicBezTo>
                    <a:pt x="9411186" y="1841312"/>
                    <a:pt x="10283545" y="2676884"/>
                    <a:pt x="11011386" y="2408870"/>
                  </a:cubicBezTo>
                  <a:cubicBezTo>
                    <a:pt x="11739227" y="2140856"/>
                    <a:pt x="12388241" y="603718"/>
                    <a:pt x="13029372" y="248994"/>
                  </a:cubicBezTo>
                  <a:cubicBezTo>
                    <a:pt x="13670503" y="-105730"/>
                    <a:pt x="14958824" y="22625"/>
                    <a:pt x="14958824" y="22625"/>
                  </a:cubicBezTo>
                </a:path>
              </a:pathLst>
            </a:custGeom>
            <a:noFill/>
            <a:ln w="476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defTabSz="457182" fontAlgn="auto">
                <a:lnSpc>
                  <a:spcPct val="100000"/>
                </a:lnSpc>
                <a:spcBef>
                  <a:spcPts val="0"/>
                </a:spcBef>
                <a:spcAft>
                  <a:spcPts val="0"/>
                </a:spcAft>
                <a:buClrTx/>
                <a:buSzTx/>
                <a:buFontTx/>
                <a:buNone/>
                <a:tabLst/>
              </a:pPr>
              <a:endParaRPr kumimoji="0" lang="en-US" sz="1800" b="0" i="0" u="none" strike="noStrike" cap="none" spc="0" normalizeH="0" baseline="0">
                <a:ln>
                  <a:noFill/>
                </a:ln>
                <a:solidFill>
                  <a:srgbClr val="FFFFFF"/>
                </a:solidFill>
                <a:effectLst/>
                <a:uLnTx/>
                <a:uFillTx/>
                <a:latin typeface="Work Sans Medium" pitchFamily="2" charset="77"/>
              </a:endParaRPr>
            </a:p>
          </p:txBody>
        </p:sp>
      </p:grpSp>
      <p:sp>
        <p:nvSpPr>
          <p:cNvPr id="7" name="Subtitle">
            <a:extLst>
              <a:ext uri="{FF2B5EF4-FFF2-40B4-BE49-F238E27FC236}">
                <a16:creationId xmlns:a16="http://schemas.microsoft.com/office/drawing/2014/main" id="{5E3A326E-43E6-8691-C8A6-278D7A68D17A}"/>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273095390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Before and After">
    <p:spTree>
      <p:nvGrpSpPr>
        <p:cNvPr id="1" name=""/>
        <p:cNvGrpSpPr/>
        <p:nvPr/>
      </p:nvGrpSpPr>
      <p:grpSpPr>
        <a:xfrm>
          <a:off x="0" y="0"/>
          <a:ext cx="0" cy="0"/>
          <a:chOff x="0" y="0"/>
          <a:chExt cx="0" cy="0"/>
        </a:xfrm>
      </p:grpSpPr>
      <p:sp>
        <p:nvSpPr>
          <p:cNvPr id="6" name="Pentagon 5">
            <a:extLst>
              <a:ext uri="{FF2B5EF4-FFF2-40B4-BE49-F238E27FC236}">
                <a16:creationId xmlns:a16="http://schemas.microsoft.com/office/drawing/2014/main" id="{8727A2F9-C8A8-4B33-5D0E-A2941CBF7802}"/>
              </a:ext>
              <a:ext uri="{C183D7F6-B498-43B3-948B-1728B52AA6E4}">
                <adec:decorative xmlns:adec="http://schemas.microsoft.com/office/drawing/2017/decorative" val="1"/>
              </a:ext>
            </a:extLst>
          </p:cNvPr>
          <p:cNvSpPr/>
          <p:nvPr/>
        </p:nvSpPr>
        <p:spPr>
          <a:xfrm>
            <a:off x="7155147" y="2490927"/>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8" name="Pentagon 7">
            <a:extLst>
              <a:ext uri="{FF2B5EF4-FFF2-40B4-BE49-F238E27FC236}">
                <a16:creationId xmlns:a16="http://schemas.microsoft.com/office/drawing/2014/main" id="{30BE4DD4-E93F-0564-369A-10162A74AEF7}"/>
              </a:ext>
              <a:ext uri="{C183D7F6-B498-43B3-948B-1728B52AA6E4}">
                <adec:decorative xmlns:adec="http://schemas.microsoft.com/office/drawing/2017/decorative" val="1"/>
              </a:ext>
            </a:extLst>
          </p:cNvPr>
          <p:cNvSpPr/>
          <p:nvPr/>
        </p:nvSpPr>
        <p:spPr>
          <a:xfrm>
            <a:off x="7155147" y="3387743"/>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9" name="Pentagon 8">
            <a:extLst>
              <a:ext uri="{FF2B5EF4-FFF2-40B4-BE49-F238E27FC236}">
                <a16:creationId xmlns:a16="http://schemas.microsoft.com/office/drawing/2014/main" id="{BEE63ED7-9867-2132-862A-E1571E8BB9A4}"/>
              </a:ext>
              <a:ext uri="{C183D7F6-B498-43B3-948B-1728B52AA6E4}">
                <adec:decorative xmlns:adec="http://schemas.microsoft.com/office/drawing/2017/decorative" val="1"/>
              </a:ext>
            </a:extLst>
          </p:cNvPr>
          <p:cNvSpPr/>
          <p:nvPr/>
        </p:nvSpPr>
        <p:spPr>
          <a:xfrm>
            <a:off x="7155148" y="4252907"/>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10" name="Pentagon 9">
            <a:extLst>
              <a:ext uri="{FF2B5EF4-FFF2-40B4-BE49-F238E27FC236}">
                <a16:creationId xmlns:a16="http://schemas.microsoft.com/office/drawing/2014/main" id="{A1C37570-481A-2AAF-1EF0-DFB3BE66E627}"/>
              </a:ext>
              <a:ext uri="{C183D7F6-B498-43B3-948B-1728B52AA6E4}">
                <adec:decorative xmlns:adec="http://schemas.microsoft.com/office/drawing/2017/decorative" val="1"/>
              </a:ext>
            </a:extLst>
          </p:cNvPr>
          <p:cNvSpPr/>
          <p:nvPr/>
        </p:nvSpPr>
        <p:spPr>
          <a:xfrm>
            <a:off x="7155147" y="5160274"/>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11" name="Pentagon 10">
            <a:extLst>
              <a:ext uri="{FF2B5EF4-FFF2-40B4-BE49-F238E27FC236}">
                <a16:creationId xmlns:a16="http://schemas.microsoft.com/office/drawing/2014/main" id="{4960A37A-0354-48A9-B9B7-C7418B67E170}"/>
              </a:ext>
              <a:ext uri="{C183D7F6-B498-43B3-948B-1728B52AA6E4}">
                <adec:decorative xmlns:adec="http://schemas.microsoft.com/office/drawing/2017/decorative" val="1"/>
              </a:ext>
            </a:extLst>
          </p:cNvPr>
          <p:cNvSpPr/>
          <p:nvPr/>
        </p:nvSpPr>
        <p:spPr>
          <a:xfrm>
            <a:off x="895739" y="2479146"/>
            <a:ext cx="6518086"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2" name="Pentagon 11">
            <a:extLst>
              <a:ext uri="{FF2B5EF4-FFF2-40B4-BE49-F238E27FC236}">
                <a16:creationId xmlns:a16="http://schemas.microsoft.com/office/drawing/2014/main" id="{96D42DFE-BBC1-B9E4-3554-8D1E4F765A1C}"/>
              </a:ext>
              <a:ext uri="{C183D7F6-B498-43B3-948B-1728B52AA6E4}">
                <adec:decorative xmlns:adec="http://schemas.microsoft.com/office/drawing/2017/decorative" val="1"/>
              </a:ext>
            </a:extLst>
          </p:cNvPr>
          <p:cNvSpPr/>
          <p:nvPr/>
        </p:nvSpPr>
        <p:spPr>
          <a:xfrm>
            <a:off x="895739" y="3368221"/>
            <a:ext cx="6518086"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3" name="Pentagon 12">
            <a:extLst>
              <a:ext uri="{FF2B5EF4-FFF2-40B4-BE49-F238E27FC236}">
                <a16:creationId xmlns:a16="http://schemas.microsoft.com/office/drawing/2014/main" id="{4EC19F84-D6F5-0070-EDD0-ADB9EA96967F}"/>
              </a:ext>
              <a:ext uri="{C183D7F6-B498-43B3-948B-1728B52AA6E4}">
                <adec:decorative xmlns:adec="http://schemas.microsoft.com/office/drawing/2017/decorative" val="1"/>
              </a:ext>
            </a:extLst>
          </p:cNvPr>
          <p:cNvSpPr/>
          <p:nvPr/>
        </p:nvSpPr>
        <p:spPr>
          <a:xfrm>
            <a:off x="895737" y="4241126"/>
            <a:ext cx="6518087"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4" name="Pentagon 13">
            <a:extLst>
              <a:ext uri="{FF2B5EF4-FFF2-40B4-BE49-F238E27FC236}">
                <a16:creationId xmlns:a16="http://schemas.microsoft.com/office/drawing/2014/main" id="{765DFD15-3370-1C7E-3672-815E40362F56}"/>
              </a:ext>
              <a:ext uri="{C183D7F6-B498-43B3-948B-1728B52AA6E4}">
                <adec:decorative xmlns:adec="http://schemas.microsoft.com/office/drawing/2017/decorative" val="1"/>
              </a:ext>
            </a:extLst>
          </p:cNvPr>
          <p:cNvSpPr/>
          <p:nvPr/>
        </p:nvSpPr>
        <p:spPr>
          <a:xfrm>
            <a:off x="895736" y="5146372"/>
            <a:ext cx="6518088"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87" name="Footer Placeholder">
            <a:extLst>
              <a:ext uri="{FF2B5EF4-FFF2-40B4-BE49-F238E27FC236}">
                <a16:creationId xmlns:a16="http://schemas.microsoft.com/office/drawing/2014/main" id="{BAC49A92-069B-35C2-45DC-1C1EFBEA96D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89" name="Slide Number">
            <a:extLst>
              <a:ext uri="{FF2B5EF4-FFF2-40B4-BE49-F238E27FC236}">
                <a16:creationId xmlns:a16="http://schemas.microsoft.com/office/drawing/2014/main" id="{D8043F88-8A30-1D11-6C79-2782C019E0AB}"/>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5" name="Title">
            <a:extLst>
              <a:ext uri="{FF2B5EF4-FFF2-40B4-BE49-F238E27FC236}">
                <a16:creationId xmlns:a16="http://schemas.microsoft.com/office/drawing/2014/main" id="{A0BFF6F6-0FF1-9F99-3D1A-8BD7345892AD}"/>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7" name="Subtitle">
            <a:extLst>
              <a:ext uri="{FF2B5EF4-FFF2-40B4-BE49-F238E27FC236}">
                <a16:creationId xmlns:a16="http://schemas.microsoft.com/office/drawing/2014/main" id="{66484A53-1EF9-D86F-CA58-2B6163690938}"/>
              </a:ext>
            </a:extLst>
          </p:cNvPr>
          <p:cNvSpPr>
            <a:spLocks noGrp="1"/>
          </p:cNvSpPr>
          <p:nvPr>
            <p:ph type="body" sz="quarter" idx="21"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78" name="Left Side Header">
            <a:extLst>
              <a:ext uri="{FF2B5EF4-FFF2-40B4-BE49-F238E27FC236}">
                <a16:creationId xmlns:a16="http://schemas.microsoft.com/office/drawing/2014/main" id="{BD8813CE-735F-C791-4F2D-8B2A7D7E2149}"/>
              </a:ext>
            </a:extLst>
          </p:cNvPr>
          <p:cNvSpPr>
            <a:spLocks noGrp="1"/>
          </p:cNvSpPr>
          <p:nvPr>
            <p:ph type="body" sz="quarter" idx="27" hasCustomPrompt="1"/>
          </p:nvPr>
        </p:nvSpPr>
        <p:spPr>
          <a:xfrm>
            <a:off x="1371600" y="2066143"/>
            <a:ext cx="5669282" cy="258887"/>
          </a:xfrm>
          <a:prstGeom prst="rect">
            <a:avLst/>
          </a:prstGeom>
        </p:spPr>
        <p:txBody>
          <a:bodyPr anchor="ctr">
            <a:noAutofit/>
          </a:bodyPr>
          <a:lstStyle>
            <a:lvl1pPr marL="9523" indent="0" algn="r">
              <a:buNone/>
              <a:defRPr lang="en-US" sz="1440" b="0" i="0" smtClean="0">
                <a:solidFill>
                  <a:schemeClr val="accent1"/>
                </a:solidFill>
                <a:effectLst/>
                <a:latin typeface="+mj-lt"/>
              </a:defRPr>
            </a:lvl1pPr>
            <a:lvl2pPr marL="274309" indent="0">
              <a:buNone/>
              <a:defRPr/>
            </a:lvl2pPr>
          </a:lstStyle>
          <a:p>
            <a:pPr lvl="0"/>
            <a:r>
              <a:rPr lang="en-US"/>
              <a:t>SECTION HEADER</a:t>
            </a:r>
          </a:p>
        </p:txBody>
      </p:sp>
      <p:sp>
        <p:nvSpPr>
          <p:cNvPr id="86" name="Flow Chart Right Header">
            <a:extLst>
              <a:ext uri="{FF2B5EF4-FFF2-40B4-BE49-F238E27FC236}">
                <a16:creationId xmlns:a16="http://schemas.microsoft.com/office/drawing/2014/main" id="{3B69C18C-08AC-A438-F4FE-8CB67CAB36F1}"/>
              </a:ext>
            </a:extLst>
          </p:cNvPr>
          <p:cNvSpPr>
            <a:spLocks noGrp="1"/>
          </p:cNvSpPr>
          <p:nvPr>
            <p:ph type="body" sz="quarter" idx="35" hasCustomPrompt="1"/>
          </p:nvPr>
        </p:nvSpPr>
        <p:spPr>
          <a:xfrm>
            <a:off x="7607362" y="2066143"/>
            <a:ext cx="5651438" cy="258887"/>
          </a:xfrm>
          <a:prstGeom prst="rect">
            <a:avLst/>
          </a:prstGeom>
        </p:spPr>
        <p:txBody>
          <a:bodyPr anchor="ctr">
            <a:noAutofit/>
          </a:bodyPr>
          <a:lstStyle>
            <a:lvl1pPr marL="9523" indent="0" algn="l">
              <a:buNone/>
              <a:defRPr lang="en-US" sz="1440" b="0" i="0" smtClean="0">
                <a:solidFill>
                  <a:schemeClr val="accent3"/>
                </a:solidFill>
                <a:effectLst/>
                <a:latin typeface="+mj-lt"/>
              </a:defRPr>
            </a:lvl1pPr>
            <a:lvl2pPr marL="274309" indent="0">
              <a:buNone/>
              <a:defRPr/>
            </a:lvl2pPr>
          </a:lstStyle>
          <a:p>
            <a:pPr lvl="0"/>
            <a:r>
              <a:rPr lang="en-US"/>
              <a:t>SECTION HEADER</a:t>
            </a:r>
          </a:p>
        </p:txBody>
      </p:sp>
      <p:sp>
        <p:nvSpPr>
          <p:cNvPr id="77" name="Flow Chart Item 1">
            <a:extLst>
              <a:ext uri="{FF2B5EF4-FFF2-40B4-BE49-F238E27FC236}">
                <a16:creationId xmlns:a16="http://schemas.microsoft.com/office/drawing/2014/main" id="{673BAEDE-9DF6-68D7-D5AE-2CE1CA0F936B}"/>
              </a:ext>
            </a:extLst>
          </p:cNvPr>
          <p:cNvSpPr>
            <a:spLocks noGrp="1"/>
          </p:cNvSpPr>
          <p:nvPr>
            <p:ph type="body" sz="quarter" idx="15" hasCustomPrompt="1"/>
          </p:nvPr>
        </p:nvSpPr>
        <p:spPr>
          <a:xfrm>
            <a:off x="1371601" y="2606121"/>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79" name="Flow Chart Item 3">
            <a:extLst>
              <a:ext uri="{FF2B5EF4-FFF2-40B4-BE49-F238E27FC236}">
                <a16:creationId xmlns:a16="http://schemas.microsoft.com/office/drawing/2014/main" id="{2B678CD6-A22F-FF8F-53A3-EBC367368A93}"/>
              </a:ext>
            </a:extLst>
          </p:cNvPr>
          <p:cNvSpPr>
            <a:spLocks noGrp="1"/>
          </p:cNvSpPr>
          <p:nvPr>
            <p:ph type="body" sz="quarter" idx="28" hasCustomPrompt="1"/>
          </p:nvPr>
        </p:nvSpPr>
        <p:spPr>
          <a:xfrm>
            <a:off x="1371601" y="3489297"/>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0" name="Flow Chart Item 5">
            <a:extLst>
              <a:ext uri="{FF2B5EF4-FFF2-40B4-BE49-F238E27FC236}">
                <a16:creationId xmlns:a16="http://schemas.microsoft.com/office/drawing/2014/main" id="{EC388EB4-69ED-4EDC-A1B5-3DBC26907C6D}"/>
              </a:ext>
            </a:extLst>
          </p:cNvPr>
          <p:cNvSpPr>
            <a:spLocks noGrp="1"/>
          </p:cNvSpPr>
          <p:nvPr>
            <p:ph type="body" sz="quarter" idx="29" hasCustomPrompt="1"/>
          </p:nvPr>
        </p:nvSpPr>
        <p:spPr>
          <a:xfrm>
            <a:off x="1371601" y="4354631"/>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1" name="Flow Chart Item 7">
            <a:extLst>
              <a:ext uri="{FF2B5EF4-FFF2-40B4-BE49-F238E27FC236}">
                <a16:creationId xmlns:a16="http://schemas.microsoft.com/office/drawing/2014/main" id="{C689F4FC-F7DE-BF43-875C-1DA8D691E646}"/>
              </a:ext>
            </a:extLst>
          </p:cNvPr>
          <p:cNvSpPr>
            <a:spLocks noGrp="1"/>
          </p:cNvSpPr>
          <p:nvPr>
            <p:ph type="body" sz="quarter" idx="30" hasCustomPrompt="1"/>
          </p:nvPr>
        </p:nvSpPr>
        <p:spPr>
          <a:xfrm>
            <a:off x="1371601" y="5246728"/>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2" name="Flow Chart Item 2">
            <a:extLst>
              <a:ext uri="{FF2B5EF4-FFF2-40B4-BE49-F238E27FC236}">
                <a16:creationId xmlns:a16="http://schemas.microsoft.com/office/drawing/2014/main" id="{03984598-CF59-7F92-B3F3-09BD05D04A4B}"/>
              </a:ext>
            </a:extLst>
          </p:cNvPr>
          <p:cNvSpPr>
            <a:spLocks noGrp="1"/>
          </p:cNvSpPr>
          <p:nvPr>
            <p:ph type="body" sz="quarter" idx="31" hasCustomPrompt="1"/>
          </p:nvPr>
        </p:nvSpPr>
        <p:spPr>
          <a:xfrm>
            <a:off x="7589520" y="2606121"/>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3" name="Flow Chart Item 4">
            <a:extLst>
              <a:ext uri="{FF2B5EF4-FFF2-40B4-BE49-F238E27FC236}">
                <a16:creationId xmlns:a16="http://schemas.microsoft.com/office/drawing/2014/main" id="{60D58621-FE99-859F-C601-5BB969671D47}"/>
              </a:ext>
            </a:extLst>
          </p:cNvPr>
          <p:cNvSpPr>
            <a:spLocks noGrp="1"/>
          </p:cNvSpPr>
          <p:nvPr>
            <p:ph type="body" sz="quarter" idx="32" hasCustomPrompt="1"/>
          </p:nvPr>
        </p:nvSpPr>
        <p:spPr>
          <a:xfrm>
            <a:off x="7589520" y="3489297"/>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4" name="Flow Chart Item 6">
            <a:extLst>
              <a:ext uri="{FF2B5EF4-FFF2-40B4-BE49-F238E27FC236}">
                <a16:creationId xmlns:a16="http://schemas.microsoft.com/office/drawing/2014/main" id="{AE27BF4D-24AA-4E58-D32E-1249CB26A947}"/>
              </a:ext>
            </a:extLst>
          </p:cNvPr>
          <p:cNvSpPr>
            <a:spLocks noGrp="1"/>
          </p:cNvSpPr>
          <p:nvPr>
            <p:ph type="body" sz="quarter" idx="33" hasCustomPrompt="1"/>
          </p:nvPr>
        </p:nvSpPr>
        <p:spPr>
          <a:xfrm>
            <a:off x="7589520" y="4354631"/>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5" name="Flow Chart Item 8">
            <a:extLst>
              <a:ext uri="{FF2B5EF4-FFF2-40B4-BE49-F238E27FC236}">
                <a16:creationId xmlns:a16="http://schemas.microsoft.com/office/drawing/2014/main" id="{F5767D8E-5DDF-8255-D74B-7D71813BBFAE}"/>
              </a:ext>
            </a:extLst>
          </p:cNvPr>
          <p:cNvSpPr>
            <a:spLocks noGrp="1"/>
          </p:cNvSpPr>
          <p:nvPr>
            <p:ph type="body" sz="quarter" idx="34" hasCustomPrompt="1"/>
          </p:nvPr>
        </p:nvSpPr>
        <p:spPr>
          <a:xfrm>
            <a:off x="7589520" y="5246728"/>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5" name="Main Takeaway">
            <a:extLst>
              <a:ext uri="{FF2B5EF4-FFF2-40B4-BE49-F238E27FC236}">
                <a16:creationId xmlns:a16="http://schemas.microsoft.com/office/drawing/2014/main" id="{34E455F5-5F9E-23FA-C788-850CAA944E78}"/>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Tree>
    <p:extLst>
      <p:ext uri="{BB962C8B-B14F-4D97-AF65-F5344CB8AC3E}">
        <p14:creationId xmlns:p14="http://schemas.microsoft.com/office/powerpoint/2010/main" val="11703700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40/6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4A3982-7518-BAE6-5603-26D889E01823}"/>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3700092-1183-F966-6F09-00862A3AC29A}"/>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BC372E56-C5D9-F4E8-1FE1-5CE9A10D2F5C}"/>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Footer Placeholder">
            <a:extLst>
              <a:ext uri="{FF2B5EF4-FFF2-40B4-BE49-F238E27FC236}">
                <a16:creationId xmlns:a16="http://schemas.microsoft.com/office/drawing/2014/main" id="{10870D8E-8ADF-3EB5-C648-5EDE87B70056}"/>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endParaRPr lang="en-US"/>
          </a:p>
        </p:txBody>
      </p:sp>
      <p:sp>
        <p:nvSpPr>
          <p:cNvPr id="9" name="Slide Number">
            <a:extLst>
              <a:ext uri="{FF2B5EF4-FFF2-40B4-BE49-F238E27FC236}">
                <a16:creationId xmlns:a16="http://schemas.microsoft.com/office/drawing/2014/main" id="{B1E9CBBF-5403-CD70-F95F-F8A5EC528207}"/>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4" name="First Header">
            <a:extLst>
              <a:ext uri="{FF2B5EF4-FFF2-40B4-BE49-F238E27FC236}">
                <a16:creationId xmlns:a16="http://schemas.microsoft.com/office/drawing/2014/main" id="{23B5592A-81CE-18A0-E366-1C1A22FF6B80}"/>
              </a:ext>
            </a:extLst>
          </p:cNvPr>
          <p:cNvSpPr>
            <a:spLocks noGrp="1"/>
          </p:cNvSpPr>
          <p:nvPr>
            <p:ph type="body" idx="13" hasCustomPrompt="1"/>
          </p:nvPr>
        </p:nvSpPr>
        <p:spPr>
          <a:xfrm>
            <a:off x="1007748" y="2194560"/>
            <a:ext cx="4204333"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4A0B30B1-68DA-6D2D-14BB-8894D2D14FA6}"/>
              </a:ext>
            </a:extLst>
          </p:cNvPr>
          <p:cNvSpPr>
            <a:spLocks noGrp="1"/>
          </p:cNvSpPr>
          <p:nvPr>
            <p:ph type="body" sz="quarter" idx="16" hasCustomPrompt="1"/>
          </p:nvPr>
        </p:nvSpPr>
        <p:spPr>
          <a:xfrm>
            <a:off x="1003935" y="2732723"/>
            <a:ext cx="4204333" cy="389668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econd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617187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Second Paragraph">
            <a:extLst>
              <a:ext uri="{FF2B5EF4-FFF2-40B4-BE49-F238E27FC236}">
                <a16:creationId xmlns:a16="http://schemas.microsoft.com/office/drawing/2014/main" id="{17FFFEB5-E8C6-0E22-3739-8A6DEB17AA17}"/>
              </a:ext>
            </a:extLst>
          </p:cNvPr>
          <p:cNvSpPr>
            <a:spLocks noGrp="1"/>
          </p:cNvSpPr>
          <p:nvPr>
            <p:ph type="body" sz="quarter" idx="15" hasCustomPrompt="1"/>
          </p:nvPr>
        </p:nvSpPr>
        <p:spPr>
          <a:xfrm>
            <a:off x="6171869" y="2732723"/>
            <a:ext cx="7454597" cy="389668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11" name="ArcBest Icon">
            <a:extLst>
              <a:ext uri="{FF2B5EF4-FFF2-40B4-BE49-F238E27FC236}">
                <a16:creationId xmlns:a16="http://schemas.microsoft.com/office/drawing/2014/main" id="{2D7D1AA5-17EB-13A4-DBFA-5084AD412670}"/>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251553444"/>
      </p:ext>
    </p:extLst>
  </p:cSld>
  <p:clrMapOvr>
    <a:masterClrMapping/>
  </p:clrMapOvr>
  <p:hf sldNum="0" hdr="0" ftr="0" dt="0"/>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History Feature">
    <p:spTree>
      <p:nvGrpSpPr>
        <p:cNvPr id="1" name=""/>
        <p:cNvGrpSpPr/>
        <p:nvPr/>
      </p:nvGrpSpPr>
      <p:grpSpPr>
        <a:xfrm>
          <a:off x="0" y="0"/>
          <a:ext cx="0" cy="0"/>
          <a:chOff x="0" y="0"/>
          <a:chExt cx="0" cy="0"/>
        </a:xfrm>
      </p:grpSpPr>
      <p:sp>
        <p:nvSpPr>
          <p:cNvPr id="7" name="Bent Arrow 6">
            <a:extLst>
              <a:ext uri="{FF2B5EF4-FFF2-40B4-BE49-F238E27FC236}">
                <a16:creationId xmlns:a16="http://schemas.microsoft.com/office/drawing/2014/main" id="{5CC2E62A-9F1E-3E7A-4CAC-C799644FDA57}"/>
              </a:ext>
            </a:extLst>
          </p:cNvPr>
          <p:cNvSpPr/>
          <p:nvPr/>
        </p:nvSpPr>
        <p:spPr>
          <a:xfrm rot="5400000">
            <a:off x="2231089" y="1785318"/>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0" name="Bent Arrow 9">
            <a:extLst>
              <a:ext uri="{FF2B5EF4-FFF2-40B4-BE49-F238E27FC236}">
                <a16:creationId xmlns:a16="http://schemas.microsoft.com/office/drawing/2014/main" id="{7923AF60-878E-A7A5-2BBA-5FEF4BE1A3ED}"/>
              </a:ext>
            </a:extLst>
          </p:cNvPr>
          <p:cNvSpPr/>
          <p:nvPr/>
        </p:nvSpPr>
        <p:spPr>
          <a:xfrm rot="5400000">
            <a:off x="2212795" y="1958263"/>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1" name="Rectangle 10">
            <a:extLst>
              <a:ext uri="{FF2B5EF4-FFF2-40B4-BE49-F238E27FC236}">
                <a16:creationId xmlns:a16="http://schemas.microsoft.com/office/drawing/2014/main" id="{DB889CB8-FCDD-35A4-01AF-C29FB6D24DFC}"/>
              </a:ext>
            </a:extLst>
          </p:cNvPr>
          <p:cNvSpPr/>
          <p:nvPr/>
        </p:nvSpPr>
        <p:spPr>
          <a:xfrm rot="10800000">
            <a:off x="0" y="1866580"/>
            <a:ext cx="2149824" cy="326759"/>
          </a:xfrm>
          <a:prstGeom prst="rect">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2" name="Arc 11">
            <a:extLst>
              <a:ext uri="{FF2B5EF4-FFF2-40B4-BE49-F238E27FC236}">
                <a16:creationId xmlns:a16="http://schemas.microsoft.com/office/drawing/2014/main" id="{BEC77933-7AC4-8EF2-1F01-20E3B6C8336D}"/>
              </a:ext>
            </a:extLst>
          </p:cNvPr>
          <p:cNvSpPr/>
          <p:nvPr/>
        </p:nvSpPr>
        <p:spPr>
          <a:xfrm>
            <a:off x="1640346" y="2016365"/>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13" name="Straight Connector 12">
            <a:extLst>
              <a:ext uri="{FF2B5EF4-FFF2-40B4-BE49-F238E27FC236}">
                <a16:creationId xmlns:a16="http://schemas.microsoft.com/office/drawing/2014/main" id="{0B0896D6-18BC-A1DD-0BDF-31BE56865767}"/>
              </a:ext>
            </a:extLst>
          </p:cNvPr>
          <p:cNvCxnSpPr>
            <a:cxnSpLocks/>
          </p:cNvCxnSpPr>
          <p:nvPr/>
        </p:nvCxnSpPr>
        <p:spPr>
          <a:xfrm flipH="1">
            <a:off x="65176" y="2019278"/>
            <a:ext cx="2194560" cy="10680"/>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270E81D-CC2B-100C-A34D-BB2F5687BDE3}"/>
              </a:ext>
            </a:extLst>
          </p:cNvPr>
          <p:cNvSpPr/>
          <p:nvPr/>
        </p:nvSpPr>
        <p:spPr>
          <a:xfrm rot="5400000">
            <a:off x="2687343"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16" name="Straight Connector 15">
            <a:extLst>
              <a:ext uri="{FF2B5EF4-FFF2-40B4-BE49-F238E27FC236}">
                <a16:creationId xmlns:a16="http://schemas.microsoft.com/office/drawing/2014/main" id="{D333967E-43BB-F5C0-9329-BC547FCAE5C3}"/>
              </a:ext>
            </a:extLst>
          </p:cNvPr>
          <p:cNvCxnSpPr>
            <a:cxnSpLocks/>
            <a:stCxn id="15" idx="1"/>
            <a:endCxn id="15" idx="3"/>
          </p:cNvCxnSpPr>
          <p:nvPr/>
        </p:nvCxnSpPr>
        <p:spPr>
          <a:xfrm>
            <a:off x="2972386" y="3923906"/>
            <a:ext cx="0" cy="570088"/>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Bent Arrow 24">
            <a:extLst>
              <a:ext uri="{FF2B5EF4-FFF2-40B4-BE49-F238E27FC236}">
                <a16:creationId xmlns:a16="http://schemas.microsoft.com/office/drawing/2014/main" id="{A9F48D3A-2D0D-7D75-C8FE-574CF396E91E}"/>
              </a:ext>
            </a:extLst>
          </p:cNvPr>
          <p:cNvSpPr/>
          <p:nvPr/>
        </p:nvSpPr>
        <p:spPr>
          <a:xfrm rot="5400000" flipH="1">
            <a:off x="6564037" y="5420196"/>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6" name="Bent Arrow 25">
            <a:extLst>
              <a:ext uri="{FF2B5EF4-FFF2-40B4-BE49-F238E27FC236}">
                <a16:creationId xmlns:a16="http://schemas.microsoft.com/office/drawing/2014/main" id="{01EFEA1A-A8FB-2DE8-4DC9-CED7BACCB0E8}"/>
              </a:ext>
            </a:extLst>
          </p:cNvPr>
          <p:cNvSpPr/>
          <p:nvPr/>
        </p:nvSpPr>
        <p:spPr>
          <a:xfrm rot="5400000" flipH="1">
            <a:off x="6545743" y="5430778"/>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7" name="Arc 26">
            <a:extLst>
              <a:ext uri="{FF2B5EF4-FFF2-40B4-BE49-F238E27FC236}">
                <a16:creationId xmlns:a16="http://schemas.microsoft.com/office/drawing/2014/main" id="{4BFEF1AD-10B3-E644-AF17-B4C721C57621}"/>
              </a:ext>
            </a:extLst>
          </p:cNvPr>
          <p:cNvSpPr/>
          <p:nvPr/>
        </p:nvSpPr>
        <p:spPr>
          <a:xfrm rot="10800000" flipH="1">
            <a:off x="5973294" y="4819966"/>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sp>
        <p:nvSpPr>
          <p:cNvPr id="20" name="Bent Arrow 19">
            <a:extLst>
              <a:ext uri="{FF2B5EF4-FFF2-40B4-BE49-F238E27FC236}">
                <a16:creationId xmlns:a16="http://schemas.microsoft.com/office/drawing/2014/main" id="{02718FF0-B533-2C8B-9AA9-BA249362FA7E}"/>
              </a:ext>
            </a:extLst>
          </p:cNvPr>
          <p:cNvSpPr/>
          <p:nvPr/>
        </p:nvSpPr>
        <p:spPr>
          <a:xfrm rot="16200000">
            <a:off x="2830379" y="5420196"/>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1" name="Bent Arrow 20">
            <a:extLst>
              <a:ext uri="{FF2B5EF4-FFF2-40B4-BE49-F238E27FC236}">
                <a16:creationId xmlns:a16="http://schemas.microsoft.com/office/drawing/2014/main" id="{E08A0AD0-12B1-B7D2-B51C-6BA7CC8C9D6B}"/>
              </a:ext>
            </a:extLst>
          </p:cNvPr>
          <p:cNvSpPr/>
          <p:nvPr/>
        </p:nvSpPr>
        <p:spPr>
          <a:xfrm rot="16200000">
            <a:off x="3002274" y="5430778"/>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2" name="Rectangle 21">
            <a:extLst>
              <a:ext uri="{FF2B5EF4-FFF2-40B4-BE49-F238E27FC236}">
                <a16:creationId xmlns:a16="http://schemas.microsoft.com/office/drawing/2014/main" id="{D05086E8-61B9-44E7-C037-B9560657ACC2}"/>
              </a:ext>
            </a:extLst>
          </p:cNvPr>
          <p:cNvSpPr/>
          <p:nvPr/>
        </p:nvSpPr>
        <p:spPr>
          <a:xfrm>
            <a:off x="3745740" y="6008799"/>
            <a:ext cx="2769361" cy="326759"/>
          </a:xfrm>
          <a:prstGeom prst="rect">
            <a:avLst/>
          </a:prstGeom>
          <a:gradFill>
            <a:gsLst>
              <a:gs pos="100000">
                <a:schemeClr val="bg1">
                  <a:lumMod val="75000"/>
                  <a:lumOff val="25000"/>
                </a:schemeClr>
              </a:gs>
              <a:gs pos="0">
                <a:schemeClr val="bg1">
                  <a:lumMod val="75000"/>
                  <a:lumOff val="25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160">
              <a:solidFill>
                <a:schemeClr val="tx1"/>
              </a:solidFill>
            </a:endParaRPr>
          </a:p>
        </p:txBody>
      </p:sp>
      <p:sp>
        <p:nvSpPr>
          <p:cNvPr id="23" name="Arc 22">
            <a:extLst>
              <a:ext uri="{FF2B5EF4-FFF2-40B4-BE49-F238E27FC236}">
                <a16:creationId xmlns:a16="http://schemas.microsoft.com/office/drawing/2014/main" id="{EC90EF64-666B-693E-F72B-F093AE7EC200}"/>
              </a:ext>
            </a:extLst>
          </p:cNvPr>
          <p:cNvSpPr/>
          <p:nvPr/>
        </p:nvSpPr>
        <p:spPr>
          <a:xfrm rot="10800000">
            <a:off x="2914403" y="4819966"/>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24" name="Straight Connector 23">
            <a:extLst>
              <a:ext uri="{FF2B5EF4-FFF2-40B4-BE49-F238E27FC236}">
                <a16:creationId xmlns:a16="http://schemas.microsoft.com/office/drawing/2014/main" id="{596B369A-F02D-E1A5-20DD-D52147232C10}"/>
              </a:ext>
            </a:extLst>
          </p:cNvPr>
          <p:cNvCxnSpPr>
            <a:cxnSpLocks/>
          </p:cNvCxnSpPr>
          <p:nvPr/>
        </p:nvCxnSpPr>
        <p:spPr>
          <a:xfrm>
            <a:off x="3635828" y="6182858"/>
            <a:ext cx="2982142" cy="2914"/>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 name="Bent Arrow 35">
            <a:extLst>
              <a:ext uri="{FF2B5EF4-FFF2-40B4-BE49-F238E27FC236}">
                <a16:creationId xmlns:a16="http://schemas.microsoft.com/office/drawing/2014/main" id="{6CB01AE7-031D-8DB9-7C31-5CC5FCA98292}"/>
              </a:ext>
            </a:extLst>
          </p:cNvPr>
          <p:cNvSpPr/>
          <p:nvPr/>
        </p:nvSpPr>
        <p:spPr>
          <a:xfrm rot="16200000" flipH="1">
            <a:off x="7238476" y="1770790"/>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7" name="Bent Arrow 36">
            <a:extLst>
              <a:ext uri="{FF2B5EF4-FFF2-40B4-BE49-F238E27FC236}">
                <a16:creationId xmlns:a16="http://schemas.microsoft.com/office/drawing/2014/main" id="{8F9C2E2F-717D-1A9E-8F37-AFE0BC49B71B}"/>
              </a:ext>
            </a:extLst>
          </p:cNvPr>
          <p:cNvSpPr/>
          <p:nvPr/>
        </p:nvSpPr>
        <p:spPr>
          <a:xfrm rot="16200000" flipH="1">
            <a:off x="7410370" y="19437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8" name="Arc 37">
            <a:extLst>
              <a:ext uri="{FF2B5EF4-FFF2-40B4-BE49-F238E27FC236}">
                <a16:creationId xmlns:a16="http://schemas.microsoft.com/office/drawing/2014/main" id="{863D0D6D-DB2C-9E78-8088-494CD4D7B4B4}"/>
              </a:ext>
            </a:extLst>
          </p:cNvPr>
          <p:cNvSpPr/>
          <p:nvPr/>
        </p:nvSpPr>
        <p:spPr>
          <a:xfrm flipH="1">
            <a:off x="7322500" y="2001838"/>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sp>
        <p:nvSpPr>
          <p:cNvPr id="31" name="Bent Arrow 30">
            <a:extLst>
              <a:ext uri="{FF2B5EF4-FFF2-40B4-BE49-F238E27FC236}">
                <a16:creationId xmlns:a16="http://schemas.microsoft.com/office/drawing/2014/main" id="{05C719DE-670A-6FA9-1BE6-A56770C843D6}"/>
              </a:ext>
            </a:extLst>
          </p:cNvPr>
          <p:cNvSpPr/>
          <p:nvPr/>
        </p:nvSpPr>
        <p:spPr>
          <a:xfrm rot="5400000">
            <a:off x="10972134" y="1770790"/>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2" name="Bent Arrow 31">
            <a:extLst>
              <a:ext uri="{FF2B5EF4-FFF2-40B4-BE49-F238E27FC236}">
                <a16:creationId xmlns:a16="http://schemas.microsoft.com/office/drawing/2014/main" id="{1700B911-CA59-B350-788F-69833D5E52C4}"/>
              </a:ext>
            </a:extLst>
          </p:cNvPr>
          <p:cNvSpPr/>
          <p:nvPr/>
        </p:nvSpPr>
        <p:spPr>
          <a:xfrm rot="5400000">
            <a:off x="10953840" y="19437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3" name="Rectangle 32">
            <a:extLst>
              <a:ext uri="{FF2B5EF4-FFF2-40B4-BE49-F238E27FC236}">
                <a16:creationId xmlns:a16="http://schemas.microsoft.com/office/drawing/2014/main" id="{410DC243-E4FB-9E2E-FD26-6F4E442B4B7F}"/>
              </a:ext>
            </a:extLst>
          </p:cNvPr>
          <p:cNvSpPr/>
          <p:nvPr/>
        </p:nvSpPr>
        <p:spPr>
          <a:xfrm rot="10800000">
            <a:off x="8121510" y="1852053"/>
            <a:ext cx="2769361" cy="326759"/>
          </a:xfrm>
          <a:prstGeom prst="rect">
            <a:avLst/>
          </a:prstGeom>
          <a:gradFill>
            <a:gsLst>
              <a:gs pos="100000">
                <a:schemeClr val="bg1">
                  <a:lumMod val="75000"/>
                  <a:lumOff val="25000"/>
                </a:schemeClr>
              </a:gs>
              <a:gs pos="0">
                <a:schemeClr val="bg1">
                  <a:lumMod val="75000"/>
                  <a:lumOff val="25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4" name="Arc 33">
            <a:extLst>
              <a:ext uri="{FF2B5EF4-FFF2-40B4-BE49-F238E27FC236}">
                <a16:creationId xmlns:a16="http://schemas.microsoft.com/office/drawing/2014/main" id="{D4600495-6F2D-49ED-6138-EFDBB4AD7355}"/>
              </a:ext>
            </a:extLst>
          </p:cNvPr>
          <p:cNvSpPr/>
          <p:nvPr/>
        </p:nvSpPr>
        <p:spPr>
          <a:xfrm>
            <a:off x="10381391" y="2001838"/>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35" name="Straight Connector 34">
            <a:extLst>
              <a:ext uri="{FF2B5EF4-FFF2-40B4-BE49-F238E27FC236}">
                <a16:creationId xmlns:a16="http://schemas.microsoft.com/office/drawing/2014/main" id="{7E41AFD3-523E-40F1-49F3-BFA5BA62411A}"/>
              </a:ext>
            </a:extLst>
          </p:cNvPr>
          <p:cNvCxnSpPr>
            <a:cxnSpLocks/>
          </p:cNvCxnSpPr>
          <p:nvPr/>
        </p:nvCxnSpPr>
        <p:spPr>
          <a:xfrm rot="10800000">
            <a:off x="8018639" y="2001837"/>
            <a:ext cx="2982142" cy="2914"/>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2A7BE130-EC7A-859F-0DF8-0684A8E3704F}"/>
              </a:ext>
            </a:extLst>
          </p:cNvPr>
          <p:cNvSpPr/>
          <p:nvPr/>
        </p:nvSpPr>
        <p:spPr>
          <a:xfrm rot="5400000">
            <a:off x="7030156"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41" name="Straight Connector 40">
            <a:extLst>
              <a:ext uri="{FF2B5EF4-FFF2-40B4-BE49-F238E27FC236}">
                <a16:creationId xmlns:a16="http://schemas.microsoft.com/office/drawing/2014/main" id="{20F52864-52F8-2170-BB02-5B01DACCBDF2}"/>
              </a:ext>
            </a:extLst>
          </p:cNvPr>
          <p:cNvCxnSpPr>
            <a:cxnSpLocks/>
            <a:stCxn id="40" idx="1"/>
          </p:cNvCxnSpPr>
          <p:nvPr/>
        </p:nvCxnSpPr>
        <p:spPr>
          <a:xfrm flipH="1">
            <a:off x="7311287" y="3923905"/>
            <a:ext cx="3912" cy="570089"/>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27BFCC51-BE8E-99B8-B304-02E6FA0D9329}"/>
              </a:ext>
            </a:extLst>
          </p:cNvPr>
          <p:cNvSpPr/>
          <p:nvPr/>
        </p:nvSpPr>
        <p:spPr>
          <a:xfrm rot="5400000">
            <a:off x="11444930"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44" name="Straight Connector 43">
            <a:extLst>
              <a:ext uri="{FF2B5EF4-FFF2-40B4-BE49-F238E27FC236}">
                <a16:creationId xmlns:a16="http://schemas.microsoft.com/office/drawing/2014/main" id="{3C6CD799-944C-37B6-EF17-80A08E7B014B}"/>
              </a:ext>
            </a:extLst>
          </p:cNvPr>
          <p:cNvCxnSpPr>
            <a:cxnSpLocks/>
            <a:stCxn id="43" idx="1"/>
          </p:cNvCxnSpPr>
          <p:nvPr/>
        </p:nvCxnSpPr>
        <p:spPr>
          <a:xfrm flipH="1">
            <a:off x="11726060" y="3923905"/>
            <a:ext cx="3912" cy="570089"/>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6" name="Bent Arrow 45">
            <a:extLst>
              <a:ext uri="{FF2B5EF4-FFF2-40B4-BE49-F238E27FC236}">
                <a16:creationId xmlns:a16="http://schemas.microsoft.com/office/drawing/2014/main" id="{D9A0935A-7BC2-9B93-7D50-25E3F48A1B18}"/>
              </a:ext>
            </a:extLst>
          </p:cNvPr>
          <p:cNvSpPr/>
          <p:nvPr/>
        </p:nvSpPr>
        <p:spPr>
          <a:xfrm rot="16200000">
            <a:off x="11647858" y="5415854"/>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7" name="Bent Arrow 46">
            <a:extLst>
              <a:ext uri="{FF2B5EF4-FFF2-40B4-BE49-F238E27FC236}">
                <a16:creationId xmlns:a16="http://schemas.microsoft.com/office/drawing/2014/main" id="{A84EBA6F-0E0A-0750-F4F0-8CF37D531920}"/>
              </a:ext>
            </a:extLst>
          </p:cNvPr>
          <p:cNvSpPr/>
          <p:nvPr/>
        </p:nvSpPr>
        <p:spPr>
          <a:xfrm rot="16200000">
            <a:off x="11819752" y="54264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8" name="Rectangle 47">
            <a:extLst>
              <a:ext uri="{FF2B5EF4-FFF2-40B4-BE49-F238E27FC236}">
                <a16:creationId xmlns:a16="http://schemas.microsoft.com/office/drawing/2014/main" id="{DEAC7F91-AC6C-7295-3928-C72B559319E9}"/>
              </a:ext>
            </a:extLst>
          </p:cNvPr>
          <p:cNvSpPr/>
          <p:nvPr/>
        </p:nvSpPr>
        <p:spPr>
          <a:xfrm>
            <a:off x="12563220" y="6004457"/>
            <a:ext cx="2067181" cy="326759"/>
          </a:xfrm>
          <a:prstGeom prst="rect">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9" name="Arc 48">
            <a:extLst>
              <a:ext uri="{FF2B5EF4-FFF2-40B4-BE49-F238E27FC236}">
                <a16:creationId xmlns:a16="http://schemas.microsoft.com/office/drawing/2014/main" id="{E4C20FDD-B25D-EF49-22B3-64CE5156F2F9}"/>
              </a:ext>
            </a:extLst>
          </p:cNvPr>
          <p:cNvSpPr/>
          <p:nvPr/>
        </p:nvSpPr>
        <p:spPr>
          <a:xfrm rot="10800000">
            <a:off x="11731882" y="4815624"/>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50" name="Straight Connector 49">
            <a:extLst>
              <a:ext uri="{FF2B5EF4-FFF2-40B4-BE49-F238E27FC236}">
                <a16:creationId xmlns:a16="http://schemas.microsoft.com/office/drawing/2014/main" id="{2CE10CA8-A564-A32B-AA46-755B7FA17CD0}"/>
              </a:ext>
            </a:extLst>
          </p:cNvPr>
          <p:cNvCxnSpPr>
            <a:cxnSpLocks/>
            <a:endCxn id="48" idx="3"/>
          </p:cNvCxnSpPr>
          <p:nvPr/>
        </p:nvCxnSpPr>
        <p:spPr>
          <a:xfrm flipV="1">
            <a:off x="12453307" y="6167837"/>
            <a:ext cx="2177093" cy="10680"/>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392DB087-6D75-8E0D-D979-1CCE2B42D38C}"/>
              </a:ext>
            </a:extLst>
          </p:cNvPr>
          <p:cNvSpPr/>
          <p:nvPr/>
        </p:nvSpPr>
        <p:spPr>
          <a:xfrm>
            <a:off x="1048468"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53" name="Rectangle 52">
            <a:extLst>
              <a:ext uri="{FF2B5EF4-FFF2-40B4-BE49-F238E27FC236}">
                <a16:creationId xmlns:a16="http://schemas.microsoft.com/office/drawing/2014/main" id="{F4923B0F-5496-1E48-D5BD-743BEF2EA70A}"/>
              </a:ext>
            </a:extLst>
          </p:cNvPr>
          <p:cNvSpPr/>
          <p:nvPr/>
        </p:nvSpPr>
        <p:spPr>
          <a:xfrm>
            <a:off x="1158196"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5" name="Rectangle 54">
            <a:extLst>
              <a:ext uri="{FF2B5EF4-FFF2-40B4-BE49-F238E27FC236}">
                <a16:creationId xmlns:a16="http://schemas.microsoft.com/office/drawing/2014/main" id="{1AC62CBE-16A3-6CF3-7D47-D1121B1333E0}"/>
              </a:ext>
            </a:extLst>
          </p:cNvPr>
          <p:cNvSpPr/>
          <p:nvPr/>
        </p:nvSpPr>
        <p:spPr>
          <a:xfrm>
            <a:off x="1048468"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56" name="Rectangle 55">
            <a:extLst>
              <a:ext uri="{FF2B5EF4-FFF2-40B4-BE49-F238E27FC236}">
                <a16:creationId xmlns:a16="http://schemas.microsoft.com/office/drawing/2014/main" id="{60AAFBDE-DDA6-4FC1-96E5-5E272A94C084}"/>
              </a:ext>
            </a:extLst>
          </p:cNvPr>
          <p:cNvSpPr/>
          <p:nvPr/>
        </p:nvSpPr>
        <p:spPr>
          <a:xfrm>
            <a:off x="1158196"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8" name="Rectangle 57">
            <a:extLst>
              <a:ext uri="{FF2B5EF4-FFF2-40B4-BE49-F238E27FC236}">
                <a16:creationId xmlns:a16="http://schemas.microsoft.com/office/drawing/2014/main" id="{40CF9CA4-8651-F37F-D5FC-0A3DA1C49CE2}"/>
              </a:ext>
            </a:extLst>
          </p:cNvPr>
          <p:cNvSpPr/>
          <p:nvPr/>
        </p:nvSpPr>
        <p:spPr>
          <a:xfrm>
            <a:off x="5419210"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9" name="Rectangle 58">
            <a:extLst>
              <a:ext uri="{FF2B5EF4-FFF2-40B4-BE49-F238E27FC236}">
                <a16:creationId xmlns:a16="http://schemas.microsoft.com/office/drawing/2014/main" id="{CC4CAE58-5B4D-9FAF-8CD1-6921F5EB2A33}"/>
              </a:ext>
            </a:extLst>
          </p:cNvPr>
          <p:cNvSpPr/>
          <p:nvPr/>
        </p:nvSpPr>
        <p:spPr>
          <a:xfrm>
            <a:off x="5528938"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1" name="Rectangle 60">
            <a:extLst>
              <a:ext uri="{FF2B5EF4-FFF2-40B4-BE49-F238E27FC236}">
                <a16:creationId xmlns:a16="http://schemas.microsoft.com/office/drawing/2014/main" id="{E993D27E-C526-A51D-ADEF-B77C955E0DC6}"/>
              </a:ext>
            </a:extLst>
          </p:cNvPr>
          <p:cNvSpPr/>
          <p:nvPr/>
        </p:nvSpPr>
        <p:spPr>
          <a:xfrm>
            <a:off x="5419210"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2" name="Rectangle 61">
            <a:extLst>
              <a:ext uri="{FF2B5EF4-FFF2-40B4-BE49-F238E27FC236}">
                <a16:creationId xmlns:a16="http://schemas.microsoft.com/office/drawing/2014/main" id="{6B3243C4-E528-8502-42E6-DBE0BAD0569E}"/>
              </a:ext>
            </a:extLst>
          </p:cNvPr>
          <p:cNvSpPr/>
          <p:nvPr/>
        </p:nvSpPr>
        <p:spPr>
          <a:xfrm>
            <a:off x="5528938"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4" name="Rectangle 63">
            <a:extLst>
              <a:ext uri="{FF2B5EF4-FFF2-40B4-BE49-F238E27FC236}">
                <a16:creationId xmlns:a16="http://schemas.microsoft.com/office/drawing/2014/main" id="{CE58CB19-2331-0DB7-A202-00DC3BEF706E}"/>
              </a:ext>
            </a:extLst>
          </p:cNvPr>
          <p:cNvSpPr/>
          <p:nvPr/>
        </p:nvSpPr>
        <p:spPr>
          <a:xfrm>
            <a:off x="9789952"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5" name="Rectangle 64">
            <a:extLst>
              <a:ext uri="{FF2B5EF4-FFF2-40B4-BE49-F238E27FC236}">
                <a16:creationId xmlns:a16="http://schemas.microsoft.com/office/drawing/2014/main" id="{D8F20308-3A58-CA1D-1856-F8C018C27BD5}"/>
              </a:ext>
            </a:extLst>
          </p:cNvPr>
          <p:cNvSpPr/>
          <p:nvPr/>
        </p:nvSpPr>
        <p:spPr>
          <a:xfrm>
            <a:off x="9899680"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7" name="Rectangle 66">
            <a:extLst>
              <a:ext uri="{FF2B5EF4-FFF2-40B4-BE49-F238E27FC236}">
                <a16:creationId xmlns:a16="http://schemas.microsoft.com/office/drawing/2014/main" id="{C89640DB-02C3-1D18-6288-9128632F9123}"/>
              </a:ext>
            </a:extLst>
          </p:cNvPr>
          <p:cNvSpPr/>
          <p:nvPr/>
        </p:nvSpPr>
        <p:spPr>
          <a:xfrm>
            <a:off x="9789952"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8" name="Rectangle 67">
            <a:extLst>
              <a:ext uri="{FF2B5EF4-FFF2-40B4-BE49-F238E27FC236}">
                <a16:creationId xmlns:a16="http://schemas.microsoft.com/office/drawing/2014/main" id="{AA1FD8B9-543B-9C2B-2F4E-88BF0D67206F}"/>
              </a:ext>
            </a:extLst>
          </p:cNvPr>
          <p:cNvSpPr/>
          <p:nvPr/>
        </p:nvSpPr>
        <p:spPr>
          <a:xfrm>
            <a:off x="9899680"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38" name="Footer Placeholder">
            <a:extLst>
              <a:ext uri="{FF2B5EF4-FFF2-40B4-BE49-F238E27FC236}">
                <a16:creationId xmlns:a16="http://schemas.microsoft.com/office/drawing/2014/main" id="{D3341512-1302-A258-45DF-ADE62E6B29A0}"/>
              </a:ext>
              <a:ext uri="{C183D7F6-B498-43B3-948B-1728B52AA6E4}">
                <adec:decorative xmlns:adec="http://schemas.microsoft.com/office/drawing/2017/decorative" val="1"/>
              </a:ext>
            </a:extLst>
          </p:cNvPr>
          <p:cNvSpPr>
            <a:spLocks noGrp="1"/>
          </p:cNvSpPr>
          <p:nvPr>
            <p:ph type="ftr" sz="quarter" idx="2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40" name="Slide Number">
            <a:extLst>
              <a:ext uri="{FF2B5EF4-FFF2-40B4-BE49-F238E27FC236}">
                <a16:creationId xmlns:a16="http://schemas.microsoft.com/office/drawing/2014/main" id="{609AD405-920B-73E7-04F0-B17E6DB4B1B1}"/>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5" name="Title">
            <a:extLst>
              <a:ext uri="{FF2B5EF4-FFF2-40B4-BE49-F238E27FC236}">
                <a16:creationId xmlns:a16="http://schemas.microsoft.com/office/drawing/2014/main" id="{A0BFF6F6-0FF1-9F99-3D1A-8BD7345892AD}"/>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20" name="First Roadmap Header">
            <a:extLst>
              <a:ext uri="{FF2B5EF4-FFF2-40B4-BE49-F238E27FC236}">
                <a16:creationId xmlns:a16="http://schemas.microsoft.com/office/drawing/2014/main" id="{1D5B331D-8A89-74E4-2792-D92141ED3A5D}"/>
              </a:ext>
            </a:extLst>
          </p:cNvPr>
          <p:cNvSpPr>
            <a:spLocks noGrp="1"/>
          </p:cNvSpPr>
          <p:nvPr>
            <p:ph type="body" idx="14" hasCustomPrompt="1"/>
          </p:nvPr>
        </p:nvSpPr>
        <p:spPr>
          <a:xfrm>
            <a:off x="1274966"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1" name="First Roadmap Paragraph">
            <a:extLst>
              <a:ext uri="{FF2B5EF4-FFF2-40B4-BE49-F238E27FC236}">
                <a16:creationId xmlns:a16="http://schemas.microsoft.com/office/drawing/2014/main" id="{B3EAFB98-970A-00C7-6EB1-694EF4050817}"/>
              </a:ext>
            </a:extLst>
          </p:cNvPr>
          <p:cNvSpPr>
            <a:spLocks noGrp="1"/>
          </p:cNvSpPr>
          <p:nvPr>
            <p:ph type="body" sz="quarter" idx="15" hasCustomPrompt="1"/>
          </p:nvPr>
        </p:nvSpPr>
        <p:spPr>
          <a:xfrm>
            <a:off x="1274965"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9" name="Second Roadmap Header">
            <a:extLst>
              <a:ext uri="{FF2B5EF4-FFF2-40B4-BE49-F238E27FC236}">
                <a16:creationId xmlns:a16="http://schemas.microsoft.com/office/drawing/2014/main" id="{F4DF8551-D8A7-7976-72FD-4B7E9A18E6A6}"/>
              </a:ext>
            </a:extLst>
          </p:cNvPr>
          <p:cNvSpPr>
            <a:spLocks noGrp="1"/>
          </p:cNvSpPr>
          <p:nvPr>
            <p:ph type="body" idx="20" hasCustomPrompt="1"/>
          </p:nvPr>
        </p:nvSpPr>
        <p:spPr>
          <a:xfrm>
            <a:off x="1274966" y="4488809"/>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0" name="Second Roadmap Paragraph">
            <a:extLst>
              <a:ext uri="{FF2B5EF4-FFF2-40B4-BE49-F238E27FC236}">
                <a16:creationId xmlns:a16="http://schemas.microsoft.com/office/drawing/2014/main" id="{8BC2959F-6AC1-C2D2-1B5A-79AEBFB0AD20}"/>
              </a:ext>
            </a:extLst>
          </p:cNvPr>
          <p:cNvSpPr>
            <a:spLocks noGrp="1"/>
          </p:cNvSpPr>
          <p:nvPr>
            <p:ph type="body" sz="quarter" idx="21" hasCustomPrompt="1"/>
          </p:nvPr>
        </p:nvSpPr>
        <p:spPr>
          <a:xfrm>
            <a:off x="1274965" y="4758140"/>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1" name="Third Roadmap Header">
            <a:extLst>
              <a:ext uri="{FF2B5EF4-FFF2-40B4-BE49-F238E27FC236}">
                <a16:creationId xmlns:a16="http://schemas.microsoft.com/office/drawing/2014/main" id="{E0CF31C5-98B9-0912-2DBB-DCF79203D9D8}"/>
              </a:ext>
            </a:extLst>
          </p:cNvPr>
          <p:cNvSpPr>
            <a:spLocks noGrp="1"/>
          </p:cNvSpPr>
          <p:nvPr>
            <p:ph type="body" idx="22" hasCustomPrompt="1"/>
          </p:nvPr>
        </p:nvSpPr>
        <p:spPr>
          <a:xfrm>
            <a:off x="5646245" y="4488808"/>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2" name="Third Roadmap Paragraph">
            <a:extLst>
              <a:ext uri="{FF2B5EF4-FFF2-40B4-BE49-F238E27FC236}">
                <a16:creationId xmlns:a16="http://schemas.microsoft.com/office/drawing/2014/main" id="{658175FA-F02B-8254-8557-45D91F957C7B}"/>
              </a:ext>
            </a:extLst>
          </p:cNvPr>
          <p:cNvSpPr>
            <a:spLocks noGrp="1"/>
          </p:cNvSpPr>
          <p:nvPr>
            <p:ph type="body" sz="quarter" idx="23" hasCustomPrompt="1"/>
          </p:nvPr>
        </p:nvSpPr>
        <p:spPr>
          <a:xfrm>
            <a:off x="5646243" y="4758139"/>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2" name="Fourth Roadmap Header">
            <a:extLst>
              <a:ext uri="{FF2B5EF4-FFF2-40B4-BE49-F238E27FC236}">
                <a16:creationId xmlns:a16="http://schemas.microsoft.com/office/drawing/2014/main" id="{1EE4BF7D-910F-54B7-578F-DCF93A1A7BFC}"/>
              </a:ext>
            </a:extLst>
          </p:cNvPr>
          <p:cNvSpPr>
            <a:spLocks noGrp="1"/>
          </p:cNvSpPr>
          <p:nvPr>
            <p:ph type="body" idx="16" hasCustomPrompt="1"/>
          </p:nvPr>
        </p:nvSpPr>
        <p:spPr>
          <a:xfrm>
            <a:off x="5646245"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3" name="Fourth Roadmap Paragraph">
            <a:extLst>
              <a:ext uri="{FF2B5EF4-FFF2-40B4-BE49-F238E27FC236}">
                <a16:creationId xmlns:a16="http://schemas.microsoft.com/office/drawing/2014/main" id="{C521D52A-3FCA-4EE8-2328-8EE9EEB08371}"/>
              </a:ext>
            </a:extLst>
          </p:cNvPr>
          <p:cNvSpPr>
            <a:spLocks noGrp="1"/>
          </p:cNvSpPr>
          <p:nvPr>
            <p:ph type="body" sz="quarter" idx="17" hasCustomPrompt="1"/>
          </p:nvPr>
        </p:nvSpPr>
        <p:spPr>
          <a:xfrm>
            <a:off x="5646243"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7" name="Fifth Roadmap Header">
            <a:extLst>
              <a:ext uri="{FF2B5EF4-FFF2-40B4-BE49-F238E27FC236}">
                <a16:creationId xmlns:a16="http://schemas.microsoft.com/office/drawing/2014/main" id="{07CAF796-B02F-FD0D-EE71-442C58577230}"/>
              </a:ext>
            </a:extLst>
          </p:cNvPr>
          <p:cNvSpPr>
            <a:spLocks noGrp="1"/>
          </p:cNvSpPr>
          <p:nvPr>
            <p:ph type="body" idx="18" hasCustomPrompt="1"/>
          </p:nvPr>
        </p:nvSpPr>
        <p:spPr>
          <a:xfrm>
            <a:off x="10026444"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8" name="Fifth Roadmap Paragraph">
            <a:extLst>
              <a:ext uri="{FF2B5EF4-FFF2-40B4-BE49-F238E27FC236}">
                <a16:creationId xmlns:a16="http://schemas.microsoft.com/office/drawing/2014/main" id="{1058E270-2DCE-A7EE-15E6-C30C88276D02}"/>
              </a:ext>
            </a:extLst>
          </p:cNvPr>
          <p:cNvSpPr>
            <a:spLocks noGrp="1"/>
          </p:cNvSpPr>
          <p:nvPr>
            <p:ph type="body" sz="quarter" idx="19" hasCustomPrompt="1"/>
          </p:nvPr>
        </p:nvSpPr>
        <p:spPr>
          <a:xfrm>
            <a:off x="10026443"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3" name="Sixth Roadmap Header">
            <a:extLst>
              <a:ext uri="{FF2B5EF4-FFF2-40B4-BE49-F238E27FC236}">
                <a16:creationId xmlns:a16="http://schemas.microsoft.com/office/drawing/2014/main" id="{DC6902C1-7140-974E-E4D4-62D0F2FBA920}"/>
              </a:ext>
            </a:extLst>
          </p:cNvPr>
          <p:cNvSpPr>
            <a:spLocks noGrp="1"/>
          </p:cNvSpPr>
          <p:nvPr>
            <p:ph type="body" idx="24" hasCustomPrompt="1"/>
          </p:nvPr>
        </p:nvSpPr>
        <p:spPr>
          <a:xfrm>
            <a:off x="10026444" y="4488808"/>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4" name="Sixth Roadmap Paragraph">
            <a:extLst>
              <a:ext uri="{FF2B5EF4-FFF2-40B4-BE49-F238E27FC236}">
                <a16:creationId xmlns:a16="http://schemas.microsoft.com/office/drawing/2014/main" id="{BFF010D2-A946-C254-3499-FF701D257189}"/>
              </a:ext>
            </a:extLst>
          </p:cNvPr>
          <p:cNvSpPr>
            <a:spLocks noGrp="1"/>
          </p:cNvSpPr>
          <p:nvPr>
            <p:ph type="body" sz="quarter" idx="25" hasCustomPrompt="1"/>
          </p:nvPr>
        </p:nvSpPr>
        <p:spPr>
          <a:xfrm>
            <a:off x="10026443" y="4758139"/>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 name="Main Takeaway">
            <a:extLst>
              <a:ext uri="{FF2B5EF4-FFF2-40B4-BE49-F238E27FC236}">
                <a16:creationId xmlns:a16="http://schemas.microsoft.com/office/drawing/2014/main" id="{812468BC-CD34-B7DC-5359-076AED77ADAD}"/>
              </a:ext>
            </a:extLst>
          </p:cNvPr>
          <p:cNvSpPr>
            <a:spLocks noGrp="1"/>
          </p:cNvSpPr>
          <p:nvPr>
            <p:ph type="body" idx="26" hasCustomPrompt="1"/>
          </p:nvPr>
        </p:nvSpPr>
        <p:spPr>
          <a:xfrm>
            <a:off x="731520" y="65321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4" name="Subtitle">
            <a:extLst>
              <a:ext uri="{FF2B5EF4-FFF2-40B4-BE49-F238E27FC236}">
                <a16:creationId xmlns:a16="http://schemas.microsoft.com/office/drawing/2014/main" id="{B456745B-BF34-F30A-7431-D00DDB25DF7B}"/>
              </a:ext>
            </a:extLst>
          </p:cNvPr>
          <p:cNvSpPr>
            <a:spLocks noGrp="1"/>
          </p:cNvSpPr>
          <p:nvPr>
            <p:ph type="body" sz="quarter" idx="28"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366512153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Month">
    <p:spTree>
      <p:nvGrpSpPr>
        <p:cNvPr id="1" name=""/>
        <p:cNvGrpSpPr/>
        <p:nvPr/>
      </p:nvGrpSpPr>
      <p:grpSpPr>
        <a:xfrm>
          <a:off x="0" y="0"/>
          <a:ext cx="0" cy="0"/>
          <a:chOff x="0" y="0"/>
          <a:chExt cx="0" cy="0"/>
        </a:xfrm>
      </p:grpSpPr>
      <p:graphicFrame>
        <p:nvGraphicFramePr>
          <p:cNvPr id="3" name="Month Calendar">
            <a:extLst>
              <a:ext uri="{FF2B5EF4-FFF2-40B4-BE49-F238E27FC236}">
                <a16:creationId xmlns:a16="http://schemas.microsoft.com/office/drawing/2014/main" id="{EF00FAA2-AF53-67AF-1241-D7F834F1FDCE}"/>
              </a:ext>
            </a:extLst>
          </p:cNvPr>
          <p:cNvGraphicFramePr>
            <a:graphicFrameLocks noGrp="1"/>
          </p:cNvGraphicFramePr>
          <p:nvPr>
            <p:extLst>
              <p:ext uri="{D42A27DB-BD31-4B8C-83A1-F6EECF244321}">
                <p14:modId xmlns:p14="http://schemas.microsoft.com/office/powerpoint/2010/main" val="2543300012"/>
              </p:ext>
            </p:extLst>
          </p:nvPr>
        </p:nvGraphicFramePr>
        <p:xfrm>
          <a:off x="274320" y="777240"/>
          <a:ext cx="14081760" cy="6720841"/>
        </p:xfrm>
        <a:graphic>
          <a:graphicData uri="http://schemas.openxmlformats.org/drawingml/2006/table">
            <a:tbl>
              <a:tblPr firstRow="1">
                <a:tableStyleId>{125E5076-3810-47DD-B79F-674D7AD40C01}</a:tableStyleId>
              </a:tblPr>
              <a:tblGrid>
                <a:gridCol w="2011680">
                  <a:extLst>
                    <a:ext uri="{9D8B030D-6E8A-4147-A177-3AD203B41FA5}">
                      <a16:colId xmlns:a16="http://schemas.microsoft.com/office/drawing/2014/main" val="2637485128"/>
                    </a:ext>
                  </a:extLst>
                </a:gridCol>
                <a:gridCol w="2011680">
                  <a:extLst>
                    <a:ext uri="{9D8B030D-6E8A-4147-A177-3AD203B41FA5}">
                      <a16:colId xmlns:a16="http://schemas.microsoft.com/office/drawing/2014/main" val="3478106674"/>
                    </a:ext>
                  </a:extLst>
                </a:gridCol>
                <a:gridCol w="2011680">
                  <a:extLst>
                    <a:ext uri="{9D8B030D-6E8A-4147-A177-3AD203B41FA5}">
                      <a16:colId xmlns:a16="http://schemas.microsoft.com/office/drawing/2014/main" val="127393264"/>
                    </a:ext>
                  </a:extLst>
                </a:gridCol>
                <a:gridCol w="2011680">
                  <a:extLst>
                    <a:ext uri="{9D8B030D-6E8A-4147-A177-3AD203B41FA5}">
                      <a16:colId xmlns:a16="http://schemas.microsoft.com/office/drawing/2014/main" val="212967235"/>
                    </a:ext>
                  </a:extLst>
                </a:gridCol>
                <a:gridCol w="2011680">
                  <a:extLst>
                    <a:ext uri="{9D8B030D-6E8A-4147-A177-3AD203B41FA5}">
                      <a16:colId xmlns:a16="http://schemas.microsoft.com/office/drawing/2014/main" val="2094746306"/>
                    </a:ext>
                  </a:extLst>
                </a:gridCol>
                <a:gridCol w="2011680">
                  <a:extLst>
                    <a:ext uri="{9D8B030D-6E8A-4147-A177-3AD203B41FA5}">
                      <a16:colId xmlns:a16="http://schemas.microsoft.com/office/drawing/2014/main" val="1796357735"/>
                    </a:ext>
                  </a:extLst>
                </a:gridCol>
                <a:gridCol w="2011680">
                  <a:extLst>
                    <a:ext uri="{9D8B030D-6E8A-4147-A177-3AD203B41FA5}">
                      <a16:colId xmlns:a16="http://schemas.microsoft.com/office/drawing/2014/main" val="1985207674"/>
                    </a:ext>
                  </a:extLst>
                </a:gridCol>
              </a:tblGrid>
              <a:tr h="417036">
                <a:tc>
                  <a:txBody>
                    <a:bodyPr/>
                    <a:lstStyle/>
                    <a:p>
                      <a:pPr algn="ctr"/>
                      <a:r>
                        <a:rPr lang="en-US" sz="1100" b="0" spc="300">
                          <a:solidFill>
                            <a:schemeClr val="tx1"/>
                          </a:solidFill>
                          <a:latin typeface="+mj-lt"/>
                        </a:rPr>
                        <a:t>SUNDAY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MONDAY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TUESDAY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WEDNESDAY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THURSDAY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FRIDAY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SATURDAY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234140119"/>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76180280"/>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95013879"/>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032368097"/>
                  </a:ext>
                </a:extLst>
              </a:tr>
            </a:tbl>
          </a:graphicData>
        </a:graphic>
      </p:graphicFrame>
      <p:sp>
        <p:nvSpPr>
          <p:cNvPr id="51" name="Slide Number">
            <a:extLst>
              <a:ext uri="{FF2B5EF4-FFF2-40B4-BE49-F238E27FC236}">
                <a16:creationId xmlns:a16="http://schemas.microsoft.com/office/drawing/2014/main" id="{8A22B915-1957-F68E-A016-B7CDB9D8E45E}"/>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Month and 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Month and Year Goes Here</a:t>
            </a:r>
          </a:p>
        </p:txBody>
      </p:sp>
      <p:sp>
        <p:nvSpPr>
          <p:cNvPr id="47" name="Calendar Content">
            <a:extLst>
              <a:ext uri="{FF2B5EF4-FFF2-40B4-BE49-F238E27FC236}">
                <a16:creationId xmlns:a16="http://schemas.microsoft.com/office/drawing/2014/main" id="{13C26325-4C8D-17CC-AAA6-97FC1F95125E}"/>
              </a:ext>
            </a:extLst>
          </p:cNvPr>
          <p:cNvSpPr>
            <a:spLocks noGrp="1"/>
          </p:cNvSpPr>
          <p:nvPr>
            <p:ph type="body" sz="quarter" idx="50" hasCustomPrompt="1"/>
          </p:nvPr>
        </p:nvSpPr>
        <p:spPr>
          <a:xfrm>
            <a:off x="2406314" y="1374007"/>
            <a:ext cx="1799926" cy="945782"/>
          </a:xfrm>
          <a:prstGeom prst="rect">
            <a:avLst/>
          </a:prstGeom>
        </p:spPr>
        <p:txBody>
          <a:bodyPr anchor="t">
            <a:noAutofit/>
          </a:bodyPr>
          <a:lstStyle>
            <a:lvl1pPr marL="9523" indent="0" algn="l">
              <a:buNone/>
              <a:defRPr sz="1080"/>
            </a:lvl1pPr>
          </a:lstStyle>
          <a:p>
            <a:pPr lvl="0"/>
            <a:r>
              <a:rPr lang="en-US"/>
              <a:t>Calendar content placeholder</a:t>
            </a:r>
          </a:p>
        </p:txBody>
      </p:sp>
      <p:sp>
        <p:nvSpPr>
          <p:cNvPr id="12" name="Text Placeholder 11">
            <a:extLst>
              <a:ext uri="{FF2B5EF4-FFF2-40B4-BE49-F238E27FC236}">
                <a16:creationId xmlns:a16="http://schemas.microsoft.com/office/drawing/2014/main" id="{10C05909-40A6-1683-AD42-A3AE642D1D3F}"/>
              </a:ext>
              <a:ext uri="{C183D7F6-B498-43B3-948B-1728B52AA6E4}">
                <adec:decorative xmlns:adec="http://schemas.microsoft.com/office/drawing/2017/decorative" val="1"/>
              </a:ext>
            </a:extLst>
          </p:cNvPr>
          <p:cNvSpPr>
            <a:spLocks noGrp="1"/>
          </p:cNvSpPr>
          <p:nvPr>
            <p:ph type="body" sz="quarter" idx="15" hasCustomPrompt="1"/>
          </p:nvPr>
        </p:nvSpPr>
        <p:spPr>
          <a:xfrm>
            <a:off x="187452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3" name="Text Placeholder 11">
            <a:extLst>
              <a:ext uri="{FF2B5EF4-FFF2-40B4-BE49-F238E27FC236}">
                <a16:creationId xmlns:a16="http://schemas.microsoft.com/office/drawing/2014/main" id="{3555D09E-62AC-BF13-E372-23FCD4FB0E7A}"/>
              </a:ext>
              <a:ext uri="{C183D7F6-B498-43B3-948B-1728B52AA6E4}">
                <adec:decorative xmlns:adec="http://schemas.microsoft.com/office/drawing/2017/decorative" val="1"/>
              </a:ext>
            </a:extLst>
          </p:cNvPr>
          <p:cNvSpPr>
            <a:spLocks noGrp="1"/>
          </p:cNvSpPr>
          <p:nvPr>
            <p:ph type="body" sz="quarter" idx="16" hasCustomPrompt="1"/>
          </p:nvPr>
        </p:nvSpPr>
        <p:spPr>
          <a:xfrm>
            <a:off x="388620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4" name="Text Placeholder 11">
            <a:extLst>
              <a:ext uri="{FF2B5EF4-FFF2-40B4-BE49-F238E27FC236}">
                <a16:creationId xmlns:a16="http://schemas.microsoft.com/office/drawing/2014/main" id="{0D571552-F44B-ADA5-3EE1-330061A31CAB}"/>
              </a:ext>
              <a:ext uri="{C183D7F6-B498-43B3-948B-1728B52AA6E4}">
                <adec:decorative xmlns:adec="http://schemas.microsoft.com/office/drawing/2017/decorative" val="1"/>
              </a:ext>
            </a:extLst>
          </p:cNvPr>
          <p:cNvSpPr>
            <a:spLocks noGrp="1"/>
          </p:cNvSpPr>
          <p:nvPr>
            <p:ph type="body" sz="quarter" idx="17" hasCustomPrompt="1"/>
          </p:nvPr>
        </p:nvSpPr>
        <p:spPr>
          <a:xfrm>
            <a:off x="589788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5" name="Text Placeholder 11">
            <a:extLst>
              <a:ext uri="{FF2B5EF4-FFF2-40B4-BE49-F238E27FC236}">
                <a16:creationId xmlns:a16="http://schemas.microsoft.com/office/drawing/2014/main" id="{A30F3B24-A7D1-975C-0F25-48E3E61A38B5}"/>
              </a:ext>
              <a:ext uri="{C183D7F6-B498-43B3-948B-1728B52AA6E4}">
                <adec:decorative xmlns:adec="http://schemas.microsoft.com/office/drawing/2017/decorative" val="1"/>
              </a:ext>
            </a:extLst>
          </p:cNvPr>
          <p:cNvSpPr>
            <a:spLocks noGrp="1"/>
          </p:cNvSpPr>
          <p:nvPr>
            <p:ph type="body" sz="quarter" idx="18" hasCustomPrompt="1"/>
          </p:nvPr>
        </p:nvSpPr>
        <p:spPr>
          <a:xfrm>
            <a:off x="790956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6" name="Text Placeholder 11">
            <a:extLst>
              <a:ext uri="{FF2B5EF4-FFF2-40B4-BE49-F238E27FC236}">
                <a16:creationId xmlns:a16="http://schemas.microsoft.com/office/drawing/2014/main" id="{16EA8FED-4436-2501-D54F-FCBA34F37095}"/>
              </a:ext>
              <a:ext uri="{C183D7F6-B498-43B3-948B-1728B52AA6E4}">
                <adec:decorative xmlns:adec="http://schemas.microsoft.com/office/drawing/2017/decorative" val="1"/>
              </a:ext>
            </a:extLst>
          </p:cNvPr>
          <p:cNvSpPr>
            <a:spLocks noGrp="1"/>
          </p:cNvSpPr>
          <p:nvPr>
            <p:ph type="body" sz="quarter" idx="19" hasCustomPrompt="1"/>
          </p:nvPr>
        </p:nvSpPr>
        <p:spPr>
          <a:xfrm>
            <a:off x="992124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7" name="Text Placeholder 11">
            <a:extLst>
              <a:ext uri="{FF2B5EF4-FFF2-40B4-BE49-F238E27FC236}">
                <a16:creationId xmlns:a16="http://schemas.microsoft.com/office/drawing/2014/main" id="{80CB1F3A-F696-6DF7-F42B-BD9B4DBF85C3}"/>
              </a:ext>
              <a:ext uri="{C183D7F6-B498-43B3-948B-1728B52AA6E4}">
                <adec:decorative xmlns:adec="http://schemas.microsoft.com/office/drawing/2017/decorative" val="1"/>
              </a:ext>
            </a:extLst>
          </p:cNvPr>
          <p:cNvSpPr>
            <a:spLocks noGrp="1"/>
          </p:cNvSpPr>
          <p:nvPr>
            <p:ph type="body" sz="quarter" idx="20" hasCustomPrompt="1"/>
          </p:nvPr>
        </p:nvSpPr>
        <p:spPr>
          <a:xfrm>
            <a:off x="1193292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8" name="Text Placeholder 11">
            <a:extLst>
              <a:ext uri="{FF2B5EF4-FFF2-40B4-BE49-F238E27FC236}">
                <a16:creationId xmlns:a16="http://schemas.microsoft.com/office/drawing/2014/main" id="{BA87B4A8-B5E1-8FC4-AEDA-417CAE3EC525}"/>
              </a:ext>
              <a:ext uri="{C183D7F6-B498-43B3-948B-1728B52AA6E4}">
                <adec:decorative xmlns:adec="http://schemas.microsoft.com/office/drawing/2017/decorative" val="1"/>
              </a:ext>
            </a:extLst>
          </p:cNvPr>
          <p:cNvSpPr>
            <a:spLocks noGrp="1"/>
          </p:cNvSpPr>
          <p:nvPr>
            <p:ph type="body" sz="quarter" idx="21" hasCustomPrompt="1"/>
          </p:nvPr>
        </p:nvSpPr>
        <p:spPr>
          <a:xfrm>
            <a:off x="1394460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9" name="Text Placeholder 11">
            <a:extLst>
              <a:ext uri="{FF2B5EF4-FFF2-40B4-BE49-F238E27FC236}">
                <a16:creationId xmlns:a16="http://schemas.microsoft.com/office/drawing/2014/main" id="{4B3F5660-6EB7-E9D6-A1E9-00FB9C23E366}"/>
              </a:ext>
              <a:ext uri="{C183D7F6-B498-43B3-948B-1728B52AA6E4}">
                <adec:decorative xmlns:adec="http://schemas.microsoft.com/office/drawing/2017/decorative" val="1"/>
              </a:ext>
            </a:extLst>
          </p:cNvPr>
          <p:cNvSpPr>
            <a:spLocks noGrp="1"/>
          </p:cNvSpPr>
          <p:nvPr>
            <p:ph type="body" sz="quarter" idx="22" hasCustomPrompt="1"/>
          </p:nvPr>
        </p:nvSpPr>
        <p:spPr>
          <a:xfrm>
            <a:off x="187452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0" name="Text Placeholder 11">
            <a:extLst>
              <a:ext uri="{FF2B5EF4-FFF2-40B4-BE49-F238E27FC236}">
                <a16:creationId xmlns:a16="http://schemas.microsoft.com/office/drawing/2014/main" id="{2F74CA7B-4E05-1E3C-9D18-54F787938D66}"/>
              </a:ext>
              <a:ext uri="{C183D7F6-B498-43B3-948B-1728B52AA6E4}">
                <adec:decorative xmlns:adec="http://schemas.microsoft.com/office/drawing/2017/decorative" val="1"/>
              </a:ext>
            </a:extLst>
          </p:cNvPr>
          <p:cNvSpPr>
            <a:spLocks noGrp="1"/>
          </p:cNvSpPr>
          <p:nvPr>
            <p:ph type="body" sz="quarter" idx="23" hasCustomPrompt="1"/>
          </p:nvPr>
        </p:nvSpPr>
        <p:spPr>
          <a:xfrm>
            <a:off x="388620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1" name="Text Placeholder 11">
            <a:extLst>
              <a:ext uri="{FF2B5EF4-FFF2-40B4-BE49-F238E27FC236}">
                <a16:creationId xmlns:a16="http://schemas.microsoft.com/office/drawing/2014/main" id="{0D40B669-DB89-2F04-9AA6-3EC901C81577}"/>
              </a:ext>
              <a:ext uri="{C183D7F6-B498-43B3-948B-1728B52AA6E4}">
                <adec:decorative xmlns:adec="http://schemas.microsoft.com/office/drawing/2017/decorative" val="1"/>
              </a:ext>
            </a:extLst>
          </p:cNvPr>
          <p:cNvSpPr>
            <a:spLocks noGrp="1"/>
          </p:cNvSpPr>
          <p:nvPr>
            <p:ph type="body" sz="quarter" idx="24" hasCustomPrompt="1"/>
          </p:nvPr>
        </p:nvSpPr>
        <p:spPr>
          <a:xfrm>
            <a:off x="589788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2" name="Text Placeholder 11">
            <a:extLst>
              <a:ext uri="{FF2B5EF4-FFF2-40B4-BE49-F238E27FC236}">
                <a16:creationId xmlns:a16="http://schemas.microsoft.com/office/drawing/2014/main" id="{ABA7A9FE-377B-CDC0-0F6D-5969879CB6F8}"/>
              </a:ext>
              <a:ext uri="{C183D7F6-B498-43B3-948B-1728B52AA6E4}">
                <adec:decorative xmlns:adec="http://schemas.microsoft.com/office/drawing/2017/decorative" val="1"/>
              </a:ext>
            </a:extLst>
          </p:cNvPr>
          <p:cNvSpPr>
            <a:spLocks noGrp="1"/>
          </p:cNvSpPr>
          <p:nvPr>
            <p:ph type="body" sz="quarter" idx="25" hasCustomPrompt="1"/>
          </p:nvPr>
        </p:nvSpPr>
        <p:spPr>
          <a:xfrm>
            <a:off x="790956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3" name="Text Placeholder 11">
            <a:extLst>
              <a:ext uri="{FF2B5EF4-FFF2-40B4-BE49-F238E27FC236}">
                <a16:creationId xmlns:a16="http://schemas.microsoft.com/office/drawing/2014/main" id="{3D3014A7-0FBA-4775-C099-8F8871AD4163}"/>
              </a:ext>
              <a:ext uri="{C183D7F6-B498-43B3-948B-1728B52AA6E4}">
                <adec:decorative xmlns:adec="http://schemas.microsoft.com/office/drawing/2017/decorative" val="1"/>
              </a:ext>
            </a:extLst>
          </p:cNvPr>
          <p:cNvSpPr>
            <a:spLocks noGrp="1"/>
          </p:cNvSpPr>
          <p:nvPr>
            <p:ph type="body" sz="quarter" idx="26" hasCustomPrompt="1"/>
          </p:nvPr>
        </p:nvSpPr>
        <p:spPr>
          <a:xfrm>
            <a:off x="992124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4" name="Text Placeholder 11">
            <a:extLst>
              <a:ext uri="{FF2B5EF4-FFF2-40B4-BE49-F238E27FC236}">
                <a16:creationId xmlns:a16="http://schemas.microsoft.com/office/drawing/2014/main" id="{3503BDD1-1161-6F2D-DB90-B6170602C60E}"/>
              </a:ext>
              <a:ext uri="{C183D7F6-B498-43B3-948B-1728B52AA6E4}">
                <adec:decorative xmlns:adec="http://schemas.microsoft.com/office/drawing/2017/decorative" val="1"/>
              </a:ext>
            </a:extLst>
          </p:cNvPr>
          <p:cNvSpPr>
            <a:spLocks noGrp="1"/>
          </p:cNvSpPr>
          <p:nvPr>
            <p:ph type="body" sz="quarter" idx="27" hasCustomPrompt="1"/>
          </p:nvPr>
        </p:nvSpPr>
        <p:spPr>
          <a:xfrm>
            <a:off x="1193292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5" name="Text Placeholder 11">
            <a:extLst>
              <a:ext uri="{FF2B5EF4-FFF2-40B4-BE49-F238E27FC236}">
                <a16:creationId xmlns:a16="http://schemas.microsoft.com/office/drawing/2014/main" id="{E41B0A1C-D6D5-3B7D-6564-A58A35813C8E}"/>
              </a:ext>
              <a:ext uri="{C183D7F6-B498-43B3-948B-1728B52AA6E4}">
                <adec:decorative xmlns:adec="http://schemas.microsoft.com/office/drawing/2017/decorative" val="1"/>
              </a:ext>
            </a:extLst>
          </p:cNvPr>
          <p:cNvSpPr>
            <a:spLocks noGrp="1"/>
          </p:cNvSpPr>
          <p:nvPr>
            <p:ph type="body" sz="quarter" idx="28" hasCustomPrompt="1"/>
          </p:nvPr>
        </p:nvSpPr>
        <p:spPr>
          <a:xfrm>
            <a:off x="1394460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6" name="Text Placeholder 11">
            <a:extLst>
              <a:ext uri="{FF2B5EF4-FFF2-40B4-BE49-F238E27FC236}">
                <a16:creationId xmlns:a16="http://schemas.microsoft.com/office/drawing/2014/main" id="{C0E3F9FF-55C2-63EC-F326-6E33405A27DE}"/>
              </a:ext>
              <a:ext uri="{C183D7F6-B498-43B3-948B-1728B52AA6E4}">
                <adec:decorative xmlns:adec="http://schemas.microsoft.com/office/drawing/2017/decorative" val="1"/>
              </a:ext>
            </a:extLst>
          </p:cNvPr>
          <p:cNvSpPr>
            <a:spLocks noGrp="1"/>
          </p:cNvSpPr>
          <p:nvPr>
            <p:ph type="body" sz="quarter" idx="29" hasCustomPrompt="1"/>
          </p:nvPr>
        </p:nvSpPr>
        <p:spPr>
          <a:xfrm>
            <a:off x="187452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7" name="Text Placeholder 11">
            <a:extLst>
              <a:ext uri="{FF2B5EF4-FFF2-40B4-BE49-F238E27FC236}">
                <a16:creationId xmlns:a16="http://schemas.microsoft.com/office/drawing/2014/main" id="{46A088CA-577B-27A0-F500-A0F846303769}"/>
              </a:ext>
              <a:ext uri="{C183D7F6-B498-43B3-948B-1728B52AA6E4}">
                <adec:decorative xmlns:adec="http://schemas.microsoft.com/office/drawing/2017/decorative" val="1"/>
              </a:ext>
            </a:extLst>
          </p:cNvPr>
          <p:cNvSpPr>
            <a:spLocks noGrp="1"/>
          </p:cNvSpPr>
          <p:nvPr>
            <p:ph type="body" sz="quarter" idx="30" hasCustomPrompt="1"/>
          </p:nvPr>
        </p:nvSpPr>
        <p:spPr>
          <a:xfrm>
            <a:off x="388620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8" name="Text Placeholder 11">
            <a:extLst>
              <a:ext uri="{FF2B5EF4-FFF2-40B4-BE49-F238E27FC236}">
                <a16:creationId xmlns:a16="http://schemas.microsoft.com/office/drawing/2014/main" id="{56CDC70E-77DD-F07C-9A01-6460A328A135}"/>
              </a:ext>
              <a:ext uri="{C183D7F6-B498-43B3-948B-1728B52AA6E4}">
                <adec:decorative xmlns:adec="http://schemas.microsoft.com/office/drawing/2017/decorative" val="1"/>
              </a:ext>
            </a:extLst>
          </p:cNvPr>
          <p:cNvSpPr>
            <a:spLocks noGrp="1"/>
          </p:cNvSpPr>
          <p:nvPr>
            <p:ph type="body" sz="quarter" idx="31" hasCustomPrompt="1"/>
          </p:nvPr>
        </p:nvSpPr>
        <p:spPr>
          <a:xfrm>
            <a:off x="589788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9" name="Text Placeholder 11">
            <a:extLst>
              <a:ext uri="{FF2B5EF4-FFF2-40B4-BE49-F238E27FC236}">
                <a16:creationId xmlns:a16="http://schemas.microsoft.com/office/drawing/2014/main" id="{96B11230-0729-5257-1592-D538AF58D0FC}"/>
              </a:ext>
              <a:ext uri="{C183D7F6-B498-43B3-948B-1728B52AA6E4}">
                <adec:decorative xmlns:adec="http://schemas.microsoft.com/office/drawing/2017/decorative" val="1"/>
              </a:ext>
            </a:extLst>
          </p:cNvPr>
          <p:cNvSpPr>
            <a:spLocks noGrp="1"/>
          </p:cNvSpPr>
          <p:nvPr>
            <p:ph type="body" sz="quarter" idx="32" hasCustomPrompt="1"/>
          </p:nvPr>
        </p:nvSpPr>
        <p:spPr>
          <a:xfrm>
            <a:off x="790956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0" name="Text Placeholder 11">
            <a:extLst>
              <a:ext uri="{FF2B5EF4-FFF2-40B4-BE49-F238E27FC236}">
                <a16:creationId xmlns:a16="http://schemas.microsoft.com/office/drawing/2014/main" id="{6A739410-5750-1F30-2AD1-D2B0BBF71110}"/>
              </a:ext>
              <a:ext uri="{C183D7F6-B498-43B3-948B-1728B52AA6E4}">
                <adec:decorative xmlns:adec="http://schemas.microsoft.com/office/drawing/2017/decorative" val="1"/>
              </a:ext>
            </a:extLst>
          </p:cNvPr>
          <p:cNvSpPr>
            <a:spLocks noGrp="1"/>
          </p:cNvSpPr>
          <p:nvPr>
            <p:ph type="body" sz="quarter" idx="33" hasCustomPrompt="1"/>
          </p:nvPr>
        </p:nvSpPr>
        <p:spPr>
          <a:xfrm>
            <a:off x="992124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1" name="Text Placeholder 11">
            <a:extLst>
              <a:ext uri="{FF2B5EF4-FFF2-40B4-BE49-F238E27FC236}">
                <a16:creationId xmlns:a16="http://schemas.microsoft.com/office/drawing/2014/main" id="{85A15C7C-1769-2729-62B4-BB02A64B6544}"/>
              </a:ext>
              <a:ext uri="{C183D7F6-B498-43B3-948B-1728B52AA6E4}">
                <adec:decorative xmlns:adec="http://schemas.microsoft.com/office/drawing/2017/decorative" val="1"/>
              </a:ext>
            </a:extLst>
          </p:cNvPr>
          <p:cNvSpPr>
            <a:spLocks noGrp="1"/>
          </p:cNvSpPr>
          <p:nvPr>
            <p:ph type="body" sz="quarter" idx="34" hasCustomPrompt="1"/>
          </p:nvPr>
        </p:nvSpPr>
        <p:spPr>
          <a:xfrm>
            <a:off x="1193292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2" name="Text Placeholder 11">
            <a:extLst>
              <a:ext uri="{FF2B5EF4-FFF2-40B4-BE49-F238E27FC236}">
                <a16:creationId xmlns:a16="http://schemas.microsoft.com/office/drawing/2014/main" id="{72D46FAD-0E7C-96BA-6761-2C1CBD4AD8EF}"/>
              </a:ext>
              <a:ext uri="{C183D7F6-B498-43B3-948B-1728B52AA6E4}">
                <adec:decorative xmlns:adec="http://schemas.microsoft.com/office/drawing/2017/decorative" val="1"/>
              </a:ext>
            </a:extLst>
          </p:cNvPr>
          <p:cNvSpPr>
            <a:spLocks noGrp="1"/>
          </p:cNvSpPr>
          <p:nvPr>
            <p:ph type="body" sz="quarter" idx="35" hasCustomPrompt="1"/>
          </p:nvPr>
        </p:nvSpPr>
        <p:spPr>
          <a:xfrm>
            <a:off x="1394460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3" name="Text Placeholder 11">
            <a:extLst>
              <a:ext uri="{FF2B5EF4-FFF2-40B4-BE49-F238E27FC236}">
                <a16:creationId xmlns:a16="http://schemas.microsoft.com/office/drawing/2014/main" id="{548A48BD-F3C5-0EDE-E884-F365F6C6F903}"/>
              </a:ext>
              <a:ext uri="{C183D7F6-B498-43B3-948B-1728B52AA6E4}">
                <adec:decorative xmlns:adec="http://schemas.microsoft.com/office/drawing/2017/decorative" val="1"/>
              </a:ext>
            </a:extLst>
          </p:cNvPr>
          <p:cNvSpPr>
            <a:spLocks noGrp="1"/>
          </p:cNvSpPr>
          <p:nvPr>
            <p:ph type="body" sz="quarter" idx="36" hasCustomPrompt="1"/>
          </p:nvPr>
        </p:nvSpPr>
        <p:spPr>
          <a:xfrm>
            <a:off x="187452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4" name="Text Placeholder 11">
            <a:extLst>
              <a:ext uri="{FF2B5EF4-FFF2-40B4-BE49-F238E27FC236}">
                <a16:creationId xmlns:a16="http://schemas.microsoft.com/office/drawing/2014/main" id="{F314BD70-E2E7-39F5-5906-06779732348E}"/>
              </a:ext>
              <a:ext uri="{C183D7F6-B498-43B3-948B-1728B52AA6E4}">
                <adec:decorative xmlns:adec="http://schemas.microsoft.com/office/drawing/2017/decorative" val="1"/>
              </a:ext>
            </a:extLst>
          </p:cNvPr>
          <p:cNvSpPr>
            <a:spLocks noGrp="1"/>
          </p:cNvSpPr>
          <p:nvPr>
            <p:ph type="body" sz="quarter" idx="37" hasCustomPrompt="1"/>
          </p:nvPr>
        </p:nvSpPr>
        <p:spPr>
          <a:xfrm>
            <a:off x="388620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5" name="Text Placeholder 11">
            <a:extLst>
              <a:ext uri="{FF2B5EF4-FFF2-40B4-BE49-F238E27FC236}">
                <a16:creationId xmlns:a16="http://schemas.microsoft.com/office/drawing/2014/main" id="{705E963C-134E-0A3F-C620-E33C0624DFF9}"/>
              </a:ext>
              <a:ext uri="{C183D7F6-B498-43B3-948B-1728B52AA6E4}">
                <adec:decorative xmlns:adec="http://schemas.microsoft.com/office/drawing/2017/decorative" val="1"/>
              </a:ext>
            </a:extLst>
          </p:cNvPr>
          <p:cNvSpPr>
            <a:spLocks noGrp="1"/>
          </p:cNvSpPr>
          <p:nvPr>
            <p:ph type="body" sz="quarter" idx="38" hasCustomPrompt="1"/>
          </p:nvPr>
        </p:nvSpPr>
        <p:spPr>
          <a:xfrm>
            <a:off x="589788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6" name="Text Placeholder 11">
            <a:extLst>
              <a:ext uri="{FF2B5EF4-FFF2-40B4-BE49-F238E27FC236}">
                <a16:creationId xmlns:a16="http://schemas.microsoft.com/office/drawing/2014/main" id="{BDB7C6E1-93A4-AE4F-089C-80897BE101F4}"/>
              </a:ext>
              <a:ext uri="{C183D7F6-B498-43B3-948B-1728B52AA6E4}">
                <adec:decorative xmlns:adec="http://schemas.microsoft.com/office/drawing/2017/decorative" val="1"/>
              </a:ext>
            </a:extLst>
          </p:cNvPr>
          <p:cNvSpPr>
            <a:spLocks noGrp="1"/>
          </p:cNvSpPr>
          <p:nvPr>
            <p:ph type="body" sz="quarter" idx="39" hasCustomPrompt="1"/>
          </p:nvPr>
        </p:nvSpPr>
        <p:spPr>
          <a:xfrm>
            <a:off x="790956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7" name="Text Placeholder 11">
            <a:extLst>
              <a:ext uri="{FF2B5EF4-FFF2-40B4-BE49-F238E27FC236}">
                <a16:creationId xmlns:a16="http://schemas.microsoft.com/office/drawing/2014/main" id="{499D829B-91FE-2420-48D6-C9F9E6D55E9A}"/>
              </a:ext>
              <a:ext uri="{C183D7F6-B498-43B3-948B-1728B52AA6E4}">
                <adec:decorative xmlns:adec="http://schemas.microsoft.com/office/drawing/2017/decorative" val="1"/>
              </a:ext>
            </a:extLst>
          </p:cNvPr>
          <p:cNvSpPr>
            <a:spLocks noGrp="1"/>
          </p:cNvSpPr>
          <p:nvPr>
            <p:ph type="body" sz="quarter" idx="40" hasCustomPrompt="1"/>
          </p:nvPr>
        </p:nvSpPr>
        <p:spPr>
          <a:xfrm>
            <a:off x="992124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8" name="Text Placeholder 11">
            <a:extLst>
              <a:ext uri="{FF2B5EF4-FFF2-40B4-BE49-F238E27FC236}">
                <a16:creationId xmlns:a16="http://schemas.microsoft.com/office/drawing/2014/main" id="{26DBB21D-5E2C-DD80-E15E-2216CEE36586}"/>
              </a:ext>
              <a:ext uri="{C183D7F6-B498-43B3-948B-1728B52AA6E4}">
                <adec:decorative xmlns:adec="http://schemas.microsoft.com/office/drawing/2017/decorative" val="1"/>
              </a:ext>
            </a:extLst>
          </p:cNvPr>
          <p:cNvSpPr>
            <a:spLocks noGrp="1"/>
          </p:cNvSpPr>
          <p:nvPr>
            <p:ph type="body" sz="quarter" idx="41" hasCustomPrompt="1"/>
          </p:nvPr>
        </p:nvSpPr>
        <p:spPr>
          <a:xfrm>
            <a:off x="1193292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9" name="Text Placeholder 11">
            <a:extLst>
              <a:ext uri="{FF2B5EF4-FFF2-40B4-BE49-F238E27FC236}">
                <a16:creationId xmlns:a16="http://schemas.microsoft.com/office/drawing/2014/main" id="{83C8C85F-6FEF-1B95-F38A-922988B2F67C}"/>
              </a:ext>
              <a:ext uri="{C183D7F6-B498-43B3-948B-1728B52AA6E4}">
                <adec:decorative xmlns:adec="http://schemas.microsoft.com/office/drawing/2017/decorative" val="1"/>
              </a:ext>
            </a:extLst>
          </p:cNvPr>
          <p:cNvSpPr>
            <a:spLocks noGrp="1"/>
          </p:cNvSpPr>
          <p:nvPr>
            <p:ph type="body" sz="quarter" idx="42" hasCustomPrompt="1"/>
          </p:nvPr>
        </p:nvSpPr>
        <p:spPr>
          <a:xfrm>
            <a:off x="1394460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40" name="Text Placeholder 11">
            <a:extLst>
              <a:ext uri="{FF2B5EF4-FFF2-40B4-BE49-F238E27FC236}">
                <a16:creationId xmlns:a16="http://schemas.microsoft.com/office/drawing/2014/main" id="{3453994C-585C-124D-50AD-47E4F325B1F7}"/>
              </a:ext>
              <a:ext uri="{C183D7F6-B498-43B3-948B-1728B52AA6E4}">
                <adec:decorative xmlns:adec="http://schemas.microsoft.com/office/drawing/2017/decorative" val="1"/>
              </a:ext>
            </a:extLst>
          </p:cNvPr>
          <p:cNvSpPr>
            <a:spLocks noGrp="1"/>
          </p:cNvSpPr>
          <p:nvPr>
            <p:ph type="body" sz="quarter" idx="43" hasCustomPrompt="1"/>
          </p:nvPr>
        </p:nvSpPr>
        <p:spPr>
          <a:xfrm>
            <a:off x="187452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1" name="Text Placeholder 11">
            <a:extLst>
              <a:ext uri="{FF2B5EF4-FFF2-40B4-BE49-F238E27FC236}">
                <a16:creationId xmlns:a16="http://schemas.microsoft.com/office/drawing/2014/main" id="{090A0060-2E96-BB19-1E33-AB0CD5CCC52D}"/>
              </a:ext>
              <a:ext uri="{C183D7F6-B498-43B3-948B-1728B52AA6E4}">
                <adec:decorative xmlns:adec="http://schemas.microsoft.com/office/drawing/2017/decorative" val="1"/>
              </a:ext>
            </a:extLst>
          </p:cNvPr>
          <p:cNvSpPr>
            <a:spLocks noGrp="1"/>
          </p:cNvSpPr>
          <p:nvPr>
            <p:ph type="body" sz="quarter" idx="44" hasCustomPrompt="1"/>
          </p:nvPr>
        </p:nvSpPr>
        <p:spPr>
          <a:xfrm>
            <a:off x="388620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2" name="Text Placeholder 11">
            <a:extLst>
              <a:ext uri="{FF2B5EF4-FFF2-40B4-BE49-F238E27FC236}">
                <a16:creationId xmlns:a16="http://schemas.microsoft.com/office/drawing/2014/main" id="{6C99A0E5-016B-A2E6-9727-38F311BB0D35}"/>
              </a:ext>
              <a:ext uri="{C183D7F6-B498-43B3-948B-1728B52AA6E4}">
                <adec:decorative xmlns:adec="http://schemas.microsoft.com/office/drawing/2017/decorative" val="1"/>
              </a:ext>
            </a:extLst>
          </p:cNvPr>
          <p:cNvSpPr>
            <a:spLocks noGrp="1"/>
          </p:cNvSpPr>
          <p:nvPr>
            <p:ph type="body" sz="quarter" idx="45" hasCustomPrompt="1"/>
          </p:nvPr>
        </p:nvSpPr>
        <p:spPr>
          <a:xfrm>
            <a:off x="589788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3" name="Text Placeholder 11">
            <a:extLst>
              <a:ext uri="{FF2B5EF4-FFF2-40B4-BE49-F238E27FC236}">
                <a16:creationId xmlns:a16="http://schemas.microsoft.com/office/drawing/2014/main" id="{DEB265B5-AF45-C80A-9567-B628369F7902}"/>
              </a:ext>
              <a:ext uri="{C183D7F6-B498-43B3-948B-1728B52AA6E4}">
                <adec:decorative xmlns:adec="http://schemas.microsoft.com/office/drawing/2017/decorative" val="1"/>
              </a:ext>
            </a:extLst>
          </p:cNvPr>
          <p:cNvSpPr>
            <a:spLocks noGrp="1"/>
          </p:cNvSpPr>
          <p:nvPr>
            <p:ph type="body" sz="quarter" idx="46" hasCustomPrompt="1"/>
          </p:nvPr>
        </p:nvSpPr>
        <p:spPr>
          <a:xfrm>
            <a:off x="790956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4" name="Text Placeholder 11">
            <a:extLst>
              <a:ext uri="{FF2B5EF4-FFF2-40B4-BE49-F238E27FC236}">
                <a16:creationId xmlns:a16="http://schemas.microsoft.com/office/drawing/2014/main" id="{63FC83DB-5F5D-BA8D-9F4E-5E5018338001}"/>
              </a:ext>
              <a:ext uri="{C183D7F6-B498-43B3-948B-1728B52AA6E4}">
                <adec:decorative xmlns:adec="http://schemas.microsoft.com/office/drawing/2017/decorative" val="1"/>
              </a:ext>
            </a:extLst>
          </p:cNvPr>
          <p:cNvSpPr>
            <a:spLocks noGrp="1"/>
          </p:cNvSpPr>
          <p:nvPr>
            <p:ph type="body" sz="quarter" idx="47" hasCustomPrompt="1"/>
          </p:nvPr>
        </p:nvSpPr>
        <p:spPr>
          <a:xfrm>
            <a:off x="992124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5" name="Text Placeholder 11">
            <a:extLst>
              <a:ext uri="{FF2B5EF4-FFF2-40B4-BE49-F238E27FC236}">
                <a16:creationId xmlns:a16="http://schemas.microsoft.com/office/drawing/2014/main" id="{B186911A-9D87-AB51-C84A-2DF8958B5FED}"/>
              </a:ext>
              <a:ext uri="{C183D7F6-B498-43B3-948B-1728B52AA6E4}">
                <adec:decorative xmlns:adec="http://schemas.microsoft.com/office/drawing/2017/decorative" val="1"/>
              </a:ext>
            </a:extLst>
          </p:cNvPr>
          <p:cNvSpPr>
            <a:spLocks noGrp="1"/>
          </p:cNvSpPr>
          <p:nvPr>
            <p:ph type="body" sz="quarter" idx="48" hasCustomPrompt="1"/>
          </p:nvPr>
        </p:nvSpPr>
        <p:spPr>
          <a:xfrm>
            <a:off x="1193292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6" name="Text Placeholder 11">
            <a:extLst>
              <a:ext uri="{FF2B5EF4-FFF2-40B4-BE49-F238E27FC236}">
                <a16:creationId xmlns:a16="http://schemas.microsoft.com/office/drawing/2014/main" id="{1EDC0D32-B7DD-4A93-CB1C-09927342ABAD}"/>
              </a:ext>
              <a:ext uri="{C183D7F6-B498-43B3-948B-1728B52AA6E4}">
                <adec:decorative xmlns:adec="http://schemas.microsoft.com/office/drawing/2017/decorative" val="1"/>
              </a:ext>
            </a:extLst>
          </p:cNvPr>
          <p:cNvSpPr>
            <a:spLocks noGrp="1"/>
          </p:cNvSpPr>
          <p:nvPr>
            <p:ph type="body" sz="quarter" idx="49" hasCustomPrompt="1"/>
          </p:nvPr>
        </p:nvSpPr>
        <p:spPr>
          <a:xfrm>
            <a:off x="1394460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9" name="Footer Placeholder">
            <a:extLst>
              <a:ext uri="{FF2B5EF4-FFF2-40B4-BE49-F238E27FC236}">
                <a16:creationId xmlns:a16="http://schemas.microsoft.com/office/drawing/2014/main" id="{77FF8B76-4A59-37EE-1CA2-CAC42C8DAC3E}"/>
              </a:ext>
              <a:ext uri="{C183D7F6-B498-43B3-948B-1728B52AA6E4}">
                <adec:decorative xmlns:adec="http://schemas.microsoft.com/office/drawing/2017/decorative" val="1"/>
              </a:ext>
            </a:extLst>
          </p:cNvPr>
          <p:cNvSpPr>
            <a:spLocks noGrp="1"/>
          </p:cNvSpPr>
          <p:nvPr>
            <p:ph type="ftr" sz="quarter" idx="51"/>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123239836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Calendar - Quarter">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64A1CBA-2916-925F-B520-B796DC24B291}"/>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93143111"/>
              </p:ext>
            </p:extLst>
          </p:nvPr>
        </p:nvGraphicFramePr>
        <p:xfrm>
          <a:off x="274321" y="777240"/>
          <a:ext cx="14062512" cy="6720840"/>
        </p:xfrm>
        <a:graphic>
          <a:graphicData uri="http://schemas.openxmlformats.org/drawingml/2006/table">
            <a:tbl>
              <a:tblPr firstRow="1">
                <a:tableStyleId>{125E5076-3810-47DD-B79F-674D7AD40C01}</a:tableStyleId>
              </a:tblPr>
              <a:tblGrid>
                <a:gridCol w="4687504">
                  <a:extLst>
                    <a:ext uri="{9D8B030D-6E8A-4147-A177-3AD203B41FA5}">
                      <a16:colId xmlns:a16="http://schemas.microsoft.com/office/drawing/2014/main" val="2637485128"/>
                    </a:ext>
                  </a:extLst>
                </a:gridCol>
                <a:gridCol w="4687504">
                  <a:extLst>
                    <a:ext uri="{9D8B030D-6E8A-4147-A177-3AD203B41FA5}">
                      <a16:colId xmlns:a16="http://schemas.microsoft.com/office/drawing/2014/main" val="3478106674"/>
                    </a:ext>
                  </a:extLst>
                </a:gridCol>
                <a:gridCol w="4687504">
                  <a:extLst>
                    <a:ext uri="{9D8B030D-6E8A-4147-A177-3AD203B41FA5}">
                      <a16:colId xmlns:a16="http://schemas.microsoft.com/office/drawing/2014/main" val="127393264"/>
                    </a:ext>
                  </a:extLst>
                </a:gridCol>
              </a:tblGrid>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6303804">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sp>
        <p:nvSpPr>
          <p:cNvPr id="5" name="Text Placeholder 12">
            <a:extLst>
              <a:ext uri="{FF2B5EF4-FFF2-40B4-BE49-F238E27FC236}">
                <a16:creationId xmlns:a16="http://schemas.microsoft.com/office/drawing/2014/main" id="{8E04A0FC-348B-DA09-6E2B-595E05F26DF3}"/>
              </a:ext>
              <a:ext uri="{C183D7F6-B498-43B3-948B-1728B52AA6E4}">
                <adec:decorative xmlns:adec="http://schemas.microsoft.com/office/drawing/2017/decorative" val="1"/>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47" name="Text Placeholder 11">
            <a:extLst>
              <a:ext uri="{FF2B5EF4-FFF2-40B4-BE49-F238E27FC236}">
                <a16:creationId xmlns:a16="http://schemas.microsoft.com/office/drawing/2014/main" id="{13C26325-4C8D-17CC-AAA6-97FC1F95125E}"/>
              </a:ext>
              <a:ext uri="{C183D7F6-B498-43B3-948B-1728B52AA6E4}">
                <adec:decorative xmlns:adec="http://schemas.microsoft.com/office/drawing/2017/decorative" val="1"/>
              </a:ext>
            </a:extLst>
          </p:cNvPr>
          <p:cNvSpPr>
            <a:spLocks noGrp="1"/>
          </p:cNvSpPr>
          <p:nvPr>
            <p:ph type="body" sz="quarter" idx="50" hasCustomPrompt="1"/>
          </p:nvPr>
        </p:nvSpPr>
        <p:spPr>
          <a:xfrm>
            <a:off x="411480"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4" name="Text Placeholder 11">
            <a:extLst>
              <a:ext uri="{FF2B5EF4-FFF2-40B4-BE49-F238E27FC236}">
                <a16:creationId xmlns:a16="http://schemas.microsoft.com/office/drawing/2014/main" id="{DEE7CA34-FAEB-4255-2A31-DE9C4E6FDA23}"/>
              </a:ext>
              <a:ext uri="{C183D7F6-B498-43B3-948B-1728B52AA6E4}">
                <adec:decorative xmlns:adec="http://schemas.microsoft.com/office/drawing/2017/decorative" val="1"/>
              </a:ext>
            </a:extLst>
          </p:cNvPr>
          <p:cNvSpPr>
            <a:spLocks noGrp="1"/>
          </p:cNvSpPr>
          <p:nvPr>
            <p:ph type="body" sz="quarter" idx="51" hasCustomPrompt="1"/>
          </p:nvPr>
        </p:nvSpPr>
        <p:spPr>
          <a:xfrm>
            <a:off x="411480" y="822960"/>
            <a:ext cx="4434840"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1</a:t>
            </a:r>
            <a:endParaRPr lang="en-US"/>
          </a:p>
        </p:txBody>
      </p:sp>
      <p:sp>
        <p:nvSpPr>
          <p:cNvPr id="9" name="Text Placeholder 11">
            <a:extLst>
              <a:ext uri="{FF2B5EF4-FFF2-40B4-BE49-F238E27FC236}">
                <a16:creationId xmlns:a16="http://schemas.microsoft.com/office/drawing/2014/main" id="{62060762-7BBA-A1D2-5E61-FC2A983D586B}"/>
              </a:ext>
              <a:ext uri="{C183D7F6-B498-43B3-948B-1728B52AA6E4}">
                <adec:decorative xmlns:adec="http://schemas.microsoft.com/office/drawing/2017/decorative" val="1"/>
              </a:ext>
            </a:extLst>
          </p:cNvPr>
          <p:cNvSpPr>
            <a:spLocks noGrp="1"/>
          </p:cNvSpPr>
          <p:nvPr>
            <p:ph type="body" sz="quarter" idx="52" hasCustomPrompt="1"/>
          </p:nvPr>
        </p:nvSpPr>
        <p:spPr>
          <a:xfrm>
            <a:off x="5079732" y="822960"/>
            <a:ext cx="4434840"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2</a:t>
            </a:r>
            <a:endParaRPr lang="en-US"/>
          </a:p>
        </p:txBody>
      </p:sp>
      <p:sp>
        <p:nvSpPr>
          <p:cNvPr id="10" name="Text Placeholder 11">
            <a:extLst>
              <a:ext uri="{FF2B5EF4-FFF2-40B4-BE49-F238E27FC236}">
                <a16:creationId xmlns:a16="http://schemas.microsoft.com/office/drawing/2014/main" id="{843D2FA7-D087-E63A-A7A2-84A3323F0FD4}"/>
              </a:ext>
              <a:ext uri="{C183D7F6-B498-43B3-948B-1728B52AA6E4}">
                <adec:decorative xmlns:adec="http://schemas.microsoft.com/office/drawing/2017/decorative" val="1"/>
              </a:ext>
            </a:extLst>
          </p:cNvPr>
          <p:cNvSpPr>
            <a:spLocks noGrp="1"/>
          </p:cNvSpPr>
          <p:nvPr>
            <p:ph type="body" sz="quarter" idx="53" hasCustomPrompt="1"/>
          </p:nvPr>
        </p:nvSpPr>
        <p:spPr>
          <a:xfrm>
            <a:off x="9747984" y="822960"/>
            <a:ext cx="4470936"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3</a:t>
            </a:r>
            <a:endParaRPr lang="en-US"/>
          </a:p>
        </p:txBody>
      </p:sp>
      <p:sp>
        <p:nvSpPr>
          <p:cNvPr id="11" name="Text Placeholder 11">
            <a:extLst>
              <a:ext uri="{FF2B5EF4-FFF2-40B4-BE49-F238E27FC236}">
                <a16:creationId xmlns:a16="http://schemas.microsoft.com/office/drawing/2014/main" id="{AF2E898E-474B-3524-6A6E-50EDA4CE4DEF}"/>
              </a:ext>
              <a:ext uri="{C183D7F6-B498-43B3-948B-1728B52AA6E4}">
                <adec:decorative xmlns:adec="http://schemas.microsoft.com/office/drawing/2017/decorative" val="1"/>
              </a:ext>
            </a:extLst>
          </p:cNvPr>
          <p:cNvSpPr>
            <a:spLocks noGrp="1"/>
          </p:cNvSpPr>
          <p:nvPr>
            <p:ph type="body" sz="quarter" idx="54" hasCustomPrompt="1"/>
          </p:nvPr>
        </p:nvSpPr>
        <p:spPr>
          <a:xfrm>
            <a:off x="5079732"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48" name="Text Placeholder 11">
            <a:extLst>
              <a:ext uri="{FF2B5EF4-FFF2-40B4-BE49-F238E27FC236}">
                <a16:creationId xmlns:a16="http://schemas.microsoft.com/office/drawing/2014/main" id="{62B1D5A9-FC87-EA81-8C89-26E44C7F212A}"/>
              </a:ext>
              <a:ext uri="{C183D7F6-B498-43B3-948B-1728B52AA6E4}">
                <adec:decorative xmlns:adec="http://schemas.microsoft.com/office/drawing/2017/decorative" val="1"/>
              </a:ext>
            </a:extLst>
          </p:cNvPr>
          <p:cNvSpPr>
            <a:spLocks noGrp="1"/>
          </p:cNvSpPr>
          <p:nvPr>
            <p:ph type="body" sz="quarter" idx="55" hasCustomPrompt="1"/>
          </p:nvPr>
        </p:nvSpPr>
        <p:spPr>
          <a:xfrm>
            <a:off x="9786485"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50" name="Footer Placeholder">
            <a:extLst>
              <a:ext uri="{FF2B5EF4-FFF2-40B4-BE49-F238E27FC236}">
                <a16:creationId xmlns:a16="http://schemas.microsoft.com/office/drawing/2014/main" id="{59AA1C5D-F67E-987A-8F4B-E79CD94B21A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52" name="Slide Number">
            <a:extLst>
              <a:ext uri="{FF2B5EF4-FFF2-40B4-BE49-F238E27FC236}">
                <a16:creationId xmlns:a16="http://schemas.microsoft.com/office/drawing/2014/main" id="{FF37D577-7098-8C86-E534-85A7F2534145}"/>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Tree>
    <p:extLst>
      <p:ext uri="{BB962C8B-B14F-4D97-AF65-F5344CB8AC3E}">
        <p14:creationId xmlns:p14="http://schemas.microsoft.com/office/powerpoint/2010/main" val="126527837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Calendar - 3 Months">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7DBD371-E0F3-3D76-6727-C99DABBD0B88}"/>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976482947"/>
              </p:ext>
            </p:extLst>
          </p:nvPr>
        </p:nvGraphicFramePr>
        <p:xfrm>
          <a:off x="274320" y="777240"/>
          <a:ext cx="14062524" cy="6704520"/>
        </p:xfrm>
        <a:graphic>
          <a:graphicData uri="http://schemas.openxmlformats.org/drawingml/2006/table">
            <a:tbl>
              <a:tblPr firstRow="1">
                <a:tableStyleId>{125E5076-3810-47DD-B79F-674D7AD40C01}</a:tableStyleId>
              </a:tblPr>
              <a:tblGrid>
                <a:gridCol w="1171877">
                  <a:extLst>
                    <a:ext uri="{9D8B030D-6E8A-4147-A177-3AD203B41FA5}">
                      <a16:colId xmlns:a16="http://schemas.microsoft.com/office/drawing/2014/main" val="2637485128"/>
                    </a:ext>
                  </a:extLst>
                </a:gridCol>
                <a:gridCol w="1171877">
                  <a:extLst>
                    <a:ext uri="{9D8B030D-6E8A-4147-A177-3AD203B41FA5}">
                      <a16:colId xmlns:a16="http://schemas.microsoft.com/office/drawing/2014/main" val="3478106674"/>
                    </a:ext>
                  </a:extLst>
                </a:gridCol>
                <a:gridCol w="1171877">
                  <a:extLst>
                    <a:ext uri="{9D8B030D-6E8A-4147-A177-3AD203B41FA5}">
                      <a16:colId xmlns:a16="http://schemas.microsoft.com/office/drawing/2014/main" val="127393264"/>
                    </a:ext>
                  </a:extLst>
                </a:gridCol>
                <a:gridCol w="1171877">
                  <a:extLst>
                    <a:ext uri="{9D8B030D-6E8A-4147-A177-3AD203B41FA5}">
                      <a16:colId xmlns:a16="http://schemas.microsoft.com/office/drawing/2014/main" val="800701460"/>
                    </a:ext>
                  </a:extLst>
                </a:gridCol>
                <a:gridCol w="1171877">
                  <a:extLst>
                    <a:ext uri="{9D8B030D-6E8A-4147-A177-3AD203B41FA5}">
                      <a16:colId xmlns:a16="http://schemas.microsoft.com/office/drawing/2014/main" val="246023838"/>
                    </a:ext>
                  </a:extLst>
                </a:gridCol>
                <a:gridCol w="1171877">
                  <a:extLst>
                    <a:ext uri="{9D8B030D-6E8A-4147-A177-3AD203B41FA5}">
                      <a16:colId xmlns:a16="http://schemas.microsoft.com/office/drawing/2014/main" val="3707353194"/>
                    </a:ext>
                  </a:extLst>
                </a:gridCol>
                <a:gridCol w="1171877">
                  <a:extLst>
                    <a:ext uri="{9D8B030D-6E8A-4147-A177-3AD203B41FA5}">
                      <a16:colId xmlns:a16="http://schemas.microsoft.com/office/drawing/2014/main" val="2193102684"/>
                    </a:ext>
                  </a:extLst>
                </a:gridCol>
                <a:gridCol w="1171877">
                  <a:extLst>
                    <a:ext uri="{9D8B030D-6E8A-4147-A177-3AD203B41FA5}">
                      <a16:colId xmlns:a16="http://schemas.microsoft.com/office/drawing/2014/main" val="2264544565"/>
                    </a:ext>
                  </a:extLst>
                </a:gridCol>
                <a:gridCol w="1171877">
                  <a:extLst>
                    <a:ext uri="{9D8B030D-6E8A-4147-A177-3AD203B41FA5}">
                      <a16:colId xmlns:a16="http://schemas.microsoft.com/office/drawing/2014/main" val="3732023471"/>
                    </a:ext>
                  </a:extLst>
                </a:gridCol>
                <a:gridCol w="1171877">
                  <a:extLst>
                    <a:ext uri="{9D8B030D-6E8A-4147-A177-3AD203B41FA5}">
                      <a16:colId xmlns:a16="http://schemas.microsoft.com/office/drawing/2014/main" val="2043131915"/>
                    </a:ext>
                  </a:extLst>
                </a:gridCol>
                <a:gridCol w="1171877">
                  <a:extLst>
                    <a:ext uri="{9D8B030D-6E8A-4147-A177-3AD203B41FA5}">
                      <a16:colId xmlns:a16="http://schemas.microsoft.com/office/drawing/2014/main" val="3019410956"/>
                    </a:ext>
                  </a:extLst>
                </a:gridCol>
                <a:gridCol w="1171877">
                  <a:extLst>
                    <a:ext uri="{9D8B030D-6E8A-4147-A177-3AD203B41FA5}">
                      <a16:colId xmlns:a16="http://schemas.microsoft.com/office/drawing/2014/main" val="2435807767"/>
                    </a:ext>
                  </a:extLst>
                </a:gridCol>
              </a:tblGrid>
              <a:tr h="417036">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lumMod val="95000"/>
                            <a:lumOff val="5000"/>
                          </a:schemeClr>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652594480"/>
                  </a:ext>
                </a:extLst>
              </a:tr>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5870448">
                <a:tc>
                  <a:txBody>
                    <a:bodyPr/>
                    <a:lstStyle/>
                    <a:p>
                      <a:endParaRPr lang="en-US" sz="1300"/>
                    </a:p>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extLst>
                  <a:ext uri="{0D108BD9-81ED-4DB2-BD59-A6C34878D82A}">
                    <a16:rowId xmlns:a16="http://schemas.microsoft.com/office/drawing/2014/main" val="1416565490"/>
                  </a:ext>
                </a:extLst>
              </a:tr>
            </a:tbl>
          </a:graphicData>
        </a:graphic>
      </p:graphicFrame>
      <p:sp>
        <p:nvSpPr>
          <p:cNvPr id="29" name="Slide Number">
            <a:extLst>
              <a:ext uri="{FF2B5EF4-FFF2-40B4-BE49-F238E27FC236}">
                <a16:creationId xmlns:a16="http://schemas.microsoft.com/office/drawing/2014/main" id="{193F4E5A-F8F4-87C1-E1FC-5E1E475D972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Quarter and 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3" name="Text Placeholder 12">
            <a:extLst>
              <a:ext uri="{FF2B5EF4-FFF2-40B4-BE49-F238E27FC236}">
                <a16:creationId xmlns:a16="http://schemas.microsoft.com/office/drawing/2014/main" id="{21EEC5E9-44E1-D3D5-B506-1BBC8E2D6EB9}"/>
              </a:ext>
              <a:ext uri="{C183D7F6-B498-43B3-948B-1728B52AA6E4}">
                <adec:decorative xmlns:adec="http://schemas.microsoft.com/office/drawing/2017/decorative" val="1"/>
              </a:ext>
            </a:extLst>
          </p:cNvPr>
          <p:cNvSpPr>
            <a:spLocks noGrp="1"/>
          </p:cNvSpPr>
          <p:nvPr>
            <p:ph type="body" sz="quarter" idx="15" hasCustomPrompt="1"/>
          </p:nvPr>
        </p:nvSpPr>
        <p:spPr>
          <a:xfrm>
            <a:off x="315216"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2" name="Text Placeholder 12">
            <a:extLst>
              <a:ext uri="{FF2B5EF4-FFF2-40B4-BE49-F238E27FC236}">
                <a16:creationId xmlns:a16="http://schemas.microsoft.com/office/drawing/2014/main" id="{6F112D22-BF9B-BA68-527E-865003ACF890}"/>
              </a:ext>
              <a:ext uri="{C183D7F6-B498-43B3-948B-1728B52AA6E4}">
                <adec:decorative xmlns:adec="http://schemas.microsoft.com/office/drawing/2017/decorative" val="1"/>
              </a:ext>
            </a:extLst>
          </p:cNvPr>
          <p:cNvSpPr>
            <a:spLocks noGrp="1"/>
          </p:cNvSpPr>
          <p:nvPr>
            <p:ph type="body" sz="quarter" idx="16" hasCustomPrompt="1"/>
          </p:nvPr>
        </p:nvSpPr>
        <p:spPr>
          <a:xfrm>
            <a:off x="1489497"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3" name="Text Placeholder 12">
            <a:extLst>
              <a:ext uri="{FF2B5EF4-FFF2-40B4-BE49-F238E27FC236}">
                <a16:creationId xmlns:a16="http://schemas.microsoft.com/office/drawing/2014/main" id="{E1A7C096-E4A5-CF23-7814-0B670A39EC52}"/>
              </a:ext>
              <a:ext uri="{C183D7F6-B498-43B3-948B-1728B52AA6E4}">
                <adec:decorative xmlns:adec="http://schemas.microsoft.com/office/drawing/2017/decorative" val="1"/>
              </a:ext>
            </a:extLst>
          </p:cNvPr>
          <p:cNvSpPr>
            <a:spLocks noGrp="1"/>
          </p:cNvSpPr>
          <p:nvPr>
            <p:ph type="body" sz="quarter" idx="17" hasCustomPrompt="1"/>
          </p:nvPr>
        </p:nvSpPr>
        <p:spPr>
          <a:xfrm>
            <a:off x="2654154"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4" name="Text Placeholder 12">
            <a:extLst>
              <a:ext uri="{FF2B5EF4-FFF2-40B4-BE49-F238E27FC236}">
                <a16:creationId xmlns:a16="http://schemas.microsoft.com/office/drawing/2014/main" id="{6ABE117C-B6CA-0951-9617-288A26C7A4F2}"/>
              </a:ext>
              <a:ext uri="{C183D7F6-B498-43B3-948B-1728B52AA6E4}">
                <adec:decorative xmlns:adec="http://schemas.microsoft.com/office/drawing/2017/decorative" val="1"/>
              </a:ext>
            </a:extLst>
          </p:cNvPr>
          <p:cNvSpPr>
            <a:spLocks noGrp="1"/>
          </p:cNvSpPr>
          <p:nvPr>
            <p:ph type="body" sz="quarter" idx="18" hasCustomPrompt="1"/>
          </p:nvPr>
        </p:nvSpPr>
        <p:spPr>
          <a:xfrm>
            <a:off x="3828435"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5" name="Text Placeholder 12">
            <a:extLst>
              <a:ext uri="{FF2B5EF4-FFF2-40B4-BE49-F238E27FC236}">
                <a16:creationId xmlns:a16="http://schemas.microsoft.com/office/drawing/2014/main" id="{5014995C-BFDC-1B07-F63A-45C0D87B843D}"/>
              </a:ext>
              <a:ext uri="{C183D7F6-B498-43B3-948B-1728B52AA6E4}">
                <adec:decorative xmlns:adec="http://schemas.microsoft.com/office/drawing/2017/decorative" val="1"/>
              </a:ext>
            </a:extLst>
          </p:cNvPr>
          <p:cNvSpPr>
            <a:spLocks noGrp="1"/>
          </p:cNvSpPr>
          <p:nvPr>
            <p:ph type="body" sz="quarter" idx="19" hasCustomPrompt="1"/>
          </p:nvPr>
        </p:nvSpPr>
        <p:spPr>
          <a:xfrm>
            <a:off x="5002717"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6" name="Text Placeholder 12">
            <a:extLst>
              <a:ext uri="{FF2B5EF4-FFF2-40B4-BE49-F238E27FC236}">
                <a16:creationId xmlns:a16="http://schemas.microsoft.com/office/drawing/2014/main" id="{4D929976-7A8A-AC15-7D88-47D29CCA143C}"/>
              </a:ext>
              <a:ext uri="{C183D7F6-B498-43B3-948B-1728B52AA6E4}">
                <adec:decorative xmlns:adec="http://schemas.microsoft.com/office/drawing/2017/decorative" val="1"/>
              </a:ext>
            </a:extLst>
          </p:cNvPr>
          <p:cNvSpPr>
            <a:spLocks noGrp="1"/>
          </p:cNvSpPr>
          <p:nvPr>
            <p:ph type="body" sz="quarter" idx="20" hasCustomPrompt="1"/>
          </p:nvPr>
        </p:nvSpPr>
        <p:spPr>
          <a:xfrm>
            <a:off x="6176998"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7" name="Text Placeholder 12">
            <a:extLst>
              <a:ext uri="{FF2B5EF4-FFF2-40B4-BE49-F238E27FC236}">
                <a16:creationId xmlns:a16="http://schemas.microsoft.com/office/drawing/2014/main" id="{A2C0DEB0-9005-86F6-3E3F-78C834C6AE55}"/>
              </a:ext>
              <a:ext uri="{C183D7F6-B498-43B3-948B-1728B52AA6E4}">
                <adec:decorative xmlns:adec="http://schemas.microsoft.com/office/drawing/2017/decorative" val="1"/>
              </a:ext>
            </a:extLst>
          </p:cNvPr>
          <p:cNvSpPr>
            <a:spLocks noGrp="1"/>
          </p:cNvSpPr>
          <p:nvPr>
            <p:ph type="body" sz="quarter" idx="21" hasCustomPrompt="1"/>
          </p:nvPr>
        </p:nvSpPr>
        <p:spPr>
          <a:xfrm>
            <a:off x="7351281"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8" name="Text Placeholder 12">
            <a:extLst>
              <a:ext uri="{FF2B5EF4-FFF2-40B4-BE49-F238E27FC236}">
                <a16:creationId xmlns:a16="http://schemas.microsoft.com/office/drawing/2014/main" id="{8A3E9949-BE65-B6C4-4340-6ADE4D380E55}"/>
              </a:ext>
              <a:ext uri="{C183D7F6-B498-43B3-948B-1728B52AA6E4}">
                <adec:decorative xmlns:adec="http://schemas.microsoft.com/office/drawing/2017/decorative" val="1"/>
              </a:ext>
            </a:extLst>
          </p:cNvPr>
          <p:cNvSpPr>
            <a:spLocks noGrp="1"/>
          </p:cNvSpPr>
          <p:nvPr>
            <p:ph type="body" sz="quarter" idx="22" hasCustomPrompt="1"/>
          </p:nvPr>
        </p:nvSpPr>
        <p:spPr>
          <a:xfrm>
            <a:off x="8515939"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9" name="Text Placeholder 12">
            <a:extLst>
              <a:ext uri="{FF2B5EF4-FFF2-40B4-BE49-F238E27FC236}">
                <a16:creationId xmlns:a16="http://schemas.microsoft.com/office/drawing/2014/main" id="{720CAE60-AE00-E3C2-7DC0-59592CA02D80}"/>
              </a:ext>
              <a:ext uri="{C183D7F6-B498-43B3-948B-1728B52AA6E4}">
                <adec:decorative xmlns:adec="http://schemas.microsoft.com/office/drawing/2017/decorative" val="1"/>
              </a:ext>
            </a:extLst>
          </p:cNvPr>
          <p:cNvSpPr>
            <a:spLocks noGrp="1"/>
          </p:cNvSpPr>
          <p:nvPr>
            <p:ph type="body" sz="quarter" idx="23" hasCustomPrompt="1"/>
          </p:nvPr>
        </p:nvSpPr>
        <p:spPr>
          <a:xfrm>
            <a:off x="9690222"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0" name="Text Placeholder 12">
            <a:extLst>
              <a:ext uri="{FF2B5EF4-FFF2-40B4-BE49-F238E27FC236}">
                <a16:creationId xmlns:a16="http://schemas.microsoft.com/office/drawing/2014/main" id="{4A587EF9-2A0B-95D1-591B-E27DD09E4F54}"/>
              </a:ext>
              <a:ext uri="{C183D7F6-B498-43B3-948B-1728B52AA6E4}">
                <adec:decorative xmlns:adec="http://schemas.microsoft.com/office/drawing/2017/decorative" val="1"/>
              </a:ext>
            </a:extLst>
          </p:cNvPr>
          <p:cNvSpPr>
            <a:spLocks noGrp="1"/>
          </p:cNvSpPr>
          <p:nvPr>
            <p:ph type="body" sz="quarter" idx="24" hasCustomPrompt="1"/>
          </p:nvPr>
        </p:nvSpPr>
        <p:spPr>
          <a:xfrm>
            <a:off x="10864503"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1" name="Text Placeholder 12">
            <a:extLst>
              <a:ext uri="{FF2B5EF4-FFF2-40B4-BE49-F238E27FC236}">
                <a16:creationId xmlns:a16="http://schemas.microsoft.com/office/drawing/2014/main" id="{086D90DD-BC9F-B04E-32F6-24C5A36BFD48}"/>
              </a:ext>
              <a:ext uri="{C183D7F6-B498-43B3-948B-1728B52AA6E4}">
                <adec:decorative xmlns:adec="http://schemas.microsoft.com/office/drawing/2017/decorative" val="1"/>
              </a:ext>
            </a:extLst>
          </p:cNvPr>
          <p:cNvSpPr>
            <a:spLocks noGrp="1"/>
          </p:cNvSpPr>
          <p:nvPr>
            <p:ph type="body" sz="quarter" idx="25" hasCustomPrompt="1"/>
          </p:nvPr>
        </p:nvSpPr>
        <p:spPr>
          <a:xfrm>
            <a:off x="12029160"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2" name="Text Placeholder 12">
            <a:extLst>
              <a:ext uri="{FF2B5EF4-FFF2-40B4-BE49-F238E27FC236}">
                <a16:creationId xmlns:a16="http://schemas.microsoft.com/office/drawing/2014/main" id="{3A23C646-2477-E974-1E18-5168CFE51911}"/>
              </a:ext>
              <a:ext uri="{C183D7F6-B498-43B3-948B-1728B52AA6E4}">
                <adec:decorative xmlns:adec="http://schemas.microsoft.com/office/drawing/2017/decorative" val="1"/>
              </a:ext>
            </a:extLst>
          </p:cNvPr>
          <p:cNvSpPr>
            <a:spLocks noGrp="1"/>
          </p:cNvSpPr>
          <p:nvPr>
            <p:ph type="body" sz="quarter" idx="26" hasCustomPrompt="1"/>
          </p:nvPr>
        </p:nvSpPr>
        <p:spPr>
          <a:xfrm>
            <a:off x="13203442"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3" name="Text Placeholder 12">
            <a:extLst>
              <a:ext uri="{FF2B5EF4-FFF2-40B4-BE49-F238E27FC236}">
                <a16:creationId xmlns:a16="http://schemas.microsoft.com/office/drawing/2014/main" id="{42FF76BC-8C13-FDFE-8574-ECECC7527101}"/>
              </a:ext>
              <a:ext uri="{C183D7F6-B498-43B3-948B-1728B52AA6E4}">
                <adec:decorative xmlns:adec="http://schemas.microsoft.com/office/drawing/2017/decorative" val="1"/>
              </a:ext>
            </a:extLst>
          </p:cNvPr>
          <p:cNvSpPr>
            <a:spLocks noGrp="1"/>
          </p:cNvSpPr>
          <p:nvPr>
            <p:ph type="body" sz="quarter" idx="27" hasCustomPrompt="1"/>
          </p:nvPr>
        </p:nvSpPr>
        <p:spPr>
          <a:xfrm>
            <a:off x="315215"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1</a:t>
            </a:r>
          </a:p>
        </p:txBody>
      </p:sp>
      <p:sp>
        <p:nvSpPr>
          <p:cNvPr id="24" name="Text Placeholder 12">
            <a:extLst>
              <a:ext uri="{FF2B5EF4-FFF2-40B4-BE49-F238E27FC236}">
                <a16:creationId xmlns:a16="http://schemas.microsoft.com/office/drawing/2014/main" id="{2E29D984-1D9B-AF4D-4BB8-52F6AAADBE64}"/>
              </a:ext>
              <a:ext uri="{C183D7F6-B498-43B3-948B-1728B52AA6E4}">
                <adec:decorative xmlns:adec="http://schemas.microsoft.com/office/drawing/2017/decorative" val="1"/>
              </a:ext>
            </a:extLst>
          </p:cNvPr>
          <p:cNvSpPr>
            <a:spLocks noGrp="1"/>
          </p:cNvSpPr>
          <p:nvPr>
            <p:ph type="body" sz="quarter" idx="28" hasCustomPrompt="1"/>
          </p:nvPr>
        </p:nvSpPr>
        <p:spPr>
          <a:xfrm>
            <a:off x="5002718"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2</a:t>
            </a:r>
          </a:p>
        </p:txBody>
      </p:sp>
      <p:sp>
        <p:nvSpPr>
          <p:cNvPr id="25" name="Text Placeholder 12">
            <a:extLst>
              <a:ext uri="{FF2B5EF4-FFF2-40B4-BE49-F238E27FC236}">
                <a16:creationId xmlns:a16="http://schemas.microsoft.com/office/drawing/2014/main" id="{5A841489-4A37-E796-044C-3D3035512CB8}"/>
              </a:ext>
              <a:ext uri="{C183D7F6-B498-43B3-948B-1728B52AA6E4}">
                <adec:decorative xmlns:adec="http://schemas.microsoft.com/office/drawing/2017/decorative" val="1"/>
              </a:ext>
            </a:extLst>
          </p:cNvPr>
          <p:cNvSpPr>
            <a:spLocks noGrp="1"/>
          </p:cNvSpPr>
          <p:nvPr>
            <p:ph type="body" sz="quarter" idx="29" hasCustomPrompt="1"/>
          </p:nvPr>
        </p:nvSpPr>
        <p:spPr>
          <a:xfrm>
            <a:off x="9680596"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3</a:t>
            </a:r>
          </a:p>
        </p:txBody>
      </p:sp>
      <p:sp>
        <p:nvSpPr>
          <p:cNvPr id="27" name="Footer Placeholder">
            <a:extLst>
              <a:ext uri="{FF2B5EF4-FFF2-40B4-BE49-F238E27FC236}">
                <a16:creationId xmlns:a16="http://schemas.microsoft.com/office/drawing/2014/main" id="{3E60CB25-5C60-6A64-AF97-67288AF2A6DA}"/>
              </a:ext>
              <a:ext uri="{C183D7F6-B498-43B3-948B-1728B52AA6E4}">
                <adec:decorative xmlns:adec="http://schemas.microsoft.com/office/drawing/2017/decorative" val="1"/>
              </a:ext>
            </a:extLst>
          </p:cNvPr>
          <p:cNvSpPr>
            <a:spLocks noGrp="1"/>
          </p:cNvSpPr>
          <p:nvPr>
            <p:ph type="ftr" sz="quarter" idx="30"/>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206011026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Calendar - 12 Weeks">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C6CD495-31B5-30F5-30DD-180259435E3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503035664"/>
              </p:ext>
            </p:extLst>
          </p:nvPr>
        </p:nvGraphicFramePr>
        <p:xfrm>
          <a:off x="274320" y="785434"/>
          <a:ext cx="14062524" cy="6720840"/>
        </p:xfrm>
        <a:graphic>
          <a:graphicData uri="http://schemas.openxmlformats.org/drawingml/2006/table">
            <a:tbl>
              <a:tblPr firstRow="1">
                <a:tableStyleId>{125E5076-3810-47DD-B79F-674D7AD40C01}</a:tableStyleId>
              </a:tblPr>
              <a:tblGrid>
                <a:gridCol w="1171877">
                  <a:extLst>
                    <a:ext uri="{9D8B030D-6E8A-4147-A177-3AD203B41FA5}">
                      <a16:colId xmlns:a16="http://schemas.microsoft.com/office/drawing/2014/main" val="2637485128"/>
                    </a:ext>
                  </a:extLst>
                </a:gridCol>
                <a:gridCol w="1171877">
                  <a:extLst>
                    <a:ext uri="{9D8B030D-6E8A-4147-A177-3AD203B41FA5}">
                      <a16:colId xmlns:a16="http://schemas.microsoft.com/office/drawing/2014/main" val="3478106674"/>
                    </a:ext>
                  </a:extLst>
                </a:gridCol>
                <a:gridCol w="1171877">
                  <a:extLst>
                    <a:ext uri="{9D8B030D-6E8A-4147-A177-3AD203B41FA5}">
                      <a16:colId xmlns:a16="http://schemas.microsoft.com/office/drawing/2014/main" val="127393264"/>
                    </a:ext>
                  </a:extLst>
                </a:gridCol>
                <a:gridCol w="1171877">
                  <a:extLst>
                    <a:ext uri="{9D8B030D-6E8A-4147-A177-3AD203B41FA5}">
                      <a16:colId xmlns:a16="http://schemas.microsoft.com/office/drawing/2014/main" val="800701460"/>
                    </a:ext>
                  </a:extLst>
                </a:gridCol>
                <a:gridCol w="1171877">
                  <a:extLst>
                    <a:ext uri="{9D8B030D-6E8A-4147-A177-3AD203B41FA5}">
                      <a16:colId xmlns:a16="http://schemas.microsoft.com/office/drawing/2014/main" val="246023838"/>
                    </a:ext>
                  </a:extLst>
                </a:gridCol>
                <a:gridCol w="1171877">
                  <a:extLst>
                    <a:ext uri="{9D8B030D-6E8A-4147-A177-3AD203B41FA5}">
                      <a16:colId xmlns:a16="http://schemas.microsoft.com/office/drawing/2014/main" val="3707353194"/>
                    </a:ext>
                  </a:extLst>
                </a:gridCol>
                <a:gridCol w="1171877">
                  <a:extLst>
                    <a:ext uri="{9D8B030D-6E8A-4147-A177-3AD203B41FA5}">
                      <a16:colId xmlns:a16="http://schemas.microsoft.com/office/drawing/2014/main" val="2193102684"/>
                    </a:ext>
                  </a:extLst>
                </a:gridCol>
                <a:gridCol w="1171877">
                  <a:extLst>
                    <a:ext uri="{9D8B030D-6E8A-4147-A177-3AD203B41FA5}">
                      <a16:colId xmlns:a16="http://schemas.microsoft.com/office/drawing/2014/main" val="2264544565"/>
                    </a:ext>
                  </a:extLst>
                </a:gridCol>
                <a:gridCol w="1171877">
                  <a:extLst>
                    <a:ext uri="{9D8B030D-6E8A-4147-A177-3AD203B41FA5}">
                      <a16:colId xmlns:a16="http://schemas.microsoft.com/office/drawing/2014/main" val="3732023471"/>
                    </a:ext>
                  </a:extLst>
                </a:gridCol>
                <a:gridCol w="1171877">
                  <a:extLst>
                    <a:ext uri="{9D8B030D-6E8A-4147-A177-3AD203B41FA5}">
                      <a16:colId xmlns:a16="http://schemas.microsoft.com/office/drawing/2014/main" val="2043131915"/>
                    </a:ext>
                  </a:extLst>
                </a:gridCol>
                <a:gridCol w="1171877">
                  <a:extLst>
                    <a:ext uri="{9D8B030D-6E8A-4147-A177-3AD203B41FA5}">
                      <a16:colId xmlns:a16="http://schemas.microsoft.com/office/drawing/2014/main" val="3019410956"/>
                    </a:ext>
                  </a:extLst>
                </a:gridCol>
                <a:gridCol w="1171877">
                  <a:extLst>
                    <a:ext uri="{9D8B030D-6E8A-4147-A177-3AD203B41FA5}">
                      <a16:colId xmlns:a16="http://schemas.microsoft.com/office/drawing/2014/main" val="2435807767"/>
                    </a:ext>
                  </a:extLst>
                </a:gridCol>
              </a:tblGrid>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6303804">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416565490"/>
                  </a:ext>
                </a:extLst>
              </a:tr>
            </a:tbl>
          </a:graphicData>
        </a:graphic>
      </p:graphicFrame>
      <p:sp>
        <p:nvSpPr>
          <p:cNvPr id="11" name="Slide Number">
            <a:extLst>
              <a:ext uri="{FF2B5EF4-FFF2-40B4-BE49-F238E27FC236}">
                <a16:creationId xmlns:a16="http://schemas.microsoft.com/office/drawing/2014/main" id="{341689C6-CBAA-5FFE-7020-5580920752E7}"/>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Text Placeholder 12">
            <a:extLst>
              <a:ext uri="{FF2B5EF4-FFF2-40B4-BE49-F238E27FC236}">
                <a16:creationId xmlns:a16="http://schemas.microsoft.com/office/drawing/2014/main" id="{8E04A0FC-348B-DA09-6E2B-595E05F26DF3}"/>
              </a:ext>
              <a:ext uri="{C183D7F6-B498-43B3-948B-1728B52AA6E4}">
                <adec:decorative xmlns:adec="http://schemas.microsoft.com/office/drawing/2017/decorative" val="1"/>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3" name="Text Placeholder 12">
            <a:extLst>
              <a:ext uri="{FF2B5EF4-FFF2-40B4-BE49-F238E27FC236}">
                <a16:creationId xmlns:a16="http://schemas.microsoft.com/office/drawing/2014/main" id="{21EEC5E9-44E1-D3D5-B506-1BBC8E2D6EB9}"/>
              </a:ext>
              <a:ext uri="{C183D7F6-B498-43B3-948B-1728B52AA6E4}">
                <adec:decorative xmlns:adec="http://schemas.microsoft.com/office/drawing/2017/decorative" val="1"/>
              </a:ext>
            </a:extLst>
          </p:cNvPr>
          <p:cNvSpPr>
            <a:spLocks noGrp="1"/>
          </p:cNvSpPr>
          <p:nvPr>
            <p:ph type="body" sz="quarter" idx="15" hasCustomPrompt="1"/>
          </p:nvPr>
        </p:nvSpPr>
        <p:spPr>
          <a:xfrm>
            <a:off x="315216"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a:t>
            </a:r>
          </a:p>
        </p:txBody>
      </p:sp>
      <p:sp>
        <p:nvSpPr>
          <p:cNvPr id="12" name="Text Placeholder 12">
            <a:extLst>
              <a:ext uri="{FF2B5EF4-FFF2-40B4-BE49-F238E27FC236}">
                <a16:creationId xmlns:a16="http://schemas.microsoft.com/office/drawing/2014/main" id="{6F112D22-BF9B-BA68-527E-865003ACF890}"/>
              </a:ext>
              <a:ext uri="{C183D7F6-B498-43B3-948B-1728B52AA6E4}">
                <adec:decorative xmlns:adec="http://schemas.microsoft.com/office/drawing/2017/decorative" val="1"/>
              </a:ext>
            </a:extLst>
          </p:cNvPr>
          <p:cNvSpPr>
            <a:spLocks noGrp="1"/>
          </p:cNvSpPr>
          <p:nvPr>
            <p:ph type="body" sz="quarter" idx="16" hasCustomPrompt="1"/>
          </p:nvPr>
        </p:nvSpPr>
        <p:spPr>
          <a:xfrm>
            <a:off x="1489497"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2</a:t>
            </a:r>
          </a:p>
        </p:txBody>
      </p:sp>
      <p:sp>
        <p:nvSpPr>
          <p:cNvPr id="13" name="Text Placeholder 12">
            <a:extLst>
              <a:ext uri="{FF2B5EF4-FFF2-40B4-BE49-F238E27FC236}">
                <a16:creationId xmlns:a16="http://schemas.microsoft.com/office/drawing/2014/main" id="{E1A7C096-E4A5-CF23-7814-0B670A39EC52}"/>
              </a:ext>
              <a:ext uri="{C183D7F6-B498-43B3-948B-1728B52AA6E4}">
                <adec:decorative xmlns:adec="http://schemas.microsoft.com/office/drawing/2017/decorative" val="1"/>
              </a:ext>
            </a:extLst>
          </p:cNvPr>
          <p:cNvSpPr>
            <a:spLocks noGrp="1"/>
          </p:cNvSpPr>
          <p:nvPr>
            <p:ph type="body" sz="quarter" idx="17" hasCustomPrompt="1"/>
          </p:nvPr>
        </p:nvSpPr>
        <p:spPr>
          <a:xfrm>
            <a:off x="2654154"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3</a:t>
            </a:r>
          </a:p>
        </p:txBody>
      </p:sp>
      <p:sp>
        <p:nvSpPr>
          <p:cNvPr id="14" name="Text Placeholder 12">
            <a:extLst>
              <a:ext uri="{FF2B5EF4-FFF2-40B4-BE49-F238E27FC236}">
                <a16:creationId xmlns:a16="http://schemas.microsoft.com/office/drawing/2014/main" id="{6ABE117C-B6CA-0951-9617-288A26C7A4F2}"/>
              </a:ext>
              <a:ext uri="{C183D7F6-B498-43B3-948B-1728B52AA6E4}">
                <adec:decorative xmlns:adec="http://schemas.microsoft.com/office/drawing/2017/decorative" val="1"/>
              </a:ext>
            </a:extLst>
          </p:cNvPr>
          <p:cNvSpPr>
            <a:spLocks noGrp="1"/>
          </p:cNvSpPr>
          <p:nvPr>
            <p:ph type="body" sz="quarter" idx="18" hasCustomPrompt="1"/>
          </p:nvPr>
        </p:nvSpPr>
        <p:spPr>
          <a:xfrm>
            <a:off x="3828435"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4</a:t>
            </a:r>
          </a:p>
        </p:txBody>
      </p:sp>
      <p:sp>
        <p:nvSpPr>
          <p:cNvPr id="15" name="Text Placeholder 12">
            <a:extLst>
              <a:ext uri="{FF2B5EF4-FFF2-40B4-BE49-F238E27FC236}">
                <a16:creationId xmlns:a16="http://schemas.microsoft.com/office/drawing/2014/main" id="{5014995C-BFDC-1B07-F63A-45C0D87B843D}"/>
              </a:ext>
              <a:ext uri="{C183D7F6-B498-43B3-948B-1728B52AA6E4}">
                <adec:decorative xmlns:adec="http://schemas.microsoft.com/office/drawing/2017/decorative" val="1"/>
              </a:ext>
            </a:extLst>
          </p:cNvPr>
          <p:cNvSpPr>
            <a:spLocks noGrp="1"/>
          </p:cNvSpPr>
          <p:nvPr>
            <p:ph type="body" sz="quarter" idx="19" hasCustomPrompt="1"/>
          </p:nvPr>
        </p:nvSpPr>
        <p:spPr>
          <a:xfrm>
            <a:off x="5002717"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5</a:t>
            </a:r>
          </a:p>
        </p:txBody>
      </p:sp>
      <p:sp>
        <p:nvSpPr>
          <p:cNvPr id="16" name="Text Placeholder 12">
            <a:extLst>
              <a:ext uri="{FF2B5EF4-FFF2-40B4-BE49-F238E27FC236}">
                <a16:creationId xmlns:a16="http://schemas.microsoft.com/office/drawing/2014/main" id="{4D929976-7A8A-AC15-7D88-47D29CCA143C}"/>
              </a:ext>
              <a:ext uri="{C183D7F6-B498-43B3-948B-1728B52AA6E4}">
                <adec:decorative xmlns:adec="http://schemas.microsoft.com/office/drawing/2017/decorative" val="1"/>
              </a:ext>
            </a:extLst>
          </p:cNvPr>
          <p:cNvSpPr>
            <a:spLocks noGrp="1"/>
          </p:cNvSpPr>
          <p:nvPr>
            <p:ph type="body" sz="quarter" idx="20" hasCustomPrompt="1"/>
          </p:nvPr>
        </p:nvSpPr>
        <p:spPr>
          <a:xfrm>
            <a:off x="6176998"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6</a:t>
            </a:r>
          </a:p>
        </p:txBody>
      </p:sp>
      <p:sp>
        <p:nvSpPr>
          <p:cNvPr id="17" name="Text Placeholder 12">
            <a:extLst>
              <a:ext uri="{FF2B5EF4-FFF2-40B4-BE49-F238E27FC236}">
                <a16:creationId xmlns:a16="http://schemas.microsoft.com/office/drawing/2014/main" id="{A2C0DEB0-9005-86F6-3E3F-78C834C6AE55}"/>
              </a:ext>
              <a:ext uri="{C183D7F6-B498-43B3-948B-1728B52AA6E4}">
                <adec:decorative xmlns:adec="http://schemas.microsoft.com/office/drawing/2017/decorative" val="1"/>
              </a:ext>
            </a:extLst>
          </p:cNvPr>
          <p:cNvSpPr>
            <a:spLocks noGrp="1"/>
          </p:cNvSpPr>
          <p:nvPr>
            <p:ph type="body" sz="quarter" idx="21" hasCustomPrompt="1"/>
          </p:nvPr>
        </p:nvSpPr>
        <p:spPr>
          <a:xfrm>
            <a:off x="7351281"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7</a:t>
            </a:r>
          </a:p>
        </p:txBody>
      </p:sp>
      <p:sp>
        <p:nvSpPr>
          <p:cNvPr id="18" name="Text Placeholder 12">
            <a:extLst>
              <a:ext uri="{FF2B5EF4-FFF2-40B4-BE49-F238E27FC236}">
                <a16:creationId xmlns:a16="http://schemas.microsoft.com/office/drawing/2014/main" id="{8A3E9949-BE65-B6C4-4340-6ADE4D380E55}"/>
              </a:ext>
              <a:ext uri="{C183D7F6-B498-43B3-948B-1728B52AA6E4}">
                <adec:decorative xmlns:adec="http://schemas.microsoft.com/office/drawing/2017/decorative" val="1"/>
              </a:ext>
            </a:extLst>
          </p:cNvPr>
          <p:cNvSpPr>
            <a:spLocks noGrp="1"/>
          </p:cNvSpPr>
          <p:nvPr>
            <p:ph type="body" sz="quarter" idx="22" hasCustomPrompt="1"/>
          </p:nvPr>
        </p:nvSpPr>
        <p:spPr>
          <a:xfrm>
            <a:off x="8515939"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8</a:t>
            </a:r>
          </a:p>
        </p:txBody>
      </p:sp>
      <p:sp>
        <p:nvSpPr>
          <p:cNvPr id="19" name="Text Placeholder 12">
            <a:extLst>
              <a:ext uri="{FF2B5EF4-FFF2-40B4-BE49-F238E27FC236}">
                <a16:creationId xmlns:a16="http://schemas.microsoft.com/office/drawing/2014/main" id="{720CAE60-AE00-E3C2-7DC0-59592CA02D80}"/>
              </a:ext>
              <a:ext uri="{C183D7F6-B498-43B3-948B-1728B52AA6E4}">
                <adec:decorative xmlns:adec="http://schemas.microsoft.com/office/drawing/2017/decorative" val="1"/>
              </a:ext>
            </a:extLst>
          </p:cNvPr>
          <p:cNvSpPr>
            <a:spLocks noGrp="1"/>
          </p:cNvSpPr>
          <p:nvPr>
            <p:ph type="body" sz="quarter" idx="23" hasCustomPrompt="1"/>
          </p:nvPr>
        </p:nvSpPr>
        <p:spPr>
          <a:xfrm>
            <a:off x="9690222"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9</a:t>
            </a:r>
          </a:p>
        </p:txBody>
      </p:sp>
      <p:sp>
        <p:nvSpPr>
          <p:cNvPr id="20" name="Text Placeholder 12">
            <a:extLst>
              <a:ext uri="{FF2B5EF4-FFF2-40B4-BE49-F238E27FC236}">
                <a16:creationId xmlns:a16="http://schemas.microsoft.com/office/drawing/2014/main" id="{4A587EF9-2A0B-95D1-591B-E27DD09E4F54}"/>
              </a:ext>
              <a:ext uri="{C183D7F6-B498-43B3-948B-1728B52AA6E4}">
                <adec:decorative xmlns:adec="http://schemas.microsoft.com/office/drawing/2017/decorative" val="1"/>
              </a:ext>
            </a:extLst>
          </p:cNvPr>
          <p:cNvSpPr>
            <a:spLocks noGrp="1"/>
          </p:cNvSpPr>
          <p:nvPr>
            <p:ph type="body" sz="quarter" idx="24" hasCustomPrompt="1"/>
          </p:nvPr>
        </p:nvSpPr>
        <p:spPr>
          <a:xfrm>
            <a:off x="10864503"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10</a:t>
            </a:r>
          </a:p>
        </p:txBody>
      </p:sp>
      <p:sp>
        <p:nvSpPr>
          <p:cNvPr id="21" name="Text Placeholder 12">
            <a:extLst>
              <a:ext uri="{FF2B5EF4-FFF2-40B4-BE49-F238E27FC236}">
                <a16:creationId xmlns:a16="http://schemas.microsoft.com/office/drawing/2014/main" id="{086D90DD-BC9F-B04E-32F6-24C5A36BFD48}"/>
              </a:ext>
              <a:ext uri="{C183D7F6-B498-43B3-948B-1728B52AA6E4}">
                <adec:decorative xmlns:adec="http://schemas.microsoft.com/office/drawing/2017/decorative" val="1"/>
              </a:ext>
            </a:extLst>
          </p:cNvPr>
          <p:cNvSpPr>
            <a:spLocks noGrp="1"/>
          </p:cNvSpPr>
          <p:nvPr>
            <p:ph type="body" sz="quarter" idx="25" hasCustomPrompt="1"/>
          </p:nvPr>
        </p:nvSpPr>
        <p:spPr>
          <a:xfrm>
            <a:off x="12029160"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11</a:t>
            </a:r>
          </a:p>
        </p:txBody>
      </p:sp>
      <p:sp>
        <p:nvSpPr>
          <p:cNvPr id="22" name="Text Placeholder 12">
            <a:extLst>
              <a:ext uri="{FF2B5EF4-FFF2-40B4-BE49-F238E27FC236}">
                <a16:creationId xmlns:a16="http://schemas.microsoft.com/office/drawing/2014/main" id="{3A23C646-2477-E974-1E18-5168CFE51911}"/>
              </a:ext>
              <a:ext uri="{C183D7F6-B498-43B3-948B-1728B52AA6E4}">
                <adec:decorative xmlns:adec="http://schemas.microsoft.com/office/drawing/2017/decorative" val="1"/>
              </a:ext>
            </a:extLst>
          </p:cNvPr>
          <p:cNvSpPr>
            <a:spLocks noGrp="1"/>
          </p:cNvSpPr>
          <p:nvPr>
            <p:ph type="body" sz="quarter" idx="26" hasCustomPrompt="1"/>
          </p:nvPr>
        </p:nvSpPr>
        <p:spPr>
          <a:xfrm>
            <a:off x="13203442"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12</a:t>
            </a:r>
          </a:p>
        </p:txBody>
      </p:sp>
      <p:sp>
        <p:nvSpPr>
          <p:cNvPr id="9" name="Footer Placeholder">
            <a:extLst>
              <a:ext uri="{FF2B5EF4-FFF2-40B4-BE49-F238E27FC236}">
                <a16:creationId xmlns:a16="http://schemas.microsoft.com/office/drawing/2014/main" id="{E67D0289-0F1A-78C7-19D6-B8678F01112D}"/>
              </a:ext>
              <a:ext uri="{C183D7F6-B498-43B3-948B-1728B52AA6E4}">
                <adec:decorative xmlns:adec="http://schemas.microsoft.com/office/drawing/2017/decorative" val="1"/>
              </a:ext>
            </a:extLst>
          </p:cNvPr>
          <p:cNvSpPr>
            <a:spLocks noGrp="1"/>
          </p:cNvSpPr>
          <p:nvPr>
            <p:ph type="ftr" sz="quarter" idx="27"/>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240970475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Calendar - Year">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6234104-4291-30C1-F598-81634F980B09}"/>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903231498"/>
              </p:ext>
            </p:extLst>
          </p:nvPr>
        </p:nvGraphicFramePr>
        <p:xfrm>
          <a:off x="274320" y="782340"/>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JANUARY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FEBRUARY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MARCH</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APRIL</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graphicFrame>
        <p:nvGraphicFramePr>
          <p:cNvPr id="6" name="Table 5">
            <a:extLst>
              <a:ext uri="{FF2B5EF4-FFF2-40B4-BE49-F238E27FC236}">
                <a16:creationId xmlns:a16="http://schemas.microsoft.com/office/drawing/2014/main" id="{3EE9F235-3780-BE07-D0C3-4F95D99CE33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640590143"/>
              </p:ext>
            </p:extLst>
          </p:nvPr>
        </p:nvGraphicFramePr>
        <p:xfrm>
          <a:off x="274320" y="2955024"/>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MAY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JUNE</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JULY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AUGUST</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graphicFrame>
        <p:nvGraphicFramePr>
          <p:cNvPr id="7" name="Table 6">
            <a:extLst>
              <a:ext uri="{FF2B5EF4-FFF2-40B4-BE49-F238E27FC236}">
                <a16:creationId xmlns:a16="http://schemas.microsoft.com/office/drawing/2014/main" id="{25BAD1FB-BC9E-3D47-2D38-21CB03C9A99C}"/>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457094969"/>
              </p:ext>
            </p:extLst>
          </p:nvPr>
        </p:nvGraphicFramePr>
        <p:xfrm>
          <a:off x="274320" y="5127708"/>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SEPTEMBER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OCTOBER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NOVEMBER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DECEMBER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sp>
        <p:nvSpPr>
          <p:cNvPr id="38" name="Slide Number">
            <a:extLst>
              <a:ext uri="{FF2B5EF4-FFF2-40B4-BE49-F238E27FC236}">
                <a16:creationId xmlns:a16="http://schemas.microsoft.com/office/drawing/2014/main" id="{C9643D11-0CFF-DF91-042B-032F1A861BA2}"/>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Year Goes Here</a:t>
            </a:r>
          </a:p>
        </p:txBody>
      </p:sp>
      <p:sp>
        <p:nvSpPr>
          <p:cNvPr id="19" name="Text Placeholder 11">
            <a:extLst>
              <a:ext uri="{FF2B5EF4-FFF2-40B4-BE49-F238E27FC236}">
                <a16:creationId xmlns:a16="http://schemas.microsoft.com/office/drawing/2014/main" id="{1081B425-3B57-EB6A-7011-A04A424403B8}"/>
              </a:ext>
              <a:ext uri="{C183D7F6-B498-43B3-948B-1728B52AA6E4}">
                <adec:decorative xmlns:adec="http://schemas.microsoft.com/office/drawing/2017/decorative" val="1"/>
              </a:ext>
            </a:extLst>
          </p:cNvPr>
          <p:cNvSpPr>
            <a:spLocks noGrp="1"/>
          </p:cNvSpPr>
          <p:nvPr>
            <p:ph type="body" sz="quarter" idx="58" hasCustomPrompt="1"/>
          </p:nvPr>
        </p:nvSpPr>
        <p:spPr>
          <a:xfrm>
            <a:off x="36576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1" name="Text Placeholder 11">
            <a:extLst>
              <a:ext uri="{FF2B5EF4-FFF2-40B4-BE49-F238E27FC236}">
                <a16:creationId xmlns:a16="http://schemas.microsoft.com/office/drawing/2014/main" id="{C012AFA8-6503-83E9-168A-DF0E13D6CAD6}"/>
              </a:ext>
              <a:ext uri="{C183D7F6-B498-43B3-948B-1728B52AA6E4}">
                <adec:decorative xmlns:adec="http://schemas.microsoft.com/office/drawing/2017/decorative" val="1"/>
              </a:ext>
            </a:extLst>
          </p:cNvPr>
          <p:cNvSpPr>
            <a:spLocks noGrp="1"/>
          </p:cNvSpPr>
          <p:nvPr>
            <p:ph type="body" sz="quarter" idx="60" hasCustomPrompt="1"/>
          </p:nvPr>
        </p:nvSpPr>
        <p:spPr>
          <a:xfrm>
            <a:off x="389088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3" name="Text Placeholder 11">
            <a:extLst>
              <a:ext uri="{FF2B5EF4-FFF2-40B4-BE49-F238E27FC236}">
                <a16:creationId xmlns:a16="http://schemas.microsoft.com/office/drawing/2014/main" id="{3378B50A-D158-33D6-FFA5-AF78F0C64773}"/>
              </a:ext>
              <a:ext uri="{C183D7F6-B498-43B3-948B-1728B52AA6E4}">
                <adec:decorative xmlns:adec="http://schemas.microsoft.com/office/drawing/2017/decorative" val="1"/>
              </a:ext>
            </a:extLst>
          </p:cNvPr>
          <p:cNvSpPr>
            <a:spLocks noGrp="1"/>
          </p:cNvSpPr>
          <p:nvPr>
            <p:ph type="body" sz="quarter" idx="62" hasCustomPrompt="1"/>
          </p:nvPr>
        </p:nvSpPr>
        <p:spPr>
          <a:xfrm>
            <a:off x="739872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5" name="Text Placeholder 11">
            <a:extLst>
              <a:ext uri="{FF2B5EF4-FFF2-40B4-BE49-F238E27FC236}">
                <a16:creationId xmlns:a16="http://schemas.microsoft.com/office/drawing/2014/main" id="{021DB4FD-8F0C-89CB-9296-0A582340E4D0}"/>
              </a:ext>
              <a:ext uri="{C183D7F6-B498-43B3-948B-1728B52AA6E4}">
                <adec:decorative xmlns:adec="http://schemas.microsoft.com/office/drawing/2017/decorative" val="1"/>
              </a:ext>
            </a:extLst>
          </p:cNvPr>
          <p:cNvSpPr>
            <a:spLocks noGrp="1"/>
          </p:cNvSpPr>
          <p:nvPr>
            <p:ph type="body" sz="quarter" idx="64" hasCustomPrompt="1"/>
          </p:nvPr>
        </p:nvSpPr>
        <p:spPr>
          <a:xfrm>
            <a:off x="1093248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7" name="Text Placeholder 11">
            <a:extLst>
              <a:ext uri="{FF2B5EF4-FFF2-40B4-BE49-F238E27FC236}">
                <a16:creationId xmlns:a16="http://schemas.microsoft.com/office/drawing/2014/main" id="{6C54EBEA-BD75-A038-665E-22F2402D9E76}"/>
              </a:ext>
              <a:ext uri="{C183D7F6-B498-43B3-948B-1728B52AA6E4}">
                <adec:decorative xmlns:adec="http://schemas.microsoft.com/office/drawing/2017/decorative" val="1"/>
              </a:ext>
            </a:extLst>
          </p:cNvPr>
          <p:cNvSpPr>
            <a:spLocks noGrp="1"/>
          </p:cNvSpPr>
          <p:nvPr>
            <p:ph type="body" sz="quarter" idx="65" hasCustomPrompt="1"/>
          </p:nvPr>
        </p:nvSpPr>
        <p:spPr>
          <a:xfrm>
            <a:off x="36576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8" name="Text Placeholder 11">
            <a:extLst>
              <a:ext uri="{FF2B5EF4-FFF2-40B4-BE49-F238E27FC236}">
                <a16:creationId xmlns:a16="http://schemas.microsoft.com/office/drawing/2014/main" id="{1777003D-4650-4BAF-0AFA-EDBD0E83A7FE}"/>
              </a:ext>
              <a:ext uri="{C183D7F6-B498-43B3-948B-1728B52AA6E4}">
                <adec:decorative xmlns:adec="http://schemas.microsoft.com/office/drawing/2017/decorative" val="1"/>
              </a:ext>
            </a:extLst>
          </p:cNvPr>
          <p:cNvSpPr>
            <a:spLocks noGrp="1"/>
          </p:cNvSpPr>
          <p:nvPr>
            <p:ph type="body" sz="quarter" idx="66" hasCustomPrompt="1"/>
          </p:nvPr>
        </p:nvSpPr>
        <p:spPr>
          <a:xfrm>
            <a:off x="389088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9" name="Text Placeholder 11">
            <a:extLst>
              <a:ext uri="{FF2B5EF4-FFF2-40B4-BE49-F238E27FC236}">
                <a16:creationId xmlns:a16="http://schemas.microsoft.com/office/drawing/2014/main" id="{1F4DC032-F093-4512-020C-254A496E6E5C}"/>
              </a:ext>
              <a:ext uri="{C183D7F6-B498-43B3-948B-1728B52AA6E4}">
                <adec:decorative xmlns:adec="http://schemas.microsoft.com/office/drawing/2017/decorative" val="1"/>
              </a:ext>
            </a:extLst>
          </p:cNvPr>
          <p:cNvSpPr>
            <a:spLocks noGrp="1"/>
          </p:cNvSpPr>
          <p:nvPr>
            <p:ph type="body" sz="quarter" idx="67" hasCustomPrompt="1"/>
          </p:nvPr>
        </p:nvSpPr>
        <p:spPr>
          <a:xfrm>
            <a:off x="739872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0" name="Text Placeholder 11">
            <a:extLst>
              <a:ext uri="{FF2B5EF4-FFF2-40B4-BE49-F238E27FC236}">
                <a16:creationId xmlns:a16="http://schemas.microsoft.com/office/drawing/2014/main" id="{14C02DB2-7D5B-4474-A3AB-A2E1B576FA22}"/>
              </a:ext>
              <a:ext uri="{C183D7F6-B498-43B3-948B-1728B52AA6E4}">
                <adec:decorative xmlns:adec="http://schemas.microsoft.com/office/drawing/2017/decorative" val="1"/>
              </a:ext>
            </a:extLst>
          </p:cNvPr>
          <p:cNvSpPr>
            <a:spLocks noGrp="1"/>
          </p:cNvSpPr>
          <p:nvPr>
            <p:ph type="body" sz="quarter" idx="68" hasCustomPrompt="1"/>
          </p:nvPr>
        </p:nvSpPr>
        <p:spPr>
          <a:xfrm>
            <a:off x="1093248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1" name="Text Placeholder 11">
            <a:extLst>
              <a:ext uri="{FF2B5EF4-FFF2-40B4-BE49-F238E27FC236}">
                <a16:creationId xmlns:a16="http://schemas.microsoft.com/office/drawing/2014/main" id="{D0B647BA-860A-A55D-581F-9D6500D720CC}"/>
              </a:ext>
              <a:ext uri="{C183D7F6-B498-43B3-948B-1728B52AA6E4}">
                <adec:decorative xmlns:adec="http://schemas.microsoft.com/office/drawing/2017/decorative" val="1"/>
              </a:ext>
            </a:extLst>
          </p:cNvPr>
          <p:cNvSpPr>
            <a:spLocks noGrp="1"/>
          </p:cNvSpPr>
          <p:nvPr>
            <p:ph type="body" sz="quarter" idx="69" hasCustomPrompt="1"/>
          </p:nvPr>
        </p:nvSpPr>
        <p:spPr>
          <a:xfrm>
            <a:off x="36576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2" name="Text Placeholder 11">
            <a:extLst>
              <a:ext uri="{FF2B5EF4-FFF2-40B4-BE49-F238E27FC236}">
                <a16:creationId xmlns:a16="http://schemas.microsoft.com/office/drawing/2014/main" id="{6CC4B793-32C7-FF59-E180-538479F30EDF}"/>
              </a:ext>
              <a:ext uri="{C183D7F6-B498-43B3-948B-1728B52AA6E4}">
                <adec:decorative xmlns:adec="http://schemas.microsoft.com/office/drawing/2017/decorative" val="1"/>
              </a:ext>
            </a:extLst>
          </p:cNvPr>
          <p:cNvSpPr>
            <a:spLocks noGrp="1"/>
          </p:cNvSpPr>
          <p:nvPr>
            <p:ph type="body" sz="quarter" idx="70" hasCustomPrompt="1"/>
          </p:nvPr>
        </p:nvSpPr>
        <p:spPr>
          <a:xfrm>
            <a:off x="389088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3" name="Text Placeholder 11">
            <a:extLst>
              <a:ext uri="{FF2B5EF4-FFF2-40B4-BE49-F238E27FC236}">
                <a16:creationId xmlns:a16="http://schemas.microsoft.com/office/drawing/2014/main" id="{DA22FD65-C07E-9D95-56E0-D94700EB897B}"/>
              </a:ext>
              <a:ext uri="{C183D7F6-B498-43B3-948B-1728B52AA6E4}">
                <adec:decorative xmlns:adec="http://schemas.microsoft.com/office/drawing/2017/decorative" val="1"/>
              </a:ext>
            </a:extLst>
          </p:cNvPr>
          <p:cNvSpPr>
            <a:spLocks noGrp="1"/>
          </p:cNvSpPr>
          <p:nvPr>
            <p:ph type="body" sz="quarter" idx="71" hasCustomPrompt="1"/>
          </p:nvPr>
        </p:nvSpPr>
        <p:spPr>
          <a:xfrm>
            <a:off x="739872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4" name="Text Placeholder 11">
            <a:extLst>
              <a:ext uri="{FF2B5EF4-FFF2-40B4-BE49-F238E27FC236}">
                <a16:creationId xmlns:a16="http://schemas.microsoft.com/office/drawing/2014/main" id="{6DF2402F-2738-A695-BD0A-10888F4F462B}"/>
              </a:ext>
              <a:ext uri="{C183D7F6-B498-43B3-948B-1728B52AA6E4}">
                <adec:decorative xmlns:adec="http://schemas.microsoft.com/office/drawing/2017/decorative" val="1"/>
              </a:ext>
            </a:extLst>
          </p:cNvPr>
          <p:cNvSpPr>
            <a:spLocks noGrp="1"/>
          </p:cNvSpPr>
          <p:nvPr>
            <p:ph type="body" sz="quarter" idx="72" hasCustomPrompt="1"/>
          </p:nvPr>
        </p:nvSpPr>
        <p:spPr>
          <a:xfrm>
            <a:off x="1093248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6" name="Footer Placeholder">
            <a:extLst>
              <a:ext uri="{FF2B5EF4-FFF2-40B4-BE49-F238E27FC236}">
                <a16:creationId xmlns:a16="http://schemas.microsoft.com/office/drawing/2014/main" id="{704AB8CA-7A9C-2DD0-34A9-28BD69266BA0}"/>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358700500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Who is ArcBes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80C854-A4F7-4CDA-2297-31562ED22AF7}"/>
              </a:ext>
              <a:ext uri="{C183D7F6-B498-43B3-948B-1728B52AA6E4}">
                <adec:decorative xmlns:adec="http://schemas.microsoft.com/office/drawing/2017/decorative" val="1"/>
              </a:ext>
            </a:extLst>
          </p:cNvPr>
          <p:cNvSpPr/>
          <p:nvPr/>
        </p:nvSpPr>
        <p:spPr>
          <a:xfrm>
            <a:off x="54322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8D28B078-96E4-92EB-28EB-2B5265970A11}"/>
              </a:ext>
              <a:ext uri="{C183D7F6-B498-43B3-948B-1728B52AA6E4}">
                <adec:decorative xmlns:adec="http://schemas.microsoft.com/office/drawing/2017/decorative" val="1"/>
              </a:ext>
            </a:extLst>
          </p:cNvPr>
          <p:cNvSpPr/>
          <p:nvPr/>
        </p:nvSpPr>
        <p:spPr>
          <a:xfrm>
            <a:off x="95470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7F5FE70F-87D9-4BD5-B61F-CC82043A83A6}"/>
              </a:ext>
              <a:ext uri="{C183D7F6-B498-43B3-948B-1728B52AA6E4}">
                <adec:decorative xmlns:adec="http://schemas.microsoft.com/office/drawing/2017/decorative" val="1"/>
              </a:ext>
            </a:extLst>
          </p:cNvPr>
          <p:cNvSpPr/>
          <p:nvPr/>
        </p:nvSpPr>
        <p:spPr>
          <a:xfrm>
            <a:off x="96997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2" name="Rectangle 41">
            <a:extLst>
              <a:ext uri="{FF2B5EF4-FFF2-40B4-BE49-F238E27FC236}">
                <a16:creationId xmlns:a16="http://schemas.microsoft.com/office/drawing/2014/main" id="{384683BF-C8F9-4860-099C-B503B22DBF41}"/>
              </a:ext>
              <a:ext uri="{C183D7F6-B498-43B3-948B-1728B52AA6E4}">
                <adec:decorative xmlns:adec="http://schemas.microsoft.com/office/drawing/2017/decorative" val="1"/>
              </a:ext>
            </a:extLst>
          </p:cNvPr>
          <p:cNvSpPr/>
          <p:nvPr/>
        </p:nvSpPr>
        <p:spPr>
          <a:xfrm>
            <a:off x="13174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3" name="Rectangle 42">
            <a:extLst>
              <a:ext uri="{FF2B5EF4-FFF2-40B4-BE49-F238E27FC236}">
                <a16:creationId xmlns:a16="http://schemas.microsoft.com/office/drawing/2014/main" id="{22F4AC42-1303-1A1E-A394-4D82FA3C2B94}"/>
              </a:ext>
              <a:ext uri="{C183D7F6-B498-43B3-948B-1728B52AA6E4}">
                <adec:decorative xmlns:adec="http://schemas.microsoft.com/office/drawing/2017/decorative" val="1"/>
              </a:ext>
            </a:extLst>
          </p:cNvPr>
          <p:cNvSpPr/>
          <p:nvPr/>
        </p:nvSpPr>
        <p:spPr>
          <a:xfrm>
            <a:off x="14701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6" name="Rectangle 45">
            <a:extLst>
              <a:ext uri="{FF2B5EF4-FFF2-40B4-BE49-F238E27FC236}">
                <a16:creationId xmlns:a16="http://schemas.microsoft.com/office/drawing/2014/main" id="{EDF10A98-BE01-0B04-21E1-21C58F5A2EE2}"/>
              </a:ext>
              <a:ext uri="{C183D7F6-B498-43B3-948B-1728B52AA6E4}">
                <adec:decorative xmlns:adec="http://schemas.microsoft.com/office/drawing/2017/decorative" val="1"/>
              </a:ext>
            </a:extLst>
          </p:cNvPr>
          <p:cNvSpPr/>
          <p:nvPr/>
        </p:nvSpPr>
        <p:spPr>
          <a:xfrm>
            <a:off x="55849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7" name="Rectangle 46">
            <a:extLst>
              <a:ext uri="{FF2B5EF4-FFF2-40B4-BE49-F238E27FC236}">
                <a16:creationId xmlns:a16="http://schemas.microsoft.com/office/drawing/2014/main" id="{2BFE00AD-57AC-0580-9448-85FFB6764033}"/>
              </a:ext>
              <a:ext uri="{C183D7F6-B498-43B3-948B-1728B52AA6E4}">
                <adec:decorative xmlns:adec="http://schemas.microsoft.com/office/drawing/2017/decorative" val="1"/>
              </a:ext>
            </a:extLst>
          </p:cNvPr>
          <p:cNvSpPr/>
          <p:nvPr/>
        </p:nvSpPr>
        <p:spPr>
          <a:xfrm>
            <a:off x="537562" y="5562618"/>
            <a:ext cx="13555280" cy="424652"/>
          </a:xfrm>
          <a:prstGeom prst="rect">
            <a:avLst/>
          </a:prstGeom>
          <a:gradFill>
            <a:gsLst>
              <a:gs pos="74000">
                <a:schemeClr val="bg1">
                  <a:alpha val="60000"/>
                  <a:lumMod val="80000"/>
                  <a:lumOff val="20000"/>
                </a:schemeClr>
              </a:gs>
              <a:gs pos="25000">
                <a:schemeClr val="bg1">
                  <a:alpha val="60000"/>
                  <a:lumMod val="80000"/>
                  <a:lumOff val="20000"/>
                </a:schemeClr>
              </a:gs>
              <a:gs pos="0">
                <a:schemeClr val="bg1">
                  <a:lumMod val="85000"/>
                  <a:lumOff val="15000"/>
                  <a:alpha val="0"/>
                </a:schemeClr>
              </a:gs>
              <a:gs pos="100000">
                <a:schemeClr val="bg1">
                  <a:lumMod val="85000"/>
                  <a:lumOff val="15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solidFill>
                <a:schemeClr val="lt1"/>
              </a:solidFill>
              <a:latin typeface="Work Sans Medium" pitchFamily="2" charset="77"/>
            </a:endParaRPr>
          </a:p>
        </p:txBody>
      </p:sp>
      <p:sp>
        <p:nvSpPr>
          <p:cNvPr id="57" name="Title 1">
            <a:extLst>
              <a:ext uri="{FF2B5EF4-FFF2-40B4-BE49-F238E27FC236}">
                <a16:creationId xmlns:a16="http://schemas.microsoft.com/office/drawing/2014/main" id="{28FCF285-55A4-2312-4418-4D91A143D7D7}"/>
              </a:ext>
              <a:ext uri="{C183D7F6-B498-43B3-948B-1728B52AA6E4}">
                <adec:decorative xmlns:adec="http://schemas.microsoft.com/office/drawing/2017/decorative" val="1"/>
              </a:ext>
            </a:extLst>
          </p:cNvPr>
          <p:cNvSpPr txBox="1">
            <a:spLocks/>
          </p:cNvSpPr>
          <p:nvPr/>
        </p:nvSpPr>
        <p:spPr>
          <a:xfrm>
            <a:off x="4601680" y="922454"/>
            <a:ext cx="1773936"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920" b="1" i="0" spc="360">
                <a:solidFill>
                  <a:schemeClr val="tx1"/>
                </a:solidFill>
                <a:latin typeface="+mj-lt"/>
              </a:rPr>
              <a:t>MOTTO:</a:t>
            </a:r>
          </a:p>
        </p:txBody>
      </p:sp>
      <p:sp>
        <p:nvSpPr>
          <p:cNvPr id="59" name="Title 1">
            <a:extLst>
              <a:ext uri="{FF2B5EF4-FFF2-40B4-BE49-F238E27FC236}">
                <a16:creationId xmlns:a16="http://schemas.microsoft.com/office/drawing/2014/main" id="{A890599D-EECF-0F09-49D3-B0F11E822727}"/>
              </a:ext>
              <a:ext uri="{C183D7F6-B498-43B3-948B-1728B52AA6E4}">
                <adec:decorative xmlns:adec="http://schemas.microsoft.com/office/drawing/2017/decorative" val="1"/>
              </a:ext>
            </a:extLst>
          </p:cNvPr>
          <p:cNvSpPr txBox="1">
            <a:spLocks/>
          </p:cNvSpPr>
          <p:nvPr/>
        </p:nvSpPr>
        <p:spPr>
          <a:xfrm>
            <a:off x="6423794"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VISION</a:t>
            </a:r>
          </a:p>
        </p:txBody>
      </p:sp>
      <p:sp>
        <p:nvSpPr>
          <p:cNvPr id="60" name="Title 1">
            <a:extLst>
              <a:ext uri="{FF2B5EF4-FFF2-40B4-BE49-F238E27FC236}">
                <a16:creationId xmlns:a16="http://schemas.microsoft.com/office/drawing/2014/main" id="{3E8CCB18-5049-4D64-8FCA-E756F9BBFB32}"/>
              </a:ext>
              <a:ext uri="{C183D7F6-B498-43B3-948B-1728B52AA6E4}">
                <adec:decorative xmlns:adec="http://schemas.microsoft.com/office/drawing/2017/decorative" val="1"/>
              </a:ext>
            </a:extLst>
          </p:cNvPr>
          <p:cNvSpPr txBox="1">
            <a:spLocks/>
          </p:cNvSpPr>
          <p:nvPr/>
        </p:nvSpPr>
        <p:spPr>
          <a:xfrm>
            <a:off x="10312360" y="2219751"/>
            <a:ext cx="2347344"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STRATEGY</a:t>
            </a:r>
          </a:p>
        </p:txBody>
      </p:sp>
      <p:sp>
        <p:nvSpPr>
          <p:cNvPr id="62" name="TextBox 61">
            <a:extLst>
              <a:ext uri="{FF2B5EF4-FFF2-40B4-BE49-F238E27FC236}">
                <a16:creationId xmlns:a16="http://schemas.microsoft.com/office/drawing/2014/main" id="{6D8F2AE4-FAC3-80AC-5A9B-30BF48F9BE1A}"/>
              </a:ext>
              <a:ext uri="{C183D7F6-B498-43B3-948B-1728B52AA6E4}">
                <adec:decorative xmlns:adec="http://schemas.microsoft.com/office/drawing/2017/decorative" val="1"/>
              </a:ext>
            </a:extLst>
          </p:cNvPr>
          <p:cNvSpPr txBox="1"/>
          <p:nvPr/>
        </p:nvSpPr>
        <p:spPr>
          <a:xfrm>
            <a:off x="2117050"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Creativity</a:t>
            </a:r>
          </a:p>
        </p:txBody>
      </p:sp>
      <p:sp>
        <p:nvSpPr>
          <p:cNvPr id="63" name="TextBox 62">
            <a:extLst>
              <a:ext uri="{FF2B5EF4-FFF2-40B4-BE49-F238E27FC236}">
                <a16:creationId xmlns:a16="http://schemas.microsoft.com/office/drawing/2014/main" id="{D5FB36AF-48D6-372C-B1B4-6727BA749B92}"/>
              </a:ext>
              <a:ext uri="{C183D7F6-B498-43B3-948B-1728B52AA6E4}">
                <adec:decorative xmlns:adec="http://schemas.microsoft.com/office/drawing/2017/decorative" val="1"/>
              </a:ext>
            </a:extLst>
          </p:cNvPr>
          <p:cNvSpPr txBox="1"/>
          <p:nvPr/>
        </p:nvSpPr>
        <p:spPr>
          <a:xfrm>
            <a:off x="3987178"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Integrity</a:t>
            </a:r>
          </a:p>
        </p:txBody>
      </p:sp>
      <p:sp>
        <p:nvSpPr>
          <p:cNvPr id="64" name="TextBox 63">
            <a:extLst>
              <a:ext uri="{FF2B5EF4-FFF2-40B4-BE49-F238E27FC236}">
                <a16:creationId xmlns:a16="http://schemas.microsoft.com/office/drawing/2014/main" id="{5136A133-5FE3-CA91-8533-6986EE93A575}"/>
              </a:ext>
              <a:ext uri="{C183D7F6-B498-43B3-948B-1728B52AA6E4}">
                <adec:decorative xmlns:adec="http://schemas.microsoft.com/office/drawing/2017/decorative" val="1"/>
              </a:ext>
            </a:extLst>
          </p:cNvPr>
          <p:cNvSpPr txBox="1"/>
          <p:nvPr/>
        </p:nvSpPr>
        <p:spPr>
          <a:xfrm>
            <a:off x="5668153" y="6102984"/>
            <a:ext cx="1746398" cy="313932"/>
          </a:xfrm>
          <a:prstGeom prst="rect">
            <a:avLst/>
          </a:prstGeom>
          <a:noFill/>
        </p:spPr>
        <p:txBody>
          <a:bodyPr wrap="square">
            <a:spAutoFit/>
          </a:bodyPr>
          <a:lstStyle/>
          <a:p>
            <a:pPr marL="11431" algn="ctr" defTabSz="1097149">
              <a:defRPr/>
            </a:pPr>
            <a:r>
              <a:rPr lang="en-US" sz="1440" b="1">
                <a:solidFill>
                  <a:schemeClr val="tx1"/>
                </a:solidFill>
                <a:latin typeface="+mj-lt"/>
              </a:rPr>
              <a:t>Collaboration</a:t>
            </a:r>
          </a:p>
        </p:txBody>
      </p:sp>
      <p:sp>
        <p:nvSpPr>
          <p:cNvPr id="65" name="TextBox 64">
            <a:extLst>
              <a:ext uri="{FF2B5EF4-FFF2-40B4-BE49-F238E27FC236}">
                <a16:creationId xmlns:a16="http://schemas.microsoft.com/office/drawing/2014/main" id="{DAEA79EA-81DB-9161-E1BC-6B14D79929C6}"/>
              </a:ext>
              <a:ext uri="{C183D7F6-B498-43B3-948B-1728B52AA6E4}">
                <adec:decorative xmlns:adec="http://schemas.microsoft.com/office/drawing/2017/decorative" val="1"/>
              </a:ext>
            </a:extLst>
          </p:cNvPr>
          <p:cNvSpPr txBox="1"/>
          <p:nvPr/>
        </p:nvSpPr>
        <p:spPr>
          <a:xfrm>
            <a:off x="7567534"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Growth</a:t>
            </a:r>
          </a:p>
        </p:txBody>
      </p:sp>
      <p:sp>
        <p:nvSpPr>
          <p:cNvPr id="66" name="TextBox 65">
            <a:extLst>
              <a:ext uri="{FF2B5EF4-FFF2-40B4-BE49-F238E27FC236}">
                <a16:creationId xmlns:a16="http://schemas.microsoft.com/office/drawing/2014/main" id="{F52CA743-2C77-EE03-F261-0FE138D0F181}"/>
              </a:ext>
              <a:ext uri="{C183D7F6-B498-43B3-948B-1728B52AA6E4}">
                <adec:decorative xmlns:adec="http://schemas.microsoft.com/office/drawing/2017/decorative" val="1"/>
              </a:ext>
            </a:extLst>
          </p:cNvPr>
          <p:cNvSpPr txBox="1"/>
          <p:nvPr/>
        </p:nvSpPr>
        <p:spPr>
          <a:xfrm>
            <a:off x="9451073"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Excellence</a:t>
            </a:r>
          </a:p>
        </p:txBody>
      </p:sp>
      <p:sp>
        <p:nvSpPr>
          <p:cNvPr id="67" name="TextBox 66">
            <a:extLst>
              <a:ext uri="{FF2B5EF4-FFF2-40B4-BE49-F238E27FC236}">
                <a16:creationId xmlns:a16="http://schemas.microsoft.com/office/drawing/2014/main" id="{F65ABF9D-5F37-F375-2400-3DBF2776788E}"/>
              </a:ext>
              <a:ext uri="{C183D7F6-B498-43B3-948B-1728B52AA6E4}">
                <adec:decorative xmlns:adec="http://schemas.microsoft.com/office/drawing/2017/decorative" val="1"/>
              </a:ext>
            </a:extLst>
          </p:cNvPr>
          <p:cNvSpPr txBox="1"/>
          <p:nvPr/>
        </p:nvSpPr>
        <p:spPr>
          <a:xfrm>
            <a:off x="11298976"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Wellness</a:t>
            </a:r>
          </a:p>
        </p:txBody>
      </p:sp>
      <p:sp>
        <p:nvSpPr>
          <p:cNvPr id="76" name="Footer Placeholder">
            <a:extLst>
              <a:ext uri="{FF2B5EF4-FFF2-40B4-BE49-F238E27FC236}">
                <a16:creationId xmlns:a16="http://schemas.microsoft.com/office/drawing/2014/main" id="{EAFCC072-C60F-33E5-55CE-82F64B3CE8A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4" name="Title 1">
            <a:extLst>
              <a:ext uri="{FF2B5EF4-FFF2-40B4-BE49-F238E27FC236}">
                <a16:creationId xmlns:a16="http://schemas.microsoft.com/office/drawing/2014/main" id="{6E2A3DFF-2B9D-C871-BE45-8B070FE37AAB}"/>
              </a:ext>
              <a:ext uri="{C183D7F6-B498-43B3-948B-1728B52AA6E4}">
                <adec:decorative xmlns:adec="http://schemas.microsoft.com/office/drawing/2017/decorative" val="1"/>
              </a:ext>
            </a:extLst>
          </p:cNvPr>
          <p:cNvSpPr txBox="1">
            <a:spLocks/>
          </p:cNvSpPr>
          <p:nvPr/>
        </p:nvSpPr>
        <p:spPr>
          <a:xfrm>
            <a:off x="2313432"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MISSION</a:t>
            </a:r>
          </a:p>
        </p:txBody>
      </p:sp>
      <p:sp>
        <p:nvSpPr>
          <p:cNvPr id="78" name="Slide Number">
            <a:extLst>
              <a:ext uri="{FF2B5EF4-FFF2-40B4-BE49-F238E27FC236}">
                <a16:creationId xmlns:a16="http://schemas.microsoft.com/office/drawing/2014/main" id="{52A1F760-31A1-05FB-AB83-D9CF37E1A20D}"/>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58" name="ArcBest Motto">
            <a:extLst>
              <a:ext uri="{FF2B5EF4-FFF2-40B4-BE49-F238E27FC236}">
                <a16:creationId xmlns:a16="http://schemas.microsoft.com/office/drawing/2014/main" id="{5C85D90C-EEEA-331D-5810-89E9FBCFC27A}"/>
              </a:ext>
            </a:extLst>
          </p:cNvPr>
          <p:cNvSpPr txBox="1"/>
          <p:nvPr/>
        </p:nvSpPr>
        <p:spPr>
          <a:xfrm>
            <a:off x="6375616" y="822960"/>
            <a:ext cx="2991986" cy="424732"/>
          </a:xfrm>
          <a:prstGeom prst="rect">
            <a:avLst/>
          </a:prstGeom>
          <a:noFill/>
        </p:spPr>
        <p:txBody>
          <a:bodyPr wrap="square">
            <a:spAutoFit/>
          </a:bodyPr>
          <a:lstStyle/>
          <a:p>
            <a:pPr marL="11431" defTabSz="1097149">
              <a:defRPr/>
            </a:pPr>
            <a:r>
              <a:rPr lang="en-US" sz="2160" b="1" i="1">
                <a:solidFill>
                  <a:schemeClr val="accent1"/>
                </a:solidFill>
                <a:latin typeface="Work Sans SemiBold" pitchFamily="2" charset="77"/>
              </a:rPr>
              <a:t>“We’ll find a way”</a:t>
            </a:r>
          </a:p>
        </p:txBody>
      </p:sp>
      <p:sp>
        <p:nvSpPr>
          <p:cNvPr id="54" name="Mission">
            <a:extLst>
              <a:ext uri="{FF2B5EF4-FFF2-40B4-BE49-F238E27FC236}">
                <a16:creationId xmlns:a16="http://schemas.microsoft.com/office/drawing/2014/main" id="{6B172BCD-8AAB-62B5-FE88-F2B04FB1A54E}"/>
              </a:ext>
            </a:extLst>
          </p:cNvPr>
          <p:cNvSpPr txBox="1"/>
          <p:nvPr/>
        </p:nvSpPr>
        <p:spPr>
          <a:xfrm>
            <a:off x="1802142" y="2643958"/>
            <a:ext cx="2758876" cy="1569660"/>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a:solidFill>
                  <a:schemeClr val="tx1"/>
                </a:solidFill>
                <a:latin typeface="+mj-lt"/>
              </a:rPr>
              <a:t>To connect and positively impact the world through solving logistics challenges</a:t>
            </a:r>
          </a:p>
        </p:txBody>
      </p:sp>
      <p:sp>
        <p:nvSpPr>
          <p:cNvPr id="55" name="Vision">
            <a:extLst>
              <a:ext uri="{FF2B5EF4-FFF2-40B4-BE49-F238E27FC236}">
                <a16:creationId xmlns:a16="http://schemas.microsoft.com/office/drawing/2014/main" id="{975C0810-C063-B720-6AE3-8AC9F0A8967E}"/>
              </a:ext>
            </a:extLst>
          </p:cNvPr>
          <p:cNvSpPr txBox="1"/>
          <p:nvPr/>
        </p:nvSpPr>
        <p:spPr>
          <a:xfrm>
            <a:off x="5705942" y="2643958"/>
            <a:ext cx="3198286"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be the leading logistics partner and innovator, working with customers to build better supply chains across the globe</a:t>
            </a:r>
          </a:p>
        </p:txBody>
      </p:sp>
      <p:sp>
        <p:nvSpPr>
          <p:cNvPr id="56" name="Strategy">
            <a:extLst>
              <a:ext uri="{FF2B5EF4-FFF2-40B4-BE49-F238E27FC236}">
                <a16:creationId xmlns:a16="http://schemas.microsoft.com/office/drawing/2014/main" id="{4828F07C-7E41-42D8-F2C0-EE0C16D36325}"/>
              </a:ext>
            </a:extLst>
          </p:cNvPr>
          <p:cNvSpPr txBox="1"/>
          <p:nvPr/>
        </p:nvSpPr>
        <p:spPr>
          <a:xfrm>
            <a:off x="9915103" y="2643958"/>
            <a:ext cx="3141859"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drive long-term value by delivering a premium experience and growing informed, trusted, innovative relationships</a:t>
            </a:r>
          </a:p>
        </p:txBody>
      </p:sp>
      <p:sp>
        <p:nvSpPr>
          <p:cNvPr id="61" name="ArcBest">
            <a:extLst>
              <a:ext uri="{FF2B5EF4-FFF2-40B4-BE49-F238E27FC236}">
                <a16:creationId xmlns:a16="http://schemas.microsoft.com/office/drawing/2014/main" id="{142694EC-7A54-1DFA-E0F0-FDEED9E05C62}"/>
              </a:ext>
              <a:ext uri="{C183D7F6-B498-43B3-948B-1728B52AA6E4}">
                <adec:decorative xmlns:adec="http://schemas.microsoft.com/office/drawing/2017/decorative" val="0"/>
              </a:ext>
            </a:extLst>
          </p:cNvPr>
          <p:cNvSpPr txBox="1">
            <a:spLocks/>
          </p:cNvSpPr>
          <p:nvPr/>
        </p:nvSpPr>
        <p:spPr>
          <a:xfrm>
            <a:off x="749810" y="5639749"/>
            <a:ext cx="1052334"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320" b="1" i="0" spc="360">
                <a:solidFill>
                  <a:schemeClr val="accent1"/>
                </a:solidFill>
                <a:latin typeface="+mj-lt"/>
              </a:rPr>
              <a:t>VALUES</a:t>
            </a:r>
          </a:p>
        </p:txBody>
      </p:sp>
      <p:sp>
        <p:nvSpPr>
          <p:cNvPr id="68" name="Creativity">
            <a:extLst>
              <a:ext uri="{FF2B5EF4-FFF2-40B4-BE49-F238E27FC236}">
                <a16:creationId xmlns:a16="http://schemas.microsoft.com/office/drawing/2014/main" id="{ACFE69C7-D48B-CC86-4DE3-0273EAE6D7EB}"/>
              </a:ext>
            </a:extLst>
          </p:cNvPr>
          <p:cNvSpPr txBox="1"/>
          <p:nvPr/>
        </p:nvSpPr>
        <p:spPr>
          <a:xfrm>
            <a:off x="1965341"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create solutions</a:t>
            </a:r>
          </a:p>
        </p:txBody>
      </p:sp>
      <p:sp>
        <p:nvSpPr>
          <p:cNvPr id="69" name="Integrity">
            <a:extLst>
              <a:ext uri="{FF2B5EF4-FFF2-40B4-BE49-F238E27FC236}">
                <a16:creationId xmlns:a16="http://schemas.microsoft.com/office/drawing/2014/main" id="{7A0E886F-0402-ADC0-5300-9459A2D8EA33}"/>
              </a:ext>
            </a:extLst>
          </p:cNvPr>
          <p:cNvSpPr txBox="1"/>
          <p:nvPr/>
        </p:nvSpPr>
        <p:spPr>
          <a:xfrm>
            <a:off x="3835469"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do the </a:t>
            </a:r>
            <a:br>
              <a:rPr lang="en-US" sz="1260" b="1">
                <a:solidFill>
                  <a:schemeClr val="tx1"/>
                </a:solidFill>
                <a:latin typeface="+mj-lt"/>
              </a:rPr>
            </a:br>
            <a:r>
              <a:rPr lang="en-US" sz="1260" b="1">
                <a:solidFill>
                  <a:schemeClr val="tx1"/>
                </a:solidFill>
                <a:latin typeface="+mj-lt"/>
              </a:rPr>
              <a:t>right thing</a:t>
            </a:r>
          </a:p>
        </p:txBody>
      </p:sp>
      <p:sp>
        <p:nvSpPr>
          <p:cNvPr id="70" name="Collaboration">
            <a:extLst>
              <a:ext uri="{FF2B5EF4-FFF2-40B4-BE49-F238E27FC236}">
                <a16:creationId xmlns:a16="http://schemas.microsoft.com/office/drawing/2014/main" id="{A9C35A6D-EB29-3EA9-CD12-8F22FE2BF68C}"/>
              </a:ext>
            </a:extLst>
          </p:cNvPr>
          <p:cNvSpPr txBox="1"/>
          <p:nvPr/>
        </p:nvSpPr>
        <p:spPr>
          <a:xfrm>
            <a:off x="5705942" y="6450368"/>
            <a:ext cx="1645920" cy="284693"/>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work together</a:t>
            </a:r>
          </a:p>
        </p:txBody>
      </p:sp>
      <p:sp>
        <p:nvSpPr>
          <p:cNvPr id="71" name="Growth">
            <a:extLst>
              <a:ext uri="{FF2B5EF4-FFF2-40B4-BE49-F238E27FC236}">
                <a16:creationId xmlns:a16="http://schemas.microsoft.com/office/drawing/2014/main" id="{4F592E4D-FE42-ACB1-3493-01E727428282}"/>
              </a:ext>
            </a:extLst>
          </p:cNvPr>
          <p:cNvSpPr txBox="1"/>
          <p:nvPr/>
        </p:nvSpPr>
        <p:spPr>
          <a:xfrm>
            <a:off x="7452343" y="6450368"/>
            <a:ext cx="1915261"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grow our people and our business</a:t>
            </a:r>
          </a:p>
        </p:txBody>
      </p:sp>
      <p:sp>
        <p:nvSpPr>
          <p:cNvPr id="72" name="Excellence">
            <a:extLst>
              <a:ext uri="{FF2B5EF4-FFF2-40B4-BE49-F238E27FC236}">
                <a16:creationId xmlns:a16="http://schemas.microsoft.com/office/drawing/2014/main" id="{7910DC4F-9EFD-FD14-DC76-EADED984B07E}"/>
              </a:ext>
            </a:extLst>
          </p:cNvPr>
          <p:cNvSpPr txBox="1"/>
          <p:nvPr/>
        </p:nvSpPr>
        <p:spPr>
          <a:xfrm>
            <a:off x="9468080"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exceed expectations</a:t>
            </a:r>
          </a:p>
        </p:txBody>
      </p:sp>
      <p:sp>
        <p:nvSpPr>
          <p:cNvPr id="73" name="Wellness">
            <a:extLst>
              <a:ext uri="{FF2B5EF4-FFF2-40B4-BE49-F238E27FC236}">
                <a16:creationId xmlns:a16="http://schemas.microsoft.com/office/drawing/2014/main" id="{F8999A58-992E-6299-66BF-666F8E296732}"/>
              </a:ext>
            </a:extLst>
          </p:cNvPr>
          <p:cNvSpPr txBox="1"/>
          <p:nvPr/>
        </p:nvSpPr>
        <p:spPr>
          <a:xfrm>
            <a:off x="11390908" y="6450368"/>
            <a:ext cx="1496068"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embrace total health</a:t>
            </a:r>
          </a:p>
        </p:txBody>
      </p:sp>
      <p:pic>
        <p:nvPicPr>
          <p:cNvPr id="2" name="Graphic 1">
            <a:extLst>
              <a:ext uri="{FF2B5EF4-FFF2-40B4-BE49-F238E27FC236}">
                <a16:creationId xmlns:a16="http://schemas.microsoft.com/office/drawing/2014/main" id="{690079C8-88AA-1876-11A4-7E72116D04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17954" y="5261508"/>
            <a:ext cx="987552" cy="987552"/>
          </a:xfrm>
          <a:prstGeom prst="rect">
            <a:avLst/>
          </a:prstGeom>
        </p:spPr>
      </p:pic>
      <p:pic>
        <p:nvPicPr>
          <p:cNvPr id="3" name="Graphic 2">
            <a:extLst>
              <a:ext uri="{FF2B5EF4-FFF2-40B4-BE49-F238E27FC236}">
                <a16:creationId xmlns:a16="http://schemas.microsoft.com/office/drawing/2014/main" id="{31ED05D6-995E-E184-65E8-9B9EB60A13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66478" y="5261508"/>
            <a:ext cx="987552" cy="987552"/>
          </a:xfrm>
          <a:prstGeom prst="rect">
            <a:avLst/>
          </a:prstGeom>
        </p:spPr>
      </p:pic>
      <p:pic>
        <p:nvPicPr>
          <p:cNvPr id="4" name="Graphic 3">
            <a:extLst>
              <a:ext uri="{FF2B5EF4-FFF2-40B4-BE49-F238E27FC236}">
                <a16:creationId xmlns:a16="http://schemas.microsoft.com/office/drawing/2014/main" id="{AF7EAF2C-4AB6-EE17-5DA7-2AD463C216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69430" y="5261508"/>
            <a:ext cx="987552" cy="987552"/>
          </a:xfrm>
          <a:prstGeom prst="rect">
            <a:avLst/>
          </a:prstGeom>
        </p:spPr>
      </p:pic>
      <p:pic>
        <p:nvPicPr>
          <p:cNvPr id="5" name="Graphic 4">
            <a:extLst>
              <a:ext uri="{FF2B5EF4-FFF2-40B4-BE49-F238E27FC236}">
                <a16:creationId xmlns:a16="http://schemas.microsoft.com/office/drawing/2014/main" id="{8C92646C-9846-9D4A-31C0-EA4F459250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93692" y="5261508"/>
            <a:ext cx="987552" cy="987552"/>
          </a:xfrm>
          <a:prstGeom prst="rect">
            <a:avLst/>
          </a:prstGeom>
        </p:spPr>
      </p:pic>
      <p:pic>
        <p:nvPicPr>
          <p:cNvPr id="6" name="Graphic 5">
            <a:extLst>
              <a:ext uri="{FF2B5EF4-FFF2-40B4-BE49-F238E27FC236}">
                <a16:creationId xmlns:a16="http://schemas.microsoft.com/office/drawing/2014/main" id="{1E4D46BB-4CBA-FAA6-5377-8C58596D09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42216" y="5261508"/>
            <a:ext cx="987552" cy="987552"/>
          </a:xfrm>
          <a:prstGeom prst="rect">
            <a:avLst/>
          </a:prstGeom>
        </p:spPr>
      </p:pic>
      <p:pic>
        <p:nvPicPr>
          <p:cNvPr id="7" name="Graphic 6">
            <a:extLst>
              <a:ext uri="{FF2B5EF4-FFF2-40B4-BE49-F238E27FC236}">
                <a16:creationId xmlns:a16="http://schemas.microsoft.com/office/drawing/2014/main" id="{DA9D0DA4-2D92-41AA-703B-17D8981D30C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645166" y="5261508"/>
            <a:ext cx="987552" cy="987552"/>
          </a:xfrm>
          <a:prstGeom prst="rect">
            <a:avLst/>
          </a:prstGeom>
        </p:spPr>
      </p:pic>
      <p:sp>
        <p:nvSpPr>
          <p:cNvPr id="17" name="Title 1">
            <a:extLst>
              <a:ext uri="{FF2B5EF4-FFF2-40B4-BE49-F238E27FC236}">
                <a16:creationId xmlns:a16="http://schemas.microsoft.com/office/drawing/2014/main" id="{682C9B2A-4AF4-8DCE-1058-A8B8889D9A96}"/>
              </a:ext>
              <a:ext uri="{C183D7F6-B498-43B3-948B-1728B52AA6E4}">
                <adec:decorative xmlns:adec="http://schemas.microsoft.com/office/drawing/2017/decorative" val="1"/>
              </a:ext>
            </a:extLst>
          </p:cNvPr>
          <p:cNvSpPr txBox="1">
            <a:spLocks/>
          </p:cNvSpPr>
          <p:nvPr/>
        </p:nvSpPr>
        <p:spPr>
          <a:xfrm>
            <a:off x="4601680" y="922454"/>
            <a:ext cx="1773936"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920" b="1" i="0" spc="360">
                <a:solidFill>
                  <a:schemeClr val="tx1"/>
                </a:solidFill>
                <a:latin typeface="+mj-lt"/>
              </a:rPr>
              <a:t>MOTTO:</a:t>
            </a:r>
          </a:p>
        </p:txBody>
      </p:sp>
      <p:sp>
        <p:nvSpPr>
          <p:cNvPr id="18" name="Title 1">
            <a:extLst>
              <a:ext uri="{FF2B5EF4-FFF2-40B4-BE49-F238E27FC236}">
                <a16:creationId xmlns:a16="http://schemas.microsoft.com/office/drawing/2014/main" id="{55F4F35D-3AE8-341F-D234-5582A5419702}"/>
              </a:ext>
              <a:ext uri="{C183D7F6-B498-43B3-948B-1728B52AA6E4}">
                <adec:decorative xmlns:adec="http://schemas.microsoft.com/office/drawing/2017/decorative" val="1"/>
              </a:ext>
            </a:extLst>
          </p:cNvPr>
          <p:cNvSpPr txBox="1">
            <a:spLocks/>
          </p:cNvSpPr>
          <p:nvPr/>
        </p:nvSpPr>
        <p:spPr>
          <a:xfrm>
            <a:off x="6423794"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VISION</a:t>
            </a:r>
          </a:p>
        </p:txBody>
      </p:sp>
      <p:sp>
        <p:nvSpPr>
          <p:cNvPr id="19" name="Title 1">
            <a:extLst>
              <a:ext uri="{FF2B5EF4-FFF2-40B4-BE49-F238E27FC236}">
                <a16:creationId xmlns:a16="http://schemas.microsoft.com/office/drawing/2014/main" id="{151C0226-1F13-0716-D152-1FD3E7050D93}"/>
              </a:ext>
              <a:ext uri="{C183D7F6-B498-43B3-948B-1728B52AA6E4}">
                <adec:decorative xmlns:adec="http://schemas.microsoft.com/office/drawing/2017/decorative" val="1"/>
              </a:ext>
            </a:extLst>
          </p:cNvPr>
          <p:cNvSpPr txBox="1">
            <a:spLocks/>
          </p:cNvSpPr>
          <p:nvPr/>
        </p:nvSpPr>
        <p:spPr>
          <a:xfrm>
            <a:off x="10312360" y="2219751"/>
            <a:ext cx="2347344"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STRATEGY</a:t>
            </a:r>
          </a:p>
        </p:txBody>
      </p:sp>
      <p:sp>
        <p:nvSpPr>
          <p:cNvPr id="20" name="TextBox 19">
            <a:extLst>
              <a:ext uri="{FF2B5EF4-FFF2-40B4-BE49-F238E27FC236}">
                <a16:creationId xmlns:a16="http://schemas.microsoft.com/office/drawing/2014/main" id="{73562F36-9707-CA10-E154-565DA2995917}"/>
              </a:ext>
              <a:ext uri="{C183D7F6-B498-43B3-948B-1728B52AA6E4}">
                <adec:decorative xmlns:adec="http://schemas.microsoft.com/office/drawing/2017/decorative" val="1"/>
              </a:ext>
            </a:extLst>
          </p:cNvPr>
          <p:cNvSpPr txBox="1"/>
          <p:nvPr/>
        </p:nvSpPr>
        <p:spPr>
          <a:xfrm>
            <a:off x="2117050"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Creativity</a:t>
            </a:r>
          </a:p>
        </p:txBody>
      </p:sp>
      <p:sp>
        <p:nvSpPr>
          <p:cNvPr id="21" name="TextBox 20">
            <a:extLst>
              <a:ext uri="{FF2B5EF4-FFF2-40B4-BE49-F238E27FC236}">
                <a16:creationId xmlns:a16="http://schemas.microsoft.com/office/drawing/2014/main" id="{B54808A8-923D-CBA2-88B2-434B0B180592}"/>
              </a:ext>
              <a:ext uri="{C183D7F6-B498-43B3-948B-1728B52AA6E4}">
                <adec:decorative xmlns:adec="http://schemas.microsoft.com/office/drawing/2017/decorative" val="1"/>
              </a:ext>
            </a:extLst>
          </p:cNvPr>
          <p:cNvSpPr txBox="1"/>
          <p:nvPr/>
        </p:nvSpPr>
        <p:spPr>
          <a:xfrm>
            <a:off x="3987178"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Integrity</a:t>
            </a:r>
          </a:p>
        </p:txBody>
      </p:sp>
      <p:sp>
        <p:nvSpPr>
          <p:cNvPr id="22" name="TextBox 21">
            <a:extLst>
              <a:ext uri="{FF2B5EF4-FFF2-40B4-BE49-F238E27FC236}">
                <a16:creationId xmlns:a16="http://schemas.microsoft.com/office/drawing/2014/main" id="{89E8E409-B707-63E7-71A9-A1B8AC75E105}"/>
              </a:ext>
              <a:ext uri="{C183D7F6-B498-43B3-948B-1728B52AA6E4}">
                <adec:decorative xmlns:adec="http://schemas.microsoft.com/office/drawing/2017/decorative" val="1"/>
              </a:ext>
            </a:extLst>
          </p:cNvPr>
          <p:cNvSpPr txBox="1"/>
          <p:nvPr/>
        </p:nvSpPr>
        <p:spPr>
          <a:xfrm>
            <a:off x="5668153" y="6102984"/>
            <a:ext cx="1746398" cy="313932"/>
          </a:xfrm>
          <a:prstGeom prst="rect">
            <a:avLst/>
          </a:prstGeom>
          <a:noFill/>
        </p:spPr>
        <p:txBody>
          <a:bodyPr wrap="square">
            <a:spAutoFit/>
          </a:bodyPr>
          <a:lstStyle/>
          <a:p>
            <a:pPr marL="11431" algn="ctr" defTabSz="1097149">
              <a:defRPr/>
            </a:pPr>
            <a:r>
              <a:rPr lang="en-US" sz="1440" b="1">
                <a:solidFill>
                  <a:schemeClr val="tx1"/>
                </a:solidFill>
                <a:latin typeface="+mj-lt"/>
              </a:rPr>
              <a:t>Collaboration</a:t>
            </a:r>
          </a:p>
        </p:txBody>
      </p:sp>
      <p:sp>
        <p:nvSpPr>
          <p:cNvPr id="23" name="TextBox 22">
            <a:extLst>
              <a:ext uri="{FF2B5EF4-FFF2-40B4-BE49-F238E27FC236}">
                <a16:creationId xmlns:a16="http://schemas.microsoft.com/office/drawing/2014/main" id="{BCA47420-1B0B-2B16-3E97-1FE99E7ED748}"/>
              </a:ext>
              <a:ext uri="{C183D7F6-B498-43B3-948B-1728B52AA6E4}">
                <adec:decorative xmlns:adec="http://schemas.microsoft.com/office/drawing/2017/decorative" val="1"/>
              </a:ext>
            </a:extLst>
          </p:cNvPr>
          <p:cNvSpPr txBox="1"/>
          <p:nvPr/>
        </p:nvSpPr>
        <p:spPr>
          <a:xfrm>
            <a:off x="7567534"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Growth</a:t>
            </a:r>
          </a:p>
        </p:txBody>
      </p:sp>
      <p:sp>
        <p:nvSpPr>
          <p:cNvPr id="24" name="TextBox 23">
            <a:extLst>
              <a:ext uri="{FF2B5EF4-FFF2-40B4-BE49-F238E27FC236}">
                <a16:creationId xmlns:a16="http://schemas.microsoft.com/office/drawing/2014/main" id="{3DA5720B-7609-A128-4D56-9A8488B0027C}"/>
              </a:ext>
              <a:ext uri="{C183D7F6-B498-43B3-948B-1728B52AA6E4}">
                <adec:decorative xmlns:adec="http://schemas.microsoft.com/office/drawing/2017/decorative" val="1"/>
              </a:ext>
            </a:extLst>
          </p:cNvPr>
          <p:cNvSpPr txBox="1"/>
          <p:nvPr/>
        </p:nvSpPr>
        <p:spPr>
          <a:xfrm>
            <a:off x="9451073"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Excellence</a:t>
            </a:r>
          </a:p>
        </p:txBody>
      </p:sp>
      <p:sp>
        <p:nvSpPr>
          <p:cNvPr id="25" name="TextBox 24">
            <a:extLst>
              <a:ext uri="{FF2B5EF4-FFF2-40B4-BE49-F238E27FC236}">
                <a16:creationId xmlns:a16="http://schemas.microsoft.com/office/drawing/2014/main" id="{385A9194-9362-749B-2175-FFC90A147927}"/>
              </a:ext>
              <a:ext uri="{C183D7F6-B498-43B3-948B-1728B52AA6E4}">
                <adec:decorative xmlns:adec="http://schemas.microsoft.com/office/drawing/2017/decorative" val="1"/>
              </a:ext>
            </a:extLst>
          </p:cNvPr>
          <p:cNvSpPr txBox="1"/>
          <p:nvPr/>
        </p:nvSpPr>
        <p:spPr>
          <a:xfrm>
            <a:off x="11298976"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Wellness</a:t>
            </a:r>
          </a:p>
        </p:txBody>
      </p:sp>
      <p:sp>
        <p:nvSpPr>
          <p:cNvPr id="27" name="Title 1">
            <a:extLst>
              <a:ext uri="{FF2B5EF4-FFF2-40B4-BE49-F238E27FC236}">
                <a16:creationId xmlns:a16="http://schemas.microsoft.com/office/drawing/2014/main" id="{1D7EF78A-FD78-A8C6-0533-9ED39910F561}"/>
              </a:ext>
              <a:ext uri="{C183D7F6-B498-43B3-948B-1728B52AA6E4}">
                <adec:decorative xmlns:adec="http://schemas.microsoft.com/office/drawing/2017/decorative" val="1"/>
              </a:ext>
            </a:extLst>
          </p:cNvPr>
          <p:cNvSpPr txBox="1">
            <a:spLocks/>
          </p:cNvSpPr>
          <p:nvPr/>
        </p:nvSpPr>
        <p:spPr>
          <a:xfrm>
            <a:off x="2313432"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MISSION</a:t>
            </a:r>
          </a:p>
        </p:txBody>
      </p:sp>
      <p:sp>
        <p:nvSpPr>
          <p:cNvPr id="28" name="ArcBest Motto">
            <a:extLst>
              <a:ext uri="{FF2B5EF4-FFF2-40B4-BE49-F238E27FC236}">
                <a16:creationId xmlns:a16="http://schemas.microsoft.com/office/drawing/2014/main" id="{7CAA64DF-72C0-BA68-916D-AED56A87F176}"/>
              </a:ext>
            </a:extLst>
          </p:cNvPr>
          <p:cNvSpPr txBox="1"/>
          <p:nvPr/>
        </p:nvSpPr>
        <p:spPr>
          <a:xfrm>
            <a:off x="6375616" y="822960"/>
            <a:ext cx="2991986" cy="424732"/>
          </a:xfrm>
          <a:prstGeom prst="rect">
            <a:avLst/>
          </a:prstGeom>
          <a:noFill/>
        </p:spPr>
        <p:txBody>
          <a:bodyPr wrap="square">
            <a:spAutoFit/>
          </a:bodyPr>
          <a:lstStyle/>
          <a:p>
            <a:pPr marL="11431" defTabSz="1097149">
              <a:defRPr/>
            </a:pPr>
            <a:r>
              <a:rPr lang="en-US" sz="2160" b="1" i="1">
                <a:solidFill>
                  <a:schemeClr val="accent1"/>
                </a:solidFill>
                <a:latin typeface="Work Sans SemiBold" pitchFamily="2" charset="77"/>
              </a:rPr>
              <a:t>“We’ll find a way”</a:t>
            </a:r>
          </a:p>
        </p:txBody>
      </p:sp>
      <p:sp>
        <p:nvSpPr>
          <p:cNvPr id="29" name="Mission">
            <a:extLst>
              <a:ext uri="{FF2B5EF4-FFF2-40B4-BE49-F238E27FC236}">
                <a16:creationId xmlns:a16="http://schemas.microsoft.com/office/drawing/2014/main" id="{927301C5-28AA-F03C-0285-7486CA051B63}"/>
              </a:ext>
            </a:extLst>
          </p:cNvPr>
          <p:cNvSpPr txBox="1"/>
          <p:nvPr/>
        </p:nvSpPr>
        <p:spPr>
          <a:xfrm>
            <a:off x="1802142" y="2643958"/>
            <a:ext cx="2758876" cy="1569660"/>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a:solidFill>
                  <a:schemeClr val="tx1"/>
                </a:solidFill>
                <a:latin typeface="+mj-lt"/>
              </a:rPr>
              <a:t>To connect and positively impact the world through solving logistics challenges</a:t>
            </a:r>
          </a:p>
        </p:txBody>
      </p:sp>
      <p:sp>
        <p:nvSpPr>
          <p:cNvPr id="30" name="Vision">
            <a:extLst>
              <a:ext uri="{FF2B5EF4-FFF2-40B4-BE49-F238E27FC236}">
                <a16:creationId xmlns:a16="http://schemas.microsoft.com/office/drawing/2014/main" id="{07A92C55-A355-0BC1-D86F-80C2CAC3B0C2}"/>
              </a:ext>
            </a:extLst>
          </p:cNvPr>
          <p:cNvSpPr txBox="1"/>
          <p:nvPr/>
        </p:nvSpPr>
        <p:spPr>
          <a:xfrm>
            <a:off x="5705942" y="2643958"/>
            <a:ext cx="3198286"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be the leading logistics partner and innovator, working with customers to build better supply chains across the globe</a:t>
            </a:r>
          </a:p>
        </p:txBody>
      </p:sp>
      <p:sp>
        <p:nvSpPr>
          <p:cNvPr id="31" name="Strategy">
            <a:extLst>
              <a:ext uri="{FF2B5EF4-FFF2-40B4-BE49-F238E27FC236}">
                <a16:creationId xmlns:a16="http://schemas.microsoft.com/office/drawing/2014/main" id="{26CF125D-9BB1-C6CB-C67F-2BCCCFD5343D}"/>
              </a:ext>
            </a:extLst>
          </p:cNvPr>
          <p:cNvSpPr txBox="1"/>
          <p:nvPr/>
        </p:nvSpPr>
        <p:spPr>
          <a:xfrm>
            <a:off x="9915103" y="2643958"/>
            <a:ext cx="3141859"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drive long-term value by delivering a premium experience and growing informed, trusted, innovative relationships</a:t>
            </a:r>
          </a:p>
        </p:txBody>
      </p:sp>
      <p:sp>
        <p:nvSpPr>
          <p:cNvPr id="32" name="ArcBest">
            <a:extLst>
              <a:ext uri="{FF2B5EF4-FFF2-40B4-BE49-F238E27FC236}">
                <a16:creationId xmlns:a16="http://schemas.microsoft.com/office/drawing/2014/main" id="{B61AC9A0-D04C-0734-81E6-2AA5BD1BE0A0}"/>
              </a:ext>
              <a:ext uri="{C183D7F6-B498-43B3-948B-1728B52AA6E4}">
                <adec:decorative xmlns:adec="http://schemas.microsoft.com/office/drawing/2017/decorative" val="0"/>
              </a:ext>
            </a:extLst>
          </p:cNvPr>
          <p:cNvSpPr txBox="1">
            <a:spLocks/>
          </p:cNvSpPr>
          <p:nvPr/>
        </p:nvSpPr>
        <p:spPr>
          <a:xfrm>
            <a:off x="749810" y="5639749"/>
            <a:ext cx="1052334"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320" b="1" i="0" spc="360">
                <a:solidFill>
                  <a:schemeClr val="accent1"/>
                </a:solidFill>
                <a:latin typeface="+mj-lt"/>
              </a:rPr>
              <a:t>VALUES</a:t>
            </a:r>
          </a:p>
        </p:txBody>
      </p:sp>
      <p:sp>
        <p:nvSpPr>
          <p:cNvPr id="33" name="Creativity">
            <a:extLst>
              <a:ext uri="{FF2B5EF4-FFF2-40B4-BE49-F238E27FC236}">
                <a16:creationId xmlns:a16="http://schemas.microsoft.com/office/drawing/2014/main" id="{7F503DB1-8C88-F3E0-61F7-65DE3D013584}"/>
              </a:ext>
            </a:extLst>
          </p:cNvPr>
          <p:cNvSpPr txBox="1"/>
          <p:nvPr/>
        </p:nvSpPr>
        <p:spPr>
          <a:xfrm>
            <a:off x="1965341"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create solutions</a:t>
            </a:r>
          </a:p>
        </p:txBody>
      </p:sp>
      <p:sp>
        <p:nvSpPr>
          <p:cNvPr id="34" name="Integrity">
            <a:extLst>
              <a:ext uri="{FF2B5EF4-FFF2-40B4-BE49-F238E27FC236}">
                <a16:creationId xmlns:a16="http://schemas.microsoft.com/office/drawing/2014/main" id="{D423B912-805B-90F3-F3C8-205EC766C1F7}"/>
              </a:ext>
            </a:extLst>
          </p:cNvPr>
          <p:cNvSpPr txBox="1"/>
          <p:nvPr/>
        </p:nvSpPr>
        <p:spPr>
          <a:xfrm>
            <a:off x="3835469"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do the </a:t>
            </a:r>
            <a:br>
              <a:rPr lang="en-US" sz="1260" b="1">
                <a:solidFill>
                  <a:schemeClr val="tx1"/>
                </a:solidFill>
                <a:latin typeface="+mj-lt"/>
              </a:rPr>
            </a:br>
            <a:r>
              <a:rPr lang="en-US" sz="1260" b="1">
                <a:solidFill>
                  <a:schemeClr val="tx1"/>
                </a:solidFill>
                <a:latin typeface="+mj-lt"/>
              </a:rPr>
              <a:t>right thing</a:t>
            </a:r>
          </a:p>
        </p:txBody>
      </p:sp>
      <p:sp>
        <p:nvSpPr>
          <p:cNvPr id="35" name="Collaboration">
            <a:extLst>
              <a:ext uri="{FF2B5EF4-FFF2-40B4-BE49-F238E27FC236}">
                <a16:creationId xmlns:a16="http://schemas.microsoft.com/office/drawing/2014/main" id="{C5C13E3E-88A3-9CC2-867D-CB6235CF2AF1}"/>
              </a:ext>
            </a:extLst>
          </p:cNvPr>
          <p:cNvSpPr txBox="1"/>
          <p:nvPr/>
        </p:nvSpPr>
        <p:spPr>
          <a:xfrm>
            <a:off x="5705942" y="6450368"/>
            <a:ext cx="1645920" cy="284693"/>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work together</a:t>
            </a:r>
          </a:p>
        </p:txBody>
      </p:sp>
      <p:sp>
        <p:nvSpPr>
          <p:cNvPr id="36" name="Growth">
            <a:extLst>
              <a:ext uri="{FF2B5EF4-FFF2-40B4-BE49-F238E27FC236}">
                <a16:creationId xmlns:a16="http://schemas.microsoft.com/office/drawing/2014/main" id="{68A762B2-B471-0F7A-578D-520FD152DCAE}"/>
              </a:ext>
            </a:extLst>
          </p:cNvPr>
          <p:cNvSpPr txBox="1"/>
          <p:nvPr/>
        </p:nvSpPr>
        <p:spPr>
          <a:xfrm>
            <a:off x="7452343" y="6450368"/>
            <a:ext cx="1915261"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grow our people and our business</a:t>
            </a:r>
          </a:p>
        </p:txBody>
      </p:sp>
      <p:sp>
        <p:nvSpPr>
          <p:cNvPr id="37" name="Excellence">
            <a:extLst>
              <a:ext uri="{FF2B5EF4-FFF2-40B4-BE49-F238E27FC236}">
                <a16:creationId xmlns:a16="http://schemas.microsoft.com/office/drawing/2014/main" id="{4A195AA0-A456-1026-66A9-D018225573C4}"/>
              </a:ext>
            </a:extLst>
          </p:cNvPr>
          <p:cNvSpPr txBox="1"/>
          <p:nvPr/>
        </p:nvSpPr>
        <p:spPr>
          <a:xfrm>
            <a:off x="9468080"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exceed expectations</a:t>
            </a:r>
          </a:p>
        </p:txBody>
      </p:sp>
      <p:sp>
        <p:nvSpPr>
          <p:cNvPr id="38" name="Wellness">
            <a:extLst>
              <a:ext uri="{FF2B5EF4-FFF2-40B4-BE49-F238E27FC236}">
                <a16:creationId xmlns:a16="http://schemas.microsoft.com/office/drawing/2014/main" id="{E3BCAC9B-BF07-4516-79CE-4795A8543F9E}"/>
              </a:ext>
            </a:extLst>
          </p:cNvPr>
          <p:cNvSpPr txBox="1"/>
          <p:nvPr/>
        </p:nvSpPr>
        <p:spPr>
          <a:xfrm>
            <a:off x="11390908" y="6450368"/>
            <a:ext cx="1496068"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embrace total health</a:t>
            </a:r>
          </a:p>
        </p:txBody>
      </p:sp>
      <p:pic>
        <p:nvPicPr>
          <p:cNvPr id="39" name="Graphic 38">
            <a:extLst>
              <a:ext uri="{FF2B5EF4-FFF2-40B4-BE49-F238E27FC236}">
                <a16:creationId xmlns:a16="http://schemas.microsoft.com/office/drawing/2014/main" id="{E3181D86-C66B-3076-F2C5-D048E7867D5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17954" y="5261508"/>
            <a:ext cx="987552" cy="987552"/>
          </a:xfrm>
          <a:prstGeom prst="rect">
            <a:avLst/>
          </a:prstGeom>
        </p:spPr>
      </p:pic>
      <p:pic>
        <p:nvPicPr>
          <p:cNvPr id="40" name="Graphic 39">
            <a:extLst>
              <a:ext uri="{FF2B5EF4-FFF2-40B4-BE49-F238E27FC236}">
                <a16:creationId xmlns:a16="http://schemas.microsoft.com/office/drawing/2014/main" id="{97CA8DC3-BA14-BE38-DD74-C5903476F54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266478" y="5261508"/>
            <a:ext cx="987552" cy="987552"/>
          </a:xfrm>
          <a:prstGeom prst="rect">
            <a:avLst/>
          </a:prstGeom>
        </p:spPr>
      </p:pic>
      <p:pic>
        <p:nvPicPr>
          <p:cNvPr id="45" name="Graphic 44">
            <a:extLst>
              <a:ext uri="{FF2B5EF4-FFF2-40B4-BE49-F238E27FC236}">
                <a16:creationId xmlns:a16="http://schemas.microsoft.com/office/drawing/2014/main" id="{BBCA3E6A-8F1A-0106-0CF5-218BCB8579F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769430" y="5261508"/>
            <a:ext cx="987552" cy="987552"/>
          </a:xfrm>
          <a:prstGeom prst="rect">
            <a:avLst/>
          </a:prstGeom>
        </p:spPr>
      </p:pic>
      <p:pic>
        <p:nvPicPr>
          <p:cNvPr id="48" name="Graphic 47">
            <a:extLst>
              <a:ext uri="{FF2B5EF4-FFF2-40B4-BE49-F238E27FC236}">
                <a16:creationId xmlns:a16="http://schemas.microsoft.com/office/drawing/2014/main" id="{72A928F7-C410-7268-1CF3-3A377D110EE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893692" y="5261508"/>
            <a:ext cx="987552" cy="987552"/>
          </a:xfrm>
          <a:prstGeom prst="rect">
            <a:avLst/>
          </a:prstGeom>
        </p:spPr>
      </p:pic>
      <p:pic>
        <p:nvPicPr>
          <p:cNvPr id="49" name="Graphic 48">
            <a:extLst>
              <a:ext uri="{FF2B5EF4-FFF2-40B4-BE49-F238E27FC236}">
                <a16:creationId xmlns:a16="http://schemas.microsoft.com/office/drawing/2014/main" id="{BD173170-EC3D-051E-AC4B-E201D873199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142216" y="5261508"/>
            <a:ext cx="987552" cy="987552"/>
          </a:xfrm>
          <a:prstGeom prst="rect">
            <a:avLst/>
          </a:prstGeom>
        </p:spPr>
      </p:pic>
      <p:pic>
        <p:nvPicPr>
          <p:cNvPr id="50" name="Graphic 49">
            <a:extLst>
              <a:ext uri="{FF2B5EF4-FFF2-40B4-BE49-F238E27FC236}">
                <a16:creationId xmlns:a16="http://schemas.microsoft.com/office/drawing/2014/main" id="{5D1235ED-582C-4B8A-8A03-E4967B3F9A5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1645166" y="5261508"/>
            <a:ext cx="987552" cy="987552"/>
          </a:xfrm>
          <a:prstGeom prst="rect">
            <a:avLst/>
          </a:prstGeom>
        </p:spPr>
      </p:pic>
    </p:spTree>
    <p:extLst>
      <p:ext uri="{BB962C8B-B14F-4D97-AF65-F5344CB8AC3E}">
        <p14:creationId xmlns:p14="http://schemas.microsoft.com/office/powerpoint/2010/main" val="99242119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Blank - Light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F4FFF5-9E1A-5B06-62D5-2649CE74E509}"/>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Rectangle 1">
            <a:extLst>
              <a:ext uri="{FF2B5EF4-FFF2-40B4-BE49-F238E27FC236}">
                <a16:creationId xmlns:a16="http://schemas.microsoft.com/office/drawing/2014/main" id="{6F765A6B-E5AE-59E7-2C8A-004C15C1EB87}"/>
              </a:ext>
              <a:ext uri="{C183D7F6-B498-43B3-948B-1728B52AA6E4}">
                <adec:decorative xmlns:adec="http://schemas.microsoft.com/office/drawing/2017/decorative" val="1"/>
              </a:ext>
            </a:extLst>
          </p:cNvPr>
          <p:cNvSpPr/>
          <p:nvPr/>
        </p:nvSpPr>
        <p:spPr>
          <a:xfrm>
            <a:off x="429311" y="371017"/>
            <a:ext cx="13771778" cy="7487569"/>
          </a:xfrm>
          <a:prstGeom prst="rect">
            <a:avLst/>
          </a:prstGeom>
          <a:solidFill>
            <a:srgbClr val="FEFFFF"/>
          </a:solidFill>
          <a:ln w="508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181528978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Footer Only">
    <p:spTree>
      <p:nvGrpSpPr>
        <p:cNvPr id="1" name=""/>
        <p:cNvGrpSpPr/>
        <p:nvPr/>
      </p:nvGrpSpPr>
      <p:grpSpPr>
        <a:xfrm>
          <a:off x="0" y="0"/>
          <a:ext cx="0" cy="0"/>
          <a:chOff x="0" y="0"/>
          <a:chExt cx="0" cy="0"/>
        </a:xfrm>
      </p:grpSpPr>
      <p:sp>
        <p:nvSpPr>
          <p:cNvPr id="76" name="Footer Placeholder">
            <a:extLst>
              <a:ext uri="{FF2B5EF4-FFF2-40B4-BE49-F238E27FC236}">
                <a16:creationId xmlns:a16="http://schemas.microsoft.com/office/drawing/2014/main" id="{EAFCC072-C60F-33E5-55CE-82F64B3CE8A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pic>
        <p:nvPicPr>
          <p:cNvPr id="77" name="ArcBest Icon">
            <a:extLst>
              <a:ext uri="{FF2B5EF4-FFF2-40B4-BE49-F238E27FC236}">
                <a16:creationId xmlns:a16="http://schemas.microsoft.com/office/drawing/2014/main" id="{319A9356-9248-0C29-4FC0-A852DC1FC52E}"/>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
        <p:nvSpPr>
          <p:cNvPr id="78" name="Slide Number">
            <a:extLst>
              <a:ext uri="{FF2B5EF4-FFF2-40B4-BE49-F238E27FC236}">
                <a16:creationId xmlns:a16="http://schemas.microsoft.com/office/drawing/2014/main" id="{52A1F760-31A1-05FB-AB83-D9CF37E1A20D}"/>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pic>
        <p:nvPicPr>
          <p:cNvPr id="2" name="ArcBest Icon">
            <a:extLst>
              <a:ext uri="{FF2B5EF4-FFF2-40B4-BE49-F238E27FC236}">
                <a16:creationId xmlns:a16="http://schemas.microsoft.com/office/drawing/2014/main" id="{9C5A2E69-8BB7-E74B-BFD0-00951C3B7423}"/>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45874723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39FA3D-EA29-B629-6CDA-5138DEDA13B4}"/>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918885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0/70 Call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6CF5BB-9AE4-CA76-2F35-AE742DEA16E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21D3E3AD-7C01-B208-C52E-8CCA01A6A92E}"/>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353DB8B9-19F1-F664-0067-A1AB2647938A}"/>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 name="Footer Placeholder">
            <a:extLst>
              <a:ext uri="{FF2B5EF4-FFF2-40B4-BE49-F238E27FC236}">
                <a16:creationId xmlns:a16="http://schemas.microsoft.com/office/drawing/2014/main" id="{872B5A83-ADE7-CB7D-CC83-E442E67239A3}"/>
              </a:ext>
              <a:ext uri="{C183D7F6-B498-43B3-948B-1728B52AA6E4}">
                <adec:decorative xmlns:adec="http://schemas.microsoft.com/office/drawing/2017/decorative" val="1"/>
              </a:ext>
            </a:extLst>
          </p:cNvPr>
          <p:cNvSpPr>
            <a:spLocks noGrp="1"/>
          </p:cNvSpPr>
          <p:nvPr>
            <p:ph type="ftr" sz="quarter" idx="10"/>
          </p:nvPr>
        </p:nvSpPr>
        <p:spPr>
          <a:xfrm>
            <a:off x="777240" y="7627622"/>
            <a:ext cx="9875520" cy="438150"/>
          </a:xfrm>
        </p:spPr>
        <p:txBody>
          <a:bodyPr/>
          <a:lstStyle>
            <a:lvl1pPr>
              <a:defRPr>
                <a:solidFill>
                  <a:schemeClr val="accent1"/>
                </a:solidFill>
              </a:defRPr>
            </a:lvl1pPr>
          </a:lstStyle>
          <a:p>
            <a:endParaRPr lang="en-US"/>
          </a:p>
        </p:txBody>
      </p:sp>
      <p:sp>
        <p:nvSpPr>
          <p:cNvPr id="3" name="Slide Number">
            <a:extLst>
              <a:ext uri="{FF2B5EF4-FFF2-40B4-BE49-F238E27FC236}">
                <a16:creationId xmlns:a16="http://schemas.microsoft.com/office/drawing/2014/main" id="{B9F09612-58A3-A444-F50B-A7F2D3905E6A}"/>
              </a:ext>
            </a:extLst>
          </p:cNvPr>
          <p:cNvSpPr>
            <a:spLocks noGrp="1"/>
          </p:cNvSpPr>
          <p:nvPr>
            <p:ph type="sldNum" sz="quarter" idx="11"/>
          </p:nvPr>
        </p:nvSpPr>
        <p:spPr>
          <a:xfrm>
            <a:off x="12664440" y="7644766"/>
            <a:ext cx="1691640" cy="438150"/>
          </a:xfrm>
        </p:spPr>
        <p:txBody>
          <a:bodyPr/>
          <a:lstStyle/>
          <a:p>
            <a:fld id="{45D03248-4848-7044-88F9-C9D9A721DD3D}"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First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617187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First Paragraph">
            <a:extLst>
              <a:ext uri="{FF2B5EF4-FFF2-40B4-BE49-F238E27FC236}">
                <a16:creationId xmlns:a16="http://schemas.microsoft.com/office/drawing/2014/main" id="{0A3CD82A-0EF4-066E-C393-64995686C0C6}"/>
              </a:ext>
            </a:extLst>
          </p:cNvPr>
          <p:cNvSpPr>
            <a:spLocks noGrp="1"/>
          </p:cNvSpPr>
          <p:nvPr>
            <p:ph type="body" sz="quarter" idx="15" hasCustomPrompt="1"/>
          </p:nvPr>
        </p:nvSpPr>
        <p:spPr>
          <a:xfrm>
            <a:off x="6171869" y="2732722"/>
            <a:ext cx="7454597" cy="390871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9" name="Sub Title">
            <a:extLst>
              <a:ext uri="{FF2B5EF4-FFF2-40B4-BE49-F238E27FC236}">
                <a16:creationId xmlns:a16="http://schemas.microsoft.com/office/drawing/2014/main" id="{B0BD6886-9E67-5967-4F5C-930235B4D748}"/>
              </a:ext>
            </a:extLst>
          </p:cNvPr>
          <p:cNvSpPr>
            <a:spLocks noGrp="1"/>
          </p:cNvSpPr>
          <p:nvPr>
            <p:ph type="body" idx="13" hasCustomPrompt="1"/>
          </p:nvPr>
        </p:nvSpPr>
        <p:spPr>
          <a:xfrm>
            <a:off x="1007748" y="2194560"/>
            <a:ext cx="4204333" cy="4446874"/>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pic>
        <p:nvPicPr>
          <p:cNvPr id="7" name="ArcBest Icon">
            <a:extLst>
              <a:ext uri="{FF2B5EF4-FFF2-40B4-BE49-F238E27FC236}">
                <a16:creationId xmlns:a16="http://schemas.microsoft.com/office/drawing/2014/main" id="{CB991C14-60CD-4DD1-0139-E595495DF648}"/>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4111285457"/>
      </p:ext>
    </p:extLst>
  </p:cSld>
  <p:clrMapOvr>
    <a:masterClrMapping/>
  </p:clrMapOvr>
  <p:hf sldNum="0" hdr="0" ftr="0" dt="0"/>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Content with Background">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8981CE69-072F-5F83-62B6-8A5D78D09F8B}"/>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Gradient BG 1">
            <a:extLst>
              <a:ext uri="{FF2B5EF4-FFF2-40B4-BE49-F238E27FC236}">
                <a16:creationId xmlns:a16="http://schemas.microsoft.com/office/drawing/2014/main" id="{575E7040-86A6-EF80-2810-A41F359A6F8A}"/>
              </a:ext>
              <a:ext uri="{C183D7F6-B498-43B3-948B-1728B52AA6E4}">
                <adec:decorative xmlns:adec="http://schemas.microsoft.com/office/drawing/2017/decorative" val="1"/>
              </a:ext>
            </a:extLst>
          </p:cNvPr>
          <p:cNvSpPr/>
          <p:nvPr/>
        </p:nvSpPr>
        <p:spPr>
          <a:xfrm>
            <a:off x="605512" y="1531745"/>
            <a:ext cx="13420589"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E33B9940-CC0F-DCC7-B10D-C814D3F0D37D}"/>
              </a:ext>
            </a:extLst>
          </p:cNvPr>
          <p:cNvSpPr>
            <a:spLocks noGrp="1"/>
          </p:cNvSpPr>
          <p:nvPr>
            <p:ph type="body" sz="quarter" idx="23"/>
          </p:nvPr>
        </p:nvSpPr>
        <p:spPr>
          <a:xfrm>
            <a:off x="777241" y="1685422"/>
            <a:ext cx="13083601" cy="5241158"/>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377050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75F848F6-1711-A573-5FA7-2B0511DF935D}"/>
              </a:ext>
            </a:extLst>
          </p:cNvPr>
          <p:cNvSpPr>
            <a:spLocks noGrp="1"/>
          </p:cNvSpPr>
          <p:nvPr>
            <p:ph type="body" sz="quarter" idx="23"/>
          </p:nvPr>
        </p:nvSpPr>
        <p:spPr>
          <a:xfrm>
            <a:off x="457200" y="1623060"/>
            <a:ext cx="13716000" cy="530352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30191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Content with Chart">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75F848F6-1711-A573-5FA7-2B0511DF935D}"/>
              </a:ext>
            </a:extLst>
          </p:cNvPr>
          <p:cNvSpPr>
            <a:spLocks noGrp="1"/>
          </p:cNvSpPr>
          <p:nvPr>
            <p:ph type="body" sz="quarter" idx="23"/>
          </p:nvPr>
        </p:nvSpPr>
        <p:spPr>
          <a:xfrm>
            <a:off x="457201" y="1623060"/>
            <a:ext cx="5201365" cy="530352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94441BB-FB54-FC0E-4E73-BE507322A898}"/>
              </a:ext>
              <a:ext uri="{C183D7F6-B498-43B3-948B-1728B52AA6E4}">
                <adec:decorative xmlns:adec="http://schemas.microsoft.com/office/drawing/2017/decorative" val="1"/>
              </a:ext>
            </a:extLst>
          </p:cNvPr>
          <p:cNvSpPr/>
          <p:nvPr/>
        </p:nvSpPr>
        <p:spPr>
          <a:xfrm>
            <a:off x="5950428" y="1623060"/>
            <a:ext cx="8222773" cy="5303520"/>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8" name="Chart Footer">
            <a:extLst>
              <a:ext uri="{FF2B5EF4-FFF2-40B4-BE49-F238E27FC236}">
                <a16:creationId xmlns:a16="http://schemas.microsoft.com/office/drawing/2014/main" id="{99566C53-0D79-3B4C-0CBA-0BFDB69EBA2D}"/>
              </a:ext>
            </a:extLst>
          </p:cNvPr>
          <p:cNvSpPr>
            <a:spLocks noGrp="1"/>
          </p:cNvSpPr>
          <p:nvPr>
            <p:ph type="body" idx="24" hasCustomPrompt="1"/>
          </p:nvPr>
        </p:nvSpPr>
        <p:spPr>
          <a:xfrm>
            <a:off x="6246098" y="5981940"/>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Tree>
    <p:extLst>
      <p:ext uri="{BB962C8B-B14F-4D97-AF65-F5344CB8AC3E}">
        <p14:creationId xmlns:p14="http://schemas.microsoft.com/office/powerpoint/2010/main" val="276300655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QBR Intro">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9B9F21A0-3881-9E37-8E5E-3590CD7AD851}"/>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Gradient BG 1">
            <a:extLst>
              <a:ext uri="{FF2B5EF4-FFF2-40B4-BE49-F238E27FC236}">
                <a16:creationId xmlns:a16="http://schemas.microsoft.com/office/drawing/2014/main" id="{A14A08C6-24D0-22EA-C4D7-2B9AB54D34BD}"/>
              </a:ext>
              <a:ext uri="{C183D7F6-B498-43B3-948B-1728B52AA6E4}">
                <adec:decorative xmlns:adec="http://schemas.microsoft.com/office/drawing/2017/decorative" val="1"/>
              </a:ext>
            </a:extLst>
          </p:cNvPr>
          <p:cNvSpPr/>
          <p:nvPr/>
        </p:nvSpPr>
        <p:spPr>
          <a:xfrm>
            <a:off x="605512" y="1531745"/>
            <a:ext cx="6605185"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Gradient BG 1">
            <a:extLst>
              <a:ext uri="{FF2B5EF4-FFF2-40B4-BE49-F238E27FC236}">
                <a16:creationId xmlns:a16="http://schemas.microsoft.com/office/drawing/2014/main" id="{51B891F8-626F-818D-13C7-734A9F2948EF}"/>
              </a:ext>
              <a:ext uri="{C183D7F6-B498-43B3-948B-1728B52AA6E4}">
                <adec:decorative xmlns:adec="http://schemas.microsoft.com/office/drawing/2017/decorative" val="1"/>
              </a:ext>
            </a:extLst>
          </p:cNvPr>
          <p:cNvSpPr/>
          <p:nvPr/>
        </p:nvSpPr>
        <p:spPr>
          <a:xfrm>
            <a:off x="7382121" y="1531745"/>
            <a:ext cx="6605185"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1" y="441960"/>
            <a:ext cx="8984231"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1" y="909461"/>
            <a:ext cx="8984231"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11">
            <a:extLst>
              <a:ext uri="{FF2B5EF4-FFF2-40B4-BE49-F238E27FC236}">
                <a16:creationId xmlns:a16="http://schemas.microsoft.com/office/drawing/2014/main" id="{720D38B4-1A78-BCA7-BA40-644070673BD8}"/>
              </a:ext>
              <a:ext uri="{C183D7F6-B498-43B3-948B-1728B52AA6E4}">
                <adec:decorative xmlns:adec="http://schemas.microsoft.com/office/drawing/2017/decorative" val="1"/>
              </a:ext>
            </a:extLst>
          </p:cNvPr>
          <p:cNvSpPr>
            <a:spLocks noGrp="1"/>
          </p:cNvSpPr>
          <p:nvPr>
            <p:ph type="body" sz="quarter" idx="50" hasCustomPrompt="1"/>
          </p:nvPr>
        </p:nvSpPr>
        <p:spPr>
          <a:xfrm>
            <a:off x="9939602" y="417129"/>
            <a:ext cx="4498848" cy="166254"/>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MEETING NAME OR TEAM NAME</a:t>
            </a:r>
          </a:p>
        </p:txBody>
      </p:sp>
      <p:sp>
        <p:nvSpPr>
          <p:cNvPr id="10" name="Text Placeholder 11">
            <a:extLst>
              <a:ext uri="{FF2B5EF4-FFF2-40B4-BE49-F238E27FC236}">
                <a16:creationId xmlns:a16="http://schemas.microsoft.com/office/drawing/2014/main" id="{62D59110-DDB1-EEA3-989F-52F3C0A22FB0}"/>
              </a:ext>
              <a:ext uri="{C183D7F6-B498-43B3-948B-1728B52AA6E4}">
                <adec:decorative xmlns:adec="http://schemas.microsoft.com/office/drawing/2017/decorative" val="1"/>
              </a:ext>
            </a:extLst>
          </p:cNvPr>
          <p:cNvSpPr>
            <a:spLocks noGrp="1"/>
          </p:cNvSpPr>
          <p:nvPr>
            <p:ph type="body" sz="quarter" idx="51" hasCustomPrompt="1"/>
          </p:nvPr>
        </p:nvSpPr>
        <p:spPr>
          <a:xfrm>
            <a:off x="9939602" y="713123"/>
            <a:ext cx="4498848" cy="182880"/>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MONTH &amp; YEAR</a:t>
            </a:r>
          </a:p>
        </p:txBody>
      </p:sp>
      <p:sp>
        <p:nvSpPr>
          <p:cNvPr id="14" name="First Header">
            <a:extLst>
              <a:ext uri="{FF2B5EF4-FFF2-40B4-BE49-F238E27FC236}">
                <a16:creationId xmlns:a16="http://schemas.microsoft.com/office/drawing/2014/main" id="{D5ED6158-8D74-ED1E-BFA9-6C04A1965C1F}"/>
              </a:ext>
            </a:extLst>
          </p:cNvPr>
          <p:cNvSpPr>
            <a:spLocks noGrp="1"/>
          </p:cNvSpPr>
          <p:nvPr>
            <p:ph type="body" idx="53" hasCustomPrompt="1"/>
          </p:nvPr>
        </p:nvSpPr>
        <p:spPr>
          <a:xfrm>
            <a:off x="798113" y="1672896"/>
            <a:ext cx="6231714" cy="365760"/>
          </a:xfrm>
          <a:prstGeom prst="rect">
            <a:avLst/>
          </a:prstGeom>
        </p:spPr>
        <p:txBody>
          <a:bodyPr anchor="b">
            <a:noAutofit/>
          </a:bodyPr>
          <a:lstStyle>
            <a:lvl1pPr marL="0" indent="0" algn="l">
              <a:buNone/>
              <a:defRPr sz="144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5" name="First Header">
            <a:extLst>
              <a:ext uri="{FF2B5EF4-FFF2-40B4-BE49-F238E27FC236}">
                <a16:creationId xmlns:a16="http://schemas.microsoft.com/office/drawing/2014/main" id="{7AAB17F7-D374-1834-CEE1-3A04E3859787}"/>
              </a:ext>
            </a:extLst>
          </p:cNvPr>
          <p:cNvSpPr>
            <a:spLocks noGrp="1"/>
          </p:cNvSpPr>
          <p:nvPr>
            <p:ph type="body" idx="54" hasCustomPrompt="1"/>
          </p:nvPr>
        </p:nvSpPr>
        <p:spPr>
          <a:xfrm>
            <a:off x="7548323" y="1672896"/>
            <a:ext cx="6283966" cy="365760"/>
          </a:xfrm>
          <a:prstGeom prst="rect">
            <a:avLst/>
          </a:prstGeom>
        </p:spPr>
        <p:txBody>
          <a:bodyPr anchor="b">
            <a:noAutofit/>
          </a:bodyPr>
          <a:lstStyle>
            <a:lvl1pPr marL="0" indent="0" algn="l">
              <a:buNone/>
              <a:defRPr sz="144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6" name="Text Placeholder 8">
            <a:extLst>
              <a:ext uri="{FF2B5EF4-FFF2-40B4-BE49-F238E27FC236}">
                <a16:creationId xmlns:a16="http://schemas.microsoft.com/office/drawing/2014/main" id="{001A185A-607D-22D6-C649-3BB9D0DC1173}"/>
              </a:ext>
            </a:extLst>
          </p:cNvPr>
          <p:cNvSpPr>
            <a:spLocks noGrp="1"/>
          </p:cNvSpPr>
          <p:nvPr>
            <p:ph type="body" sz="quarter" idx="23"/>
          </p:nvPr>
        </p:nvSpPr>
        <p:spPr>
          <a:xfrm>
            <a:off x="777240" y="2117741"/>
            <a:ext cx="6252587" cy="483379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8">
            <a:extLst>
              <a:ext uri="{FF2B5EF4-FFF2-40B4-BE49-F238E27FC236}">
                <a16:creationId xmlns:a16="http://schemas.microsoft.com/office/drawing/2014/main" id="{D75695CE-3830-627D-073B-E3C76678C0DA}"/>
              </a:ext>
            </a:extLst>
          </p:cNvPr>
          <p:cNvSpPr>
            <a:spLocks noGrp="1"/>
          </p:cNvSpPr>
          <p:nvPr>
            <p:ph type="body" sz="quarter" idx="55"/>
          </p:nvPr>
        </p:nvSpPr>
        <p:spPr>
          <a:xfrm>
            <a:off x="7548323" y="2097913"/>
            <a:ext cx="6283966" cy="483379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640216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QBR Detail">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6AC4C7D0-494D-E29F-EB0D-8F771CADAAF1}"/>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Gradient BG 1">
            <a:extLst>
              <a:ext uri="{FF2B5EF4-FFF2-40B4-BE49-F238E27FC236}">
                <a16:creationId xmlns:a16="http://schemas.microsoft.com/office/drawing/2014/main" id="{E3A56E0E-31A1-5CDB-0B04-B58969FAD323}"/>
              </a:ext>
              <a:ext uri="{C183D7F6-B498-43B3-948B-1728B52AA6E4}">
                <adec:decorative xmlns:adec="http://schemas.microsoft.com/office/drawing/2017/decorative" val="1"/>
              </a:ext>
            </a:extLst>
          </p:cNvPr>
          <p:cNvSpPr/>
          <p:nvPr/>
        </p:nvSpPr>
        <p:spPr>
          <a:xfrm>
            <a:off x="605512" y="1531745"/>
            <a:ext cx="13420589"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1" y="441960"/>
            <a:ext cx="8984231"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1" y="909461"/>
            <a:ext cx="8984231"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11">
            <a:extLst>
              <a:ext uri="{FF2B5EF4-FFF2-40B4-BE49-F238E27FC236}">
                <a16:creationId xmlns:a16="http://schemas.microsoft.com/office/drawing/2014/main" id="{720D38B4-1A78-BCA7-BA40-644070673BD8}"/>
              </a:ext>
              <a:ext uri="{C183D7F6-B498-43B3-948B-1728B52AA6E4}">
                <adec:decorative xmlns:adec="http://schemas.microsoft.com/office/drawing/2017/decorative" val="1"/>
              </a:ext>
            </a:extLst>
          </p:cNvPr>
          <p:cNvSpPr>
            <a:spLocks noGrp="1"/>
          </p:cNvSpPr>
          <p:nvPr>
            <p:ph type="body" sz="quarter" idx="50" hasCustomPrompt="1"/>
          </p:nvPr>
        </p:nvSpPr>
        <p:spPr>
          <a:xfrm>
            <a:off x="9939602" y="417129"/>
            <a:ext cx="4498848" cy="166254"/>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MEETING NAME OR TEAM NAME</a:t>
            </a:r>
          </a:p>
        </p:txBody>
      </p:sp>
      <p:sp>
        <p:nvSpPr>
          <p:cNvPr id="10" name="Text Placeholder 11">
            <a:extLst>
              <a:ext uri="{FF2B5EF4-FFF2-40B4-BE49-F238E27FC236}">
                <a16:creationId xmlns:a16="http://schemas.microsoft.com/office/drawing/2014/main" id="{62D59110-DDB1-EEA3-989F-52F3C0A22FB0}"/>
              </a:ext>
              <a:ext uri="{C183D7F6-B498-43B3-948B-1728B52AA6E4}">
                <adec:decorative xmlns:adec="http://schemas.microsoft.com/office/drawing/2017/decorative" val="1"/>
              </a:ext>
            </a:extLst>
          </p:cNvPr>
          <p:cNvSpPr>
            <a:spLocks noGrp="1"/>
          </p:cNvSpPr>
          <p:nvPr>
            <p:ph type="body" sz="quarter" idx="51" hasCustomPrompt="1"/>
          </p:nvPr>
        </p:nvSpPr>
        <p:spPr>
          <a:xfrm>
            <a:off x="9939602" y="713123"/>
            <a:ext cx="4498848" cy="182880"/>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MONTH &amp; YEAR</a:t>
            </a:r>
          </a:p>
        </p:txBody>
      </p:sp>
      <p:sp>
        <p:nvSpPr>
          <p:cNvPr id="11" name="Text Placeholder 8">
            <a:extLst>
              <a:ext uri="{FF2B5EF4-FFF2-40B4-BE49-F238E27FC236}">
                <a16:creationId xmlns:a16="http://schemas.microsoft.com/office/drawing/2014/main" id="{92E6DF71-742E-2ACF-C3B0-E0F723859200}"/>
              </a:ext>
            </a:extLst>
          </p:cNvPr>
          <p:cNvSpPr>
            <a:spLocks noGrp="1"/>
          </p:cNvSpPr>
          <p:nvPr>
            <p:ph type="body" sz="quarter" idx="23"/>
          </p:nvPr>
        </p:nvSpPr>
        <p:spPr>
          <a:xfrm>
            <a:off x="777241" y="1685422"/>
            <a:ext cx="13083601" cy="5241158"/>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076397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MSR 3 Lead/La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B0EDA8-85D8-6606-0936-E939CDE3B7AF}"/>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1" name="Gradient BG 2">
            <a:extLst>
              <a:ext uri="{FF2B5EF4-FFF2-40B4-BE49-F238E27FC236}">
                <a16:creationId xmlns:a16="http://schemas.microsoft.com/office/drawing/2014/main" id="{F5D22B26-0581-72AC-4F14-6E208818BFF5}"/>
              </a:ext>
              <a:ext uri="{C183D7F6-B498-43B3-948B-1728B52AA6E4}">
                <adec:decorative xmlns:adec="http://schemas.microsoft.com/office/drawing/2017/decorative" val="1"/>
              </a:ext>
            </a:extLst>
          </p:cNvPr>
          <p:cNvSpPr/>
          <p:nvPr/>
        </p:nvSpPr>
        <p:spPr>
          <a:xfrm>
            <a:off x="124549" y="2458555"/>
            <a:ext cx="14372909" cy="506665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Gradient BG 1">
            <a:extLst>
              <a:ext uri="{FF2B5EF4-FFF2-40B4-BE49-F238E27FC236}">
                <a16:creationId xmlns:a16="http://schemas.microsoft.com/office/drawing/2014/main" id="{60FBD62C-142C-AAF4-A452-3CFBC783EC16}"/>
              </a:ext>
              <a:ext uri="{C183D7F6-B498-43B3-948B-1728B52AA6E4}">
                <adec:decorative xmlns:adec="http://schemas.microsoft.com/office/drawing/2017/decorative" val="1"/>
              </a:ext>
            </a:extLst>
          </p:cNvPr>
          <p:cNvSpPr/>
          <p:nvPr/>
        </p:nvSpPr>
        <p:spPr>
          <a:xfrm>
            <a:off x="252348" y="2593327"/>
            <a:ext cx="14124612" cy="507492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aphicFrame>
        <p:nvGraphicFramePr>
          <p:cNvPr id="9" name="Table 8">
            <a:extLst>
              <a:ext uri="{FF2B5EF4-FFF2-40B4-BE49-F238E27FC236}">
                <a16:creationId xmlns:a16="http://schemas.microsoft.com/office/drawing/2014/main" id="{D018E9BA-17AA-B523-AE01-D00954884238}"/>
              </a:ext>
            </a:extLst>
          </p:cNvPr>
          <p:cNvGraphicFramePr>
            <a:graphicFrameLocks noGrp="1"/>
          </p:cNvGraphicFramePr>
          <p:nvPr>
            <p:extLst>
              <p:ext uri="{D42A27DB-BD31-4B8C-83A1-F6EECF244321}">
                <p14:modId xmlns:p14="http://schemas.microsoft.com/office/powerpoint/2010/main" val="658925076"/>
              </p:ext>
            </p:extLst>
          </p:nvPr>
        </p:nvGraphicFramePr>
        <p:xfrm>
          <a:off x="128747" y="946065"/>
          <a:ext cx="7076921" cy="1370852"/>
        </p:xfrm>
        <a:graphic>
          <a:graphicData uri="http://schemas.openxmlformats.org/drawingml/2006/table">
            <a:tbl>
              <a:tblPr firstRow="1" bandRow="1">
                <a:tableStyleId>{0E3FDE45-AF77-4B5C-9715-49D594BDF05E}</a:tableStyleId>
              </a:tblPr>
              <a:tblGrid>
                <a:gridCol w="4221449">
                  <a:extLst>
                    <a:ext uri="{9D8B030D-6E8A-4147-A177-3AD203B41FA5}">
                      <a16:colId xmlns:a16="http://schemas.microsoft.com/office/drawing/2014/main" val="3890729120"/>
                    </a:ext>
                  </a:extLst>
                </a:gridCol>
                <a:gridCol w="951824">
                  <a:extLst>
                    <a:ext uri="{9D8B030D-6E8A-4147-A177-3AD203B41FA5}">
                      <a16:colId xmlns:a16="http://schemas.microsoft.com/office/drawing/2014/main" val="842832717"/>
                    </a:ext>
                  </a:extLst>
                </a:gridCol>
                <a:gridCol w="951824">
                  <a:extLst>
                    <a:ext uri="{9D8B030D-6E8A-4147-A177-3AD203B41FA5}">
                      <a16:colId xmlns:a16="http://schemas.microsoft.com/office/drawing/2014/main" val="780213193"/>
                    </a:ext>
                  </a:extLst>
                </a:gridCol>
                <a:gridCol w="951824">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Lead Measure </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a:t>
                      </a:r>
                      <a:br>
                        <a:rPr lang="en-US" sz="1000" b="0">
                          <a:solidFill>
                            <a:schemeClr val="tx1"/>
                          </a:solidFill>
                          <a:latin typeface="+mj-lt"/>
                        </a:rPr>
                      </a:b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bl>
          </a:graphicData>
        </a:graphic>
      </p:graphicFrame>
      <p:graphicFrame>
        <p:nvGraphicFramePr>
          <p:cNvPr id="10" name="Table 9">
            <a:extLst>
              <a:ext uri="{FF2B5EF4-FFF2-40B4-BE49-F238E27FC236}">
                <a16:creationId xmlns:a16="http://schemas.microsoft.com/office/drawing/2014/main" id="{FE771B02-7077-DD6C-62C0-8EAA351F1D9B}"/>
              </a:ext>
            </a:extLst>
          </p:cNvPr>
          <p:cNvGraphicFramePr>
            <a:graphicFrameLocks noGrp="1"/>
          </p:cNvGraphicFramePr>
          <p:nvPr>
            <p:extLst>
              <p:ext uri="{D42A27DB-BD31-4B8C-83A1-F6EECF244321}">
                <p14:modId xmlns:p14="http://schemas.microsoft.com/office/powerpoint/2010/main" val="1878603720"/>
              </p:ext>
            </p:extLst>
          </p:nvPr>
        </p:nvGraphicFramePr>
        <p:xfrm>
          <a:off x="7370817" y="946065"/>
          <a:ext cx="7130838" cy="1370852"/>
        </p:xfrm>
        <a:graphic>
          <a:graphicData uri="http://schemas.openxmlformats.org/drawingml/2006/table">
            <a:tbl>
              <a:tblPr firstRow="1" bandRow="1">
                <a:tableStyleId>{0E3FDE45-AF77-4B5C-9715-49D594BDF05E}</a:tableStyleId>
              </a:tblPr>
              <a:tblGrid>
                <a:gridCol w="4253610">
                  <a:extLst>
                    <a:ext uri="{9D8B030D-6E8A-4147-A177-3AD203B41FA5}">
                      <a16:colId xmlns:a16="http://schemas.microsoft.com/office/drawing/2014/main" val="3890729120"/>
                    </a:ext>
                  </a:extLst>
                </a:gridCol>
                <a:gridCol w="959076">
                  <a:extLst>
                    <a:ext uri="{9D8B030D-6E8A-4147-A177-3AD203B41FA5}">
                      <a16:colId xmlns:a16="http://schemas.microsoft.com/office/drawing/2014/main" val="842832717"/>
                    </a:ext>
                  </a:extLst>
                </a:gridCol>
                <a:gridCol w="959076">
                  <a:extLst>
                    <a:ext uri="{9D8B030D-6E8A-4147-A177-3AD203B41FA5}">
                      <a16:colId xmlns:a16="http://schemas.microsoft.com/office/drawing/2014/main" val="780213193"/>
                    </a:ext>
                  </a:extLst>
                </a:gridCol>
                <a:gridCol w="959076">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Lag Measure</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bl>
          </a:graphicData>
        </a:graphic>
      </p:graphicFrame>
      <p:sp>
        <p:nvSpPr>
          <p:cNvPr id="15" name="Rectangle 14">
            <a:extLst>
              <a:ext uri="{FF2B5EF4-FFF2-40B4-BE49-F238E27FC236}">
                <a16:creationId xmlns:a16="http://schemas.microsoft.com/office/drawing/2014/main" id="{74EBF62D-5D2C-54C8-F2BB-CFA749F85432}"/>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16" name="Rectangle 15">
            <a:extLst>
              <a:ext uri="{FF2B5EF4-FFF2-40B4-BE49-F238E27FC236}">
                <a16:creationId xmlns:a16="http://schemas.microsoft.com/office/drawing/2014/main" id="{DAAE87C6-65B4-E401-830A-5A39F9354A33}"/>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18" name="Rectangle 17">
            <a:extLst>
              <a:ext uri="{FF2B5EF4-FFF2-40B4-BE49-F238E27FC236}">
                <a16:creationId xmlns:a16="http://schemas.microsoft.com/office/drawing/2014/main" id="{090CBF0F-3F44-43DB-9C76-0202066FDAD7}"/>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2" name="Title">
            <a:extLst>
              <a:ext uri="{FF2B5EF4-FFF2-40B4-BE49-F238E27FC236}">
                <a16:creationId xmlns:a16="http://schemas.microsoft.com/office/drawing/2014/main" id="{AB5683F4-0450-7DA1-D4FE-C1BCDD64F197}"/>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3" name="Graphic 2" descr="Bullseye with solid fill">
            <a:extLst>
              <a:ext uri="{FF2B5EF4-FFF2-40B4-BE49-F238E27FC236}">
                <a16:creationId xmlns:a16="http://schemas.microsoft.com/office/drawing/2014/main" id="{DC8C4BD2-059C-3CAB-C3BA-DE8098F290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7" name="Text Placeholder 11">
            <a:extLst>
              <a:ext uri="{FF2B5EF4-FFF2-40B4-BE49-F238E27FC236}">
                <a16:creationId xmlns:a16="http://schemas.microsoft.com/office/drawing/2014/main" id="{A6F1E25D-CBEE-7B15-6E97-157BD82641E9}"/>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6" name="Graphic 5" descr="Briefcase with solid fill">
            <a:extLst>
              <a:ext uri="{FF2B5EF4-FFF2-40B4-BE49-F238E27FC236}">
                <a16:creationId xmlns:a16="http://schemas.microsoft.com/office/drawing/2014/main" id="{E7A52FA1-6676-B15E-7368-762BA9A605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8" name="Text Placeholder 11">
            <a:extLst>
              <a:ext uri="{FF2B5EF4-FFF2-40B4-BE49-F238E27FC236}">
                <a16:creationId xmlns:a16="http://schemas.microsoft.com/office/drawing/2014/main" id="{7A7A43C5-2A92-8CFE-9FF0-17284741316E}"/>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17" name="First Metric Label">
            <a:extLst>
              <a:ext uri="{FF2B5EF4-FFF2-40B4-BE49-F238E27FC236}">
                <a16:creationId xmlns:a16="http://schemas.microsoft.com/office/drawing/2014/main" id="{04DB5C48-A033-39E2-08F5-E04ADF0CA4A1}"/>
              </a:ext>
            </a:extLst>
          </p:cNvPr>
          <p:cNvSpPr>
            <a:spLocks noGrp="1"/>
          </p:cNvSpPr>
          <p:nvPr>
            <p:ph type="body" idx="17" hasCustomPrompt="1"/>
          </p:nvPr>
        </p:nvSpPr>
        <p:spPr>
          <a:xfrm>
            <a:off x="191951" y="138755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pic>
        <p:nvPicPr>
          <p:cNvPr id="26" name="Graphic 25" descr="Telescope with solid fill">
            <a:extLst>
              <a:ext uri="{FF2B5EF4-FFF2-40B4-BE49-F238E27FC236}">
                <a16:creationId xmlns:a16="http://schemas.microsoft.com/office/drawing/2014/main" id="{6508B48C-C9FF-F87F-042D-5624D1FA89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27" name="Graphic 26" descr="Bar chart with solid fill">
            <a:extLst>
              <a:ext uri="{FF2B5EF4-FFF2-40B4-BE49-F238E27FC236}">
                <a16:creationId xmlns:a16="http://schemas.microsoft.com/office/drawing/2014/main" id="{D3C403ED-F44A-C01E-D240-388AB01633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28" name="First Metric Label">
            <a:extLst>
              <a:ext uri="{FF2B5EF4-FFF2-40B4-BE49-F238E27FC236}">
                <a16:creationId xmlns:a16="http://schemas.microsoft.com/office/drawing/2014/main" id="{2C7E1A93-1A63-DC89-BBFD-58153DEF85C7}"/>
              </a:ext>
            </a:extLst>
          </p:cNvPr>
          <p:cNvSpPr>
            <a:spLocks noGrp="1"/>
          </p:cNvSpPr>
          <p:nvPr>
            <p:ph type="body" idx="54" hasCustomPrompt="1"/>
          </p:nvPr>
        </p:nvSpPr>
        <p:spPr>
          <a:xfrm>
            <a:off x="191951" y="1715134"/>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29" name="First Metric Label">
            <a:extLst>
              <a:ext uri="{FF2B5EF4-FFF2-40B4-BE49-F238E27FC236}">
                <a16:creationId xmlns:a16="http://schemas.microsoft.com/office/drawing/2014/main" id="{9C550A86-0EE0-B73C-709F-27ECDF63C4B7}"/>
              </a:ext>
            </a:extLst>
          </p:cNvPr>
          <p:cNvSpPr>
            <a:spLocks noGrp="1"/>
          </p:cNvSpPr>
          <p:nvPr>
            <p:ph type="body" idx="55" hasCustomPrompt="1"/>
          </p:nvPr>
        </p:nvSpPr>
        <p:spPr>
          <a:xfrm>
            <a:off x="191951" y="2064036"/>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31" name="First Metric Label">
            <a:extLst>
              <a:ext uri="{FF2B5EF4-FFF2-40B4-BE49-F238E27FC236}">
                <a16:creationId xmlns:a16="http://schemas.microsoft.com/office/drawing/2014/main" id="{C487DA7F-C8DC-575C-2AF9-E25794A0E3B3}"/>
              </a:ext>
            </a:extLst>
          </p:cNvPr>
          <p:cNvSpPr>
            <a:spLocks noGrp="1"/>
          </p:cNvSpPr>
          <p:nvPr>
            <p:ph type="body" idx="56" hasCustomPrompt="1"/>
          </p:nvPr>
        </p:nvSpPr>
        <p:spPr>
          <a:xfrm>
            <a:off x="437638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2" name="First Metric Label">
            <a:extLst>
              <a:ext uri="{FF2B5EF4-FFF2-40B4-BE49-F238E27FC236}">
                <a16:creationId xmlns:a16="http://schemas.microsoft.com/office/drawing/2014/main" id="{7F495A8B-B0E7-0CAF-289D-4E1340375142}"/>
              </a:ext>
            </a:extLst>
          </p:cNvPr>
          <p:cNvSpPr>
            <a:spLocks noGrp="1"/>
          </p:cNvSpPr>
          <p:nvPr>
            <p:ph type="body" idx="57" hasCustomPrompt="1"/>
          </p:nvPr>
        </p:nvSpPr>
        <p:spPr>
          <a:xfrm>
            <a:off x="437638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3" name="First Metric Label">
            <a:extLst>
              <a:ext uri="{FF2B5EF4-FFF2-40B4-BE49-F238E27FC236}">
                <a16:creationId xmlns:a16="http://schemas.microsoft.com/office/drawing/2014/main" id="{3241940D-1327-6A6E-5D9E-2302F905EB6D}"/>
              </a:ext>
            </a:extLst>
          </p:cNvPr>
          <p:cNvSpPr>
            <a:spLocks noGrp="1"/>
          </p:cNvSpPr>
          <p:nvPr>
            <p:ph type="body" idx="58" hasCustomPrompt="1"/>
          </p:nvPr>
        </p:nvSpPr>
        <p:spPr>
          <a:xfrm>
            <a:off x="437638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4" name="First Metric Label">
            <a:extLst>
              <a:ext uri="{FF2B5EF4-FFF2-40B4-BE49-F238E27FC236}">
                <a16:creationId xmlns:a16="http://schemas.microsoft.com/office/drawing/2014/main" id="{38082519-F974-7046-EA40-6F84B5EFBC78}"/>
              </a:ext>
            </a:extLst>
          </p:cNvPr>
          <p:cNvSpPr>
            <a:spLocks noGrp="1"/>
          </p:cNvSpPr>
          <p:nvPr>
            <p:ph type="body" idx="59" hasCustomPrompt="1"/>
          </p:nvPr>
        </p:nvSpPr>
        <p:spPr>
          <a:xfrm>
            <a:off x="532507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5" name="First Metric Label">
            <a:extLst>
              <a:ext uri="{FF2B5EF4-FFF2-40B4-BE49-F238E27FC236}">
                <a16:creationId xmlns:a16="http://schemas.microsoft.com/office/drawing/2014/main" id="{B29339C6-170D-1CE3-7E5F-DC150CB362BA}"/>
              </a:ext>
            </a:extLst>
          </p:cNvPr>
          <p:cNvSpPr>
            <a:spLocks noGrp="1"/>
          </p:cNvSpPr>
          <p:nvPr>
            <p:ph type="body" idx="60" hasCustomPrompt="1"/>
          </p:nvPr>
        </p:nvSpPr>
        <p:spPr>
          <a:xfrm>
            <a:off x="532507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6" name="First Metric Label">
            <a:extLst>
              <a:ext uri="{FF2B5EF4-FFF2-40B4-BE49-F238E27FC236}">
                <a16:creationId xmlns:a16="http://schemas.microsoft.com/office/drawing/2014/main" id="{A3A0B7D4-6571-36E3-DC51-4C9213A0463C}"/>
              </a:ext>
            </a:extLst>
          </p:cNvPr>
          <p:cNvSpPr>
            <a:spLocks noGrp="1"/>
          </p:cNvSpPr>
          <p:nvPr>
            <p:ph type="body" idx="61" hasCustomPrompt="1"/>
          </p:nvPr>
        </p:nvSpPr>
        <p:spPr>
          <a:xfrm>
            <a:off x="532507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7" name="First Metric Label">
            <a:extLst>
              <a:ext uri="{FF2B5EF4-FFF2-40B4-BE49-F238E27FC236}">
                <a16:creationId xmlns:a16="http://schemas.microsoft.com/office/drawing/2014/main" id="{77063207-4FA7-F6B5-5052-4D60D3876802}"/>
              </a:ext>
            </a:extLst>
          </p:cNvPr>
          <p:cNvSpPr>
            <a:spLocks noGrp="1"/>
          </p:cNvSpPr>
          <p:nvPr>
            <p:ph type="body" idx="62" hasCustomPrompt="1"/>
          </p:nvPr>
        </p:nvSpPr>
        <p:spPr>
          <a:xfrm>
            <a:off x="626995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8" name="First Metric Label">
            <a:extLst>
              <a:ext uri="{FF2B5EF4-FFF2-40B4-BE49-F238E27FC236}">
                <a16:creationId xmlns:a16="http://schemas.microsoft.com/office/drawing/2014/main" id="{62C85D4E-4056-92A9-9B86-B36520A44EAD}"/>
              </a:ext>
            </a:extLst>
          </p:cNvPr>
          <p:cNvSpPr>
            <a:spLocks noGrp="1"/>
          </p:cNvSpPr>
          <p:nvPr>
            <p:ph type="body" idx="63" hasCustomPrompt="1"/>
          </p:nvPr>
        </p:nvSpPr>
        <p:spPr>
          <a:xfrm>
            <a:off x="626995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F357ABBB-B9B7-4071-4FD1-079D8B484B71}"/>
              </a:ext>
            </a:extLst>
          </p:cNvPr>
          <p:cNvSpPr>
            <a:spLocks noGrp="1"/>
          </p:cNvSpPr>
          <p:nvPr>
            <p:ph type="body" idx="64" hasCustomPrompt="1"/>
          </p:nvPr>
        </p:nvSpPr>
        <p:spPr>
          <a:xfrm>
            <a:off x="626995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0" name="First Metric Label">
            <a:extLst>
              <a:ext uri="{FF2B5EF4-FFF2-40B4-BE49-F238E27FC236}">
                <a16:creationId xmlns:a16="http://schemas.microsoft.com/office/drawing/2014/main" id="{E937EB95-2009-D982-F25C-A19B3C160C90}"/>
              </a:ext>
            </a:extLst>
          </p:cNvPr>
          <p:cNvSpPr>
            <a:spLocks noGrp="1"/>
          </p:cNvSpPr>
          <p:nvPr>
            <p:ph type="body" idx="65" hasCustomPrompt="1"/>
          </p:nvPr>
        </p:nvSpPr>
        <p:spPr>
          <a:xfrm>
            <a:off x="7449478" y="138755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1" name="First Metric Label">
            <a:extLst>
              <a:ext uri="{FF2B5EF4-FFF2-40B4-BE49-F238E27FC236}">
                <a16:creationId xmlns:a16="http://schemas.microsoft.com/office/drawing/2014/main" id="{8B7A4E37-BF89-1F20-0CDA-F899899080A7}"/>
              </a:ext>
            </a:extLst>
          </p:cNvPr>
          <p:cNvSpPr>
            <a:spLocks noGrp="1"/>
          </p:cNvSpPr>
          <p:nvPr>
            <p:ph type="body" idx="66" hasCustomPrompt="1"/>
          </p:nvPr>
        </p:nvSpPr>
        <p:spPr>
          <a:xfrm>
            <a:off x="7449478" y="1715134"/>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2" name="First Metric Label">
            <a:extLst>
              <a:ext uri="{FF2B5EF4-FFF2-40B4-BE49-F238E27FC236}">
                <a16:creationId xmlns:a16="http://schemas.microsoft.com/office/drawing/2014/main" id="{DC1D8408-5709-4385-0B0C-2B0AC7E6E8FE}"/>
              </a:ext>
            </a:extLst>
          </p:cNvPr>
          <p:cNvSpPr>
            <a:spLocks noGrp="1"/>
          </p:cNvSpPr>
          <p:nvPr>
            <p:ph type="body" idx="67" hasCustomPrompt="1"/>
          </p:nvPr>
        </p:nvSpPr>
        <p:spPr>
          <a:xfrm>
            <a:off x="7449478" y="2064036"/>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3" name="First Metric Label">
            <a:extLst>
              <a:ext uri="{FF2B5EF4-FFF2-40B4-BE49-F238E27FC236}">
                <a16:creationId xmlns:a16="http://schemas.microsoft.com/office/drawing/2014/main" id="{EFBC687A-D516-6178-6625-48F567C07665}"/>
              </a:ext>
            </a:extLst>
          </p:cNvPr>
          <p:cNvSpPr>
            <a:spLocks noGrp="1"/>
          </p:cNvSpPr>
          <p:nvPr>
            <p:ph type="body" idx="68" hasCustomPrompt="1"/>
          </p:nvPr>
        </p:nvSpPr>
        <p:spPr>
          <a:xfrm>
            <a:off x="1164190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4" name="First Metric Label">
            <a:extLst>
              <a:ext uri="{FF2B5EF4-FFF2-40B4-BE49-F238E27FC236}">
                <a16:creationId xmlns:a16="http://schemas.microsoft.com/office/drawing/2014/main" id="{9F71F9A5-F7CE-1BEC-1C22-14CFB0FFB02A}"/>
              </a:ext>
            </a:extLst>
          </p:cNvPr>
          <p:cNvSpPr>
            <a:spLocks noGrp="1"/>
          </p:cNvSpPr>
          <p:nvPr>
            <p:ph type="body" idx="69" hasCustomPrompt="1"/>
          </p:nvPr>
        </p:nvSpPr>
        <p:spPr>
          <a:xfrm>
            <a:off x="1164190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5" name="First Metric Label">
            <a:extLst>
              <a:ext uri="{FF2B5EF4-FFF2-40B4-BE49-F238E27FC236}">
                <a16:creationId xmlns:a16="http://schemas.microsoft.com/office/drawing/2014/main" id="{3E283530-3438-878C-0DF5-8C43C83EAE1E}"/>
              </a:ext>
            </a:extLst>
          </p:cNvPr>
          <p:cNvSpPr>
            <a:spLocks noGrp="1"/>
          </p:cNvSpPr>
          <p:nvPr>
            <p:ph type="body" idx="70" hasCustomPrompt="1"/>
          </p:nvPr>
        </p:nvSpPr>
        <p:spPr>
          <a:xfrm>
            <a:off x="1164190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6" name="First Metric Label">
            <a:extLst>
              <a:ext uri="{FF2B5EF4-FFF2-40B4-BE49-F238E27FC236}">
                <a16:creationId xmlns:a16="http://schemas.microsoft.com/office/drawing/2014/main" id="{9067FA1E-50CB-F503-8873-330984BFED41}"/>
              </a:ext>
            </a:extLst>
          </p:cNvPr>
          <p:cNvSpPr>
            <a:spLocks noGrp="1"/>
          </p:cNvSpPr>
          <p:nvPr>
            <p:ph type="body" idx="71" hasCustomPrompt="1"/>
          </p:nvPr>
        </p:nvSpPr>
        <p:spPr>
          <a:xfrm>
            <a:off x="12599784"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B5EBB0E7-D45C-3596-C176-3876E1C18C53}"/>
              </a:ext>
            </a:extLst>
          </p:cNvPr>
          <p:cNvSpPr>
            <a:spLocks noGrp="1"/>
          </p:cNvSpPr>
          <p:nvPr>
            <p:ph type="body" idx="72" hasCustomPrompt="1"/>
          </p:nvPr>
        </p:nvSpPr>
        <p:spPr>
          <a:xfrm>
            <a:off x="12599784"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8" name="First Metric Label">
            <a:extLst>
              <a:ext uri="{FF2B5EF4-FFF2-40B4-BE49-F238E27FC236}">
                <a16:creationId xmlns:a16="http://schemas.microsoft.com/office/drawing/2014/main" id="{1992AC0D-0B00-F0D7-2EB0-43A03F57CBC0}"/>
              </a:ext>
            </a:extLst>
          </p:cNvPr>
          <p:cNvSpPr>
            <a:spLocks noGrp="1"/>
          </p:cNvSpPr>
          <p:nvPr>
            <p:ph type="body" idx="73" hasCustomPrompt="1"/>
          </p:nvPr>
        </p:nvSpPr>
        <p:spPr>
          <a:xfrm>
            <a:off x="12599784"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22B0875A-DFEB-E095-BE76-DCAC4E980BEF}"/>
              </a:ext>
            </a:extLst>
          </p:cNvPr>
          <p:cNvSpPr>
            <a:spLocks noGrp="1"/>
          </p:cNvSpPr>
          <p:nvPr>
            <p:ph type="body" idx="74" hasCustomPrompt="1"/>
          </p:nvPr>
        </p:nvSpPr>
        <p:spPr>
          <a:xfrm>
            <a:off x="1355071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First Metric Label">
            <a:extLst>
              <a:ext uri="{FF2B5EF4-FFF2-40B4-BE49-F238E27FC236}">
                <a16:creationId xmlns:a16="http://schemas.microsoft.com/office/drawing/2014/main" id="{4B800BBD-08EC-66B4-7752-BDB526FA9E1C}"/>
              </a:ext>
            </a:extLst>
          </p:cNvPr>
          <p:cNvSpPr>
            <a:spLocks noGrp="1"/>
          </p:cNvSpPr>
          <p:nvPr>
            <p:ph type="body" idx="75" hasCustomPrompt="1"/>
          </p:nvPr>
        </p:nvSpPr>
        <p:spPr>
          <a:xfrm>
            <a:off x="1355071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669DA40C-C9DF-295E-F3E3-16062B14F48C}"/>
              </a:ext>
            </a:extLst>
          </p:cNvPr>
          <p:cNvSpPr>
            <a:spLocks noGrp="1"/>
          </p:cNvSpPr>
          <p:nvPr>
            <p:ph type="body" idx="76" hasCustomPrompt="1"/>
          </p:nvPr>
        </p:nvSpPr>
        <p:spPr>
          <a:xfrm>
            <a:off x="1355071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77" name="Title">
            <a:extLst>
              <a:ext uri="{FF2B5EF4-FFF2-40B4-BE49-F238E27FC236}">
                <a16:creationId xmlns:a16="http://schemas.microsoft.com/office/drawing/2014/main" id="{D0331C4A-177A-5635-1642-96D74C34AD69}"/>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78" name="Text Placeholder 11">
            <a:extLst>
              <a:ext uri="{FF2B5EF4-FFF2-40B4-BE49-F238E27FC236}">
                <a16:creationId xmlns:a16="http://schemas.microsoft.com/office/drawing/2014/main" id="{06B53A0F-5304-F1F7-4FA4-E6EB2D032BAA}"/>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79" name="Text Placeholder 11">
            <a:extLst>
              <a:ext uri="{FF2B5EF4-FFF2-40B4-BE49-F238E27FC236}">
                <a16:creationId xmlns:a16="http://schemas.microsoft.com/office/drawing/2014/main" id="{525F8BAB-95E1-B9DF-836C-B87BC2E78893}"/>
              </a:ext>
              <a:ext uri="{C183D7F6-B498-43B3-948B-1728B52AA6E4}">
                <adec:decorative xmlns:adec="http://schemas.microsoft.com/office/drawing/2017/decorative" val="1"/>
              </a:ext>
            </a:extLst>
          </p:cNvPr>
          <p:cNvSpPr>
            <a:spLocks noGrp="1"/>
          </p:cNvSpPr>
          <p:nvPr>
            <p:ph type="body" sz="quarter" idx="78" hasCustomPrompt="1"/>
          </p:nvPr>
        </p:nvSpPr>
        <p:spPr>
          <a:xfrm>
            <a:off x="43459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0" name="Text Placeholder 11">
            <a:extLst>
              <a:ext uri="{FF2B5EF4-FFF2-40B4-BE49-F238E27FC236}">
                <a16:creationId xmlns:a16="http://schemas.microsoft.com/office/drawing/2014/main" id="{DA79D726-F45D-BC33-1B55-3CC9ACB65248}"/>
              </a:ext>
              <a:ext uri="{C183D7F6-B498-43B3-948B-1728B52AA6E4}">
                <adec:decorative xmlns:adec="http://schemas.microsoft.com/office/drawing/2017/decorative" val="1"/>
              </a:ext>
            </a:extLst>
          </p:cNvPr>
          <p:cNvSpPr>
            <a:spLocks noGrp="1"/>
          </p:cNvSpPr>
          <p:nvPr>
            <p:ph type="body" sz="quarter" idx="79" hasCustomPrompt="1"/>
          </p:nvPr>
        </p:nvSpPr>
        <p:spPr>
          <a:xfrm>
            <a:off x="529078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2" name="Text Placeholder 11">
            <a:extLst>
              <a:ext uri="{FF2B5EF4-FFF2-40B4-BE49-F238E27FC236}">
                <a16:creationId xmlns:a16="http://schemas.microsoft.com/office/drawing/2014/main" id="{D7EA7A13-940A-C96D-AA75-6A3162BFDCEA}"/>
              </a:ext>
              <a:ext uri="{C183D7F6-B498-43B3-948B-1728B52AA6E4}">
                <adec:decorative xmlns:adec="http://schemas.microsoft.com/office/drawing/2017/decorative" val="1"/>
              </a:ext>
            </a:extLst>
          </p:cNvPr>
          <p:cNvSpPr>
            <a:spLocks noGrp="1"/>
          </p:cNvSpPr>
          <p:nvPr>
            <p:ph type="body" sz="quarter" idx="81" hasCustomPrompt="1"/>
          </p:nvPr>
        </p:nvSpPr>
        <p:spPr>
          <a:xfrm>
            <a:off x="116230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3" name="Text Placeholder 11">
            <a:extLst>
              <a:ext uri="{FF2B5EF4-FFF2-40B4-BE49-F238E27FC236}">
                <a16:creationId xmlns:a16="http://schemas.microsoft.com/office/drawing/2014/main" id="{7849A325-70AD-7382-25A6-E0CB71D22D77}"/>
              </a:ext>
              <a:ext uri="{C183D7F6-B498-43B3-948B-1728B52AA6E4}">
                <adec:decorative xmlns:adec="http://schemas.microsoft.com/office/drawing/2017/decorative" val="1"/>
              </a:ext>
            </a:extLst>
          </p:cNvPr>
          <p:cNvSpPr>
            <a:spLocks noGrp="1"/>
          </p:cNvSpPr>
          <p:nvPr>
            <p:ph type="body" sz="quarter" idx="82" hasCustomPrompt="1"/>
          </p:nvPr>
        </p:nvSpPr>
        <p:spPr>
          <a:xfrm>
            <a:off x="125755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23" name="Rectangle 22">
            <a:extLst>
              <a:ext uri="{FF2B5EF4-FFF2-40B4-BE49-F238E27FC236}">
                <a16:creationId xmlns:a16="http://schemas.microsoft.com/office/drawing/2014/main" id="{0B7ABB9D-A798-962F-DD82-E663E2215806}"/>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89" name="Title">
            <a:extLst>
              <a:ext uri="{FF2B5EF4-FFF2-40B4-BE49-F238E27FC236}">
                <a16:creationId xmlns:a16="http://schemas.microsoft.com/office/drawing/2014/main" id="{DFD12FD7-179F-F2E8-A831-A6230023175A}"/>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91" name="Title">
            <a:extLst>
              <a:ext uri="{FF2B5EF4-FFF2-40B4-BE49-F238E27FC236}">
                <a16:creationId xmlns:a16="http://schemas.microsoft.com/office/drawing/2014/main" id="{368AD722-E8F2-3D10-E94C-583331E08042}"/>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92" name="Title">
            <a:extLst>
              <a:ext uri="{FF2B5EF4-FFF2-40B4-BE49-F238E27FC236}">
                <a16:creationId xmlns:a16="http://schemas.microsoft.com/office/drawing/2014/main" id="{8DA1DB15-C5EF-963E-A8F4-BADA12D0553B}"/>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93" name="Title">
            <a:extLst>
              <a:ext uri="{FF2B5EF4-FFF2-40B4-BE49-F238E27FC236}">
                <a16:creationId xmlns:a16="http://schemas.microsoft.com/office/drawing/2014/main" id="{4AA344B5-DDBA-F51A-E5A8-E5F38754DB51}"/>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13" name="Text Placeholder 12">
            <a:extLst>
              <a:ext uri="{FF2B5EF4-FFF2-40B4-BE49-F238E27FC236}">
                <a16:creationId xmlns:a16="http://schemas.microsoft.com/office/drawing/2014/main" id="{3E26DD60-F808-E603-D953-E97FC6832EB8}"/>
              </a:ext>
            </a:extLst>
          </p:cNvPr>
          <p:cNvSpPr>
            <a:spLocks noGrp="1"/>
          </p:cNvSpPr>
          <p:nvPr>
            <p:ph type="body" sz="quarter" idx="83"/>
          </p:nvPr>
        </p:nvSpPr>
        <p:spPr>
          <a:xfrm>
            <a:off x="475879" y="2770606"/>
            <a:ext cx="6709410" cy="4636034"/>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2">
            <a:extLst>
              <a:ext uri="{FF2B5EF4-FFF2-40B4-BE49-F238E27FC236}">
                <a16:creationId xmlns:a16="http://schemas.microsoft.com/office/drawing/2014/main" id="{4F712EBB-C1D9-D418-2FC4-8BF00501C242}"/>
              </a:ext>
            </a:extLst>
          </p:cNvPr>
          <p:cNvSpPr>
            <a:spLocks noGrp="1"/>
          </p:cNvSpPr>
          <p:nvPr>
            <p:ph type="body" sz="quarter" idx="84"/>
          </p:nvPr>
        </p:nvSpPr>
        <p:spPr>
          <a:xfrm>
            <a:off x="7408817" y="2770606"/>
            <a:ext cx="6709410" cy="4636034"/>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Graphic 18" descr="Bullseye with solid fill">
            <a:extLst>
              <a:ext uri="{FF2B5EF4-FFF2-40B4-BE49-F238E27FC236}">
                <a16:creationId xmlns:a16="http://schemas.microsoft.com/office/drawing/2014/main" id="{4C56268D-6A38-1FC0-43E4-7BFBA472F8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20" name="Graphic 19" descr="Briefcase with solid fill">
            <a:extLst>
              <a:ext uri="{FF2B5EF4-FFF2-40B4-BE49-F238E27FC236}">
                <a16:creationId xmlns:a16="http://schemas.microsoft.com/office/drawing/2014/main" id="{C411C93B-FC94-781B-13EC-CC660AAE26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pic>
        <p:nvPicPr>
          <p:cNvPr id="21" name="Graphic 20" descr="Telescope with solid fill">
            <a:extLst>
              <a:ext uri="{FF2B5EF4-FFF2-40B4-BE49-F238E27FC236}">
                <a16:creationId xmlns:a16="http://schemas.microsoft.com/office/drawing/2014/main" id="{5F1AA7A9-22AE-33EE-6277-D9A397D6BF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22" name="Graphic 21" descr="Bar chart with solid fill">
            <a:extLst>
              <a:ext uri="{FF2B5EF4-FFF2-40B4-BE49-F238E27FC236}">
                <a16:creationId xmlns:a16="http://schemas.microsoft.com/office/drawing/2014/main" id="{0638CBFA-7918-5993-152F-9C403752CA6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24" name="Title">
            <a:extLst>
              <a:ext uri="{FF2B5EF4-FFF2-40B4-BE49-F238E27FC236}">
                <a16:creationId xmlns:a16="http://schemas.microsoft.com/office/drawing/2014/main" id="{15020860-6D58-9F2F-6D5E-FB5B70A3DB3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52" name="Rectangle 51">
            <a:extLst>
              <a:ext uri="{FF2B5EF4-FFF2-40B4-BE49-F238E27FC236}">
                <a16:creationId xmlns:a16="http://schemas.microsoft.com/office/drawing/2014/main" id="{81F26791-D673-757D-3A65-8E2B8DF14210}"/>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53" name="Title">
            <a:extLst>
              <a:ext uri="{FF2B5EF4-FFF2-40B4-BE49-F238E27FC236}">
                <a16:creationId xmlns:a16="http://schemas.microsoft.com/office/drawing/2014/main" id="{28B094F5-671D-5E72-D7D7-16454FDDF8E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55" name="Title">
            <a:extLst>
              <a:ext uri="{FF2B5EF4-FFF2-40B4-BE49-F238E27FC236}">
                <a16:creationId xmlns:a16="http://schemas.microsoft.com/office/drawing/2014/main" id="{4E85A090-DBD0-92C6-AB21-1CB814565F3D}"/>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56" name="Title">
            <a:extLst>
              <a:ext uri="{FF2B5EF4-FFF2-40B4-BE49-F238E27FC236}">
                <a16:creationId xmlns:a16="http://schemas.microsoft.com/office/drawing/2014/main" id="{A3DB4EDC-DCEE-10A0-2EA4-D832D2CE0EBE}"/>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57" name="Title">
            <a:extLst>
              <a:ext uri="{FF2B5EF4-FFF2-40B4-BE49-F238E27FC236}">
                <a16:creationId xmlns:a16="http://schemas.microsoft.com/office/drawing/2014/main" id="{A346110D-2CCF-58A3-07DC-E5851C465487}"/>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Tree>
    <p:extLst>
      <p:ext uri="{BB962C8B-B14F-4D97-AF65-F5344CB8AC3E}">
        <p14:creationId xmlns:p14="http://schemas.microsoft.com/office/powerpoint/2010/main" val="648523086"/>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MSR - 4 Lead/La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92811B-EC95-D2E4-EC35-8CC83032CD37}"/>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684F3C17-572B-6D11-DD92-91C402EDCC03}"/>
              </a:ext>
              <a:ext uri="{C183D7F6-B498-43B3-948B-1728B52AA6E4}">
                <adec:decorative xmlns:adec="http://schemas.microsoft.com/office/drawing/2017/decorative" val="1"/>
              </a:ext>
            </a:extLst>
          </p:cNvPr>
          <p:cNvSpPr/>
          <p:nvPr/>
        </p:nvSpPr>
        <p:spPr>
          <a:xfrm>
            <a:off x="124549" y="2757091"/>
            <a:ext cx="14372909" cy="475592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5856DA66-52A0-5BE7-3228-73686B4EADC6}"/>
              </a:ext>
              <a:ext uri="{C183D7F6-B498-43B3-948B-1728B52AA6E4}">
                <adec:decorative xmlns:adec="http://schemas.microsoft.com/office/drawing/2017/decorative" val="1"/>
              </a:ext>
            </a:extLst>
          </p:cNvPr>
          <p:cNvSpPr/>
          <p:nvPr/>
        </p:nvSpPr>
        <p:spPr>
          <a:xfrm>
            <a:off x="252348" y="2891863"/>
            <a:ext cx="14124612" cy="4589926"/>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aphicFrame>
        <p:nvGraphicFramePr>
          <p:cNvPr id="9" name="Table 8">
            <a:extLst>
              <a:ext uri="{FF2B5EF4-FFF2-40B4-BE49-F238E27FC236}">
                <a16:creationId xmlns:a16="http://schemas.microsoft.com/office/drawing/2014/main" id="{BF4094AE-115B-5BFA-2933-3B2DFE6950CA}"/>
              </a:ext>
            </a:extLst>
          </p:cNvPr>
          <p:cNvGraphicFramePr>
            <a:graphicFrameLocks noGrp="1"/>
          </p:cNvGraphicFramePr>
          <p:nvPr>
            <p:extLst>
              <p:ext uri="{D42A27DB-BD31-4B8C-83A1-F6EECF244321}">
                <p14:modId xmlns:p14="http://schemas.microsoft.com/office/powerpoint/2010/main" val="925649876"/>
              </p:ext>
            </p:extLst>
          </p:nvPr>
        </p:nvGraphicFramePr>
        <p:xfrm>
          <a:off x="128747" y="944282"/>
          <a:ext cx="7076921" cy="1700036"/>
        </p:xfrm>
        <a:graphic>
          <a:graphicData uri="http://schemas.openxmlformats.org/drawingml/2006/table">
            <a:tbl>
              <a:tblPr firstRow="1" bandRow="1">
                <a:tableStyleId>{0E3FDE45-AF77-4B5C-9715-49D594BDF05E}</a:tableStyleId>
              </a:tblPr>
              <a:tblGrid>
                <a:gridCol w="4221449">
                  <a:extLst>
                    <a:ext uri="{9D8B030D-6E8A-4147-A177-3AD203B41FA5}">
                      <a16:colId xmlns:a16="http://schemas.microsoft.com/office/drawing/2014/main" val="3890729120"/>
                    </a:ext>
                  </a:extLst>
                </a:gridCol>
                <a:gridCol w="951824">
                  <a:extLst>
                    <a:ext uri="{9D8B030D-6E8A-4147-A177-3AD203B41FA5}">
                      <a16:colId xmlns:a16="http://schemas.microsoft.com/office/drawing/2014/main" val="842832717"/>
                    </a:ext>
                  </a:extLst>
                </a:gridCol>
                <a:gridCol w="951824">
                  <a:extLst>
                    <a:ext uri="{9D8B030D-6E8A-4147-A177-3AD203B41FA5}">
                      <a16:colId xmlns:a16="http://schemas.microsoft.com/office/drawing/2014/main" val="780213193"/>
                    </a:ext>
                  </a:extLst>
                </a:gridCol>
                <a:gridCol w="951824">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Lead Measure </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a:t>
                      </a:r>
                      <a:br>
                        <a:rPr lang="en-US" sz="1000" b="0">
                          <a:solidFill>
                            <a:schemeClr val="tx1"/>
                          </a:solidFill>
                          <a:latin typeface="+mj-lt"/>
                        </a:rPr>
                      </a:b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extLst>
                  <a:ext uri="{0D108BD9-81ED-4DB2-BD59-A6C34878D82A}">
                    <a16:rowId xmlns:a16="http://schemas.microsoft.com/office/drawing/2014/main" val="952627303"/>
                  </a:ext>
                </a:extLst>
              </a:tr>
            </a:tbl>
          </a:graphicData>
        </a:graphic>
      </p:graphicFrame>
      <p:graphicFrame>
        <p:nvGraphicFramePr>
          <p:cNvPr id="10" name="Table 9">
            <a:extLst>
              <a:ext uri="{FF2B5EF4-FFF2-40B4-BE49-F238E27FC236}">
                <a16:creationId xmlns:a16="http://schemas.microsoft.com/office/drawing/2014/main" id="{DADF6DE3-B4DF-C731-2592-DB3D18D4D35A}"/>
              </a:ext>
            </a:extLst>
          </p:cNvPr>
          <p:cNvGraphicFramePr>
            <a:graphicFrameLocks noGrp="1"/>
          </p:cNvGraphicFramePr>
          <p:nvPr>
            <p:extLst>
              <p:ext uri="{D42A27DB-BD31-4B8C-83A1-F6EECF244321}">
                <p14:modId xmlns:p14="http://schemas.microsoft.com/office/powerpoint/2010/main" val="2430120209"/>
              </p:ext>
            </p:extLst>
          </p:nvPr>
        </p:nvGraphicFramePr>
        <p:xfrm>
          <a:off x="7370817" y="944282"/>
          <a:ext cx="7130838" cy="1700036"/>
        </p:xfrm>
        <a:graphic>
          <a:graphicData uri="http://schemas.openxmlformats.org/drawingml/2006/table">
            <a:tbl>
              <a:tblPr firstRow="1" bandRow="1">
                <a:tableStyleId>{0E3FDE45-AF77-4B5C-9715-49D594BDF05E}</a:tableStyleId>
              </a:tblPr>
              <a:tblGrid>
                <a:gridCol w="4253610">
                  <a:extLst>
                    <a:ext uri="{9D8B030D-6E8A-4147-A177-3AD203B41FA5}">
                      <a16:colId xmlns:a16="http://schemas.microsoft.com/office/drawing/2014/main" val="3890729120"/>
                    </a:ext>
                  </a:extLst>
                </a:gridCol>
                <a:gridCol w="959076">
                  <a:extLst>
                    <a:ext uri="{9D8B030D-6E8A-4147-A177-3AD203B41FA5}">
                      <a16:colId xmlns:a16="http://schemas.microsoft.com/office/drawing/2014/main" val="842832717"/>
                    </a:ext>
                  </a:extLst>
                </a:gridCol>
                <a:gridCol w="959076">
                  <a:extLst>
                    <a:ext uri="{9D8B030D-6E8A-4147-A177-3AD203B41FA5}">
                      <a16:colId xmlns:a16="http://schemas.microsoft.com/office/drawing/2014/main" val="780213193"/>
                    </a:ext>
                  </a:extLst>
                </a:gridCol>
                <a:gridCol w="959076">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Lag Measure</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extLst>
                  <a:ext uri="{0D108BD9-81ED-4DB2-BD59-A6C34878D82A}">
                    <a16:rowId xmlns:a16="http://schemas.microsoft.com/office/drawing/2014/main" val="3097929196"/>
                  </a:ext>
                </a:extLst>
              </a:tr>
            </a:tbl>
          </a:graphicData>
        </a:graphic>
      </p:graphicFrame>
      <p:sp>
        <p:nvSpPr>
          <p:cNvPr id="11" name="Rectangle 10">
            <a:extLst>
              <a:ext uri="{FF2B5EF4-FFF2-40B4-BE49-F238E27FC236}">
                <a16:creationId xmlns:a16="http://schemas.microsoft.com/office/drawing/2014/main" id="{CA81FB6A-8027-F664-D054-3C4659ACB094}"/>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12" name="Rectangle 11">
            <a:extLst>
              <a:ext uri="{FF2B5EF4-FFF2-40B4-BE49-F238E27FC236}">
                <a16:creationId xmlns:a16="http://schemas.microsoft.com/office/drawing/2014/main" id="{2BF13D4A-63E6-EC8A-C16B-DB2AE7E2D7D2}"/>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13" name="Rectangle 12">
            <a:extLst>
              <a:ext uri="{FF2B5EF4-FFF2-40B4-BE49-F238E27FC236}">
                <a16:creationId xmlns:a16="http://schemas.microsoft.com/office/drawing/2014/main" id="{F27ABB65-9782-FFCE-AEC6-CAD30BF71BC4}"/>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28" name="Text Placeholder 12">
            <a:extLst>
              <a:ext uri="{FF2B5EF4-FFF2-40B4-BE49-F238E27FC236}">
                <a16:creationId xmlns:a16="http://schemas.microsoft.com/office/drawing/2014/main" id="{06A3FB0C-3994-00F2-0F24-F8F45D4F07BF}"/>
              </a:ext>
            </a:extLst>
          </p:cNvPr>
          <p:cNvSpPr>
            <a:spLocks noGrp="1"/>
          </p:cNvSpPr>
          <p:nvPr>
            <p:ph type="body" sz="quarter" idx="91"/>
          </p:nvPr>
        </p:nvSpPr>
        <p:spPr>
          <a:xfrm>
            <a:off x="475879"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2">
            <a:extLst>
              <a:ext uri="{FF2B5EF4-FFF2-40B4-BE49-F238E27FC236}">
                <a16:creationId xmlns:a16="http://schemas.microsoft.com/office/drawing/2014/main" id="{4624EAE0-B02C-1F7A-1A5D-714B358B5598}"/>
              </a:ext>
            </a:extLst>
          </p:cNvPr>
          <p:cNvSpPr>
            <a:spLocks noGrp="1"/>
          </p:cNvSpPr>
          <p:nvPr>
            <p:ph type="body" sz="quarter" idx="92"/>
          </p:nvPr>
        </p:nvSpPr>
        <p:spPr>
          <a:xfrm>
            <a:off x="7408817"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E7FAC24D-72F5-E783-A482-96C1E7B01A6D}"/>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25" name="Title">
            <a:extLst>
              <a:ext uri="{FF2B5EF4-FFF2-40B4-BE49-F238E27FC236}">
                <a16:creationId xmlns:a16="http://schemas.microsoft.com/office/drawing/2014/main" id="{F88D9084-095F-557E-450C-22BFB917D615}"/>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30" name="Title">
            <a:extLst>
              <a:ext uri="{FF2B5EF4-FFF2-40B4-BE49-F238E27FC236}">
                <a16:creationId xmlns:a16="http://schemas.microsoft.com/office/drawing/2014/main" id="{4C0D8970-88C7-A592-DFBD-35B95EBA21E7}"/>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31" name="Title">
            <a:extLst>
              <a:ext uri="{FF2B5EF4-FFF2-40B4-BE49-F238E27FC236}">
                <a16:creationId xmlns:a16="http://schemas.microsoft.com/office/drawing/2014/main" id="{08B07B69-A7B1-A2E2-F9E1-669F262CD72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32" name="Title">
            <a:extLst>
              <a:ext uri="{FF2B5EF4-FFF2-40B4-BE49-F238E27FC236}">
                <a16:creationId xmlns:a16="http://schemas.microsoft.com/office/drawing/2014/main" id="{1FE81B78-88FA-D15D-F2A8-98770F999E2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37" name="Title">
            <a:extLst>
              <a:ext uri="{FF2B5EF4-FFF2-40B4-BE49-F238E27FC236}">
                <a16:creationId xmlns:a16="http://schemas.microsoft.com/office/drawing/2014/main" id="{73F2B4C6-A0A8-873D-8C76-197F6CE3BF0B}"/>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38" name="Graphic 37" descr="Bullseye with solid fill">
            <a:extLst>
              <a:ext uri="{FF2B5EF4-FFF2-40B4-BE49-F238E27FC236}">
                <a16:creationId xmlns:a16="http://schemas.microsoft.com/office/drawing/2014/main" id="{742AB489-404E-45CF-CB27-014D5AF7C4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39" name="Text Placeholder 11">
            <a:extLst>
              <a:ext uri="{FF2B5EF4-FFF2-40B4-BE49-F238E27FC236}">
                <a16:creationId xmlns:a16="http://schemas.microsoft.com/office/drawing/2014/main" id="{017CF36D-E747-B1C4-2FA2-4BACC6C412DA}"/>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40" name="Graphic 39" descr="Briefcase with solid fill">
            <a:extLst>
              <a:ext uri="{FF2B5EF4-FFF2-40B4-BE49-F238E27FC236}">
                <a16:creationId xmlns:a16="http://schemas.microsoft.com/office/drawing/2014/main" id="{BC614A84-D23A-C5EC-5CF3-F669CDA53C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41" name="Text Placeholder 11">
            <a:extLst>
              <a:ext uri="{FF2B5EF4-FFF2-40B4-BE49-F238E27FC236}">
                <a16:creationId xmlns:a16="http://schemas.microsoft.com/office/drawing/2014/main" id="{6CFB2165-0A30-374B-4237-25A63092E543}"/>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42" name="First Metric Label">
            <a:extLst>
              <a:ext uri="{FF2B5EF4-FFF2-40B4-BE49-F238E27FC236}">
                <a16:creationId xmlns:a16="http://schemas.microsoft.com/office/drawing/2014/main" id="{A6E12546-A10B-9FE2-761D-69E11D35B3AE}"/>
              </a:ext>
            </a:extLst>
          </p:cNvPr>
          <p:cNvSpPr>
            <a:spLocks noGrp="1"/>
          </p:cNvSpPr>
          <p:nvPr>
            <p:ph type="body" idx="17" hasCustomPrompt="1"/>
          </p:nvPr>
        </p:nvSpPr>
        <p:spPr>
          <a:xfrm>
            <a:off x="191951" y="138755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pic>
        <p:nvPicPr>
          <p:cNvPr id="43" name="Graphic 42" descr="Telescope with solid fill">
            <a:extLst>
              <a:ext uri="{FF2B5EF4-FFF2-40B4-BE49-F238E27FC236}">
                <a16:creationId xmlns:a16="http://schemas.microsoft.com/office/drawing/2014/main" id="{0ACC85C3-D582-71FF-B98B-632B67D7AF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44" name="Graphic 43" descr="Bar chart with solid fill">
            <a:extLst>
              <a:ext uri="{FF2B5EF4-FFF2-40B4-BE49-F238E27FC236}">
                <a16:creationId xmlns:a16="http://schemas.microsoft.com/office/drawing/2014/main" id="{501BB8A5-330F-637C-0D1A-88916F2D4B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45" name="First Metric Label">
            <a:extLst>
              <a:ext uri="{FF2B5EF4-FFF2-40B4-BE49-F238E27FC236}">
                <a16:creationId xmlns:a16="http://schemas.microsoft.com/office/drawing/2014/main" id="{A3D8357E-0B61-5E86-8A59-B0511BD7E7C3}"/>
              </a:ext>
            </a:extLst>
          </p:cNvPr>
          <p:cNvSpPr>
            <a:spLocks noGrp="1"/>
          </p:cNvSpPr>
          <p:nvPr>
            <p:ph type="body" idx="54" hasCustomPrompt="1"/>
          </p:nvPr>
        </p:nvSpPr>
        <p:spPr>
          <a:xfrm>
            <a:off x="191951" y="1715134"/>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First Metric Label">
            <a:extLst>
              <a:ext uri="{FF2B5EF4-FFF2-40B4-BE49-F238E27FC236}">
                <a16:creationId xmlns:a16="http://schemas.microsoft.com/office/drawing/2014/main" id="{C28B135F-C563-CBF1-B2F8-037206ED9D1E}"/>
              </a:ext>
            </a:extLst>
          </p:cNvPr>
          <p:cNvSpPr>
            <a:spLocks noGrp="1"/>
          </p:cNvSpPr>
          <p:nvPr>
            <p:ph type="body" idx="55" hasCustomPrompt="1"/>
          </p:nvPr>
        </p:nvSpPr>
        <p:spPr>
          <a:xfrm>
            <a:off x="191951" y="2064036"/>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7" name="First Metric Label">
            <a:extLst>
              <a:ext uri="{FF2B5EF4-FFF2-40B4-BE49-F238E27FC236}">
                <a16:creationId xmlns:a16="http://schemas.microsoft.com/office/drawing/2014/main" id="{160CAEA2-4C19-E671-73C0-3E3C3E7F7CDC}"/>
              </a:ext>
            </a:extLst>
          </p:cNvPr>
          <p:cNvSpPr>
            <a:spLocks noGrp="1"/>
          </p:cNvSpPr>
          <p:nvPr>
            <p:ph type="body" idx="56" hasCustomPrompt="1"/>
          </p:nvPr>
        </p:nvSpPr>
        <p:spPr>
          <a:xfrm>
            <a:off x="437638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8" name="First Metric Label">
            <a:extLst>
              <a:ext uri="{FF2B5EF4-FFF2-40B4-BE49-F238E27FC236}">
                <a16:creationId xmlns:a16="http://schemas.microsoft.com/office/drawing/2014/main" id="{C7ABF4C5-9D16-7BEF-CF2C-2F42F30EA960}"/>
              </a:ext>
            </a:extLst>
          </p:cNvPr>
          <p:cNvSpPr>
            <a:spLocks noGrp="1"/>
          </p:cNvSpPr>
          <p:nvPr>
            <p:ph type="body" idx="57" hasCustomPrompt="1"/>
          </p:nvPr>
        </p:nvSpPr>
        <p:spPr>
          <a:xfrm>
            <a:off x="437638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E2FB2378-341F-D03B-C79D-54DBBC9F3833}"/>
              </a:ext>
            </a:extLst>
          </p:cNvPr>
          <p:cNvSpPr>
            <a:spLocks noGrp="1"/>
          </p:cNvSpPr>
          <p:nvPr>
            <p:ph type="body" idx="58" hasCustomPrompt="1"/>
          </p:nvPr>
        </p:nvSpPr>
        <p:spPr>
          <a:xfrm>
            <a:off x="437638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First Metric Label">
            <a:extLst>
              <a:ext uri="{FF2B5EF4-FFF2-40B4-BE49-F238E27FC236}">
                <a16:creationId xmlns:a16="http://schemas.microsoft.com/office/drawing/2014/main" id="{3C9BA6FA-B70E-9BED-9F22-A5D7367319AA}"/>
              </a:ext>
            </a:extLst>
          </p:cNvPr>
          <p:cNvSpPr>
            <a:spLocks noGrp="1"/>
          </p:cNvSpPr>
          <p:nvPr>
            <p:ph type="body" idx="59" hasCustomPrompt="1"/>
          </p:nvPr>
        </p:nvSpPr>
        <p:spPr>
          <a:xfrm>
            <a:off x="532507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1F2C22E1-61E1-704C-FCF9-3A6A6E7E08F8}"/>
              </a:ext>
            </a:extLst>
          </p:cNvPr>
          <p:cNvSpPr>
            <a:spLocks noGrp="1"/>
          </p:cNvSpPr>
          <p:nvPr>
            <p:ph type="body" idx="60" hasCustomPrompt="1"/>
          </p:nvPr>
        </p:nvSpPr>
        <p:spPr>
          <a:xfrm>
            <a:off x="532507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9" name="First Metric Label">
            <a:extLst>
              <a:ext uri="{FF2B5EF4-FFF2-40B4-BE49-F238E27FC236}">
                <a16:creationId xmlns:a16="http://schemas.microsoft.com/office/drawing/2014/main" id="{5D03F72D-662E-2823-B4E9-67BF83A82524}"/>
              </a:ext>
            </a:extLst>
          </p:cNvPr>
          <p:cNvSpPr>
            <a:spLocks noGrp="1"/>
          </p:cNvSpPr>
          <p:nvPr>
            <p:ph type="body" idx="61" hasCustomPrompt="1"/>
          </p:nvPr>
        </p:nvSpPr>
        <p:spPr>
          <a:xfrm>
            <a:off x="532507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0" name="First Metric Label">
            <a:extLst>
              <a:ext uri="{FF2B5EF4-FFF2-40B4-BE49-F238E27FC236}">
                <a16:creationId xmlns:a16="http://schemas.microsoft.com/office/drawing/2014/main" id="{6B4C609A-C461-7C26-8A7E-C47F5F3E810D}"/>
              </a:ext>
            </a:extLst>
          </p:cNvPr>
          <p:cNvSpPr>
            <a:spLocks noGrp="1"/>
          </p:cNvSpPr>
          <p:nvPr>
            <p:ph type="body" idx="62" hasCustomPrompt="1"/>
          </p:nvPr>
        </p:nvSpPr>
        <p:spPr>
          <a:xfrm>
            <a:off x="626995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7" name="First Metric Label">
            <a:extLst>
              <a:ext uri="{FF2B5EF4-FFF2-40B4-BE49-F238E27FC236}">
                <a16:creationId xmlns:a16="http://schemas.microsoft.com/office/drawing/2014/main" id="{F11667E8-0FB0-7AE9-222A-E3D5E101C10E}"/>
              </a:ext>
            </a:extLst>
          </p:cNvPr>
          <p:cNvSpPr>
            <a:spLocks noGrp="1"/>
          </p:cNvSpPr>
          <p:nvPr>
            <p:ph type="body" idx="63" hasCustomPrompt="1"/>
          </p:nvPr>
        </p:nvSpPr>
        <p:spPr>
          <a:xfrm>
            <a:off x="626995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8" name="First Metric Label">
            <a:extLst>
              <a:ext uri="{FF2B5EF4-FFF2-40B4-BE49-F238E27FC236}">
                <a16:creationId xmlns:a16="http://schemas.microsoft.com/office/drawing/2014/main" id="{29918D7B-80CA-F916-B5FF-7C6AF9D889CD}"/>
              </a:ext>
            </a:extLst>
          </p:cNvPr>
          <p:cNvSpPr>
            <a:spLocks noGrp="1"/>
          </p:cNvSpPr>
          <p:nvPr>
            <p:ph type="body" idx="64" hasCustomPrompt="1"/>
          </p:nvPr>
        </p:nvSpPr>
        <p:spPr>
          <a:xfrm>
            <a:off x="626995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78" name="First Metric Label">
            <a:extLst>
              <a:ext uri="{FF2B5EF4-FFF2-40B4-BE49-F238E27FC236}">
                <a16:creationId xmlns:a16="http://schemas.microsoft.com/office/drawing/2014/main" id="{96A5BAE4-A93F-9A9E-B593-BC089FB3684A}"/>
              </a:ext>
            </a:extLst>
          </p:cNvPr>
          <p:cNvSpPr>
            <a:spLocks noGrp="1"/>
          </p:cNvSpPr>
          <p:nvPr>
            <p:ph type="body" idx="65" hasCustomPrompt="1"/>
          </p:nvPr>
        </p:nvSpPr>
        <p:spPr>
          <a:xfrm>
            <a:off x="7449478" y="138755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79" name="First Metric Label">
            <a:extLst>
              <a:ext uri="{FF2B5EF4-FFF2-40B4-BE49-F238E27FC236}">
                <a16:creationId xmlns:a16="http://schemas.microsoft.com/office/drawing/2014/main" id="{DC97454E-7B2D-D84C-F0C9-5E18E7505175}"/>
              </a:ext>
            </a:extLst>
          </p:cNvPr>
          <p:cNvSpPr>
            <a:spLocks noGrp="1"/>
          </p:cNvSpPr>
          <p:nvPr>
            <p:ph type="body" idx="66" hasCustomPrompt="1"/>
          </p:nvPr>
        </p:nvSpPr>
        <p:spPr>
          <a:xfrm>
            <a:off x="7449478" y="1715134"/>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80" name="First Metric Label">
            <a:extLst>
              <a:ext uri="{FF2B5EF4-FFF2-40B4-BE49-F238E27FC236}">
                <a16:creationId xmlns:a16="http://schemas.microsoft.com/office/drawing/2014/main" id="{8EC283E4-81D3-CD6F-941B-658B38A70CC3}"/>
              </a:ext>
            </a:extLst>
          </p:cNvPr>
          <p:cNvSpPr>
            <a:spLocks noGrp="1"/>
          </p:cNvSpPr>
          <p:nvPr>
            <p:ph type="body" idx="67" hasCustomPrompt="1"/>
          </p:nvPr>
        </p:nvSpPr>
        <p:spPr>
          <a:xfrm>
            <a:off x="7449478" y="2064036"/>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82" name="First Metric Label">
            <a:extLst>
              <a:ext uri="{FF2B5EF4-FFF2-40B4-BE49-F238E27FC236}">
                <a16:creationId xmlns:a16="http://schemas.microsoft.com/office/drawing/2014/main" id="{208427E3-0729-F6E7-1FF2-3BEAA71CC3A6}"/>
              </a:ext>
            </a:extLst>
          </p:cNvPr>
          <p:cNvSpPr>
            <a:spLocks noGrp="1"/>
          </p:cNvSpPr>
          <p:nvPr>
            <p:ph type="body" idx="68" hasCustomPrompt="1"/>
          </p:nvPr>
        </p:nvSpPr>
        <p:spPr>
          <a:xfrm>
            <a:off x="1164190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83" name="First Metric Label">
            <a:extLst>
              <a:ext uri="{FF2B5EF4-FFF2-40B4-BE49-F238E27FC236}">
                <a16:creationId xmlns:a16="http://schemas.microsoft.com/office/drawing/2014/main" id="{AD44DD4F-A1F2-BF92-10ED-EC38DEF96793}"/>
              </a:ext>
            </a:extLst>
          </p:cNvPr>
          <p:cNvSpPr>
            <a:spLocks noGrp="1"/>
          </p:cNvSpPr>
          <p:nvPr>
            <p:ph type="body" idx="69" hasCustomPrompt="1"/>
          </p:nvPr>
        </p:nvSpPr>
        <p:spPr>
          <a:xfrm>
            <a:off x="1164190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89" name="First Metric Label">
            <a:extLst>
              <a:ext uri="{FF2B5EF4-FFF2-40B4-BE49-F238E27FC236}">
                <a16:creationId xmlns:a16="http://schemas.microsoft.com/office/drawing/2014/main" id="{68ECD2E0-BA0E-6076-1527-9E48EF21B604}"/>
              </a:ext>
            </a:extLst>
          </p:cNvPr>
          <p:cNvSpPr>
            <a:spLocks noGrp="1"/>
          </p:cNvSpPr>
          <p:nvPr>
            <p:ph type="body" idx="70" hasCustomPrompt="1"/>
          </p:nvPr>
        </p:nvSpPr>
        <p:spPr>
          <a:xfrm>
            <a:off x="1164190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1" name="First Metric Label">
            <a:extLst>
              <a:ext uri="{FF2B5EF4-FFF2-40B4-BE49-F238E27FC236}">
                <a16:creationId xmlns:a16="http://schemas.microsoft.com/office/drawing/2014/main" id="{E3F60F68-623F-E64F-1257-4649ED0277EF}"/>
              </a:ext>
            </a:extLst>
          </p:cNvPr>
          <p:cNvSpPr>
            <a:spLocks noGrp="1"/>
          </p:cNvSpPr>
          <p:nvPr>
            <p:ph type="body" idx="71" hasCustomPrompt="1"/>
          </p:nvPr>
        </p:nvSpPr>
        <p:spPr>
          <a:xfrm>
            <a:off x="12599784"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2" name="First Metric Label">
            <a:extLst>
              <a:ext uri="{FF2B5EF4-FFF2-40B4-BE49-F238E27FC236}">
                <a16:creationId xmlns:a16="http://schemas.microsoft.com/office/drawing/2014/main" id="{9C6020F5-6707-2AB3-84DF-67FA28D1530D}"/>
              </a:ext>
            </a:extLst>
          </p:cNvPr>
          <p:cNvSpPr>
            <a:spLocks noGrp="1"/>
          </p:cNvSpPr>
          <p:nvPr>
            <p:ph type="body" idx="72" hasCustomPrompt="1"/>
          </p:nvPr>
        </p:nvSpPr>
        <p:spPr>
          <a:xfrm>
            <a:off x="12599784"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3" name="First Metric Label">
            <a:extLst>
              <a:ext uri="{FF2B5EF4-FFF2-40B4-BE49-F238E27FC236}">
                <a16:creationId xmlns:a16="http://schemas.microsoft.com/office/drawing/2014/main" id="{779DF712-37E2-662A-1900-DE1249A331E4}"/>
              </a:ext>
            </a:extLst>
          </p:cNvPr>
          <p:cNvSpPr>
            <a:spLocks noGrp="1"/>
          </p:cNvSpPr>
          <p:nvPr>
            <p:ph type="body" idx="73" hasCustomPrompt="1"/>
          </p:nvPr>
        </p:nvSpPr>
        <p:spPr>
          <a:xfrm>
            <a:off x="12599784"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5" name="First Metric Label">
            <a:extLst>
              <a:ext uri="{FF2B5EF4-FFF2-40B4-BE49-F238E27FC236}">
                <a16:creationId xmlns:a16="http://schemas.microsoft.com/office/drawing/2014/main" id="{C422CB92-DA15-A335-A071-C866F8759F54}"/>
              </a:ext>
            </a:extLst>
          </p:cNvPr>
          <p:cNvSpPr>
            <a:spLocks noGrp="1"/>
          </p:cNvSpPr>
          <p:nvPr>
            <p:ph type="body" idx="74" hasCustomPrompt="1"/>
          </p:nvPr>
        </p:nvSpPr>
        <p:spPr>
          <a:xfrm>
            <a:off x="1355071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6" name="First Metric Label">
            <a:extLst>
              <a:ext uri="{FF2B5EF4-FFF2-40B4-BE49-F238E27FC236}">
                <a16:creationId xmlns:a16="http://schemas.microsoft.com/office/drawing/2014/main" id="{2D560743-F1A2-EFF7-67E4-342FAECC7375}"/>
              </a:ext>
            </a:extLst>
          </p:cNvPr>
          <p:cNvSpPr>
            <a:spLocks noGrp="1"/>
          </p:cNvSpPr>
          <p:nvPr>
            <p:ph type="body" idx="75" hasCustomPrompt="1"/>
          </p:nvPr>
        </p:nvSpPr>
        <p:spPr>
          <a:xfrm>
            <a:off x="1355071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7" name="First Metric Label">
            <a:extLst>
              <a:ext uri="{FF2B5EF4-FFF2-40B4-BE49-F238E27FC236}">
                <a16:creationId xmlns:a16="http://schemas.microsoft.com/office/drawing/2014/main" id="{7EDCFF85-45BB-AEDF-C37A-8E3B42CED1C2}"/>
              </a:ext>
            </a:extLst>
          </p:cNvPr>
          <p:cNvSpPr>
            <a:spLocks noGrp="1"/>
          </p:cNvSpPr>
          <p:nvPr>
            <p:ph type="body" idx="76" hasCustomPrompt="1"/>
          </p:nvPr>
        </p:nvSpPr>
        <p:spPr>
          <a:xfrm>
            <a:off x="1355071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8" name="Title">
            <a:extLst>
              <a:ext uri="{FF2B5EF4-FFF2-40B4-BE49-F238E27FC236}">
                <a16:creationId xmlns:a16="http://schemas.microsoft.com/office/drawing/2014/main" id="{5F70CE68-949F-7A9C-E27F-470F0B92553D}"/>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99" name="Text Placeholder 11">
            <a:extLst>
              <a:ext uri="{FF2B5EF4-FFF2-40B4-BE49-F238E27FC236}">
                <a16:creationId xmlns:a16="http://schemas.microsoft.com/office/drawing/2014/main" id="{2D1AC67B-0DD1-3F80-FCBE-E7007F9D98F7}"/>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100" name="Text Placeholder 11">
            <a:extLst>
              <a:ext uri="{FF2B5EF4-FFF2-40B4-BE49-F238E27FC236}">
                <a16:creationId xmlns:a16="http://schemas.microsoft.com/office/drawing/2014/main" id="{631B38F3-7EEC-0304-3D87-CC90B0AD260A}"/>
              </a:ext>
              <a:ext uri="{C183D7F6-B498-43B3-948B-1728B52AA6E4}">
                <adec:decorative xmlns:adec="http://schemas.microsoft.com/office/drawing/2017/decorative" val="1"/>
              </a:ext>
            </a:extLst>
          </p:cNvPr>
          <p:cNvSpPr>
            <a:spLocks noGrp="1"/>
          </p:cNvSpPr>
          <p:nvPr>
            <p:ph type="body" sz="quarter" idx="78" hasCustomPrompt="1"/>
          </p:nvPr>
        </p:nvSpPr>
        <p:spPr>
          <a:xfrm>
            <a:off x="43459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1" name="Text Placeholder 11">
            <a:extLst>
              <a:ext uri="{FF2B5EF4-FFF2-40B4-BE49-F238E27FC236}">
                <a16:creationId xmlns:a16="http://schemas.microsoft.com/office/drawing/2014/main" id="{EB842019-64EB-29EF-6935-D8AF985C7280}"/>
              </a:ext>
              <a:ext uri="{C183D7F6-B498-43B3-948B-1728B52AA6E4}">
                <adec:decorative xmlns:adec="http://schemas.microsoft.com/office/drawing/2017/decorative" val="1"/>
              </a:ext>
            </a:extLst>
          </p:cNvPr>
          <p:cNvSpPr>
            <a:spLocks noGrp="1"/>
          </p:cNvSpPr>
          <p:nvPr>
            <p:ph type="body" sz="quarter" idx="79" hasCustomPrompt="1"/>
          </p:nvPr>
        </p:nvSpPr>
        <p:spPr>
          <a:xfrm>
            <a:off x="529078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2" name="Text Placeholder 11">
            <a:extLst>
              <a:ext uri="{FF2B5EF4-FFF2-40B4-BE49-F238E27FC236}">
                <a16:creationId xmlns:a16="http://schemas.microsoft.com/office/drawing/2014/main" id="{76637C22-7D4A-C183-BC14-470416E285BC}"/>
              </a:ext>
              <a:ext uri="{C183D7F6-B498-43B3-948B-1728B52AA6E4}">
                <adec:decorative xmlns:adec="http://schemas.microsoft.com/office/drawing/2017/decorative" val="1"/>
              </a:ext>
            </a:extLst>
          </p:cNvPr>
          <p:cNvSpPr>
            <a:spLocks noGrp="1"/>
          </p:cNvSpPr>
          <p:nvPr>
            <p:ph type="body" sz="quarter" idx="81" hasCustomPrompt="1"/>
          </p:nvPr>
        </p:nvSpPr>
        <p:spPr>
          <a:xfrm>
            <a:off x="116230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3" name="Text Placeholder 11">
            <a:extLst>
              <a:ext uri="{FF2B5EF4-FFF2-40B4-BE49-F238E27FC236}">
                <a16:creationId xmlns:a16="http://schemas.microsoft.com/office/drawing/2014/main" id="{F4B2E021-AB00-093B-01DA-CE8458595A88}"/>
              </a:ext>
              <a:ext uri="{C183D7F6-B498-43B3-948B-1728B52AA6E4}">
                <adec:decorative xmlns:adec="http://schemas.microsoft.com/office/drawing/2017/decorative" val="1"/>
              </a:ext>
            </a:extLst>
          </p:cNvPr>
          <p:cNvSpPr>
            <a:spLocks noGrp="1"/>
          </p:cNvSpPr>
          <p:nvPr>
            <p:ph type="body" sz="quarter" idx="82" hasCustomPrompt="1"/>
          </p:nvPr>
        </p:nvSpPr>
        <p:spPr>
          <a:xfrm>
            <a:off x="125755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4" name="First Metric Label">
            <a:extLst>
              <a:ext uri="{FF2B5EF4-FFF2-40B4-BE49-F238E27FC236}">
                <a16:creationId xmlns:a16="http://schemas.microsoft.com/office/drawing/2014/main" id="{DDB14F6E-6867-BCD7-8840-9FB2D48E86A1}"/>
              </a:ext>
            </a:extLst>
          </p:cNvPr>
          <p:cNvSpPr>
            <a:spLocks noGrp="1"/>
          </p:cNvSpPr>
          <p:nvPr>
            <p:ph type="body" idx="93" hasCustomPrompt="1"/>
          </p:nvPr>
        </p:nvSpPr>
        <p:spPr>
          <a:xfrm>
            <a:off x="191951" y="238493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105" name="First Metric Label">
            <a:extLst>
              <a:ext uri="{FF2B5EF4-FFF2-40B4-BE49-F238E27FC236}">
                <a16:creationId xmlns:a16="http://schemas.microsoft.com/office/drawing/2014/main" id="{B4383269-1570-1BEA-D4D0-17479338864A}"/>
              </a:ext>
            </a:extLst>
          </p:cNvPr>
          <p:cNvSpPr>
            <a:spLocks noGrp="1"/>
          </p:cNvSpPr>
          <p:nvPr>
            <p:ph type="body" idx="94" hasCustomPrompt="1"/>
          </p:nvPr>
        </p:nvSpPr>
        <p:spPr>
          <a:xfrm>
            <a:off x="437638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6" name="First Metric Label">
            <a:extLst>
              <a:ext uri="{FF2B5EF4-FFF2-40B4-BE49-F238E27FC236}">
                <a16:creationId xmlns:a16="http://schemas.microsoft.com/office/drawing/2014/main" id="{6CD487C2-5AEC-6B07-1D40-8449CA82D1BD}"/>
              </a:ext>
            </a:extLst>
          </p:cNvPr>
          <p:cNvSpPr>
            <a:spLocks noGrp="1"/>
          </p:cNvSpPr>
          <p:nvPr>
            <p:ph type="body" idx="95" hasCustomPrompt="1"/>
          </p:nvPr>
        </p:nvSpPr>
        <p:spPr>
          <a:xfrm>
            <a:off x="532507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7" name="First Metric Label">
            <a:extLst>
              <a:ext uri="{FF2B5EF4-FFF2-40B4-BE49-F238E27FC236}">
                <a16:creationId xmlns:a16="http://schemas.microsoft.com/office/drawing/2014/main" id="{11A9CF13-872C-3CF5-2EAD-CC55A9914414}"/>
              </a:ext>
            </a:extLst>
          </p:cNvPr>
          <p:cNvSpPr>
            <a:spLocks noGrp="1"/>
          </p:cNvSpPr>
          <p:nvPr>
            <p:ph type="body" idx="96" hasCustomPrompt="1"/>
          </p:nvPr>
        </p:nvSpPr>
        <p:spPr>
          <a:xfrm>
            <a:off x="626995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8" name="First Metric Label">
            <a:extLst>
              <a:ext uri="{FF2B5EF4-FFF2-40B4-BE49-F238E27FC236}">
                <a16:creationId xmlns:a16="http://schemas.microsoft.com/office/drawing/2014/main" id="{6C9619FA-B6F6-5F72-9589-F2918623CE83}"/>
              </a:ext>
            </a:extLst>
          </p:cNvPr>
          <p:cNvSpPr>
            <a:spLocks noGrp="1"/>
          </p:cNvSpPr>
          <p:nvPr>
            <p:ph type="body" idx="97" hasCustomPrompt="1"/>
          </p:nvPr>
        </p:nvSpPr>
        <p:spPr>
          <a:xfrm>
            <a:off x="7449478" y="238493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109" name="First Metric Label">
            <a:extLst>
              <a:ext uri="{FF2B5EF4-FFF2-40B4-BE49-F238E27FC236}">
                <a16:creationId xmlns:a16="http://schemas.microsoft.com/office/drawing/2014/main" id="{00E7E6B8-47B3-AC7A-9F21-30B6AC58C15F}"/>
              </a:ext>
            </a:extLst>
          </p:cNvPr>
          <p:cNvSpPr>
            <a:spLocks noGrp="1"/>
          </p:cNvSpPr>
          <p:nvPr>
            <p:ph type="body" idx="98" hasCustomPrompt="1"/>
          </p:nvPr>
        </p:nvSpPr>
        <p:spPr>
          <a:xfrm>
            <a:off x="11641909"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10" name="First Metric Label">
            <a:extLst>
              <a:ext uri="{FF2B5EF4-FFF2-40B4-BE49-F238E27FC236}">
                <a16:creationId xmlns:a16="http://schemas.microsoft.com/office/drawing/2014/main" id="{3EE920FD-F84B-1457-0BC9-66585BB88E4B}"/>
              </a:ext>
            </a:extLst>
          </p:cNvPr>
          <p:cNvSpPr>
            <a:spLocks noGrp="1"/>
          </p:cNvSpPr>
          <p:nvPr>
            <p:ph type="body" idx="99" hasCustomPrompt="1"/>
          </p:nvPr>
        </p:nvSpPr>
        <p:spPr>
          <a:xfrm>
            <a:off x="12599784"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11" name="First Metric Label">
            <a:extLst>
              <a:ext uri="{FF2B5EF4-FFF2-40B4-BE49-F238E27FC236}">
                <a16:creationId xmlns:a16="http://schemas.microsoft.com/office/drawing/2014/main" id="{27B6B4E8-8449-A690-CDAB-FF036FB6AA01}"/>
              </a:ext>
            </a:extLst>
          </p:cNvPr>
          <p:cNvSpPr>
            <a:spLocks noGrp="1"/>
          </p:cNvSpPr>
          <p:nvPr>
            <p:ph type="body" idx="100" hasCustomPrompt="1"/>
          </p:nvPr>
        </p:nvSpPr>
        <p:spPr>
          <a:xfrm>
            <a:off x="13550719"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 name="Rectangle 3">
            <a:extLst>
              <a:ext uri="{FF2B5EF4-FFF2-40B4-BE49-F238E27FC236}">
                <a16:creationId xmlns:a16="http://schemas.microsoft.com/office/drawing/2014/main" id="{05A7F56D-D843-1C70-EE7E-0A3FE7DBC59A}"/>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5" name="Title">
            <a:extLst>
              <a:ext uri="{FF2B5EF4-FFF2-40B4-BE49-F238E27FC236}">
                <a16:creationId xmlns:a16="http://schemas.microsoft.com/office/drawing/2014/main" id="{BC3A46C9-778E-0498-4716-193E1BA93CD3}"/>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6" name="Title">
            <a:extLst>
              <a:ext uri="{FF2B5EF4-FFF2-40B4-BE49-F238E27FC236}">
                <a16:creationId xmlns:a16="http://schemas.microsoft.com/office/drawing/2014/main" id="{63C90E18-D734-DEA6-E55C-E61787FE95C8}"/>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7" name="Title">
            <a:extLst>
              <a:ext uri="{FF2B5EF4-FFF2-40B4-BE49-F238E27FC236}">
                <a16:creationId xmlns:a16="http://schemas.microsoft.com/office/drawing/2014/main" id="{458CF730-019F-1194-7545-1C7C66BDF0AD}"/>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8" name="Title">
            <a:extLst>
              <a:ext uri="{FF2B5EF4-FFF2-40B4-BE49-F238E27FC236}">
                <a16:creationId xmlns:a16="http://schemas.microsoft.com/office/drawing/2014/main" id="{F6DEE0E2-8042-E686-66C4-1B6058C17D14}"/>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14" name="Graphic 13" descr="Bullseye with solid fill">
            <a:extLst>
              <a:ext uri="{FF2B5EF4-FFF2-40B4-BE49-F238E27FC236}">
                <a16:creationId xmlns:a16="http://schemas.microsoft.com/office/drawing/2014/main" id="{A4AEF80A-17FE-F4BE-A082-12D961A69D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15" name="Graphic 14" descr="Briefcase with solid fill">
            <a:extLst>
              <a:ext uri="{FF2B5EF4-FFF2-40B4-BE49-F238E27FC236}">
                <a16:creationId xmlns:a16="http://schemas.microsoft.com/office/drawing/2014/main" id="{B6B83AB9-9D75-5362-5E7D-C66E8D525E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pic>
        <p:nvPicPr>
          <p:cNvPr id="16" name="Graphic 15" descr="Telescope with solid fill">
            <a:extLst>
              <a:ext uri="{FF2B5EF4-FFF2-40B4-BE49-F238E27FC236}">
                <a16:creationId xmlns:a16="http://schemas.microsoft.com/office/drawing/2014/main" id="{66B7B3A1-81C7-A545-FB54-4891F36323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18" name="Graphic 17" descr="Bar chart with solid fill">
            <a:extLst>
              <a:ext uri="{FF2B5EF4-FFF2-40B4-BE49-F238E27FC236}">
                <a16:creationId xmlns:a16="http://schemas.microsoft.com/office/drawing/2014/main" id="{7CB30368-6A28-047F-76D9-B52A0FCBE2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19" name="Title">
            <a:extLst>
              <a:ext uri="{FF2B5EF4-FFF2-40B4-BE49-F238E27FC236}">
                <a16:creationId xmlns:a16="http://schemas.microsoft.com/office/drawing/2014/main" id="{189FB4BF-1AB7-5F12-831B-27F8C742CCEE}"/>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2575910635"/>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MSR - Blank Lead/La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5646CB-E053-23A0-D856-8FE9E702166F}"/>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AE3F0577-C5DB-E66C-0420-89579F2637C6}"/>
              </a:ext>
              <a:ext uri="{C183D7F6-B498-43B3-948B-1728B52AA6E4}">
                <adec:decorative xmlns:adec="http://schemas.microsoft.com/office/drawing/2017/decorative" val="1"/>
              </a:ext>
            </a:extLst>
          </p:cNvPr>
          <p:cNvSpPr/>
          <p:nvPr/>
        </p:nvSpPr>
        <p:spPr>
          <a:xfrm>
            <a:off x="124549" y="2757091"/>
            <a:ext cx="14372909" cy="475592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2B81CCA6-B26A-C3BE-1548-F56FC5ED819F}"/>
              </a:ext>
              <a:ext uri="{C183D7F6-B498-43B3-948B-1728B52AA6E4}">
                <adec:decorative xmlns:adec="http://schemas.microsoft.com/office/drawing/2017/decorative" val="1"/>
              </a:ext>
            </a:extLst>
          </p:cNvPr>
          <p:cNvSpPr/>
          <p:nvPr/>
        </p:nvSpPr>
        <p:spPr>
          <a:xfrm>
            <a:off x="252348" y="2891863"/>
            <a:ext cx="14124612" cy="4589926"/>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ECEC91A5-6E40-809B-50E5-D9C7131951E2}"/>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457D3283-BFAF-A26A-CE26-867BF9BBC955}"/>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EA10092-DF76-3A54-D78F-FBB4A59335B1}"/>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9" name="Text Placeholder 12">
            <a:extLst>
              <a:ext uri="{FF2B5EF4-FFF2-40B4-BE49-F238E27FC236}">
                <a16:creationId xmlns:a16="http://schemas.microsoft.com/office/drawing/2014/main" id="{2A0DC06B-0F3D-3C06-D084-209C70F0C11D}"/>
              </a:ext>
            </a:extLst>
          </p:cNvPr>
          <p:cNvSpPr>
            <a:spLocks noGrp="1"/>
          </p:cNvSpPr>
          <p:nvPr>
            <p:ph type="body" sz="quarter" idx="91"/>
          </p:nvPr>
        </p:nvSpPr>
        <p:spPr>
          <a:xfrm>
            <a:off x="475879"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2">
            <a:extLst>
              <a:ext uri="{FF2B5EF4-FFF2-40B4-BE49-F238E27FC236}">
                <a16:creationId xmlns:a16="http://schemas.microsoft.com/office/drawing/2014/main" id="{2A27BA57-43CA-B597-9D3B-BD1F0CAC2C23}"/>
              </a:ext>
            </a:extLst>
          </p:cNvPr>
          <p:cNvSpPr>
            <a:spLocks noGrp="1"/>
          </p:cNvSpPr>
          <p:nvPr>
            <p:ph type="body" sz="quarter" idx="92"/>
          </p:nvPr>
        </p:nvSpPr>
        <p:spPr>
          <a:xfrm>
            <a:off x="7408817"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8048E22-AF03-9FFF-9449-DA8D4DB1BF75}"/>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2" name="Title">
            <a:extLst>
              <a:ext uri="{FF2B5EF4-FFF2-40B4-BE49-F238E27FC236}">
                <a16:creationId xmlns:a16="http://schemas.microsoft.com/office/drawing/2014/main" id="{10422F81-B6BE-1084-2DE7-D47364818AF8}"/>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3" name="Title">
            <a:extLst>
              <a:ext uri="{FF2B5EF4-FFF2-40B4-BE49-F238E27FC236}">
                <a16:creationId xmlns:a16="http://schemas.microsoft.com/office/drawing/2014/main" id="{46238324-2A60-D184-BAB2-416900586596}"/>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4" name="Title">
            <a:extLst>
              <a:ext uri="{FF2B5EF4-FFF2-40B4-BE49-F238E27FC236}">
                <a16:creationId xmlns:a16="http://schemas.microsoft.com/office/drawing/2014/main" id="{B77B74AB-751F-BBC4-C7BC-E4B0519169E1}"/>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5" name="Title">
            <a:extLst>
              <a:ext uri="{FF2B5EF4-FFF2-40B4-BE49-F238E27FC236}">
                <a16:creationId xmlns:a16="http://schemas.microsoft.com/office/drawing/2014/main" id="{57D2CCC2-8064-E451-AF66-75CA1F79802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5964D205-93C1-D70A-F599-500D403EC07D}"/>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FB21C19A-987A-B0A6-9F77-313DC45BEC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F3CF894C-8325-1056-7B53-B024F0143281}"/>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EF326B58-415F-B8F8-869F-287288FBF6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02D0E475-40BD-BC47-F3A4-5A3416D7FCEB}"/>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C9612A76-2DA6-2999-8184-DBB2EED340FB}"/>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AB12CC7E-BAEB-626B-1F6A-A2BB4B9EF64A}"/>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6" name="Rectangle 5">
            <a:extLst>
              <a:ext uri="{FF2B5EF4-FFF2-40B4-BE49-F238E27FC236}">
                <a16:creationId xmlns:a16="http://schemas.microsoft.com/office/drawing/2014/main" id="{D5BC0FAD-A15C-31B1-247A-A420EBC8538B}"/>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7" name="Title">
            <a:extLst>
              <a:ext uri="{FF2B5EF4-FFF2-40B4-BE49-F238E27FC236}">
                <a16:creationId xmlns:a16="http://schemas.microsoft.com/office/drawing/2014/main" id="{A2442B82-A808-FCB0-5BC6-A5CFD07CD692}"/>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8" name="Title">
            <a:extLst>
              <a:ext uri="{FF2B5EF4-FFF2-40B4-BE49-F238E27FC236}">
                <a16:creationId xmlns:a16="http://schemas.microsoft.com/office/drawing/2014/main" id="{0EF4FC2D-644A-A433-5F96-2D13FACD6B5A}"/>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7" name="Title">
            <a:extLst>
              <a:ext uri="{FF2B5EF4-FFF2-40B4-BE49-F238E27FC236}">
                <a16:creationId xmlns:a16="http://schemas.microsoft.com/office/drawing/2014/main" id="{A2BCA3D2-887E-FBC1-97CC-B19548C0D05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B14924B7-A2B0-C1A1-01B3-51B0602AFEC6}"/>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3E6379F2-2B6D-1CEA-D592-F3A817E629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896CE151-6C19-F82F-1F4B-1127F0D3D2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14279CB1-D580-1BFC-EA9F-2343C28022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1088279129"/>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MSR - No Lead/La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6ED009-8E47-339A-98ED-6D12717E022C}"/>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FE40B7EB-4DF0-6B63-DFBF-B43C004B679C}"/>
              </a:ext>
              <a:ext uri="{C183D7F6-B498-43B3-948B-1728B52AA6E4}">
                <adec:decorative xmlns:adec="http://schemas.microsoft.com/office/drawing/2017/decorative" val="1"/>
              </a:ext>
            </a:extLst>
          </p:cNvPr>
          <p:cNvSpPr/>
          <p:nvPr/>
        </p:nvSpPr>
        <p:spPr>
          <a:xfrm>
            <a:off x="124549" y="1060314"/>
            <a:ext cx="14372909" cy="621294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42EDC9BE-3FEC-18F8-F174-8F2C89811C4E}"/>
              </a:ext>
              <a:ext uri="{C183D7F6-B498-43B3-948B-1728B52AA6E4}">
                <adec:decorative xmlns:adec="http://schemas.microsoft.com/office/drawing/2017/decorative" val="1"/>
              </a:ext>
            </a:extLst>
          </p:cNvPr>
          <p:cNvSpPr/>
          <p:nvPr/>
        </p:nvSpPr>
        <p:spPr>
          <a:xfrm>
            <a:off x="252348" y="1195086"/>
            <a:ext cx="14124612"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AC8360D7-99C8-FCAA-93A7-3A663770D293}"/>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9C074CA9-40C6-FEE2-7EE5-1AE44555BC74}"/>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892B8B7-2119-5FBB-2097-565261B84B33}"/>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10" name="Text Placeholder 12">
            <a:extLst>
              <a:ext uri="{FF2B5EF4-FFF2-40B4-BE49-F238E27FC236}">
                <a16:creationId xmlns:a16="http://schemas.microsoft.com/office/drawing/2014/main" id="{E38C7D7C-78B4-4F5C-F360-7563C193EF20}"/>
              </a:ext>
            </a:extLst>
          </p:cNvPr>
          <p:cNvSpPr>
            <a:spLocks noGrp="1"/>
          </p:cNvSpPr>
          <p:nvPr>
            <p:ph type="body" sz="quarter" idx="91"/>
          </p:nvPr>
        </p:nvSpPr>
        <p:spPr>
          <a:xfrm>
            <a:off x="475879" y="1354472"/>
            <a:ext cx="6709410"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2">
            <a:extLst>
              <a:ext uri="{FF2B5EF4-FFF2-40B4-BE49-F238E27FC236}">
                <a16:creationId xmlns:a16="http://schemas.microsoft.com/office/drawing/2014/main" id="{D69C7635-8E75-6529-9D92-1D18091F698D}"/>
              </a:ext>
            </a:extLst>
          </p:cNvPr>
          <p:cNvSpPr>
            <a:spLocks noGrp="1"/>
          </p:cNvSpPr>
          <p:nvPr>
            <p:ph type="body" sz="quarter" idx="92"/>
          </p:nvPr>
        </p:nvSpPr>
        <p:spPr>
          <a:xfrm>
            <a:off x="7408817" y="1354472"/>
            <a:ext cx="6709410"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46AE4961-409D-8AD4-D73D-F7ED147A6461}"/>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3" name="Title">
            <a:extLst>
              <a:ext uri="{FF2B5EF4-FFF2-40B4-BE49-F238E27FC236}">
                <a16:creationId xmlns:a16="http://schemas.microsoft.com/office/drawing/2014/main" id="{EB03D527-E2B8-0541-EF85-50292281F8F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4" name="Title">
            <a:extLst>
              <a:ext uri="{FF2B5EF4-FFF2-40B4-BE49-F238E27FC236}">
                <a16:creationId xmlns:a16="http://schemas.microsoft.com/office/drawing/2014/main" id="{7881506D-D59D-A71D-A189-9F9392DC7C0B}"/>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5" name="Title">
            <a:extLst>
              <a:ext uri="{FF2B5EF4-FFF2-40B4-BE49-F238E27FC236}">
                <a16:creationId xmlns:a16="http://schemas.microsoft.com/office/drawing/2014/main" id="{D23902AA-27CC-04E0-2941-65D9F3C303C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6" name="Title">
            <a:extLst>
              <a:ext uri="{FF2B5EF4-FFF2-40B4-BE49-F238E27FC236}">
                <a16:creationId xmlns:a16="http://schemas.microsoft.com/office/drawing/2014/main" id="{965126D9-2CF6-FC47-DFD5-79ED114ED790}"/>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7C9EC244-4860-C5EE-973F-FD8ACE7C3186}"/>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BFD4DA4E-0934-DF4D-19AF-FA5F87909E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7BA5AF03-1715-E368-FFBF-6732E25E7047}"/>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1E8D7811-FAA9-6EE2-FE78-256AD1CD50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634A712B-B175-6E8A-B5F6-CA27C78CFB59}"/>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3BD709BD-0CD6-A638-7C62-D7F4E26568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C0D756E8-BD1C-369C-44E6-0C3AB2468F71}"/>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4" name="Rectangle 3">
            <a:extLst>
              <a:ext uri="{FF2B5EF4-FFF2-40B4-BE49-F238E27FC236}">
                <a16:creationId xmlns:a16="http://schemas.microsoft.com/office/drawing/2014/main" id="{3B549963-0DB9-FA23-6301-DF77BDEDB753}"/>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6" name="Title">
            <a:extLst>
              <a:ext uri="{FF2B5EF4-FFF2-40B4-BE49-F238E27FC236}">
                <a16:creationId xmlns:a16="http://schemas.microsoft.com/office/drawing/2014/main" id="{BB528C9F-B5B7-1040-FCF7-4DA44C74D971}"/>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7" name="Title">
            <a:extLst>
              <a:ext uri="{FF2B5EF4-FFF2-40B4-BE49-F238E27FC236}">
                <a16:creationId xmlns:a16="http://schemas.microsoft.com/office/drawing/2014/main" id="{F33B1E76-93E9-B502-3735-A4D57C7AFAB5}"/>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8" name="Title">
            <a:extLst>
              <a:ext uri="{FF2B5EF4-FFF2-40B4-BE49-F238E27FC236}">
                <a16:creationId xmlns:a16="http://schemas.microsoft.com/office/drawing/2014/main" id="{1B972FB6-788E-1A82-EC3D-34E50B199D0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0FB536EC-8017-3BC6-B707-27F515A373D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68A4457B-E924-7D1E-B968-DDC588456B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6250C039-FA35-78B3-3E65-10480B4B87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2263DE3C-7882-3592-8306-CB5C0990F2C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104376902"/>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MSR with Ch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6ED009-8E47-339A-98ED-6D12717E022C}"/>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FE40B7EB-4DF0-6B63-DFBF-B43C004B679C}"/>
              </a:ext>
              <a:ext uri="{C183D7F6-B498-43B3-948B-1728B52AA6E4}">
                <adec:decorative xmlns:adec="http://schemas.microsoft.com/office/drawing/2017/decorative" val="1"/>
              </a:ext>
            </a:extLst>
          </p:cNvPr>
          <p:cNvSpPr/>
          <p:nvPr/>
        </p:nvSpPr>
        <p:spPr>
          <a:xfrm>
            <a:off x="124550" y="1060314"/>
            <a:ext cx="7320565" cy="621294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42EDC9BE-3FEC-18F8-F174-8F2C89811C4E}"/>
              </a:ext>
              <a:ext uri="{C183D7F6-B498-43B3-948B-1728B52AA6E4}">
                <adec:decorative xmlns:adec="http://schemas.microsoft.com/office/drawing/2017/decorative" val="1"/>
              </a:ext>
            </a:extLst>
          </p:cNvPr>
          <p:cNvSpPr/>
          <p:nvPr/>
        </p:nvSpPr>
        <p:spPr>
          <a:xfrm>
            <a:off x="253405" y="1195086"/>
            <a:ext cx="7062852"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AC8360D7-99C8-FCAA-93A7-3A663770D293}"/>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9C074CA9-40C6-FEE2-7EE5-1AE44555BC74}"/>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892B8B7-2119-5FBB-2097-565261B84B33}"/>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12" name="Rectangle 11">
            <a:extLst>
              <a:ext uri="{FF2B5EF4-FFF2-40B4-BE49-F238E27FC236}">
                <a16:creationId xmlns:a16="http://schemas.microsoft.com/office/drawing/2014/main" id="{46AE4961-409D-8AD4-D73D-F7ED147A6461}"/>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3" name="Title">
            <a:extLst>
              <a:ext uri="{FF2B5EF4-FFF2-40B4-BE49-F238E27FC236}">
                <a16:creationId xmlns:a16="http://schemas.microsoft.com/office/drawing/2014/main" id="{EB03D527-E2B8-0541-EF85-50292281F8F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4" name="Title">
            <a:extLst>
              <a:ext uri="{FF2B5EF4-FFF2-40B4-BE49-F238E27FC236}">
                <a16:creationId xmlns:a16="http://schemas.microsoft.com/office/drawing/2014/main" id="{7881506D-D59D-A71D-A189-9F9392DC7C0B}"/>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5" name="Title">
            <a:extLst>
              <a:ext uri="{FF2B5EF4-FFF2-40B4-BE49-F238E27FC236}">
                <a16:creationId xmlns:a16="http://schemas.microsoft.com/office/drawing/2014/main" id="{D23902AA-27CC-04E0-2941-65D9F3C303C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6" name="Title">
            <a:extLst>
              <a:ext uri="{FF2B5EF4-FFF2-40B4-BE49-F238E27FC236}">
                <a16:creationId xmlns:a16="http://schemas.microsoft.com/office/drawing/2014/main" id="{965126D9-2CF6-FC47-DFD5-79ED114ED790}"/>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7C9EC244-4860-C5EE-973F-FD8ACE7C3186}"/>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BFD4DA4E-0934-DF4D-19AF-FA5F87909E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7BA5AF03-1715-E368-FFBF-6732E25E7047}"/>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1E8D7811-FAA9-6EE2-FE78-256AD1CD50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634A712B-B175-6E8A-B5F6-CA27C78CFB59}"/>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3BD709BD-0CD6-A638-7C62-D7F4E26568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C0D756E8-BD1C-369C-44E6-0C3AB2468F71}"/>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4" name="Rectangle 3">
            <a:extLst>
              <a:ext uri="{FF2B5EF4-FFF2-40B4-BE49-F238E27FC236}">
                <a16:creationId xmlns:a16="http://schemas.microsoft.com/office/drawing/2014/main" id="{3B549963-0DB9-FA23-6301-DF77BDEDB753}"/>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6" name="Title">
            <a:extLst>
              <a:ext uri="{FF2B5EF4-FFF2-40B4-BE49-F238E27FC236}">
                <a16:creationId xmlns:a16="http://schemas.microsoft.com/office/drawing/2014/main" id="{BB528C9F-B5B7-1040-FCF7-4DA44C74D971}"/>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7" name="Title">
            <a:extLst>
              <a:ext uri="{FF2B5EF4-FFF2-40B4-BE49-F238E27FC236}">
                <a16:creationId xmlns:a16="http://schemas.microsoft.com/office/drawing/2014/main" id="{F33B1E76-93E9-B502-3735-A4D57C7AFAB5}"/>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8" name="Title">
            <a:extLst>
              <a:ext uri="{FF2B5EF4-FFF2-40B4-BE49-F238E27FC236}">
                <a16:creationId xmlns:a16="http://schemas.microsoft.com/office/drawing/2014/main" id="{1B972FB6-788E-1A82-EC3D-34E50B199D0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0FB536EC-8017-3BC6-B707-27F515A373D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68A4457B-E924-7D1E-B968-DDC588456B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6250C039-FA35-78B3-3E65-10480B4B87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2263DE3C-7882-3592-8306-CB5C0990F2C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9" name="Rectangle 8">
            <a:extLst>
              <a:ext uri="{FF2B5EF4-FFF2-40B4-BE49-F238E27FC236}">
                <a16:creationId xmlns:a16="http://schemas.microsoft.com/office/drawing/2014/main" id="{1B7F1472-341F-1A62-48CD-FFA6838C41B4}"/>
              </a:ext>
              <a:ext uri="{C183D7F6-B498-43B3-948B-1728B52AA6E4}">
                <adec:decorative xmlns:adec="http://schemas.microsoft.com/office/drawing/2017/decorative" val="1"/>
              </a:ext>
            </a:extLst>
          </p:cNvPr>
          <p:cNvSpPr/>
          <p:nvPr/>
        </p:nvSpPr>
        <p:spPr>
          <a:xfrm>
            <a:off x="7750693" y="1195086"/>
            <a:ext cx="6449581" cy="6212947"/>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8" name="Text Placeholder 12">
            <a:extLst>
              <a:ext uri="{FF2B5EF4-FFF2-40B4-BE49-F238E27FC236}">
                <a16:creationId xmlns:a16="http://schemas.microsoft.com/office/drawing/2014/main" id="{F75B203D-EC59-2684-64D6-3ACD85723412}"/>
              </a:ext>
            </a:extLst>
          </p:cNvPr>
          <p:cNvSpPr>
            <a:spLocks noGrp="1"/>
          </p:cNvSpPr>
          <p:nvPr>
            <p:ph type="body" sz="quarter" idx="91"/>
          </p:nvPr>
        </p:nvSpPr>
        <p:spPr>
          <a:xfrm>
            <a:off x="475879" y="1354472"/>
            <a:ext cx="6651982"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3932061"/>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70/30 Call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108B0E-C280-D3D9-2B7A-82EBAE1DDA27}"/>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67E406DB-C293-3E43-B06B-A25B44482030}"/>
              </a:ext>
              <a:ext uri="{C183D7F6-B498-43B3-948B-1728B52AA6E4}">
                <adec:decorative xmlns:adec="http://schemas.microsoft.com/office/drawing/2017/decorative" val="1"/>
              </a:ext>
            </a:extLst>
          </p:cNvPr>
          <p:cNvSpPr/>
          <p:nvPr/>
        </p:nvSpPr>
        <p:spPr>
          <a:xfrm>
            <a:off x="9052561"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175A7BAE-733C-A01B-042E-F3CECEB5F7FB}"/>
              </a:ext>
              <a:ext uri="{C183D7F6-B498-43B3-948B-1728B52AA6E4}">
                <adec:decorative xmlns:adec="http://schemas.microsoft.com/office/drawing/2017/decorative" val="1"/>
              </a:ext>
            </a:extLst>
          </p:cNvPr>
          <p:cNvSpPr/>
          <p:nvPr/>
        </p:nvSpPr>
        <p:spPr>
          <a:xfrm>
            <a:off x="601704"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 name="Footer Placeholder">
            <a:extLst>
              <a:ext uri="{FF2B5EF4-FFF2-40B4-BE49-F238E27FC236}">
                <a16:creationId xmlns:a16="http://schemas.microsoft.com/office/drawing/2014/main" id="{872B5A83-ADE7-CB7D-CC83-E442E67239A3}"/>
              </a:ext>
              <a:ext uri="{C183D7F6-B498-43B3-948B-1728B52AA6E4}">
                <adec:decorative xmlns:adec="http://schemas.microsoft.com/office/drawing/2017/decorative" val="1"/>
              </a:ext>
            </a:extLst>
          </p:cNvPr>
          <p:cNvSpPr>
            <a:spLocks noGrp="1"/>
          </p:cNvSpPr>
          <p:nvPr>
            <p:ph type="ftr" sz="quarter" idx="10"/>
          </p:nvPr>
        </p:nvSpPr>
        <p:spPr>
          <a:xfrm>
            <a:off x="777240" y="7627622"/>
            <a:ext cx="9875520" cy="438150"/>
          </a:xfrm>
        </p:spPr>
        <p:txBody>
          <a:bodyPr/>
          <a:lstStyle>
            <a:lvl1pPr>
              <a:defRPr>
                <a:solidFill>
                  <a:schemeClr val="accent1"/>
                </a:solidFill>
              </a:defRPr>
            </a:lvl1pPr>
          </a:lstStyle>
          <a:p>
            <a:endParaRPr lang="en-US"/>
          </a:p>
        </p:txBody>
      </p:sp>
      <p:sp>
        <p:nvSpPr>
          <p:cNvPr id="3" name="Slide Number">
            <a:extLst>
              <a:ext uri="{FF2B5EF4-FFF2-40B4-BE49-F238E27FC236}">
                <a16:creationId xmlns:a16="http://schemas.microsoft.com/office/drawing/2014/main" id="{B9F09612-58A3-A444-F50B-A7F2D3905E6A}"/>
              </a:ext>
            </a:extLst>
          </p:cNvPr>
          <p:cNvSpPr>
            <a:spLocks noGrp="1"/>
          </p:cNvSpPr>
          <p:nvPr>
            <p:ph type="sldNum" sz="quarter" idx="11"/>
          </p:nvPr>
        </p:nvSpPr>
        <p:spPr>
          <a:xfrm>
            <a:off x="12664440" y="7644766"/>
            <a:ext cx="1691640" cy="438150"/>
          </a:xfrm>
        </p:spPr>
        <p:txBody>
          <a:bodyPr/>
          <a:lstStyle/>
          <a:p>
            <a:fld id="{45D03248-4848-7044-88F9-C9D9A721DD3D}"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4" name="Sub Title">
            <a:extLst>
              <a:ext uri="{FF2B5EF4-FFF2-40B4-BE49-F238E27FC236}">
                <a16:creationId xmlns:a16="http://schemas.microsoft.com/office/drawing/2014/main" id="{23B5592A-81CE-18A0-E366-1C1A22FF6B80}"/>
              </a:ext>
            </a:extLst>
          </p:cNvPr>
          <p:cNvSpPr>
            <a:spLocks noGrp="1"/>
          </p:cNvSpPr>
          <p:nvPr>
            <p:ph type="body" idx="13" hasCustomPrompt="1"/>
          </p:nvPr>
        </p:nvSpPr>
        <p:spPr>
          <a:xfrm>
            <a:off x="9463710" y="2194560"/>
            <a:ext cx="4204333" cy="4446874"/>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sp>
        <p:nvSpPr>
          <p:cNvPr id="5" name="First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104249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First Paragraph">
            <a:extLst>
              <a:ext uri="{FF2B5EF4-FFF2-40B4-BE49-F238E27FC236}">
                <a16:creationId xmlns:a16="http://schemas.microsoft.com/office/drawing/2014/main" id="{0A3CD82A-0EF4-066E-C393-64995686C0C6}"/>
              </a:ext>
            </a:extLst>
          </p:cNvPr>
          <p:cNvSpPr>
            <a:spLocks noGrp="1"/>
          </p:cNvSpPr>
          <p:nvPr>
            <p:ph type="body" sz="quarter" idx="15" hasCustomPrompt="1"/>
          </p:nvPr>
        </p:nvSpPr>
        <p:spPr>
          <a:xfrm>
            <a:off x="1042489" y="2732722"/>
            <a:ext cx="7454597" cy="390871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7" name="ArcBest Icon">
            <a:extLst>
              <a:ext uri="{FF2B5EF4-FFF2-40B4-BE49-F238E27FC236}">
                <a16:creationId xmlns:a16="http://schemas.microsoft.com/office/drawing/2014/main" id="{25CA9505-B8F0-40C5-B481-FA61F5B270A8}"/>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016174090"/>
      </p:ext>
    </p:extLst>
  </p:cSld>
  <p:clrMapOvr>
    <a:masterClrMapping/>
  </p:clrMapOvr>
  <p:hf sldNum="0" hdr="0" ftr="0" dt="0"/>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Icon-Sheet">
    <p:spTree>
      <p:nvGrpSpPr>
        <p:cNvPr id="1" name=""/>
        <p:cNvGrpSpPr/>
        <p:nvPr/>
      </p:nvGrpSpPr>
      <p:grpSpPr>
        <a:xfrm>
          <a:off x="0" y="0"/>
          <a:ext cx="0" cy="0"/>
          <a:chOff x="0" y="0"/>
          <a:chExt cx="0" cy="0"/>
        </a:xfrm>
      </p:grpSpPr>
      <p:graphicFrame>
        <p:nvGraphicFramePr>
          <p:cNvPr id="41" name="Table 40">
            <a:extLst>
              <a:ext uri="{FF2B5EF4-FFF2-40B4-BE49-F238E27FC236}">
                <a16:creationId xmlns:a16="http://schemas.microsoft.com/office/drawing/2014/main" id="{6D00EBE6-0B41-2096-DCA2-7C16E633A9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4312717"/>
              </p:ext>
            </p:extLst>
          </p:nvPr>
        </p:nvGraphicFramePr>
        <p:xfrm>
          <a:off x="6046650" y="6306659"/>
          <a:ext cx="7900420" cy="1423274"/>
        </p:xfrm>
        <a:graphic>
          <a:graphicData uri="http://schemas.openxmlformats.org/drawingml/2006/table">
            <a:tbl>
              <a:tblPr firstRow="1" bandRow="1">
                <a:tableStyleId>{5C22544A-7EE6-4342-B048-85BDC9FD1C3A}</a:tableStyleId>
              </a:tblPr>
              <a:tblGrid>
                <a:gridCol w="790042">
                  <a:extLst>
                    <a:ext uri="{9D8B030D-6E8A-4147-A177-3AD203B41FA5}">
                      <a16:colId xmlns:a16="http://schemas.microsoft.com/office/drawing/2014/main" val="4281898870"/>
                    </a:ext>
                  </a:extLst>
                </a:gridCol>
                <a:gridCol w="790042">
                  <a:extLst>
                    <a:ext uri="{9D8B030D-6E8A-4147-A177-3AD203B41FA5}">
                      <a16:colId xmlns:a16="http://schemas.microsoft.com/office/drawing/2014/main" val="3085828713"/>
                    </a:ext>
                  </a:extLst>
                </a:gridCol>
                <a:gridCol w="790042">
                  <a:extLst>
                    <a:ext uri="{9D8B030D-6E8A-4147-A177-3AD203B41FA5}">
                      <a16:colId xmlns:a16="http://schemas.microsoft.com/office/drawing/2014/main" val="1326584613"/>
                    </a:ext>
                  </a:extLst>
                </a:gridCol>
                <a:gridCol w="790042">
                  <a:extLst>
                    <a:ext uri="{9D8B030D-6E8A-4147-A177-3AD203B41FA5}">
                      <a16:colId xmlns:a16="http://schemas.microsoft.com/office/drawing/2014/main" val="1726372747"/>
                    </a:ext>
                  </a:extLst>
                </a:gridCol>
                <a:gridCol w="790042">
                  <a:extLst>
                    <a:ext uri="{9D8B030D-6E8A-4147-A177-3AD203B41FA5}">
                      <a16:colId xmlns:a16="http://schemas.microsoft.com/office/drawing/2014/main" val="725365407"/>
                    </a:ext>
                  </a:extLst>
                </a:gridCol>
                <a:gridCol w="790042">
                  <a:extLst>
                    <a:ext uri="{9D8B030D-6E8A-4147-A177-3AD203B41FA5}">
                      <a16:colId xmlns:a16="http://schemas.microsoft.com/office/drawing/2014/main" val="1936155553"/>
                    </a:ext>
                  </a:extLst>
                </a:gridCol>
                <a:gridCol w="790042">
                  <a:extLst>
                    <a:ext uri="{9D8B030D-6E8A-4147-A177-3AD203B41FA5}">
                      <a16:colId xmlns:a16="http://schemas.microsoft.com/office/drawing/2014/main" val="1568793589"/>
                    </a:ext>
                  </a:extLst>
                </a:gridCol>
                <a:gridCol w="790042">
                  <a:extLst>
                    <a:ext uri="{9D8B030D-6E8A-4147-A177-3AD203B41FA5}">
                      <a16:colId xmlns:a16="http://schemas.microsoft.com/office/drawing/2014/main" val="3152235682"/>
                    </a:ext>
                  </a:extLst>
                </a:gridCol>
                <a:gridCol w="790042">
                  <a:extLst>
                    <a:ext uri="{9D8B030D-6E8A-4147-A177-3AD203B41FA5}">
                      <a16:colId xmlns:a16="http://schemas.microsoft.com/office/drawing/2014/main" val="3038772991"/>
                    </a:ext>
                  </a:extLst>
                </a:gridCol>
                <a:gridCol w="790042">
                  <a:extLst>
                    <a:ext uri="{9D8B030D-6E8A-4147-A177-3AD203B41FA5}">
                      <a16:colId xmlns:a16="http://schemas.microsoft.com/office/drawing/2014/main" val="753631523"/>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Globe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Progress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Process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Check Mark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Calendar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Building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Accurate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Returns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7915752"/>
                  </a:ext>
                </a:extLst>
              </a:tr>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Compass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Coverage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Detention Fee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Briefcase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FAQ</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On Target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Temperature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Caution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0551160"/>
                  </a:ext>
                </a:extLst>
              </a:tr>
            </a:tbl>
          </a:graphicData>
        </a:graphic>
      </p:graphicFrame>
      <p:graphicFrame>
        <p:nvGraphicFramePr>
          <p:cNvPr id="42" name="Table 41">
            <a:extLst>
              <a:ext uri="{FF2B5EF4-FFF2-40B4-BE49-F238E27FC236}">
                <a16:creationId xmlns:a16="http://schemas.microsoft.com/office/drawing/2014/main" id="{51BA041D-0D76-C59B-8903-8B90CA61D2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8373692"/>
              </p:ext>
            </p:extLst>
          </p:nvPr>
        </p:nvGraphicFramePr>
        <p:xfrm>
          <a:off x="727547" y="671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Air Forwarding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Expedite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Final Mile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International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LTL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Managed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Moving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Product Launch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SCO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Tradeshow</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Truckload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FM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SA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Warehousing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3" name="Table 42">
            <a:extLst>
              <a:ext uri="{FF2B5EF4-FFF2-40B4-BE49-F238E27FC236}">
                <a16:creationId xmlns:a16="http://schemas.microsoft.com/office/drawing/2014/main" id="{2D7EDAF3-AA79-FCF3-D723-D1D52EB175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3116241"/>
              </p:ext>
            </p:extLst>
          </p:nvPr>
        </p:nvGraphicFramePr>
        <p:xfrm>
          <a:off x="12369989" y="671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08849091"/>
                    </a:ext>
                  </a:extLst>
                </a:gridCol>
                <a:gridCol w="792035">
                  <a:extLst>
                    <a:ext uri="{9D8B030D-6E8A-4147-A177-3AD203B41FA5}">
                      <a16:colId xmlns:a16="http://schemas.microsoft.com/office/drawing/2014/main" val="296272348"/>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Automotive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Manufacturing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High Value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4" name="Table 43">
            <a:extLst>
              <a:ext uri="{FF2B5EF4-FFF2-40B4-BE49-F238E27FC236}">
                <a16:creationId xmlns:a16="http://schemas.microsoft.com/office/drawing/2014/main" id="{0E91E4D3-C2D3-CE5C-04F8-73756C11D81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8026737"/>
              </p:ext>
            </p:extLst>
          </p:nvPr>
        </p:nvGraphicFramePr>
        <p:xfrm>
          <a:off x="7340239" y="671563"/>
          <a:ext cx="475221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gridCol w="792035">
                  <a:extLst>
                    <a:ext uri="{9D8B030D-6E8A-4147-A177-3AD203B41FA5}">
                      <a16:colId xmlns:a16="http://schemas.microsoft.com/office/drawing/2014/main" val="1334019146"/>
                    </a:ext>
                  </a:extLst>
                </a:gridCol>
                <a:gridCol w="792035">
                  <a:extLst>
                    <a:ext uri="{9D8B030D-6E8A-4147-A177-3AD203B41FA5}">
                      <a16:colId xmlns:a16="http://schemas.microsoft.com/office/drawing/2014/main" val="2035835026"/>
                    </a:ext>
                  </a:extLst>
                </a:gridCol>
              </a:tblGrid>
              <a:tr h="711637">
                <a:tc>
                  <a:txBody>
                    <a:bodyPr/>
                    <a:lstStyle/>
                    <a:p>
                      <a:pPr algn="ctr"/>
                      <a:r>
                        <a:rPr lang="en-US" sz="600" b="0">
                          <a:solidFill>
                            <a:schemeClr val="tx1"/>
                          </a:solidFill>
                          <a:latin typeface="+mn-lt"/>
                        </a:rPr>
                        <a:t>Maintenance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Fleet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 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Fast 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Loading Dock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 School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Certification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5" name="Table 44">
            <a:extLst>
              <a:ext uri="{FF2B5EF4-FFF2-40B4-BE49-F238E27FC236}">
                <a16:creationId xmlns:a16="http://schemas.microsoft.com/office/drawing/2014/main" id="{DEBBD666-485B-E990-8F8D-33BC5C2C347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9587055"/>
              </p:ext>
            </p:extLst>
          </p:nvPr>
        </p:nvGraphicFramePr>
        <p:xfrm>
          <a:off x="727547" y="2572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Dry Van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 Shelves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Dolly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Forklift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 Control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ReloCube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Threshold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Room of Choice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algn="ctr"/>
                      <a:r>
                        <a:rPr lang="en-US" sz="600" b="0">
                          <a:solidFill>
                            <a:schemeClr val="tx1"/>
                          </a:solidFill>
                          <a:latin typeface="+mn-lt"/>
                        </a:rPr>
                        <a:t>Container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Container Loading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 with Box</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Flatbed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Liftgate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Single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Assembly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Porch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46" name="Table 45">
            <a:extLst>
              <a:ext uri="{FF2B5EF4-FFF2-40B4-BE49-F238E27FC236}">
                <a16:creationId xmlns:a16="http://schemas.microsoft.com/office/drawing/2014/main" id="{43E3CC9A-418F-3B10-8F76-ABB362C0113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039349"/>
              </p:ext>
            </p:extLst>
          </p:nvPr>
        </p:nvGraphicFramePr>
        <p:xfrm>
          <a:off x="10745767" y="4413487"/>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tblGrid>
              <a:tr h="711637">
                <a:tc>
                  <a:txBody>
                    <a:bodyPr/>
                    <a:lstStyle/>
                    <a:p>
                      <a:pPr algn="ctr"/>
                      <a:r>
                        <a:rPr lang="en-US" sz="600" b="0">
                          <a:solidFill>
                            <a:schemeClr val="tx1"/>
                          </a:solidFill>
                          <a:latin typeface="+mn-lt"/>
                        </a:rPr>
                        <a:t>Pickup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Delivery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 Pins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A to B</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Directions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In Transit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Tracking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47" name="Table 46">
            <a:extLst>
              <a:ext uri="{FF2B5EF4-FFF2-40B4-BE49-F238E27FC236}">
                <a16:creationId xmlns:a16="http://schemas.microsoft.com/office/drawing/2014/main" id="{7687A238-D1D5-E98B-4E02-FCF49719EB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8468574"/>
              </p:ext>
            </p:extLst>
          </p:nvPr>
        </p:nvGraphicFramePr>
        <p:xfrm>
          <a:off x="7291419" y="2561590"/>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035835026"/>
                    </a:ext>
                  </a:extLst>
                </a:gridCol>
                <a:gridCol w="792035">
                  <a:extLst>
                    <a:ext uri="{9D8B030D-6E8A-4147-A177-3AD203B41FA5}">
                      <a16:colId xmlns:a16="http://schemas.microsoft.com/office/drawing/2014/main" val="884555889"/>
                    </a:ext>
                  </a:extLst>
                </a:gridCol>
              </a:tblGrid>
              <a:tr h="711637">
                <a:tc>
                  <a:txBody>
                    <a:bodyPr/>
                    <a:lstStyle/>
                    <a:p>
                      <a:pPr algn="ctr"/>
                      <a:r>
                        <a:rPr lang="en-US" sz="600" b="0">
                          <a:solidFill>
                            <a:schemeClr val="tx1"/>
                          </a:solidFill>
                          <a:latin typeface="+mn-lt"/>
                        </a:rPr>
                        <a:t>Dimension Cert.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Invoice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Delivery Receipt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Bill of Lading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8" name="Table 47">
            <a:extLst>
              <a:ext uri="{FF2B5EF4-FFF2-40B4-BE49-F238E27FC236}">
                <a16:creationId xmlns:a16="http://schemas.microsoft.com/office/drawing/2014/main" id="{540750DB-C65C-88A6-E0F6-26202E290D6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7963614"/>
              </p:ext>
            </p:extLst>
          </p:nvPr>
        </p:nvGraphicFramePr>
        <p:xfrm>
          <a:off x="8984960" y="2572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6256298"/>
                    </a:ext>
                  </a:extLst>
                </a:gridCol>
                <a:gridCol w="792035">
                  <a:extLst>
                    <a:ext uri="{9D8B030D-6E8A-4147-A177-3AD203B41FA5}">
                      <a16:colId xmlns:a16="http://schemas.microsoft.com/office/drawing/2014/main" val="4100970060"/>
                    </a:ext>
                  </a:extLst>
                </a:gridCol>
              </a:tblGrid>
              <a:tr h="711637">
                <a:tc>
                  <a:txBody>
                    <a:bodyPr/>
                    <a:lstStyle/>
                    <a:p>
                      <a:pPr algn="ctr"/>
                      <a:r>
                        <a:rPr lang="en-US" sz="600" b="0">
                          <a:solidFill>
                            <a:schemeClr val="tx1"/>
                          </a:solidFill>
                          <a:latin typeface="+mn-lt"/>
                        </a:rPr>
                        <a:t>Fort Smith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Fayetteville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1387756"/>
                  </a:ext>
                </a:extLst>
              </a:tr>
              <a:tr h="711637">
                <a:tc>
                  <a:txBody>
                    <a:bodyPr/>
                    <a:lstStyle/>
                    <a:p>
                      <a:pPr algn="ctr"/>
                      <a:r>
                        <a:rPr lang="en-US" sz="600" b="0">
                          <a:solidFill>
                            <a:schemeClr val="tx1"/>
                          </a:solidFill>
                          <a:latin typeface="+mn-lt"/>
                        </a:rPr>
                        <a:t>Medina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Chicago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568554"/>
                  </a:ext>
                </a:extLst>
              </a:tr>
            </a:tbl>
          </a:graphicData>
        </a:graphic>
      </p:graphicFrame>
      <p:graphicFrame>
        <p:nvGraphicFramePr>
          <p:cNvPr id="49" name="Table 48">
            <a:extLst>
              <a:ext uri="{FF2B5EF4-FFF2-40B4-BE49-F238E27FC236}">
                <a16:creationId xmlns:a16="http://schemas.microsoft.com/office/drawing/2014/main" id="{F3600089-81B7-CEA9-09FA-5DB31F555E2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223284"/>
              </p:ext>
            </p:extLst>
          </p:nvPr>
        </p:nvGraphicFramePr>
        <p:xfrm>
          <a:off x="751612" y="4409934"/>
          <a:ext cx="396017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8680705"/>
                    </a:ext>
                  </a:extLst>
                </a:gridCol>
                <a:gridCol w="792035">
                  <a:extLst>
                    <a:ext uri="{9D8B030D-6E8A-4147-A177-3AD203B41FA5}">
                      <a16:colId xmlns:a16="http://schemas.microsoft.com/office/drawing/2014/main" val="3930678879"/>
                    </a:ext>
                  </a:extLst>
                </a:gridCol>
                <a:gridCol w="792035">
                  <a:extLst>
                    <a:ext uri="{9D8B030D-6E8A-4147-A177-3AD203B41FA5}">
                      <a16:colId xmlns:a16="http://schemas.microsoft.com/office/drawing/2014/main" val="3633986860"/>
                    </a:ext>
                  </a:extLst>
                </a:gridCol>
                <a:gridCol w="792035">
                  <a:extLst>
                    <a:ext uri="{9D8B030D-6E8A-4147-A177-3AD203B41FA5}">
                      <a16:colId xmlns:a16="http://schemas.microsoft.com/office/drawing/2014/main" val="3233632855"/>
                    </a:ext>
                  </a:extLst>
                </a:gridCol>
                <a:gridCol w="792035">
                  <a:extLst>
                    <a:ext uri="{9D8B030D-6E8A-4147-A177-3AD203B41FA5}">
                      <a16:colId xmlns:a16="http://schemas.microsoft.com/office/drawing/2014/main" val="315161400"/>
                    </a:ext>
                  </a:extLst>
                </a:gridCol>
              </a:tblGrid>
              <a:tr h="711637">
                <a:tc>
                  <a:txBody>
                    <a:bodyPr/>
                    <a:lstStyle/>
                    <a:p>
                      <a:pPr algn="ctr"/>
                      <a:r>
                        <a:rPr lang="en-US" sz="600" b="0">
                          <a:solidFill>
                            <a:schemeClr val="tx1"/>
                          </a:solidFill>
                          <a:latin typeface="+mn-lt"/>
                        </a:rPr>
                        <a:t>SMS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Chat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Announcement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Planning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Paper Airplane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1649930"/>
                  </a:ext>
                </a:extLst>
              </a:tr>
              <a:tr h="711637">
                <a:tc>
                  <a:txBody>
                    <a:bodyPr/>
                    <a:lstStyle/>
                    <a:p>
                      <a:pPr algn="ctr"/>
                      <a:r>
                        <a:rPr lang="en-US" sz="600" b="0">
                          <a:solidFill>
                            <a:schemeClr val="tx1"/>
                          </a:solidFill>
                          <a:latin typeface="+mn-lt"/>
                        </a:rPr>
                        <a:t>Agent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at Desk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Urgent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Airwaves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6263021"/>
                  </a:ext>
                </a:extLst>
              </a:tr>
            </a:tbl>
          </a:graphicData>
        </a:graphic>
      </p:graphicFrame>
      <p:graphicFrame>
        <p:nvGraphicFramePr>
          <p:cNvPr id="50" name="Table 49">
            <a:extLst>
              <a:ext uri="{FF2B5EF4-FFF2-40B4-BE49-F238E27FC236}">
                <a16:creationId xmlns:a16="http://schemas.microsoft.com/office/drawing/2014/main" id="{4FD4BCAF-24B0-1330-3C56-608498835DA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2345604"/>
              </p:ext>
            </p:extLst>
          </p:nvPr>
        </p:nvGraphicFramePr>
        <p:xfrm>
          <a:off x="4948169" y="4434863"/>
          <a:ext cx="554424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1906636410"/>
                    </a:ext>
                  </a:extLst>
                </a:gridCol>
                <a:gridCol w="792035">
                  <a:extLst>
                    <a:ext uri="{9D8B030D-6E8A-4147-A177-3AD203B41FA5}">
                      <a16:colId xmlns:a16="http://schemas.microsoft.com/office/drawing/2014/main" val="2188476033"/>
                    </a:ext>
                  </a:extLst>
                </a:gridCol>
                <a:gridCol w="792035">
                  <a:extLst>
                    <a:ext uri="{9D8B030D-6E8A-4147-A177-3AD203B41FA5}">
                      <a16:colId xmlns:a16="http://schemas.microsoft.com/office/drawing/2014/main" val="2504304112"/>
                    </a:ext>
                  </a:extLst>
                </a:gridCol>
                <a:gridCol w="792035">
                  <a:extLst>
                    <a:ext uri="{9D8B030D-6E8A-4147-A177-3AD203B41FA5}">
                      <a16:colId xmlns:a16="http://schemas.microsoft.com/office/drawing/2014/main" val="1236763060"/>
                    </a:ext>
                  </a:extLst>
                </a:gridCol>
                <a:gridCol w="792035">
                  <a:extLst>
                    <a:ext uri="{9D8B030D-6E8A-4147-A177-3AD203B41FA5}">
                      <a16:colId xmlns:a16="http://schemas.microsoft.com/office/drawing/2014/main" val="2342307911"/>
                    </a:ext>
                  </a:extLst>
                </a:gridCol>
                <a:gridCol w="792035">
                  <a:extLst>
                    <a:ext uri="{9D8B030D-6E8A-4147-A177-3AD203B41FA5}">
                      <a16:colId xmlns:a16="http://schemas.microsoft.com/office/drawing/2014/main" val="2867267182"/>
                    </a:ext>
                  </a:extLst>
                </a:gridCol>
                <a:gridCol w="792035">
                  <a:extLst>
                    <a:ext uri="{9D8B030D-6E8A-4147-A177-3AD203B41FA5}">
                      <a16:colId xmlns:a16="http://schemas.microsoft.com/office/drawing/2014/main" val="2654077460"/>
                    </a:ext>
                  </a:extLst>
                </a:gridCol>
              </a:tblGrid>
              <a:tr h="711637">
                <a:tc>
                  <a:txBody>
                    <a:bodyPr/>
                    <a:lstStyle/>
                    <a:p>
                      <a:pPr algn="ctr"/>
                      <a:r>
                        <a:rPr lang="en-US" sz="600" b="0">
                          <a:solidFill>
                            <a:schemeClr val="tx1"/>
                          </a:solidFill>
                          <a:latin typeface="+mn-lt"/>
                        </a:rPr>
                        <a:t>Omni Channel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Idea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Genius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Network Server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Problem Solving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8654400"/>
                  </a:ext>
                </a:extLst>
              </a:tr>
              <a:tr h="711637">
                <a:tc>
                  <a:txBody>
                    <a:bodyPr/>
                    <a:lstStyle/>
                    <a:p>
                      <a:pPr algn="ctr"/>
                      <a:r>
                        <a:rPr lang="en-US" sz="600" b="0">
                          <a:solidFill>
                            <a:schemeClr val="tx1"/>
                          </a:solidFill>
                          <a:latin typeface="+mn-lt"/>
                        </a:rPr>
                        <a:t>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Alert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Edit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Technology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0573185"/>
                  </a:ext>
                </a:extLst>
              </a:tr>
            </a:tbl>
          </a:graphicData>
        </a:graphic>
      </p:graphicFrame>
      <p:graphicFrame>
        <p:nvGraphicFramePr>
          <p:cNvPr id="51" name="Table 50">
            <a:extLst>
              <a:ext uri="{FF2B5EF4-FFF2-40B4-BE49-F238E27FC236}">
                <a16:creationId xmlns:a16="http://schemas.microsoft.com/office/drawing/2014/main" id="{FB6924EA-7701-E10E-D9CF-C95601A9022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1309785"/>
              </p:ext>
            </p:extLst>
          </p:nvPr>
        </p:nvGraphicFramePr>
        <p:xfrm>
          <a:off x="10741875" y="2572563"/>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858231958"/>
                    </a:ext>
                  </a:extLst>
                </a:gridCol>
                <a:gridCol w="792035">
                  <a:extLst>
                    <a:ext uri="{9D8B030D-6E8A-4147-A177-3AD203B41FA5}">
                      <a16:colId xmlns:a16="http://schemas.microsoft.com/office/drawing/2014/main" val="1671795235"/>
                    </a:ext>
                  </a:extLst>
                </a:gridCol>
                <a:gridCol w="792035">
                  <a:extLst>
                    <a:ext uri="{9D8B030D-6E8A-4147-A177-3AD203B41FA5}">
                      <a16:colId xmlns:a16="http://schemas.microsoft.com/office/drawing/2014/main" val="1321971990"/>
                    </a:ext>
                  </a:extLst>
                </a:gridCol>
                <a:gridCol w="792035">
                  <a:extLst>
                    <a:ext uri="{9D8B030D-6E8A-4147-A177-3AD203B41FA5}">
                      <a16:colId xmlns:a16="http://schemas.microsoft.com/office/drawing/2014/main" val="2191706336"/>
                    </a:ext>
                  </a:extLst>
                </a:gridCol>
              </a:tblGrid>
              <a:tr h="711637">
                <a:tc>
                  <a:txBody>
                    <a:bodyPr/>
                    <a:lstStyle/>
                    <a:p>
                      <a:pPr algn="ctr"/>
                      <a:r>
                        <a:rPr lang="en-US" sz="600" b="0">
                          <a:solidFill>
                            <a:schemeClr val="tx1"/>
                          </a:solidFill>
                          <a:latin typeface="+mn-lt"/>
                        </a:rPr>
                        <a:t>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Performance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Profit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Costs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404020"/>
                  </a:ext>
                </a:extLst>
              </a:tr>
              <a:tr h="711637">
                <a:tc>
                  <a:txBody>
                    <a:bodyPr/>
                    <a:lstStyle/>
                    <a:p>
                      <a:pPr algn="ctr"/>
                      <a:r>
                        <a:rPr lang="en-US" sz="600" b="0">
                          <a:solidFill>
                            <a:schemeClr val="tx1"/>
                          </a:solidFill>
                          <a:latin typeface="+mn-lt"/>
                        </a:rPr>
                        <a:t>Positive Outcome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Sharing 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 Returned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3407676"/>
                  </a:ext>
                </a:extLst>
              </a:tr>
            </a:tbl>
          </a:graphicData>
        </a:graphic>
      </p:graphicFrame>
      <p:graphicFrame>
        <p:nvGraphicFramePr>
          <p:cNvPr id="52" name="Table 51">
            <a:extLst>
              <a:ext uri="{FF2B5EF4-FFF2-40B4-BE49-F238E27FC236}">
                <a16:creationId xmlns:a16="http://schemas.microsoft.com/office/drawing/2014/main" id="{B34FDD81-D84B-A17A-8D46-CB2EEEAAD48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285631"/>
              </p:ext>
            </p:extLst>
          </p:nvPr>
        </p:nvGraphicFramePr>
        <p:xfrm>
          <a:off x="710910" y="6271782"/>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150490869"/>
                    </a:ext>
                  </a:extLst>
                </a:gridCol>
                <a:gridCol w="792035">
                  <a:extLst>
                    <a:ext uri="{9D8B030D-6E8A-4147-A177-3AD203B41FA5}">
                      <a16:colId xmlns:a16="http://schemas.microsoft.com/office/drawing/2014/main" val="3248239783"/>
                    </a:ext>
                  </a:extLst>
                </a:gridCol>
                <a:gridCol w="792035">
                  <a:extLst>
                    <a:ext uri="{9D8B030D-6E8A-4147-A177-3AD203B41FA5}">
                      <a16:colId xmlns:a16="http://schemas.microsoft.com/office/drawing/2014/main" val="370020552"/>
                    </a:ext>
                  </a:extLst>
                </a:gridCol>
              </a:tblGrid>
              <a:tr h="711637">
                <a:tc>
                  <a:txBody>
                    <a:bodyPr/>
                    <a:lstStyle/>
                    <a:p>
                      <a:pPr algn="ctr"/>
                      <a:r>
                        <a:rPr lang="en-US" sz="600" b="0">
                          <a:solidFill>
                            <a:schemeClr val="tx1"/>
                          </a:solidFill>
                          <a:latin typeface="+mn-lt"/>
                        </a:rPr>
                        <a:t>Collaboration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Creativity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Excellence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669802"/>
                  </a:ext>
                </a:extLst>
              </a:tr>
              <a:tr h="711637">
                <a:tc>
                  <a:txBody>
                    <a:bodyPr/>
                    <a:lstStyle/>
                    <a:p>
                      <a:pPr algn="ctr"/>
                      <a:r>
                        <a:rPr lang="en-US" sz="600" b="0">
                          <a:solidFill>
                            <a:schemeClr val="tx1"/>
                          </a:solidFill>
                          <a:latin typeface="+mn-lt"/>
                        </a:rPr>
                        <a:t>Growth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Wellness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4439683"/>
                  </a:ext>
                </a:extLst>
              </a:tr>
            </a:tbl>
          </a:graphicData>
        </a:graphic>
      </p:graphicFrame>
      <p:graphicFrame>
        <p:nvGraphicFramePr>
          <p:cNvPr id="53" name="Table 52">
            <a:extLst>
              <a:ext uri="{FF2B5EF4-FFF2-40B4-BE49-F238E27FC236}">
                <a16:creationId xmlns:a16="http://schemas.microsoft.com/office/drawing/2014/main" id="{64F92DFE-BC69-AC2A-961D-D8CE47EF017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0368404"/>
              </p:ext>
            </p:extLst>
          </p:nvPr>
        </p:nvGraphicFramePr>
        <p:xfrm>
          <a:off x="3394278" y="6306659"/>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393265926"/>
                    </a:ext>
                  </a:extLst>
                </a:gridCol>
                <a:gridCol w="792035">
                  <a:extLst>
                    <a:ext uri="{9D8B030D-6E8A-4147-A177-3AD203B41FA5}">
                      <a16:colId xmlns:a16="http://schemas.microsoft.com/office/drawing/2014/main" val="743506817"/>
                    </a:ext>
                  </a:extLst>
                </a:gridCol>
                <a:gridCol w="792035">
                  <a:extLst>
                    <a:ext uri="{9D8B030D-6E8A-4147-A177-3AD203B41FA5}">
                      <a16:colId xmlns:a16="http://schemas.microsoft.com/office/drawing/2014/main" val="2210408843"/>
                    </a:ext>
                  </a:extLst>
                </a:gridCol>
              </a:tblGrid>
              <a:tr h="711637">
                <a:tc>
                  <a:txBody>
                    <a:bodyPr/>
                    <a:lstStyle/>
                    <a:p>
                      <a:pPr algn="ctr"/>
                      <a:r>
                        <a:rPr lang="en-US" sz="600" b="0">
                          <a:solidFill>
                            <a:schemeClr val="tx1"/>
                          </a:solidFill>
                          <a:latin typeface="+mn-lt"/>
                        </a:rPr>
                        <a:t>Partnership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Teamwork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Member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2229534"/>
                  </a:ext>
                </a:extLst>
              </a:tr>
              <a:tr h="711637">
                <a:tc>
                  <a:txBody>
                    <a:bodyPr/>
                    <a:lstStyle/>
                    <a:p>
                      <a:pPr algn="ctr"/>
                      <a:r>
                        <a:rPr lang="en-US" sz="600" b="0">
                          <a:solidFill>
                            <a:schemeClr val="tx1"/>
                          </a:solidFill>
                          <a:latin typeface="+mn-lt"/>
                        </a:rPr>
                        <a:t>Team Structure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Together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4908490"/>
                  </a:ext>
                </a:extLst>
              </a:tr>
            </a:tbl>
          </a:graphicData>
        </a:graphic>
      </p:graphicFrame>
      <p:sp>
        <p:nvSpPr>
          <p:cNvPr id="54" name="TextBox 53">
            <a:extLst>
              <a:ext uri="{FF2B5EF4-FFF2-40B4-BE49-F238E27FC236}">
                <a16:creationId xmlns:a16="http://schemas.microsoft.com/office/drawing/2014/main" id="{8CA38BB9-67D2-0A7C-5294-2F893EAA918B}"/>
              </a:ext>
              <a:ext uri="{C183D7F6-B498-43B3-948B-1728B52AA6E4}">
                <adec:decorative xmlns:adec="http://schemas.microsoft.com/office/drawing/2017/decorative" val="1"/>
              </a:ext>
            </a:extLst>
          </p:cNvPr>
          <p:cNvSpPr txBox="1"/>
          <p:nvPr/>
        </p:nvSpPr>
        <p:spPr>
          <a:xfrm>
            <a:off x="752586"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PRIMARY SOLUTIONS</a:t>
            </a:r>
          </a:p>
        </p:txBody>
      </p:sp>
      <p:sp>
        <p:nvSpPr>
          <p:cNvPr id="55" name="Rounded Rectangle 54">
            <a:extLst>
              <a:ext uri="{FF2B5EF4-FFF2-40B4-BE49-F238E27FC236}">
                <a16:creationId xmlns:a16="http://schemas.microsoft.com/office/drawing/2014/main" id="{F7591502-F1C9-53B2-DC42-BF2588E586E7}"/>
              </a:ext>
              <a:ext uri="{C183D7F6-B498-43B3-948B-1728B52AA6E4}">
                <adec:decorative xmlns:adec="http://schemas.microsoft.com/office/drawing/2017/decorative" val="1"/>
              </a:ext>
            </a:extLst>
          </p:cNvPr>
          <p:cNvSpPr/>
          <p:nvPr/>
        </p:nvSpPr>
        <p:spPr>
          <a:xfrm>
            <a:off x="727547" y="671564"/>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56" name="TextBox 55">
            <a:extLst>
              <a:ext uri="{FF2B5EF4-FFF2-40B4-BE49-F238E27FC236}">
                <a16:creationId xmlns:a16="http://schemas.microsoft.com/office/drawing/2014/main" id="{1B475C25-FFC3-07A7-DD02-1AD2F01C49C3}"/>
              </a:ext>
              <a:ext uri="{C183D7F6-B498-43B3-948B-1728B52AA6E4}">
                <adec:decorative xmlns:adec="http://schemas.microsoft.com/office/drawing/2017/decorative" val="1"/>
              </a:ext>
            </a:extLst>
          </p:cNvPr>
          <p:cNvSpPr txBox="1"/>
          <p:nvPr/>
        </p:nvSpPr>
        <p:spPr>
          <a:xfrm>
            <a:off x="6071689"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MISCELLANEOUS</a:t>
            </a:r>
          </a:p>
        </p:txBody>
      </p:sp>
      <p:sp>
        <p:nvSpPr>
          <p:cNvPr id="57" name="Rounded Rectangle 56">
            <a:extLst>
              <a:ext uri="{FF2B5EF4-FFF2-40B4-BE49-F238E27FC236}">
                <a16:creationId xmlns:a16="http://schemas.microsoft.com/office/drawing/2014/main" id="{BFA4A7C6-A187-D5C8-7F0B-0FB29FB24940}"/>
              </a:ext>
              <a:ext uri="{C183D7F6-B498-43B3-948B-1728B52AA6E4}">
                <adec:decorative xmlns:adec="http://schemas.microsoft.com/office/drawing/2017/decorative" val="1"/>
              </a:ext>
            </a:extLst>
          </p:cNvPr>
          <p:cNvSpPr/>
          <p:nvPr/>
        </p:nvSpPr>
        <p:spPr>
          <a:xfrm>
            <a:off x="6046651" y="6262943"/>
            <a:ext cx="7900416"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58" name="TextBox 57">
            <a:extLst>
              <a:ext uri="{FF2B5EF4-FFF2-40B4-BE49-F238E27FC236}">
                <a16:creationId xmlns:a16="http://schemas.microsoft.com/office/drawing/2014/main" id="{B25A648D-2D09-91E1-6E80-F2379B17E606}"/>
              </a:ext>
              <a:ext uri="{C183D7F6-B498-43B3-948B-1728B52AA6E4}">
                <adec:decorative xmlns:adec="http://schemas.microsoft.com/office/drawing/2017/decorative" val="1"/>
              </a:ext>
            </a:extLst>
          </p:cNvPr>
          <p:cNvSpPr txBox="1"/>
          <p:nvPr/>
        </p:nvSpPr>
        <p:spPr>
          <a:xfrm>
            <a:off x="12365200" y="521082"/>
            <a:ext cx="98755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INDUSTRIES</a:t>
            </a:r>
          </a:p>
        </p:txBody>
      </p:sp>
      <p:sp>
        <p:nvSpPr>
          <p:cNvPr id="59" name="Rounded Rectangle 58">
            <a:extLst>
              <a:ext uri="{FF2B5EF4-FFF2-40B4-BE49-F238E27FC236}">
                <a16:creationId xmlns:a16="http://schemas.microsoft.com/office/drawing/2014/main" id="{87137EB1-ADC3-6CB5-8B69-C73FA882A3E3}"/>
              </a:ext>
              <a:ext uri="{C183D7F6-B498-43B3-948B-1728B52AA6E4}">
                <adec:decorative xmlns:adec="http://schemas.microsoft.com/office/drawing/2017/decorative" val="1"/>
              </a:ext>
            </a:extLst>
          </p:cNvPr>
          <p:cNvSpPr/>
          <p:nvPr/>
        </p:nvSpPr>
        <p:spPr>
          <a:xfrm>
            <a:off x="12379334" y="671564"/>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0" name="TextBox 59">
            <a:extLst>
              <a:ext uri="{FF2B5EF4-FFF2-40B4-BE49-F238E27FC236}">
                <a16:creationId xmlns:a16="http://schemas.microsoft.com/office/drawing/2014/main" id="{F376FC75-F65A-5AA4-3A33-4C4136452881}"/>
              </a:ext>
              <a:ext uri="{C183D7F6-B498-43B3-948B-1728B52AA6E4}">
                <adec:decorative xmlns:adec="http://schemas.microsoft.com/office/drawing/2017/decorative" val="1"/>
              </a:ext>
            </a:extLst>
          </p:cNvPr>
          <p:cNvSpPr txBox="1"/>
          <p:nvPr/>
        </p:nvSpPr>
        <p:spPr>
          <a:xfrm>
            <a:off x="7340239"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DRIVERS/CARRIERS</a:t>
            </a:r>
          </a:p>
        </p:txBody>
      </p:sp>
      <p:sp>
        <p:nvSpPr>
          <p:cNvPr id="61" name="Rounded Rectangle 60">
            <a:extLst>
              <a:ext uri="{FF2B5EF4-FFF2-40B4-BE49-F238E27FC236}">
                <a16:creationId xmlns:a16="http://schemas.microsoft.com/office/drawing/2014/main" id="{2E9113A2-DA71-32FA-8EA1-A330CD28BF5D}"/>
              </a:ext>
              <a:ext uri="{C183D7F6-B498-43B3-948B-1728B52AA6E4}">
                <adec:decorative xmlns:adec="http://schemas.microsoft.com/office/drawing/2017/decorative" val="1"/>
              </a:ext>
            </a:extLst>
          </p:cNvPr>
          <p:cNvSpPr/>
          <p:nvPr/>
        </p:nvSpPr>
        <p:spPr>
          <a:xfrm>
            <a:off x="7340329" y="671564"/>
            <a:ext cx="4729927"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2" name="TextBox 61">
            <a:extLst>
              <a:ext uri="{FF2B5EF4-FFF2-40B4-BE49-F238E27FC236}">
                <a16:creationId xmlns:a16="http://schemas.microsoft.com/office/drawing/2014/main" id="{6ABF96BD-17F9-0C9C-3C9E-D68EA25B8F92}"/>
              </a:ext>
              <a:ext uri="{C183D7F6-B498-43B3-948B-1728B52AA6E4}">
                <adec:decorative xmlns:adec="http://schemas.microsoft.com/office/drawing/2017/decorative" val="1"/>
              </a:ext>
            </a:extLst>
          </p:cNvPr>
          <p:cNvSpPr txBox="1"/>
          <p:nvPr/>
        </p:nvSpPr>
        <p:spPr>
          <a:xfrm>
            <a:off x="752586"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SOLUTION DETAILS</a:t>
            </a:r>
          </a:p>
        </p:txBody>
      </p:sp>
      <p:sp>
        <p:nvSpPr>
          <p:cNvPr id="63" name="Rounded Rectangle 62">
            <a:extLst>
              <a:ext uri="{FF2B5EF4-FFF2-40B4-BE49-F238E27FC236}">
                <a16:creationId xmlns:a16="http://schemas.microsoft.com/office/drawing/2014/main" id="{E187B597-ABE4-FE5C-DFA5-BB8BD914C60D}"/>
              </a:ext>
              <a:ext uri="{C183D7F6-B498-43B3-948B-1728B52AA6E4}">
                <adec:decorative xmlns:adec="http://schemas.microsoft.com/office/drawing/2017/decorative" val="1"/>
              </a:ext>
            </a:extLst>
          </p:cNvPr>
          <p:cNvSpPr/>
          <p:nvPr/>
        </p:nvSpPr>
        <p:spPr>
          <a:xfrm>
            <a:off x="727547" y="2539453"/>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4" name="TextBox 63">
            <a:extLst>
              <a:ext uri="{FF2B5EF4-FFF2-40B4-BE49-F238E27FC236}">
                <a16:creationId xmlns:a16="http://schemas.microsoft.com/office/drawing/2014/main" id="{5EF924D9-39A0-6CA8-4AB8-C290ED0EBFA5}"/>
              </a:ext>
              <a:ext uri="{C183D7F6-B498-43B3-948B-1728B52AA6E4}">
                <adec:decorative xmlns:adec="http://schemas.microsoft.com/office/drawing/2017/decorative" val="1"/>
              </a:ext>
            </a:extLst>
          </p:cNvPr>
          <p:cNvSpPr txBox="1"/>
          <p:nvPr/>
        </p:nvSpPr>
        <p:spPr>
          <a:xfrm>
            <a:off x="10776653" y="424298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TRANIST</a:t>
            </a:r>
          </a:p>
        </p:txBody>
      </p:sp>
      <p:sp>
        <p:nvSpPr>
          <p:cNvPr id="65" name="Rounded Rectangle 64">
            <a:extLst>
              <a:ext uri="{FF2B5EF4-FFF2-40B4-BE49-F238E27FC236}">
                <a16:creationId xmlns:a16="http://schemas.microsoft.com/office/drawing/2014/main" id="{B207C91A-C13F-221B-12FE-7C85675BCCCF}"/>
              </a:ext>
              <a:ext uri="{C183D7F6-B498-43B3-948B-1728B52AA6E4}">
                <adec:decorative xmlns:adec="http://schemas.microsoft.com/office/drawing/2017/decorative" val="1"/>
              </a:ext>
            </a:extLst>
          </p:cNvPr>
          <p:cNvSpPr/>
          <p:nvPr/>
        </p:nvSpPr>
        <p:spPr>
          <a:xfrm>
            <a:off x="10689043" y="4393468"/>
            <a:ext cx="3266732"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6" name="TextBox 65">
            <a:extLst>
              <a:ext uri="{FF2B5EF4-FFF2-40B4-BE49-F238E27FC236}">
                <a16:creationId xmlns:a16="http://schemas.microsoft.com/office/drawing/2014/main" id="{774B6CAF-DDB2-FB5B-82F5-A41DB851381D}"/>
              </a:ext>
              <a:ext uri="{C183D7F6-B498-43B3-948B-1728B52AA6E4}">
                <adec:decorative xmlns:adec="http://schemas.microsoft.com/office/drawing/2017/decorative" val="1"/>
              </a:ext>
            </a:extLst>
          </p:cNvPr>
          <p:cNvSpPr txBox="1"/>
          <p:nvPr/>
        </p:nvSpPr>
        <p:spPr>
          <a:xfrm>
            <a:off x="7316459"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DOC TYPES</a:t>
            </a:r>
          </a:p>
        </p:txBody>
      </p:sp>
      <p:sp>
        <p:nvSpPr>
          <p:cNvPr id="67" name="Rounded Rectangle 66">
            <a:extLst>
              <a:ext uri="{FF2B5EF4-FFF2-40B4-BE49-F238E27FC236}">
                <a16:creationId xmlns:a16="http://schemas.microsoft.com/office/drawing/2014/main" id="{FA3C9986-33B9-A2E8-F831-8623B75AEE22}"/>
              </a:ext>
              <a:ext uri="{C183D7F6-B498-43B3-948B-1728B52AA6E4}">
                <adec:decorative xmlns:adec="http://schemas.microsoft.com/office/drawing/2017/decorative" val="1"/>
              </a:ext>
            </a:extLst>
          </p:cNvPr>
          <p:cNvSpPr/>
          <p:nvPr/>
        </p:nvSpPr>
        <p:spPr>
          <a:xfrm>
            <a:off x="7280426"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8" name="TextBox 67">
            <a:extLst>
              <a:ext uri="{FF2B5EF4-FFF2-40B4-BE49-F238E27FC236}">
                <a16:creationId xmlns:a16="http://schemas.microsoft.com/office/drawing/2014/main" id="{67FFE760-E5D2-55FE-34F5-96019B53458F}"/>
              </a:ext>
              <a:ext uri="{C183D7F6-B498-43B3-948B-1728B52AA6E4}">
                <adec:decorative xmlns:adec="http://schemas.microsoft.com/office/drawing/2017/decorative" val="1"/>
              </a:ext>
            </a:extLst>
          </p:cNvPr>
          <p:cNvSpPr txBox="1"/>
          <p:nvPr/>
        </p:nvSpPr>
        <p:spPr>
          <a:xfrm>
            <a:off x="9008914"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CAMPUSES</a:t>
            </a:r>
          </a:p>
        </p:txBody>
      </p:sp>
      <p:sp>
        <p:nvSpPr>
          <p:cNvPr id="69" name="Rounded Rectangle 68">
            <a:extLst>
              <a:ext uri="{FF2B5EF4-FFF2-40B4-BE49-F238E27FC236}">
                <a16:creationId xmlns:a16="http://schemas.microsoft.com/office/drawing/2014/main" id="{083E51C5-A0A1-D225-1437-48C6265C7B88}"/>
              </a:ext>
              <a:ext uri="{C183D7F6-B498-43B3-948B-1728B52AA6E4}">
                <adec:decorative xmlns:adec="http://schemas.microsoft.com/office/drawing/2017/decorative" val="1"/>
              </a:ext>
            </a:extLst>
          </p:cNvPr>
          <p:cNvSpPr/>
          <p:nvPr/>
        </p:nvSpPr>
        <p:spPr>
          <a:xfrm>
            <a:off x="8989633"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0" name="TextBox 69">
            <a:extLst>
              <a:ext uri="{FF2B5EF4-FFF2-40B4-BE49-F238E27FC236}">
                <a16:creationId xmlns:a16="http://schemas.microsoft.com/office/drawing/2014/main" id="{91EB9485-E521-E2A1-2042-334C20D28C43}"/>
              </a:ext>
              <a:ext uri="{C183D7F6-B498-43B3-948B-1728B52AA6E4}">
                <adec:decorative xmlns:adec="http://schemas.microsoft.com/office/drawing/2017/decorative" val="1"/>
              </a:ext>
            </a:extLst>
          </p:cNvPr>
          <p:cNvSpPr txBox="1"/>
          <p:nvPr/>
        </p:nvSpPr>
        <p:spPr>
          <a:xfrm>
            <a:off x="752586"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COMMUNICATION</a:t>
            </a:r>
          </a:p>
        </p:txBody>
      </p:sp>
      <p:sp>
        <p:nvSpPr>
          <p:cNvPr id="71" name="Rounded Rectangle 70">
            <a:extLst>
              <a:ext uri="{FF2B5EF4-FFF2-40B4-BE49-F238E27FC236}">
                <a16:creationId xmlns:a16="http://schemas.microsoft.com/office/drawing/2014/main" id="{D58D595A-B003-9D94-95CB-F7B3AFE7133A}"/>
              </a:ext>
              <a:ext uri="{C183D7F6-B498-43B3-948B-1728B52AA6E4}">
                <adec:decorative xmlns:adec="http://schemas.microsoft.com/office/drawing/2017/decorative" val="1"/>
              </a:ext>
            </a:extLst>
          </p:cNvPr>
          <p:cNvSpPr/>
          <p:nvPr/>
        </p:nvSpPr>
        <p:spPr>
          <a:xfrm>
            <a:off x="727548" y="4390590"/>
            <a:ext cx="3995210"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2" name="TextBox 71">
            <a:extLst>
              <a:ext uri="{FF2B5EF4-FFF2-40B4-BE49-F238E27FC236}">
                <a16:creationId xmlns:a16="http://schemas.microsoft.com/office/drawing/2014/main" id="{73D584D8-38C7-CEC7-C8D9-D0E7E6BA58EC}"/>
              </a:ext>
              <a:ext uri="{C183D7F6-B498-43B3-948B-1728B52AA6E4}">
                <adec:decorative xmlns:adec="http://schemas.microsoft.com/office/drawing/2017/decorative" val="1"/>
              </a:ext>
            </a:extLst>
          </p:cNvPr>
          <p:cNvSpPr txBox="1"/>
          <p:nvPr/>
        </p:nvSpPr>
        <p:spPr>
          <a:xfrm>
            <a:off x="4933577"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DIGITAL SOLUTIONS</a:t>
            </a:r>
          </a:p>
        </p:txBody>
      </p:sp>
      <p:sp>
        <p:nvSpPr>
          <p:cNvPr id="73" name="Rounded Rectangle 72">
            <a:extLst>
              <a:ext uri="{FF2B5EF4-FFF2-40B4-BE49-F238E27FC236}">
                <a16:creationId xmlns:a16="http://schemas.microsoft.com/office/drawing/2014/main" id="{B7208941-85CF-B267-EEB1-E63317145E4F}"/>
              </a:ext>
              <a:ext uri="{C183D7F6-B498-43B3-948B-1728B52AA6E4}">
                <adec:decorative xmlns:adec="http://schemas.microsoft.com/office/drawing/2017/decorative" val="1"/>
              </a:ext>
            </a:extLst>
          </p:cNvPr>
          <p:cNvSpPr/>
          <p:nvPr/>
        </p:nvSpPr>
        <p:spPr>
          <a:xfrm>
            <a:off x="4916914" y="4390590"/>
            <a:ext cx="560675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4" name="TextBox 73">
            <a:extLst>
              <a:ext uri="{FF2B5EF4-FFF2-40B4-BE49-F238E27FC236}">
                <a16:creationId xmlns:a16="http://schemas.microsoft.com/office/drawing/2014/main" id="{B7778928-855A-9CE6-F3E8-8CC49D876540}"/>
              </a:ext>
              <a:ext uri="{C183D7F6-B498-43B3-948B-1728B52AA6E4}">
                <adec:decorative xmlns:adec="http://schemas.microsoft.com/office/drawing/2017/decorative" val="1"/>
              </a:ext>
            </a:extLst>
          </p:cNvPr>
          <p:cNvSpPr txBox="1"/>
          <p:nvPr/>
        </p:nvSpPr>
        <p:spPr>
          <a:xfrm>
            <a:off x="10734233"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FINANCIAL RESULTS</a:t>
            </a:r>
          </a:p>
        </p:txBody>
      </p:sp>
      <p:sp>
        <p:nvSpPr>
          <p:cNvPr id="75" name="Rounded Rectangle 74">
            <a:extLst>
              <a:ext uri="{FF2B5EF4-FFF2-40B4-BE49-F238E27FC236}">
                <a16:creationId xmlns:a16="http://schemas.microsoft.com/office/drawing/2014/main" id="{A41D71C1-9D8D-AB60-95AD-5B0D806441F0}"/>
              </a:ext>
              <a:ext uri="{C183D7F6-B498-43B3-948B-1728B52AA6E4}">
                <adec:decorative xmlns:adec="http://schemas.microsoft.com/office/drawing/2017/decorative" val="1"/>
              </a:ext>
            </a:extLst>
          </p:cNvPr>
          <p:cNvSpPr/>
          <p:nvPr/>
        </p:nvSpPr>
        <p:spPr>
          <a:xfrm>
            <a:off x="10706458" y="2539453"/>
            <a:ext cx="324773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6" name="TextBox 75">
            <a:extLst>
              <a:ext uri="{FF2B5EF4-FFF2-40B4-BE49-F238E27FC236}">
                <a16:creationId xmlns:a16="http://schemas.microsoft.com/office/drawing/2014/main" id="{7E802C82-23D1-77CB-D20A-8C9968863504}"/>
              </a:ext>
              <a:ext uri="{C183D7F6-B498-43B3-948B-1728B52AA6E4}">
                <adec:decorative xmlns:adec="http://schemas.microsoft.com/office/drawing/2017/decorative" val="1"/>
              </a:ext>
            </a:extLst>
          </p:cNvPr>
          <p:cNvSpPr txBox="1"/>
          <p:nvPr/>
        </p:nvSpPr>
        <p:spPr>
          <a:xfrm>
            <a:off x="752586"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CORE VALUES</a:t>
            </a:r>
          </a:p>
        </p:txBody>
      </p:sp>
      <p:sp>
        <p:nvSpPr>
          <p:cNvPr id="77" name="Rounded Rectangle 76">
            <a:extLst>
              <a:ext uri="{FF2B5EF4-FFF2-40B4-BE49-F238E27FC236}">
                <a16:creationId xmlns:a16="http://schemas.microsoft.com/office/drawing/2014/main" id="{8A90AAAE-A801-FE92-0997-02BF99F83FF3}"/>
              </a:ext>
              <a:ext uri="{C183D7F6-B498-43B3-948B-1728B52AA6E4}">
                <adec:decorative xmlns:adec="http://schemas.microsoft.com/office/drawing/2017/decorative" val="1"/>
              </a:ext>
            </a:extLst>
          </p:cNvPr>
          <p:cNvSpPr/>
          <p:nvPr/>
        </p:nvSpPr>
        <p:spPr>
          <a:xfrm>
            <a:off x="727549" y="6241727"/>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8" name="TextBox 77">
            <a:extLst>
              <a:ext uri="{FF2B5EF4-FFF2-40B4-BE49-F238E27FC236}">
                <a16:creationId xmlns:a16="http://schemas.microsoft.com/office/drawing/2014/main" id="{A10B7BC9-AC8C-676E-B78B-BD8C55394190}"/>
              </a:ext>
              <a:ext uri="{C183D7F6-B498-43B3-948B-1728B52AA6E4}">
                <adec:decorative xmlns:adec="http://schemas.microsoft.com/office/drawing/2017/decorative" val="1"/>
              </a:ext>
            </a:extLst>
          </p:cNvPr>
          <p:cNvSpPr txBox="1"/>
          <p:nvPr/>
        </p:nvSpPr>
        <p:spPr>
          <a:xfrm>
            <a:off x="3410940" y="611246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TEAMWORK</a:t>
            </a:r>
          </a:p>
        </p:txBody>
      </p:sp>
      <p:sp>
        <p:nvSpPr>
          <p:cNvPr id="79" name="Rounded Rectangle 78">
            <a:extLst>
              <a:ext uri="{FF2B5EF4-FFF2-40B4-BE49-F238E27FC236}">
                <a16:creationId xmlns:a16="http://schemas.microsoft.com/office/drawing/2014/main" id="{B6791685-3812-27AB-8B70-E156F7463DC4}"/>
              </a:ext>
              <a:ext uri="{C183D7F6-B498-43B3-948B-1728B52AA6E4}">
                <adec:decorative xmlns:adec="http://schemas.microsoft.com/office/drawing/2017/decorative" val="1"/>
              </a:ext>
            </a:extLst>
          </p:cNvPr>
          <p:cNvSpPr/>
          <p:nvPr/>
        </p:nvSpPr>
        <p:spPr>
          <a:xfrm>
            <a:off x="3394278" y="6273294"/>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 name="Rounded Rectangle 1">
            <a:extLst>
              <a:ext uri="{FF2B5EF4-FFF2-40B4-BE49-F238E27FC236}">
                <a16:creationId xmlns:a16="http://schemas.microsoft.com/office/drawing/2014/main" id="{DCD984C8-1E3D-55F3-67C2-22DA2448D8CE}"/>
              </a:ext>
              <a:ext uri="{C183D7F6-B498-43B3-948B-1728B52AA6E4}">
                <adec:decorative xmlns:adec="http://schemas.microsoft.com/office/drawing/2017/decorative" val="1"/>
              </a:ext>
            </a:extLst>
          </p:cNvPr>
          <p:cNvSpPr/>
          <p:nvPr/>
        </p:nvSpPr>
        <p:spPr>
          <a:xfrm>
            <a:off x="720359" y="6252078"/>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 name="Rounded Rectangle 2">
            <a:extLst>
              <a:ext uri="{FF2B5EF4-FFF2-40B4-BE49-F238E27FC236}">
                <a16:creationId xmlns:a16="http://schemas.microsoft.com/office/drawing/2014/main" id="{B86F47DC-B2AF-9C1A-1C76-741BCBCE4D00}"/>
              </a:ext>
              <a:ext uri="{C183D7F6-B498-43B3-948B-1728B52AA6E4}">
                <adec:decorative xmlns:adec="http://schemas.microsoft.com/office/drawing/2017/decorative" val="1"/>
              </a:ext>
            </a:extLst>
          </p:cNvPr>
          <p:cNvSpPr/>
          <p:nvPr/>
        </p:nvSpPr>
        <p:spPr>
          <a:xfrm>
            <a:off x="3391097" y="6241727"/>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 name="Rounded Rectangle 5">
            <a:extLst>
              <a:ext uri="{FF2B5EF4-FFF2-40B4-BE49-F238E27FC236}">
                <a16:creationId xmlns:a16="http://schemas.microsoft.com/office/drawing/2014/main" id="{EE7E195E-66F8-33E4-065C-A39EDF27E6F7}"/>
              </a:ext>
              <a:ext uri="{C183D7F6-B498-43B3-948B-1728B52AA6E4}">
                <adec:decorative xmlns:adec="http://schemas.microsoft.com/office/drawing/2017/decorative" val="1"/>
              </a:ext>
            </a:extLst>
          </p:cNvPr>
          <p:cNvSpPr/>
          <p:nvPr/>
        </p:nvSpPr>
        <p:spPr>
          <a:xfrm>
            <a:off x="6067775" y="6248471"/>
            <a:ext cx="7879290"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graphicFrame>
        <p:nvGraphicFramePr>
          <p:cNvPr id="4" name="Table 3">
            <a:extLst>
              <a:ext uri="{FF2B5EF4-FFF2-40B4-BE49-F238E27FC236}">
                <a16:creationId xmlns:a16="http://schemas.microsoft.com/office/drawing/2014/main" id="{5D976C6B-4F99-F346-5D0D-4A1FE6E71C9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4312717"/>
              </p:ext>
            </p:extLst>
          </p:nvPr>
        </p:nvGraphicFramePr>
        <p:xfrm>
          <a:off x="6046650" y="6306659"/>
          <a:ext cx="7900420" cy="1423274"/>
        </p:xfrm>
        <a:graphic>
          <a:graphicData uri="http://schemas.openxmlformats.org/drawingml/2006/table">
            <a:tbl>
              <a:tblPr firstRow="1" bandRow="1">
                <a:tableStyleId>{5C22544A-7EE6-4342-B048-85BDC9FD1C3A}</a:tableStyleId>
              </a:tblPr>
              <a:tblGrid>
                <a:gridCol w="790042">
                  <a:extLst>
                    <a:ext uri="{9D8B030D-6E8A-4147-A177-3AD203B41FA5}">
                      <a16:colId xmlns:a16="http://schemas.microsoft.com/office/drawing/2014/main" val="4281898870"/>
                    </a:ext>
                  </a:extLst>
                </a:gridCol>
                <a:gridCol w="790042">
                  <a:extLst>
                    <a:ext uri="{9D8B030D-6E8A-4147-A177-3AD203B41FA5}">
                      <a16:colId xmlns:a16="http://schemas.microsoft.com/office/drawing/2014/main" val="3085828713"/>
                    </a:ext>
                  </a:extLst>
                </a:gridCol>
                <a:gridCol w="790042">
                  <a:extLst>
                    <a:ext uri="{9D8B030D-6E8A-4147-A177-3AD203B41FA5}">
                      <a16:colId xmlns:a16="http://schemas.microsoft.com/office/drawing/2014/main" val="1326584613"/>
                    </a:ext>
                  </a:extLst>
                </a:gridCol>
                <a:gridCol w="790042">
                  <a:extLst>
                    <a:ext uri="{9D8B030D-6E8A-4147-A177-3AD203B41FA5}">
                      <a16:colId xmlns:a16="http://schemas.microsoft.com/office/drawing/2014/main" val="1726372747"/>
                    </a:ext>
                  </a:extLst>
                </a:gridCol>
                <a:gridCol w="790042">
                  <a:extLst>
                    <a:ext uri="{9D8B030D-6E8A-4147-A177-3AD203B41FA5}">
                      <a16:colId xmlns:a16="http://schemas.microsoft.com/office/drawing/2014/main" val="725365407"/>
                    </a:ext>
                  </a:extLst>
                </a:gridCol>
                <a:gridCol w="790042">
                  <a:extLst>
                    <a:ext uri="{9D8B030D-6E8A-4147-A177-3AD203B41FA5}">
                      <a16:colId xmlns:a16="http://schemas.microsoft.com/office/drawing/2014/main" val="1936155553"/>
                    </a:ext>
                  </a:extLst>
                </a:gridCol>
                <a:gridCol w="790042">
                  <a:extLst>
                    <a:ext uri="{9D8B030D-6E8A-4147-A177-3AD203B41FA5}">
                      <a16:colId xmlns:a16="http://schemas.microsoft.com/office/drawing/2014/main" val="1568793589"/>
                    </a:ext>
                  </a:extLst>
                </a:gridCol>
                <a:gridCol w="790042">
                  <a:extLst>
                    <a:ext uri="{9D8B030D-6E8A-4147-A177-3AD203B41FA5}">
                      <a16:colId xmlns:a16="http://schemas.microsoft.com/office/drawing/2014/main" val="3152235682"/>
                    </a:ext>
                  </a:extLst>
                </a:gridCol>
                <a:gridCol w="790042">
                  <a:extLst>
                    <a:ext uri="{9D8B030D-6E8A-4147-A177-3AD203B41FA5}">
                      <a16:colId xmlns:a16="http://schemas.microsoft.com/office/drawing/2014/main" val="3038772991"/>
                    </a:ext>
                  </a:extLst>
                </a:gridCol>
                <a:gridCol w="790042">
                  <a:extLst>
                    <a:ext uri="{9D8B030D-6E8A-4147-A177-3AD203B41FA5}">
                      <a16:colId xmlns:a16="http://schemas.microsoft.com/office/drawing/2014/main" val="753631523"/>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Globe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Progress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Process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Check Mark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Calendar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Building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Accurate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Returns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7915752"/>
                  </a:ext>
                </a:extLst>
              </a:tr>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Compass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Coverage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Detention Fee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Briefcase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FAQ</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On Target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Temperature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Caution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0551160"/>
                  </a:ext>
                </a:extLst>
              </a:tr>
            </a:tbl>
          </a:graphicData>
        </a:graphic>
      </p:graphicFrame>
      <p:graphicFrame>
        <p:nvGraphicFramePr>
          <p:cNvPr id="5" name="Table 4">
            <a:extLst>
              <a:ext uri="{FF2B5EF4-FFF2-40B4-BE49-F238E27FC236}">
                <a16:creationId xmlns:a16="http://schemas.microsoft.com/office/drawing/2014/main" id="{4D20D7CA-8094-0183-1547-A91EF53234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8373692"/>
              </p:ext>
            </p:extLst>
          </p:nvPr>
        </p:nvGraphicFramePr>
        <p:xfrm>
          <a:off x="727547" y="671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Air Forwarding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Expedite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Final Mile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International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LTL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Managed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Moving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Product Launch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SCO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Tradeshow</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Truckload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FM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SA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Warehousing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7" name="Table 6">
            <a:extLst>
              <a:ext uri="{FF2B5EF4-FFF2-40B4-BE49-F238E27FC236}">
                <a16:creationId xmlns:a16="http://schemas.microsoft.com/office/drawing/2014/main" id="{DD1AA27E-19A4-B277-CD46-EF8A865D5B3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3116241"/>
              </p:ext>
            </p:extLst>
          </p:nvPr>
        </p:nvGraphicFramePr>
        <p:xfrm>
          <a:off x="12369989" y="671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08849091"/>
                    </a:ext>
                  </a:extLst>
                </a:gridCol>
                <a:gridCol w="792035">
                  <a:extLst>
                    <a:ext uri="{9D8B030D-6E8A-4147-A177-3AD203B41FA5}">
                      <a16:colId xmlns:a16="http://schemas.microsoft.com/office/drawing/2014/main" val="296272348"/>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Automotive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Manufacturing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High Value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8" name="Table 7">
            <a:extLst>
              <a:ext uri="{FF2B5EF4-FFF2-40B4-BE49-F238E27FC236}">
                <a16:creationId xmlns:a16="http://schemas.microsoft.com/office/drawing/2014/main" id="{6A8FCF6E-138C-E3AF-26B5-2C9F3458D37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8026737"/>
              </p:ext>
            </p:extLst>
          </p:nvPr>
        </p:nvGraphicFramePr>
        <p:xfrm>
          <a:off x="7340239" y="671563"/>
          <a:ext cx="475221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gridCol w="792035">
                  <a:extLst>
                    <a:ext uri="{9D8B030D-6E8A-4147-A177-3AD203B41FA5}">
                      <a16:colId xmlns:a16="http://schemas.microsoft.com/office/drawing/2014/main" val="1334019146"/>
                    </a:ext>
                  </a:extLst>
                </a:gridCol>
                <a:gridCol w="792035">
                  <a:extLst>
                    <a:ext uri="{9D8B030D-6E8A-4147-A177-3AD203B41FA5}">
                      <a16:colId xmlns:a16="http://schemas.microsoft.com/office/drawing/2014/main" val="2035835026"/>
                    </a:ext>
                  </a:extLst>
                </a:gridCol>
              </a:tblGrid>
              <a:tr h="711637">
                <a:tc>
                  <a:txBody>
                    <a:bodyPr/>
                    <a:lstStyle/>
                    <a:p>
                      <a:pPr algn="ctr"/>
                      <a:r>
                        <a:rPr lang="en-US" sz="600" b="0">
                          <a:solidFill>
                            <a:schemeClr val="tx1"/>
                          </a:solidFill>
                          <a:latin typeface="+mn-lt"/>
                        </a:rPr>
                        <a:t>Maintenance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Fleet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 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Fast 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Loading Dock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 School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Certification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9" name="Table 8">
            <a:extLst>
              <a:ext uri="{FF2B5EF4-FFF2-40B4-BE49-F238E27FC236}">
                <a16:creationId xmlns:a16="http://schemas.microsoft.com/office/drawing/2014/main" id="{40CD3A69-F65B-F7E3-F97A-2127A60E61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9587055"/>
              </p:ext>
            </p:extLst>
          </p:nvPr>
        </p:nvGraphicFramePr>
        <p:xfrm>
          <a:off x="727547" y="2572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Dry Van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 Shelves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Dolly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Forklift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 Control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ReloCube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Threshold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Room of Choice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algn="ctr"/>
                      <a:r>
                        <a:rPr lang="en-US" sz="600" b="0">
                          <a:solidFill>
                            <a:schemeClr val="tx1"/>
                          </a:solidFill>
                          <a:latin typeface="+mn-lt"/>
                        </a:rPr>
                        <a:t>Container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Container Loading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 with Box</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Flatbed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Liftgate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Single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Assembly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Porch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10" name="Table 9">
            <a:extLst>
              <a:ext uri="{FF2B5EF4-FFF2-40B4-BE49-F238E27FC236}">
                <a16:creationId xmlns:a16="http://schemas.microsoft.com/office/drawing/2014/main" id="{3B7711AC-FCF9-2221-67BA-008E6194F4C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039349"/>
              </p:ext>
            </p:extLst>
          </p:nvPr>
        </p:nvGraphicFramePr>
        <p:xfrm>
          <a:off x="10745767" y="4413487"/>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tblGrid>
              <a:tr h="711637">
                <a:tc>
                  <a:txBody>
                    <a:bodyPr/>
                    <a:lstStyle/>
                    <a:p>
                      <a:pPr algn="ctr"/>
                      <a:r>
                        <a:rPr lang="en-US" sz="600" b="0">
                          <a:solidFill>
                            <a:schemeClr val="tx1"/>
                          </a:solidFill>
                          <a:latin typeface="+mn-lt"/>
                        </a:rPr>
                        <a:t>Pickup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Delivery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 Pins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A to B</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Directions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In Transit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Tracking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11" name="Table 10">
            <a:extLst>
              <a:ext uri="{FF2B5EF4-FFF2-40B4-BE49-F238E27FC236}">
                <a16:creationId xmlns:a16="http://schemas.microsoft.com/office/drawing/2014/main" id="{7458BB80-9367-D67B-E1B9-739AB50C81C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8468574"/>
              </p:ext>
            </p:extLst>
          </p:nvPr>
        </p:nvGraphicFramePr>
        <p:xfrm>
          <a:off x="7291419" y="2561590"/>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035835026"/>
                    </a:ext>
                  </a:extLst>
                </a:gridCol>
                <a:gridCol w="792035">
                  <a:extLst>
                    <a:ext uri="{9D8B030D-6E8A-4147-A177-3AD203B41FA5}">
                      <a16:colId xmlns:a16="http://schemas.microsoft.com/office/drawing/2014/main" val="884555889"/>
                    </a:ext>
                  </a:extLst>
                </a:gridCol>
              </a:tblGrid>
              <a:tr h="711637">
                <a:tc>
                  <a:txBody>
                    <a:bodyPr/>
                    <a:lstStyle/>
                    <a:p>
                      <a:pPr algn="ctr"/>
                      <a:r>
                        <a:rPr lang="en-US" sz="600" b="0">
                          <a:solidFill>
                            <a:schemeClr val="tx1"/>
                          </a:solidFill>
                          <a:latin typeface="+mn-lt"/>
                        </a:rPr>
                        <a:t>Dimension Cert.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Invoice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Delivery Receipt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Bill of Lading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12" name="Table 11">
            <a:extLst>
              <a:ext uri="{FF2B5EF4-FFF2-40B4-BE49-F238E27FC236}">
                <a16:creationId xmlns:a16="http://schemas.microsoft.com/office/drawing/2014/main" id="{A72C12D0-9EA9-4BBC-5B03-74E51D6514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7963614"/>
              </p:ext>
            </p:extLst>
          </p:nvPr>
        </p:nvGraphicFramePr>
        <p:xfrm>
          <a:off x="8984960" y="2572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6256298"/>
                    </a:ext>
                  </a:extLst>
                </a:gridCol>
                <a:gridCol w="792035">
                  <a:extLst>
                    <a:ext uri="{9D8B030D-6E8A-4147-A177-3AD203B41FA5}">
                      <a16:colId xmlns:a16="http://schemas.microsoft.com/office/drawing/2014/main" val="4100970060"/>
                    </a:ext>
                  </a:extLst>
                </a:gridCol>
              </a:tblGrid>
              <a:tr h="711637">
                <a:tc>
                  <a:txBody>
                    <a:bodyPr/>
                    <a:lstStyle/>
                    <a:p>
                      <a:pPr algn="ctr"/>
                      <a:r>
                        <a:rPr lang="en-US" sz="600" b="0">
                          <a:solidFill>
                            <a:schemeClr val="tx1"/>
                          </a:solidFill>
                          <a:latin typeface="+mn-lt"/>
                        </a:rPr>
                        <a:t>Fort Smith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Fayetteville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1387756"/>
                  </a:ext>
                </a:extLst>
              </a:tr>
              <a:tr h="711637">
                <a:tc>
                  <a:txBody>
                    <a:bodyPr/>
                    <a:lstStyle/>
                    <a:p>
                      <a:pPr algn="ctr"/>
                      <a:r>
                        <a:rPr lang="en-US" sz="600" b="0">
                          <a:solidFill>
                            <a:schemeClr val="tx1"/>
                          </a:solidFill>
                          <a:latin typeface="+mn-lt"/>
                        </a:rPr>
                        <a:t>Medina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Chicago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568554"/>
                  </a:ext>
                </a:extLst>
              </a:tr>
            </a:tbl>
          </a:graphicData>
        </a:graphic>
      </p:graphicFrame>
      <p:graphicFrame>
        <p:nvGraphicFramePr>
          <p:cNvPr id="13" name="Table 12">
            <a:extLst>
              <a:ext uri="{FF2B5EF4-FFF2-40B4-BE49-F238E27FC236}">
                <a16:creationId xmlns:a16="http://schemas.microsoft.com/office/drawing/2014/main" id="{BFE857D5-7323-D58F-736A-D5E709D8CA7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223284"/>
              </p:ext>
            </p:extLst>
          </p:nvPr>
        </p:nvGraphicFramePr>
        <p:xfrm>
          <a:off x="751612" y="4409934"/>
          <a:ext cx="396017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8680705"/>
                    </a:ext>
                  </a:extLst>
                </a:gridCol>
                <a:gridCol w="792035">
                  <a:extLst>
                    <a:ext uri="{9D8B030D-6E8A-4147-A177-3AD203B41FA5}">
                      <a16:colId xmlns:a16="http://schemas.microsoft.com/office/drawing/2014/main" val="3930678879"/>
                    </a:ext>
                  </a:extLst>
                </a:gridCol>
                <a:gridCol w="792035">
                  <a:extLst>
                    <a:ext uri="{9D8B030D-6E8A-4147-A177-3AD203B41FA5}">
                      <a16:colId xmlns:a16="http://schemas.microsoft.com/office/drawing/2014/main" val="3633986860"/>
                    </a:ext>
                  </a:extLst>
                </a:gridCol>
                <a:gridCol w="792035">
                  <a:extLst>
                    <a:ext uri="{9D8B030D-6E8A-4147-A177-3AD203B41FA5}">
                      <a16:colId xmlns:a16="http://schemas.microsoft.com/office/drawing/2014/main" val="3233632855"/>
                    </a:ext>
                  </a:extLst>
                </a:gridCol>
                <a:gridCol w="792035">
                  <a:extLst>
                    <a:ext uri="{9D8B030D-6E8A-4147-A177-3AD203B41FA5}">
                      <a16:colId xmlns:a16="http://schemas.microsoft.com/office/drawing/2014/main" val="315161400"/>
                    </a:ext>
                  </a:extLst>
                </a:gridCol>
              </a:tblGrid>
              <a:tr h="711637">
                <a:tc>
                  <a:txBody>
                    <a:bodyPr/>
                    <a:lstStyle/>
                    <a:p>
                      <a:pPr algn="ctr"/>
                      <a:r>
                        <a:rPr lang="en-US" sz="600" b="0">
                          <a:solidFill>
                            <a:schemeClr val="tx1"/>
                          </a:solidFill>
                          <a:latin typeface="+mn-lt"/>
                        </a:rPr>
                        <a:t>SMS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Chat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Announcement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Planning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Paper Airplane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1649930"/>
                  </a:ext>
                </a:extLst>
              </a:tr>
              <a:tr h="711637">
                <a:tc>
                  <a:txBody>
                    <a:bodyPr/>
                    <a:lstStyle/>
                    <a:p>
                      <a:pPr algn="ctr"/>
                      <a:r>
                        <a:rPr lang="en-US" sz="600" b="0">
                          <a:solidFill>
                            <a:schemeClr val="tx1"/>
                          </a:solidFill>
                          <a:latin typeface="+mn-lt"/>
                        </a:rPr>
                        <a:t>Agent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at Desk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Urgent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Airwaves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6263021"/>
                  </a:ext>
                </a:extLst>
              </a:tr>
            </a:tbl>
          </a:graphicData>
        </a:graphic>
      </p:graphicFrame>
      <p:graphicFrame>
        <p:nvGraphicFramePr>
          <p:cNvPr id="14" name="Table 13">
            <a:extLst>
              <a:ext uri="{FF2B5EF4-FFF2-40B4-BE49-F238E27FC236}">
                <a16:creationId xmlns:a16="http://schemas.microsoft.com/office/drawing/2014/main" id="{9784B484-CA1C-898D-1CBC-00A6B0C069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2345604"/>
              </p:ext>
            </p:extLst>
          </p:nvPr>
        </p:nvGraphicFramePr>
        <p:xfrm>
          <a:off x="4948169" y="4434863"/>
          <a:ext cx="554424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1906636410"/>
                    </a:ext>
                  </a:extLst>
                </a:gridCol>
                <a:gridCol w="792035">
                  <a:extLst>
                    <a:ext uri="{9D8B030D-6E8A-4147-A177-3AD203B41FA5}">
                      <a16:colId xmlns:a16="http://schemas.microsoft.com/office/drawing/2014/main" val="2188476033"/>
                    </a:ext>
                  </a:extLst>
                </a:gridCol>
                <a:gridCol w="792035">
                  <a:extLst>
                    <a:ext uri="{9D8B030D-6E8A-4147-A177-3AD203B41FA5}">
                      <a16:colId xmlns:a16="http://schemas.microsoft.com/office/drawing/2014/main" val="2504304112"/>
                    </a:ext>
                  </a:extLst>
                </a:gridCol>
                <a:gridCol w="792035">
                  <a:extLst>
                    <a:ext uri="{9D8B030D-6E8A-4147-A177-3AD203B41FA5}">
                      <a16:colId xmlns:a16="http://schemas.microsoft.com/office/drawing/2014/main" val="1236763060"/>
                    </a:ext>
                  </a:extLst>
                </a:gridCol>
                <a:gridCol w="792035">
                  <a:extLst>
                    <a:ext uri="{9D8B030D-6E8A-4147-A177-3AD203B41FA5}">
                      <a16:colId xmlns:a16="http://schemas.microsoft.com/office/drawing/2014/main" val="2342307911"/>
                    </a:ext>
                  </a:extLst>
                </a:gridCol>
                <a:gridCol w="792035">
                  <a:extLst>
                    <a:ext uri="{9D8B030D-6E8A-4147-A177-3AD203B41FA5}">
                      <a16:colId xmlns:a16="http://schemas.microsoft.com/office/drawing/2014/main" val="2867267182"/>
                    </a:ext>
                  </a:extLst>
                </a:gridCol>
                <a:gridCol w="792035">
                  <a:extLst>
                    <a:ext uri="{9D8B030D-6E8A-4147-A177-3AD203B41FA5}">
                      <a16:colId xmlns:a16="http://schemas.microsoft.com/office/drawing/2014/main" val="2654077460"/>
                    </a:ext>
                  </a:extLst>
                </a:gridCol>
              </a:tblGrid>
              <a:tr h="711637">
                <a:tc>
                  <a:txBody>
                    <a:bodyPr/>
                    <a:lstStyle/>
                    <a:p>
                      <a:pPr algn="ctr"/>
                      <a:r>
                        <a:rPr lang="en-US" sz="600" b="0">
                          <a:solidFill>
                            <a:schemeClr val="tx1"/>
                          </a:solidFill>
                          <a:latin typeface="+mn-lt"/>
                        </a:rPr>
                        <a:t>Omni Channel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Idea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Genius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Network Server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Problem Solving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8654400"/>
                  </a:ext>
                </a:extLst>
              </a:tr>
              <a:tr h="711637">
                <a:tc>
                  <a:txBody>
                    <a:bodyPr/>
                    <a:lstStyle/>
                    <a:p>
                      <a:pPr algn="ctr"/>
                      <a:r>
                        <a:rPr lang="en-US" sz="600" b="0">
                          <a:solidFill>
                            <a:schemeClr val="tx1"/>
                          </a:solidFill>
                          <a:latin typeface="+mn-lt"/>
                        </a:rPr>
                        <a:t>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Alert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Edit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Technology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0573185"/>
                  </a:ext>
                </a:extLst>
              </a:tr>
            </a:tbl>
          </a:graphicData>
        </a:graphic>
      </p:graphicFrame>
      <p:graphicFrame>
        <p:nvGraphicFramePr>
          <p:cNvPr id="15" name="Table 14">
            <a:extLst>
              <a:ext uri="{FF2B5EF4-FFF2-40B4-BE49-F238E27FC236}">
                <a16:creationId xmlns:a16="http://schemas.microsoft.com/office/drawing/2014/main" id="{E727CEC4-2FCF-4EB2-0C56-9FB25028CFE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1309785"/>
              </p:ext>
            </p:extLst>
          </p:nvPr>
        </p:nvGraphicFramePr>
        <p:xfrm>
          <a:off x="10741875" y="2572563"/>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858231958"/>
                    </a:ext>
                  </a:extLst>
                </a:gridCol>
                <a:gridCol w="792035">
                  <a:extLst>
                    <a:ext uri="{9D8B030D-6E8A-4147-A177-3AD203B41FA5}">
                      <a16:colId xmlns:a16="http://schemas.microsoft.com/office/drawing/2014/main" val="1671795235"/>
                    </a:ext>
                  </a:extLst>
                </a:gridCol>
                <a:gridCol w="792035">
                  <a:extLst>
                    <a:ext uri="{9D8B030D-6E8A-4147-A177-3AD203B41FA5}">
                      <a16:colId xmlns:a16="http://schemas.microsoft.com/office/drawing/2014/main" val="1321971990"/>
                    </a:ext>
                  </a:extLst>
                </a:gridCol>
                <a:gridCol w="792035">
                  <a:extLst>
                    <a:ext uri="{9D8B030D-6E8A-4147-A177-3AD203B41FA5}">
                      <a16:colId xmlns:a16="http://schemas.microsoft.com/office/drawing/2014/main" val="2191706336"/>
                    </a:ext>
                  </a:extLst>
                </a:gridCol>
              </a:tblGrid>
              <a:tr h="711637">
                <a:tc>
                  <a:txBody>
                    <a:bodyPr/>
                    <a:lstStyle/>
                    <a:p>
                      <a:pPr algn="ctr"/>
                      <a:r>
                        <a:rPr lang="en-US" sz="600" b="0">
                          <a:solidFill>
                            <a:schemeClr val="tx1"/>
                          </a:solidFill>
                          <a:latin typeface="+mn-lt"/>
                        </a:rPr>
                        <a:t>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Performance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Profit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Costs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404020"/>
                  </a:ext>
                </a:extLst>
              </a:tr>
              <a:tr h="711637">
                <a:tc>
                  <a:txBody>
                    <a:bodyPr/>
                    <a:lstStyle/>
                    <a:p>
                      <a:pPr algn="ctr"/>
                      <a:r>
                        <a:rPr lang="en-US" sz="600" b="0">
                          <a:solidFill>
                            <a:schemeClr val="tx1"/>
                          </a:solidFill>
                          <a:latin typeface="+mn-lt"/>
                        </a:rPr>
                        <a:t>Positive Outcome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Sharing 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 Returned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3407676"/>
                  </a:ext>
                </a:extLst>
              </a:tr>
            </a:tbl>
          </a:graphicData>
        </a:graphic>
      </p:graphicFrame>
      <p:graphicFrame>
        <p:nvGraphicFramePr>
          <p:cNvPr id="16" name="Table 15">
            <a:extLst>
              <a:ext uri="{FF2B5EF4-FFF2-40B4-BE49-F238E27FC236}">
                <a16:creationId xmlns:a16="http://schemas.microsoft.com/office/drawing/2014/main" id="{06A74BC5-5200-A7BC-D521-2FA667785F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285631"/>
              </p:ext>
            </p:extLst>
          </p:nvPr>
        </p:nvGraphicFramePr>
        <p:xfrm>
          <a:off x="710910" y="6271782"/>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150490869"/>
                    </a:ext>
                  </a:extLst>
                </a:gridCol>
                <a:gridCol w="792035">
                  <a:extLst>
                    <a:ext uri="{9D8B030D-6E8A-4147-A177-3AD203B41FA5}">
                      <a16:colId xmlns:a16="http://schemas.microsoft.com/office/drawing/2014/main" val="3248239783"/>
                    </a:ext>
                  </a:extLst>
                </a:gridCol>
                <a:gridCol w="792035">
                  <a:extLst>
                    <a:ext uri="{9D8B030D-6E8A-4147-A177-3AD203B41FA5}">
                      <a16:colId xmlns:a16="http://schemas.microsoft.com/office/drawing/2014/main" val="370020552"/>
                    </a:ext>
                  </a:extLst>
                </a:gridCol>
              </a:tblGrid>
              <a:tr h="711637">
                <a:tc>
                  <a:txBody>
                    <a:bodyPr/>
                    <a:lstStyle/>
                    <a:p>
                      <a:pPr algn="ctr"/>
                      <a:r>
                        <a:rPr lang="en-US" sz="600" b="0">
                          <a:solidFill>
                            <a:schemeClr val="tx1"/>
                          </a:solidFill>
                          <a:latin typeface="+mn-lt"/>
                        </a:rPr>
                        <a:t>Collaboration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Creativity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Excellence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669802"/>
                  </a:ext>
                </a:extLst>
              </a:tr>
              <a:tr h="711637">
                <a:tc>
                  <a:txBody>
                    <a:bodyPr/>
                    <a:lstStyle/>
                    <a:p>
                      <a:pPr algn="ctr"/>
                      <a:r>
                        <a:rPr lang="en-US" sz="600" b="0">
                          <a:solidFill>
                            <a:schemeClr val="tx1"/>
                          </a:solidFill>
                          <a:latin typeface="+mn-lt"/>
                        </a:rPr>
                        <a:t>Growth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Wellness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4439683"/>
                  </a:ext>
                </a:extLst>
              </a:tr>
            </a:tbl>
          </a:graphicData>
        </a:graphic>
      </p:graphicFrame>
      <p:graphicFrame>
        <p:nvGraphicFramePr>
          <p:cNvPr id="17" name="Table 16">
            <a:extLst>
              <a:ext uri="{FF2B5EF4-FFF2-40B4-BE49-F238E27FC236}">
                <a16:creationId xmlns:a16="http://schemas.microsoft.com/office/drawing/2014/main" id="{DC148F64-F479-3933-E1E0-DCB08188C82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0368404"/>
              </p:ext>
            </p:extLst>
          </p:nvPr>
        </p:nvGraphicFramePr>
        <p:xfrm>
          <a:off x="3394278" y="6306659"/>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393265926"/>
                    </a:ext>
                  </a:extLst>
                </a:gridCol>
                <a:gridCol w="792035">
                  <a:extLst>
                    <a:ext uri="{9D8B030D-6E8A-4147-A177-3AD203B41FA5}">
                      <a16:colId xmlns:a16="http://schemas.microsoft.com/office/drawing/2014/main" val="743506817"/>
                    </a:ext>
                  </a:extLst>
                </a:gridCol>
                <a:gridCol w="792035">
                  <a:extLst>
                    <a:ext uri="{9D8B030D-6E8A-4147-A177-3AD203B41FA5}">
                      <a16:colId xmlns:a16="http://schemas.microsoft.com/office/drawing/2014/main" val="2210408843"/>
                    </a:ext>
                  </a:extLst>
                </a:gridCol>
              </a:tblGrid>
              <a:tr h="711637">
                <a:tc>
                  <a:txBody>
                    <a:bodyPr/>
                    <a:lstStyle/>
                    <a:p>
                      <a:pPr algn="ctr"/>
                      <a:r>
                        <a:rPr lang="en-US" sz="600" b="0">
                          <a:solidFill>
                            <a:schemeClr val="tx1"/>
                          </a:solidFill>
                          <a:latin typeface="+mn-lt"/>
                        </a:rPr>
                        <a:t>Partnership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Teamwork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Member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2229534"/>
                  </a:ext>
                </a:extLst>
              </a:tr>
              <a:tr h="711637">
                <a:tc>
                  <a:txBody>
                    <a:bodyPr/>
                    <a:lstStyle/>
                    <a:p>
                      <a:pPr algn="ctr"/>
                      <a:r>
                        <a:rPr lang="en-US" sz="600" b="0">
                          <a:solidFill>
                            <a:schemeClr val="tx1"/>
                          </a:solidFill>
                          <a:latin typeface="+mn-lt"/>
                        </a:rPr>
                        <a:t>Team Structure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Together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4908490"/>
                  </a:ext>
                </a:extLst>
              </a:tr>
            </a:tbl>
          </a:graphicData>
        </a:graphic>
      </p:graphicFrame>
      <p:sp>
        <p:nvSpPr>
          <p:cNvPr id="18" name="TextBox 17">
            <a:extLst>
              <a:ext uri="{FF2B5EF4-FFF2-40B4-BE49-F238E27FC236}">
                <a16:creationId xmlns:a16="http://schemas.microsoft.com/office/drawing/2014/main" id="{5C36497F-6F87-0228-5734-F6DE7844916A}"/>
              </a:ext>
              <a:ext uri="{C183D7F6-B498-43B3-948B-1728B52AA6E4}">
                <adec:decorative xmlns:adec="http://schemas.microsoft.com/office/drawing/2017/decorative" val="1"/>
              </a:ext>
            </a:extLst>
          </p:cNvPr>
          <p:cNvSpPr txBox="1"/>
          <p:nvPr/>
        </p:nvSpPr>
        <p:spPr>
          <a:xfrm>
            <a:off x="752586"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PRIMARY SOLUTIONS</a:t>
            </a:r>
          </a:p>
        </p:txBody>
      </p:sp>
      <p:sp>
        <p:nvSpPr>
          <p:cNvPr id="19" name="Rounded Rectangle 18">
            <a:extLst>
              <a:ext uri="{FF2B5EF4-FFF2-40B4-BE49-F238E27FC236}">
                <a16:creationId xmlns:a16="http://schemas.microsoft.com/office/drawing/2014/main" id="{6B8C20DF-8CB7-9066-B623-B341A563B821}"/>
              </a:ext>
              <a:ext uri="{C183D7F6-B498-43B3-948B-1728B52AA6E4}">
                <adec:decorative xmlns:adec="http://schemas.microsoft.com/office/drawing/2017/decorative" val="1"/>
              </a:ext>
            </a:extLst>
          </p:cNvPr>
          <p:cNvSpPr/>
          <p:nvPr/>
        </p:nvSpPr>
        <p:spPr>
          <a:xfrm>
            <a:off x="727547" y="671564"/>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0" name="TextBox 19">
            <a:extLst>
              <a:ext uri="{FF2B5EF4-FFF2-40B4-BE49-F238E27FC236}">
                <a16:creationId xmlns:a16="http://schemas.microsoft.com/office/drawing/2014/main" id="{6764E868-EF31-4DCE-781C-EFA98D293E31}"/>
              </a:ext>
              <a:ext uri="{C183D7F6-B498-43B3-948B-1728B52AA6E4}">
                <adec:decorative xmlns:adec="http://schemas.microsoft.com/office/drawing/2017/decorative" val="1"/>
              </a:ext>
            </a:extLst>
          </p:cNvPr>
          <p:cNvSpPr txBox="1"/>
          <p:nvPr/>
        </p:nvSpPr>
        <p:spPr>
          <a:xfrm>
            <a:off x="6071689"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MISCELLANEOUS</a:t>
            </a:r>
          </a:p>
        </p:txBody>
      </p:sp>
      <p:sp>
        <p:nvSpPr>
          <p:cNvPr id="21" name="Rounded Rectangle 20">
            <a:extLst>
              <a:ext uri="{FF2B5EF4-FFF2-40B4-BE49-F238E27FC236}">
                <a16:creationId xmlns:a16="http://schemas.microsoft.com/office/drawing/2014/main" id="{CAC635A1-DE42-4BE8-9449-3D0B629BEAC5}"/>
              </a:ext>
              <a:ext uri="{C183D7F6-B498-43B3-948B-1728B52AA6E4}">
                <adec:decorative xmlns:adec="http://schemas.microsoft.com/office/drawing/2017/decorative" val="1"/>
              </a:ext>
            </a:extLst>
          </p:cNvPr>
          <p:cNvSpPr/>
          <p:nvPr/>
        </p:nvSpPr>
        <p:spPr>
          <a:xfrm>
            <a:off x="6046651" y="6262943"/>
            <a:ext cx="7900416"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2" name="TextBox 21">
            <a:extLst>
              <a:ext uri="{FF2B5EF4-FFF2-40B4-BE49-F238E27FC236}">
                <a16:creationId xmlns:a16="http://schemas.microsoft.com/office/drawing/2014/main" id="{A1131E47-823D-E429-EB6F-4384B66262CD}"/>
              </a:ext>
              <a:ext uri="{C183D7F6-B498-43B3-948B-1728B52AA6E4}">
                <adec:decorative xmlns:adec="http://schemas.microsoft.com/office/drawing/2017/decorative" val="1"/>
              </a:ext>
            </a:extLst>
          </p:cNvPr>
          <p:cNvSpPr txBox="1"/>
          <p:nvPr/>
        </p:nvSpPr>
        <p:spPr>
          <a:xfrm>
            <a:off x="12365200" y="521082"/>
            <a:ext cx="98755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INDUSTRIES</a:t>
            </a:r>
          </a:p>
        </p:txBody>
      </p:sp>
      <p:sp>
        <p:nvSpPr>
          <p:cNvPr id="23" name="Rounded Rectangle 22">
            <a:extLst>
              <a:ext uri="{FF2B5EF4-FFF2-40B4-BE49-F238E27FC236}">
                <a16:creationId xmlns:a16="http://schemas.microsoft.com/office/drawing/2014/main" id="{8E561FA6-C85C-EC05-2952-B95898C75DD5}"/>
              </a:ext>
              <a:ext uri="{C183D7F6-B498-43B3-948B-1728B52AA6E4}">
                <adec:decorative xmlns:adec="http://schemas.microsoft.com/office/drawing/2017/decorative" val="1"/>
              </a:ext>
            </a:extLst>
          </p:cNvPr>
          <p:cNvSpPr/>
          <p:nvPr/>
        </p:nvSpPr>
        <p:spPr>
          <a:xfrm>
            <a:off x="12379334" y="671564"/>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4" name="TextBox 23">
            <a:extLst>
              <a:ext uri="{FF2B5EF4-FFF2-40B4-BE49-F238E27FC236}">
                <a16:creationId xmlns:a16="http://schemas.microsoft.com/office/drawing/2014/main" id="{8ED355EA-6B6F-D4E9-C60D-45D7D5A82778}"/>
              </a:ext>
              <a:ext uri="{C183D7F6-B498-43B3-948B-1728B52AA6E4}">
                <adec:decorative xmlns:adec="http://schemas.microsoft.com/office/drawing/2017/decorative" val="1"/>
              </a:ext>
            </a:extLst>
          </p:cNvPr>
          <p:cNvSpPr txBox="1"/>
          <p:nvPr/>
        </p:nvSpPr>
        <p:spPr>
          <a:xfrm>
            <a:off x="7340239"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DRIVERS/CARRIERS</a:t>
            </a:r>
          </a:p>
        </p:txBody>
      </p:sp>
      <p:sp>
        <p:nvSpPr>
          <p:cNvPr id="25" name="Rounded Rectangle 24">
            <a:extLst>
              <a:ext uri="{FF2B5EF4-FFF2-40B4-BE49-F238E27FC236}">
                <a16:creationId xmlns:a16="http://schemas.microsoft.com/office/drawing/2014/main" id="{C95EB2B5-AD39-252B-5B14-86C42D37309D}"/>
              </a:ext>
              <a:ext uri="{C183D7F6-B498-43B3-948B-1728B52AA6E4}">
                <adec:decorative xmlns:adec="http://schemas.microsoft.com/office/drawing/2017/decorative" val="1"/>
              </a:ext>
            </a:extLst>
          </p:cNvPr>
          <p:cNvSpPr/>
          <p:nvPr/>
        </p:nvSpPr>
        <p:spPr>
          <a:xfrm>
            <a:off x="7340329" y="671564"/>
            <a:ext cx="4729927"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6" name="TextBox 25">
            <a:extLst>
              <a:ext uri="{FF2B5EF4-FFF2-40B4-BE49-F238E27FC236}">
                <a16:creationId xmlns:a16="http://schemas.microsoft.com/office/drawing/2014/main" id="{B2AAEBFC-9728-F47D-C3AD-689CCE327B86}"/>
              </a:ext>
              <a:ext uri="{C183D7F6-B498-43B3-948B-1728B52AA6E4}">
                <adec:decorative xmlns:adec="http://schemas.microsoft.com/office/drawing/2017/decorative" val="1"/>
              </a:ext>
            </a:extLst>
          </p:cNvPr>
          <p:cNvSpPr txBox="1"/>
          <p:nvPr/>
        </p:nvSpPr>
        <p:spPr>
          <a:xfrm>
            <a:off x="752586"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SOLUTION DETAILS</a:t>
            </a:r>
          </a:p>
        </p:txBody>
      </p:sp>
      <p:sp>
        <p:nvSpPr>
          <p:cNvPr id="27" name="Rounded Rectangle 26">
            <a:extLst>
              <a:ext uri="{FF2B5EF4-FFF2-40B4-BE49-F238E27FC236}">
                <a16:creationId xmlns:a16="http://schemas.microsoft.com/office/drawing/2014/main" id="{39690716-8DF2-1003-6EA6-532B4D00B8B2}"/>
              </a:ext>
              <a:ext uri="{C183D7F6-B498-43B3-948B-1728B52AA6E4}">
                <adec:decorative xmlns:adec="http://schemas.microsoft.com/office/drawing/2017/decorative" val="1"/>
              </a:ext>
            </a:extLst>
          </p:cNvPr>
          <p:cNvSpPr/>
          <p:nvPr/>
        </p:nvSpPr>
        <p:spPr>
          <a:xfrm>
            <a:off x="727547" y="2539453"/>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8" name="TextBox 27">
            <a:extLst>
              <a:ext uri="{FF2B5EF4-FFF2-40B4-BE49-F238E27FC236}">
                <a16:creationId xmlns:a16="http://schemas.microsoft.com/office/drawing/2014/main" id="{73CDB65C-62D1-5B9C-593F-3518E3610978}"/>
              </a:ext>
              <a:ext uri="{C183D7F6-B498-43B3-948B-1728B52AA6E4}">
                <adec:decorative xmlns:adec="http://schemas.microsoft.com/office/drawing/2017/decorative" val="1"/>
              </a:ext>
            </a:extLst>
          </p:cNvPr>
          <p:cNvSpPr txBox="1"/>
          <p:nvPr/>
        </p:nvSpPr>
        <p:spPr>
          <a:xfrm>
            <a:off x="10776653" y="424298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TRANIST</a:t>
            </a:r>
          </a:p>
        </p:txBody>
      </p:sp>
      <p:sp>
        <p:nvSpPr>
          <p:cNvPr id="29" name="Rounded Rectangle 28">
            <a:extLst>
              <a:ext uri="{FF2B5EF4-FFF2-40B4-BE49-F238E27FC236}">
                <a16:creationId xmlns:a16="http://schemas.microsoft.com/office/drawing/2014/main" id="{05F47B91-24E5-CAE6-DB33-1FAA443C6EEA}"/>
              </a:ext>
              <a:ext uri="{C183D7F6-B498-43B3-948B-1728B52AA6E4}">
                <adec:decorative xmlns:adec="http://schemas.microsoft.com/office/drawing/2017/decorative" val="1"/>
              </a:ext>
            </a:extLst>
          </p:cNvPr>
          <p:cNvSpPr/>
          <p:nvPr/>
        </p:nvSpPr>
        <p:spPr>
          <a:xfrm>
            <a:off x="10689043" y="4393468"/>
            <a:ext cx="3266732"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0" name="TextBox 29">
            <a:extLst>
              <a:ext uri="{FF2B5EF4-FFF2-40B4-BE49-F238E27FC236}">
                <a16:creationId xmlns:a16="http://schemas.microsoft.com/office/drawing/2014/main" id="{707B4739-2E7A-E2F5-7F54-C64745B555A1}"/>
              </a:ext>
              <a:ext uri="{C183D7F6-B498-43B3-948B-1728B52AA6E4}">
                <adec:decorative xmlns:adec="http://schemas.microsoft.com/office/drawing/2017/decorative" val="1"/>
              </a:ext>
            </a:extLst>
          </p:cNvPr>
          <p:cNvSpPr txBox="1"/>
          <p:nvPr/>
        </p:nvSpPr>
        <p:spPr>
          <a:xfrm>
            <a:off x="7316459"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DOC TYPES</a:t>
            </a:r>
          </a:p>
        </p:txBody>
      </p:sp>
      <p:sp>
        <p:nvSpPr>
          <p:cNvPr id="31" name="Rounded Rectangle 30">
            <a:extLst>
              <a:ext uri="{FF2B5EF4-FFF2-40B4-BE49-F238E27FC236}">
                <a16:creationId xmlns:a16="http://schemas.microsoft.com/office/drawing/2014/main" id="{DF990F49-29C0-9284-D76E-644777A0800D}"/>
              </a:ext>
              <a:ext uri="{C183D7F6-B498-43B3-948B-1728B52AA6E4}">
                <adec:decorative xmlns:adec="http://schemas.microsoft.com/office/drawing/2017/decorative" val="1"/>
              </a:ext>
            </a:extLst>
          </p:cNvPr>
          <p:cNvSpPr/>
          <p:nvPr/>
        </p:nvSpPr>
        <p:spPr>
          <a:xfrm>
            <a:off x="7280426"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2" name="TextBox 31">
            <a:extLst>
              <a:ext uri="{FF2B5EF4-FFF2-40B4-BE49-F238E27FC236}">
                <a16:creationId xmlns:a16="http://schemas.microsoft.com/office/drawing/2014/main" id="{10AE33B4-C586-6416-9CE9-6369006204F4}"/>
              </a:ext>
              <a:ext uri="{C183D7F6-B498-43B3-948B-1728B52AA6E4}">
                <adec:decorative xmlns:adec="http://schemas.microsoft.com/office/drawing/2017/decorative" val="1"/>
              </a:ext>
            </a:extLst>
          </p:cNvPr>
          <p:cNvSpPr txBox="1"/>
          <p:nvPr/>
        </p:nvSpPr>
        <p:spPr>
          <a:xfrm>
            <a:off x="9008914"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CAMPUSES</a:t>
            </a:r>
          </a:p>
        </p:txBody>
      </p:sp>
      <p:sp>
        <p:nvSpPr>
          <p:cNvPr id="33" name="Rounded Rectangle 32">
            <a:extLst>
              <a:ext uri="{FF2B5EF4-FFF2-40B4-BE49-F238E27FC236}">
                <a16:creationId xmlns:a16="http://schemas.microsoft.com/office/drawing/2014/main" id="{DF9A5971-428B-D450-6FF9-88BCBF3772DA}"/>
              </a:ext>
              <a:ext uri="{C183D7F6-B498-43B3-948B-1728B52AA6E4}">
                <adec:decorative xmlns:adec="http://schemas.microsoft.com/office/drawing/2017/decorative" val="1"/>
              </a:ext>
            </a:extLst>
          </p:cNvPr>
          <p:cNvSpPr/>
          <p:nvPr/>
        </p:nvSpPr>
        <p:spPr>
          <a:xfrm>
            <a:off x="8989633"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4" name="TextBox 33">
            <a:extLst>
              <a:ext uri="{FF2B5EF4-FFF2-40B4-BE49-F238E27FC236}">
                <a16:creationId xmlns:a16="http://schemas.microsoft.com/office/drawing/2014/main" id="{3EA55F83-67DB-FBE5-31A1-6F9731A1DCA6}"/>
              </a:ext>
              <a:ext uri="{C183D7F6-B498-43B3-948B-1728B52AA6E4}">
                <adec:decorative xmlns:adec="http://schemas.microsoft.com/office/drawing/2017/decorative" val="1"/>
              </a:ext>
            </a:extLst>
          </p:cNvPr>
          <p:cNvSpPr txBox="1"/>
          <p:nvPr/>
        </p:nvSpPr>
        <p:spPr>
          <a:xfrm>
            <a:off x="752586"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COMMUNICATION</a:t>
            </a:r>
          </a:p>
        </p:txBody>
      </p:sp>
      <p:sp>
        <p:nvSpPr>
          <p:cNvPr id="35" name="Rounded Rectangle 34">
            <a:extLst>
              <a:ext uri="{FF2B5EF4-FFF2-40B4-BE49-F238E27FC236}">
                <a16:creationId xmlns:a16="http://schemas.microsoft.com/office/drawing/2014/main" id="{5A29A6A6-02B1-3ADA-D0E7-F03D1A5A229D}"/>
              </a:ext>
              <a:ext uri="{C183D7F6-B498-43B3-948B-1728B52AA6E4}">
                <adec:decorative xmlns:adec="http://schemas.microsoft.com/office/drawing/2017/decorative" val="1"/>
              </a:ext>
            </a:extLst>
          </p:cNvPr>
          <p:cNvSpPr/>
          <p:nvPr/>
        </p:nvSpPr>
        <p:spPr>
          <a:xfrm>
            <a:off x="727548" y="4390590"/>
            <a:ext cx="3995210"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6" name="TextBox 35">
            <a:extLst>
              <a:ext uri="{FF2B5EF4-FFF2-40B4-BE49-F238E27FC236}">
                <a16:creationId xmlns:a16="http://schemas.microsoft.com/office/drawing/2014/main" id="{E77496F5-8BCC-01E3-1FFE-4188E56CF2E7}"/>
              </a:ext>
              <a:ext uri="{C183D7F6-B498-43B3-948B-1728B52AA6E4}">
                <adec:decorative xmlns:adec="http://schemas.microsoft.com/office/drawing/2017/decorative" val="1"/>
              </a:ext>
            </a:extLst>
          </p:cNvPr>
          <p:cNvSpPr txBox="1"/>
          <p:nvPr/>
        </p:nvSpPr>
        <p:spPr>
          <a:xfrm>
            <a:off x="4933577"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DIGITAL SOLUTIONS</a:t>
            </a:r>
          </a:p>
        </p:txBody>
      </p:sp>
      <p:sp>
        <p:nvSpPr>
          <p:cNvPr id="37" name="Rounded Rectangle 36">
            <a:extLst>
              <a:ext uri="{FF2B5EF4-FFF2-40B4-BE49-F238E27FC236}">
                <a16:creationId xmlns:a16="http://schemas.microsoft.com/office/drawing/2014/main" id="{03AFA2FF-311B-3A42-0529-38031847A272}"/>
              </a:ext>
              <a:ext uri="{C183D7F6-B498-43B3-948B-1728B52AA6E4}">
                <adec:decorative xmlns:adec="http://schemas.microsoft.com/office/drawing/2017/decorative" val="1"/>
              </a:ext>
            </a:extLst>
          </p:cNvPr>
          <p:cNvSpPr/>
          <p:nvPr/>
        </p:nvSpPr>
        <p:spPr>
          <a:xfrm>
            <a:off x="4916914" y="4390590"/>
            <a:ext cx="560675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8" name="TextBox 37">
            <a:extLst>
              <a:ext uri="{FF2B5EF4-FFF2-40B4-BE49-F238E27FC236}">
                <a16:creationId xmlns:a16="http://schemas.microsoft.com/office/drawing/2014/main" id="{1F1B3B7D-E692-F421-4896-CD661E3070AC}"/>
              </a:ext>
              <a:ext uri="{C183D7F6-B498-43B3-948B-1728B52AA6E4}">
                <adec:decorative xmlns:adec="http://schemas.microsoft.com/office/drawing/2017/decorative" val="1"/>
              </a:ext>
            </a:extLst>
          </p:cNvPr>
          <p:cNvSpPr txBox="1"/>
          <p:nvPr/>
        </p:nvSpPr>
        <p:spPr>
          <a:xfrm>
            <a:off x="10734233"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FINANCIAL RESULTS</a:t>
            </a:r>
          </a:p>
        </p:txBody>
      </p:sp>
      <p:sp>
        <p:nvSpPr>
          <p:cNvPr id="39" name="Rounded Rectangle 38">
            <a:extLst>
              <a:ext uri="{FF2B5EF4-FFF2-40B4-BE49-F238E27FC236}">
                <a16:creationId xmlns:a16="http://schemas.microsoft.com/office/drawing/2014/main" id="{68CE9AEC-C01C-62A4-41D3-1FD46B350F3D}"/>
              </a:ext>
              <a:ext uri="{C183D7F6-B498-43B3-948B-1728B52AA6E4}">
                <adec:decorative xmlns:adec="http://schemas.microsoft.com/office/drawing/2017/decorative" val="1"/>
              </a:ext>
            </a:extLst>
          </p:cNvPr>
          <p:cNvSpPr/>
          <p:nvPr/>
        </p:nvSpPr>
        <p:spPr>
          <a:xfrm>
            <a:off x="10706458" y="2539453"/>
            <a:ext cx="324773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40" name="TextBox 39">
            <a:extLst>
              <a:ext uri="{FF2B5EF4-FFF2-40B4-BE49-F238E27FC236}">
                <a16:creationId xmlns:a16="http://schemas.microsoft.com/office/drawing/2014/main" id="{20348E0F-98C3-F014-1A9B-15883B9A5C64}"/>
              </a:ext>
              <a:ext uri="{C183D7F6-B498-43B3-948B-1728B52AA6E4}">
                <adec:decorative xmlns:adec="http://schemas.microsoft.com/office/drawing/2017/decorative" val="1"/>
              </a:ext>
            </a:extLst>
          </p:cNvPr>
          <p:cNvSpPr txBox="1"/>
          <p:nvPr/>
        </p:nvSpPr>
        <p:spPr>
          <a:xfrm>
            <a:off x="752586"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CORE VALUES</a:t>
            </a:r>
          </a:p>
        </p:txBody>
      </p:sp>
      <p:sp>
        <p:nvSpPr>
          <p:cNvPr id="80" name="Rounded Rectangle 79">
            <a:extLst>
              <a:ext uri="{FF2B5EF4-FFF2-40B4-BE49-F238E27FC236}">
                <a16:creationId xmlns:a16="http://schemas.microsoft.com/office/drawing/2014/main" id="{22B08103-4C13-AB80-0EF5-8B747CC87026}"/>
              </a:ext>
              <a:ext uri="{C183D7F6-B498-43B3-948B-1728B52AA6E4}">
                <adec:decorative xmlns:adec="http://schemas.microsoft.com/office/drawing/2017/decorative" val="1"/>
              </a:ext>
            </a:extLst>
          </p:cNvPr>
          <p:cNvSpPr/>
          <p:nvPr/>
        </p:nvSpPr>
        <p:spPr>
          <a:xfrm>
            <a:off x="727549" y="6241727"/>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1" name="TextBox 80">
            <a:extLst>
              <a:ext uri="{FF2B5EF4-FFF2-40B4-BE49-F238E27FC236}">
                <a16:creationId xmlns:a16="http://schemas.microsoft.com/office/drawing/2014/main" id="{B13B1C44-240E-C728-3F3D-19F9D78BF502}"/>
              </a:ext>
              <a:ext uri="{C183D7F6-B498-43B3-948B-1728B52AA6E4}">
                <adec:decorative xmlns:adec="http://schemas.microsoft.com/office/drawing/2017/decorative" val="1"/>
              </a:ext>
            </a:extLst>
          </p:cNvPr>
          <p:cNvSpPr txBox="1"/>
          <p:nvPr/>
        </p:nvSpPr>
        <p:spPr>
          <a:xfrm>
            <a:off x="3410940" y="611246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TEAMWORK</a:t>
            </a:r>
          </a:p>
        </p:txBody>
      </p:sp>
      <p:sp>
        <p:nvSpPr>
          <p:cNvPr id="82" name="Rounded Rectangle 81">
            <a:extLst>
              <a:ext uri="{FF2B5EF4-FFF2-40B4-BE49-F238E27FC236}">
                <a16:creationId xmlns:a16="http://schemas.microsoft.com/office/drawing/2014/main" id="{D0D76A7E-D718-CA66-060E-AA3DCEAA4498}"/>
              </a:ext>
              <a:ext uri="{C183D7F6-B498-43B3-948B-1728B52AA6E4}">
                <adec:decorative xmlns:adec="http://schemas.microsoft.com/office/drawing/2017/decorative" val="1"/>
              </a:ext>
            </a:extLst>
          </p:cNvPr>
          <p:cNvSpPr/>
          <p:nvPr/>
        </p:nvSpPr>
        <p:spPr>
          <a:xfrm>
            <a:off x="3394278" y="6273294"/>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3" name="Rounded Rectangle 82">
            <a:extLst>
              <a:ext uri="{FF2B5EF4-FFF2-40B4-BE49-F238E27FC236}">
                <a16:creationId xmlns:a16="http://schemas.microsoft.com/office/drawing/2014/main" id="{5A1C0074-0B38-7905-76DC-8E33508AAF40}"/>
              </a:ext>
              <a:ext uri="{C183D7F6-B498-43B3-948B-1728B52AA6E4}">
                <adec:decorative xmlns:adec="http://schemas.microsoft.com/office/drawing/2017/decorative" val="1"/>
              </a:ext>
            </a:extLst>
          </p:cNvPr>
          <p:cNvSpPr/>
          <p:nvPr/>
        </p:nvSpPr>
        <p:spPr>
          <a:xfrm>
            <a:off x="720359" y="6252078"/>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4" name="Rounded Rectangle 83">
            <a:extLst>
              <a:ext uri="{FF2B5EF4-FFF2-40B4-BE49-F238E27FC236}">
                <a16:creationId xmlns:a16="http://schemas.microsoft.com/office/drawing/2014/main" id="{A4203594-B20D-D6D6-329B-2AC476DF425D}"/>
              </a:ext>
              <a:ext uri="{C183D7F6-B498-43B3-948B-1728B52AA6E4}">
                <adec:decorative xmlns:adec="http://schemas.microsoft.com/office/drawing/2017/decorative" val="1"/>
              </a:ext>
            </a:extLst>
          </p:cNvPr>
          <p:cNvSpPr/>
          <p:nvPr/>
        </p:nvSpPr>
        <p:spPr>
          <a:xfrm>
            <a:off x="3391097" y="6241727"/>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5" name="Rounded Rectangle 84">
            <a:extLst>
              <a:ext uri="{FF2B5EF4-FFF2-40B4-BE49-F238E27FC236}">
                <a16:creationId xmlns:a16="http://schemas.microsoft.com/office/drawing/2014/main" id="{92E250A4-BB3B-7C91-B537-25CC7CC64DC1}"/>
              </a:ext>
              <a:ext uri="{C183D7F6-B498-43B3-948B-1728B52AA6E4}">
                <adec:decorative xmlns:adec="http://schemas.microsoft.com/office/drawing/2017/decorative" val="1"/>
              </a:ext>
            </a:extLst>
          </p:cNvPr>
          <p:cNvSpPr/>
          <p:nvPr/>
        </p:nvSpPr>
        <p:spPr>
          <a:xfrm>
            <a:off x="6067775" y="6248471"/>
            <a:ext cx="7879290"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6" name="Rectangle 85">
            <a:extLst>
              <a:ext uri="{FF2B5EF4-FFF2-40B4-BE49-F238E27FC236}">
                <a16:creationId xmlns:a16="http://schemas.microsoft.com/office/drawing/2014/main" id="{B1C98C0F-1E5E-8E27-DA5A-4F294060F51B}"/>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295703445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Full Width Plain with Subtitle">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8288585B-B874-500B-6E23-EE953F691858}"/>
              </a:ext>
            </a:extLst>
          </p:cNvPr>
          <p:cNvSpPr>
            <a:spLocks noGrp="1"/>
          </p:cNvSpPr>
          <p:nvPr>
            <p:ph type="body" sz="quarter" idx="23"/>
          </p:nvPr>
        </p:nvSpPr>
        <p:spPr>
          <a:xfrm>
            <a:off x="457200" y="1931212"/>
            <a:ext cx="13716000" cy="54951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292224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B47A594-524C-5B1D-39CA-BECDD3F20F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63385" y="410866"/>
            <a:ext cx="11667016" cy="7818733"/>
          </a:xfrm>
          <a:prstGeom prst="rect">
            <a:avLst/>
          </a:prstGeom>
        </p:spPr>
      </p:pic>
      <p:pic>
        <p:nvPicPr>
          <p:cNvPr id="8" name="Graphic 7">
            <a:extLst>
              <a:ext uri="{FF2B5EF4-FFF2-40B4-BE49-F238E27FC236}">
                <a16:creationId xmlns:a16="http://schemas.microsoft.com/office/drawing/2014/main" id="{37F4AD87-1CDB-0A06-3AD6-46FBBAF40C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82980" y="1637603"/>
            <a:ext cx="8547420" cy="6591996"/>
          </a:xfrm>
          <a:prstGeom prst="rect">
            <a:avLst/>
          </a:prstGeom>
        </p:spPr>
      </p:pic>
      <p:pic>
        <p:nvPicPr>
          <p:cNvPr id="9" name="Graphic 8">
            <a:extLst>
              <a:ext uri="{FF2B5EF4-FFF2-40B4-BE49-F238E27FC236}">
                <a16:creationId xmlns:a16="http://schemas.microsoft.com/office/drawing/2014/main" id="{58C05EAB-722B-6F45-B2C5-9A35EA0489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59722" y="3669630"/>
            <a:ext cx="5170679" cy="4559969"/>
          </a:xfrm>
          <a:prstGeom prst="rect">
            <a:avLst/>
          </a:prstGeom>
        </p:spPr>
      </p:pic>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731520" y="1874521"/>
            <a:ext cx="10972800" cy="2641079"/>
          </a:xfrm>
          <a:prstGeom prst="rect">
            <a:avLst/>
          </a:prstGeom>
        </p:spPr>
        <p:txBody>
          <a:bodyPr anchor="b"/>
          <a:lstStyle>
            <a:lvl1pPr algn="l">
              <a:defRPr sz="7200" spc="0">
                <a:solidFill>
                  <a:schemeClr val="tx1"/>
                </a:solidFill>
              </a:defRPr>
            </a:lvl1pPr>
          </a:lstStyle>
          <a:p>
            <a:r>
              <a:rPr lang="en-US"/>
              <a:t>Click to Edit Master Title Style</a:t>
            </a:r>
          </a:p>
        </p:txBody>
      </p:sp>
      <p:sp>
        <p:nvSpPr>
          <p:cNvPr id="3" name="Subtitle">
            <a:extLst>
              <a:ext uri="{FF2B5EF4-FFF2-40B4-BE49-F238E27FC236}">
                <a16:creationId xmlns:a16="http://schemas.microsoft.com/office/drawing/2014/main" id="{C1980977-9AEB-9E63-43E6-28AD61E94FF1}"/>
              </a:ext>
            </a:extLst>
          </p:cNvPr>
          <p:cNvSpPr>
            <a:spLocks noGrp="1"/>
          </p:cNvSpPr>
          <p:nvPr>
            <p:ph type="subTitle" idx="1" hasCustomPrompt="1"/>
          </p:nvPr>
        </p:nvSpPr>
        <p:spPr>
          <a:xfrm>
            <a:off x="731520" y="4626090"/>
            <a:ext cx="10972800" cy="1392554"/>
          </a:xfrm>
          <a:prstGeom prst="rect">
            <a:avLst/>
          </a:prstGeom>
        </p:spPr>
        <p:txBody>
          <a:bodyPr/>
          <a:lstStyle>
            <a:lvl1pPr marL="0" indent="0" algn="l">
              <a:buNone/>
              <a:defRPr sz="2880">
                <a:solidFill>
                  <a:schemeClr val="tx1"/>
                </a:solidFill>
              </a:defRPr>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Click to Edit Master Subtitle Style</a:t>
            </a:r>
          </a:p>
        </p:txBody>
      </p:sp>
      <p:pic>
        <p:nvPicPr>
          <p:cNvPr id="4" name="Picture 3">
            <a:extLst>
              <a:ext uri="{FF2B5EF4-FFF2-40B4-BE49-F238E27FC236}">
                <a16:creationId xmlns:a16="http://schemas.microsoft.com/office/drawing/2014/main" id="{089D02D8-0FCA-7EAD-FD37-5CDA81551165}"/>
              </a:ext>
            </a:extLst>
          </p:cNvPr>
          <p:cNvPicPr>
            <a:picLocks noChangeAspect="1"/>
          </p:cNvPicPr>
          <p:nvPr/>
        </p:nvPicPr>
        <p:blipFill>
          <a:blip r:embed="rId8"/>
          <a:stretch>
            <a:fillRect/>
          </a:stretch>
        </p:blipFill>
        <p:spPr>
          <a:xfrm>
            <a:off x="731521" y="1177728"/>
            <a:ext cx="5084064" cy="586301"/>
          </a:xfrm>
          <a:prstGeom prst="rect">
            <a:avLst/>
          </a:prstGeom>
        </p:spPr>
      </p:pic>
      <p:sp>
        <p:nvSpPr>
          <p:cNvPr id="5" name="Rectangle 4">
            <a:extLst>
              <a:ext uri="{FF2B5EF4-FFF2-40B4-BE49-F238E27FC236}">
                <a16:creationId xmlns:a16="http://schemas.microsoft.com/office/drawing/2014/main" id="{04648F12-586E-FED0-678C-0D208B6DCAAD}"/>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774592722"/>
      </p:ext>
    </p:extLst>
  </p:cSld>
  <p:clrMapOvr>
    <a:masterClrMapping/>
  </p:clrMapOvr>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0CED781-254C-8503-1BE7-D9AE66DB52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82701" y="3873944"/>
            <a:ext cx="5647699" cy="4355656"/>
          </a:xfrm>
          <a:prstGeom prst="rect">
            <a:avLst/>
          </a:prstGeom>
        </p:spPr>
      </p:pic>
      <p:pic>
        <p:nvPicPr>
          <p:cNvPr id="6" name="Graphic 5">
            <a:extLst>
              <a:ext uri="{FF2B5EF4-FFF2-40B4-BE49-F238E27FC236}">
                <a16:creationId xmlns:a16="http://schemas.microsoft.com/office/drawing/2014/main" id="{A772CB85-B6FF-1203-7D60-0CAE15CE70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13880" y="5216605"/>
            <a:ext cx="3416521" cy="3012995"/>
          </a:xfrm>
          <a:prstGeom prst="rect">
            <a:avLst/>
          </a:prstGeom>
        </p:spPr>
      </p:pic>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320040" y="1874521"/>
            <a:ext cx="11384280" cy="2641079"/>
          </a:xfrm>
          <a:prstGeom prst="rect">
            <a:avLst/>
          </a:prstGeom>
        </p:spPr>
        <p:txBody>
          <a:bodyPr anchor="b"/>
          <a:lstStyle>
            <a:lvl1pPr algn="l">
              <a:defRPr sz="7200" spc="0"/>
            </a:lvl1pPr>
          </a:lstStyle>
          <a:p>
            <a:r>
              <a:rPr lang="en-US"/>
              <a:t>Section Divider</a:t>
            </a:r>
          </a:p>
        </p:txBody>
      </p:sp>
      <p:sp>
        <p:nvSpPr>
          <p:cNvPr id="9" name="Footer Placeholder">
            <a:extLst>
              <a:ext uri="{FF2B5EF4-FFF2-40B4-BE49-F238E27FC236}">
                <a16:creationId xmlns:a16="http://schemas.microsoft.com/office/drawing/2014/main" id="{652E0FF1-F0A2-0FBA-A395-B9A38818A96B}"/>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p>
            <a:r>
              <a:rPr lang="en-US"/>
              <a:t>MASTER TEMPLATE 2026</a:t>
            </a:r>
          </a:p>
        </p:txBody>
      </p:sp>
      <p:sp>
        <p:nvSpPr>
          <p:cNvPr id="11" name="Subtitle">
            <a:extLst>
              <a:ext uri="{FF2B5EF4-FFF2-40B4-BE49-F238E27FC236}">
                <a16:creationId xmlns:a16="http://schemas.microsoft.com/office/drawing/2014/main" id="{DDD37322-0F06-D442-1E5D-A618430AF44B}"/>
              </a:ext>
            </a:extLst>
          </p:cNvPr>
          <p:cNvSpPr>
            <a:spLocks noGrp="1"/>
          </p:cNvSpPr>
          <p:nvPr>
            <p:ph type="subTitle" idx="1" hasCustomPrompt="1"/>
          </p:nvPr>
        </p:nvSpPr>
        <p:spPr>
          <a:xfrm>
            <a:off x="320040" y="4623455"/>
            <a:ext cx="11384280" cy="1392554"/>
          </a:xfrm>
          <a:prstGeom prst="rect">
            <a:avLst/>
          </a:prstGeom>
        </p:spPr>
        <p:txBody>
          <a:bodyPr/>
          <a:lstStyle>
            <a:lvl1pPr marL="0" indent="0" algn="l">
              <a:buNone/>
              <a:defRPr sz="2880"/>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Click to Edit Master Subtitle Style</a:t>
            </a:r>
          </a:p>
        </p:txBody>
      </p:sp>
    </p:spTree>
    <p:extLst>
      <p:ext uri="{BB962C8B-B14F-4D97-AF65-F5344CB8AC3E}">
        <p14:creationId xmlns:p14="http://schemas.microsoft.com/office/powerpoint/2010/main" val="2633450573"/>
      </p:ext>
    </p:extLst>
  </p:cSld>
  <p:clrMapOvr>
    <a:masterClrMapping/>
  </p:clrMapOvr>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4892F9-73A7-73E5-3462-54A8B29C3F07}"/>
              </a:ext>
              <a:ext uri="{C183D7F6-B498-43B3-948B-1728B52AA6E4}">
                <adec:decorative xmlns:adec="http://schemas.microsoft.com/office/drawing/2017/decorative" val="1"/>
              </a:ext>
            </a:extLst>
          </p:cNvPr>
          <p:cNvSpPr/>
          <p:nvPr/>
        </p:nvSpPr>
        <p:spPr>
          <a:xfrm>
            <a:off x="440056" y="985933"/>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6" name="Rectangle 5">
            <a:extLst>
              <a:ext uri="{FF2B5EF4-FFF2-40B4-BE49-F238E27FC236}">
                <a16:creationId xmlns:a16="http://schemas.microsoft.com/office/drawing/2014/main" id="{46DEB15D-EAFA-CD10-1C30-66D484E148D3}"/>
              </a:ext>
              <a:ext uri="{C183D7F6-B498-43B3-948B-1728B52AA6E4}">
                <adec:decorative xmlns:adec="http://schemas.microsoft.com/office/drawing/2017/decorative" val="1"/>
              </a:ext>
            </a:extLst>
          </p:cNvPr>
          <p:cNvSpPr/>
          <p:nvPr/>
        </p:nvSpPr>
        <p:spPr>
          <a:xfrm>
            <a:off x="605512" y="115052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5" name="Title">
            <a:extLst>
              <a:ext uri="{FF2B5EF4-FFF2-40B4-BE49-F238E27FC236}">
                <a16:creationId xmlns:a16="http://schemas.microsoft.com/office/drawing/2014/main" id="{9D67A027-76B6-08DA-6C7F-8D435C5B7C72}"/>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TODAY’S AGENDA:</a:t>
            </a:r>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1691640" y="2500999"/>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1691640" y="3000574"/>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1691640" y="3500148"/>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1691640" y="39997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#4 (delete if not needed)</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1691640" y="4499297"/>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#5 (delete if not needed)</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1691640" y="4998871"/>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1691640" y="5498446"/>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1691640" y="59980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#8 (delete if not needed)</a:t>
            </a:r>
          </a:p>
        </p:txBody>
      </p:sp>
      <p:sp>
        <p:nvSpPr>
          <p:cNvPr id="8" name="Title">
            <a:extLst>
              <a:ext uri="{FF2B5EF4-FFF2-40B4-BE49-F238E27FC236}">
                <a16:creationId xmlns:a16="http://schemas.microsoft.com/office/drawing/2014/main" id="{F082B4A0-C8C9-C6D3-AAC8-987EAA2CB611}"/>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TODAY’S AGENDA:</a:t>
            </a:r>
          </a:p>
        </p:txBody>
      </p:sp>
    </p:spTree>
    <p:extLst>
      <p:ext uri="{BB962C8B-B14F-4D97-AF65-F5344CB8AC3E}">
        <p14:creationId xmlns:p14="http://schemas.microsoft.com/office/powerpoint/2010/main" val="156457171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7180FB-5ABC-EEDD-8D58-B54C675E8844}"/>
              </a:ext>
              <a:ext uri="{C183D7F6-B498-43B3-948B-1728B52AA6E4}">
                <adec:decorative xmlns:adec="http://schemas.microsoft.com/office/drawing/2017/decorative" val="1"/>
              </a:ext>
            </a:extLst>
          </p:cNvPr>
          <p:cNvSpPr/>
          <p:nvPr/>
        </p:nvSpPr>
        <p:spPr>
          <a:xfrm>
            <a:off x="440056" y="985933"/>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6" name="Rectangle 5">
            <a:extLst>
              <a:ext uri="{FF2B5EF4-FFF2-40B4-BE49-F238E27FC236}">
                <a16:creationId xmlns:a16="http://schemas.microsoft.com/office/drawing/2014/main" id="{CB77C054-4F4E-A77F-012F-340ABC9FD6BD}"/>
              </a:ext>
              <a:ext uri="{C183D7F6-B498-43B3-948B-1728B52AA6E4}">
                <adec:decorative xmlns:adec="http://schemas.microsoft.com/office/drawing/2017/decorative" val="1"/>
              </a:ext>
            </a:extLst>
          </p:cNvPr>
          <p:cNvSpPr/>
          <p:nvPr/>
        </p:nvSpPr>
        <p:spPr>
          <a:xfrm>
            <a:off x="605512" y="115052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5" name="Title">
            <a:extLst>
              <a:ext uri="{FF2B5EF4-FFF2-40B4-BE49-F238E27FC236}">
                <a16:creationId xmlns:a16="http://schemas.microsoft.com/office/drawing/2014/main" id="{9D67A027-76B6-08DA-6C7F-8D435C5B7C72}"/>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TABLE OF CONTENTS:</a:t>
            </a:r>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1691640" y="2500999"/>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1691640" y="3000574"/>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1691640" y="3500148"/>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1691640" y="39997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#4 (delete if not needed)</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1691640" y="4499297"/>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#5 (delete if not needed)</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1691640" y="4998871"/>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1691640" y="5498446"/>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1691640" y="59980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#8 (delete if not needed)</a:t>
            </a:r>
          </a:p>
        </p:txBody>
      </p:sp>
      <p:sp>
        <p:nvSpPr>
          <p:cNvPr id="8" name="Title">
            <a:extLst>
              <a:ext uri="{FF2B5EF4-FFF2-40B4-BE49-F238E27FC236}">
                <a16:creationId xmlns:a16="http://schemas.microsoft.com/office/drawing/2014/main" id="{44EF361D-7FFD-97CA-1A2A-039CCED94A0A}"/>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TABLE OF CONTENTS:</a:t>
            </a:r>
          </a:p>
        </p:txBody>
      </p:sp>
    </p:spTree>
    <p:extLst>
      <p:ext uri="{BB962C8B-B14F-4D97-AF65-F5344CB8AC3E}">
        <p14:creationId xmlns:p14="http://schemas.microsoft.com/office/powerpoint/2010/main" val="6341365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Schedu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3D8B16-6D86-5FF2-5352-597920C3F3CD}"/>
              </a:ext>
              <a:ext uri="{C183D7F6-B498-43B3-948B-1728B52AA6E4}">
                <adec:decorative xmlns:adec="http://schemas.microsoft.com/office/drawing/2017/decorative" val="1"/>
              </a:ext>
            </a:extLst>
          </p:cNvPr>
          <p:cNvSpPr/>
          <p:nvPr/>
        </p:nvSpPr>
        <p:spPr>
          <a:xfrm>
            <a:off x="440056" y="400812"/>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32" name="Rectangle 31">
            <a:extLst>
              <a:ext uri="{FF2B5EF4-FFF2-40B4-BE49-F238E27FC236}">
                <a16:creationId xmlns:a16="http://schemas.microsoft.com/office/drawing/2014/main" id="{EA5BB3A4-885C-380A-9FAB-ABF79AB458B5}"/>
              </a:ext>
              <a:ext uri="{C183D7F6-B498-43B3-948B-1728B52AA6E4}">
                <adec:decorative xmlns:adec="http://schemas.microsoft.com/office/drawing/2017/decorative" val="1"/>
              </a:ext>
            </a:extLst>
          </p:cNvPr>
          <p:cNvSpPr/>
          <p:nvPr/>
        </p:nvSpPr>
        <p:spPr>
          <a:xfrm>
            <a:off x="605512" y="565405"/>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7560568" y="1511157"/>
            <a:ext cx="5943600" cy="338246"/>
          </a:xfrm>
          <a:prstGeom prst="rect">
            <a:avLst/>
          </a:prstGeom>
          <a:gradFill>
            <a:gsLst>
              <a:gs pos="0">
                <a:schemeClr val="accent1">
                  <a:alpha val="50000"/>
                </a:schemeClr>
              </a:gs>
              <a:gs pos="100000">
                <a:schemeClr val="accent1">
                  <a:alpha val="0"/>
                </a:schemeClr>
              </a:gs>
            </a:gsLst>
            <a:lin ang="0" scaled="0"/>
          </a:gradFill>
        </p:spPr>
        <p:txBody>
          <a:bodyPr wrap="square" lIns="182880" rtlCol="0" anchor="ctr">
            <a:noAutofit/>
          </a:bodyPr>
          <a:lstStyle>
            <a:lvl1pPr>
              <a:buNone/>
              <a:defRPr lang="en-US" sz="1440" spc="0" dirty="0" smtClean="0">
                <a:latin typeface="+mj-lt"/>
              </a:defRPr>
            </a:lvl1pPr>
          </a:lstStyle>
          <a:p>
            <a:pPr marL="342900" lvl="0" indent="-342900"/>
            <a:r>
              <a:rPr lang="en-US"/>
              <a:t>Schedule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7560568" y="1948873"/>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7560568" y="2386590"/>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7560568" y="2824307"/>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#4</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7560568" y="3262024"/>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#5</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7560568" y="3699741"/>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7560568" y="4137457"/>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7560568" y="4575174"/>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#8 (delete if not needed)</a:t>
            </a:r>
          </a:p>
        </p:txBody>
      </p:sp>
      <p:sp>
        <p:nvSpPr>
          <p:cNvPr id="4" name="Agenda Item 1">
            <a:extLst>
              <a:ext uri="{FF2B5EF4-FFF2-40B4-BE49-F238E27FC236}">
                <a16:creationId xmlns:a16="http://schemas.microsoft.com/office/drawing/2014/main" id="{1944153E-2839-0575-7E2B-42C52B9A8F3F}"/>
              </a:ext>
            </a:extLst>
          </p:cNvPr>
          <p:cNvSpPr>
            <a:spLocks noGrp="1"/>
          </p:cNvSpPr>
          <p:nvPr>
            <p:ph type="body" sz="quarter" idx="23" hasCustomPrompt="1"/>
          </p:nvPr>
        </p:nvSpPr>
        <p:spPr>
          <a:xfrm>
            <a:off x="5829542" y="1511157"/>
            <a:ext cx="1756955" cy="338246"/>
          </a:xfrm>
          <a:prstGeom prst="rect">
            <a:avLst/>
          </a:prstGeom>
          <a:gradFill>
            <a:gsLst>
              <a:gs pos="0">
                <a:schemeClr val="accent1">
                  <a:alpha val="50000"/>
                </a:schemeClr>
              </a:gs>
              <a:gs pos="100000">
                <a:schemeClr val="accent1">
                  <a:alpha val="50000"/>
                </a:schemeClr>
              </a:gs>
            </a:gsLst>
            <a:lin ang="0" scaled="0"/>
          </a:gradFill>
        </p:spPr>
        <p:txBody>
          <a:bodyPr wrap="square" rtlCol="0" anchor="ctr">
            <a:noAutofit/>
          </a:bodyPr>
          <a:lstStyle>
            <a:lvl1pPr algn="l">
              <a:buNone/>
              <a:defRPr lang="en-US" sz="1440" spc="0" dirty="0" smtClean="0">
                <a:latin typeface="+mj-lt"/>
                <a:sym typeface="Wingdings" pitchFamily="2" charset="2"/>
              </a:defRPr>
            </a:lvl1pPr>
          </a:lstStyle>
          <a:p>
            <a:pPr marL="342900" lvl="0" indent="-342900"/>
            <a:r>
              <a:rPr lang="en-US"/>
              <a:t>00:00 – 00:00</a:t>
            </a:r>
          </a:p>
        </p:txBody>
      </p:sp>
      <p:sp>
        <p:nvSpPr>
          <p:cNvPr id="6" name="Agenda Item 2">
            <a:extLst>
              <a:ext uri="{FF2B5EF4-FFF2-40B4-BE49-F238E27FC236}">
                <a16:creationId xmlns:a16="http://schemas.microsoft.com/office/drawing/2014/main" id="{F2562D2C-4B75-1233-DC66-127AB85F1827}"/>
              </a:ext>
            </a:extLst>
          </p:cNvPr>
          <p:cNvSpPr>
            <a:spLocks noGrp="1"/>
          </p:cNvSpPr>
          <p:nvPr>
            <p:ph type="body" sz="quarter" idx="24" hasCustomPrompt="1"/>
          </p:nvPr>
        </p:nvSpPr>
        <p:spPr>
          <a:xfrm>
            <a:off x="5829542" y="1948873"/>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7" name="Agenda Item 3">
            <a:extLst>
              <a:ext uri="{FF2B5EF4-FFF2-40B4-BE49-F238E27FC236}">
                <a16:creationId xmlns:a16="http://schemas.microsoft.com/office/drawing/2014/main" id="{8F2E6BF0-7686-8064-FA68-CC5C9B90829F}"/>
              </a:ext>
            </a:extLst>
          </p:cNvPr>
          <p:cNvSpPr>
            <a:spLocks noGrp="1"/>
          </p:cNvSpPr>
          <p:nvPr>
            <p:ph type="body" sz="quarter" idx="25" hasCustomPrompt="1"/>
          </p:nvPr>
        </p:nvSpPr>
        <p:spPr>
          <a:xfrm>
            <a:off x="5829542" y="2386590"/>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8" name="Agenda Item 4">
            <a:extLst>
              <a:ext uri="{FF2B5EF4-FFF2-40B4-BE49-F238E27FC236}">
                <a16:creationId xmlns:a16="http://schemas.microsoft.com/office/drawing/2014/main" id="{64B6AAA1-5A90-CA2D-09F4-16CC51FF9463}"/>
              </a:ext>
            </a:extLst>
          </p:cNvPr>
          <p:cNvSpPr>
            <a:spLocks noGrp="1"/>
          </p:cNvSpPr>
          <p:nvPr>
            <p:ph type="body" sz="quarter" idx="26" hasCustomPrompt="1"/>
          </p:nvPr>
        </p:nvSpPr>
        <p:spPr>
          <a:xfrm>
            <a:off x="5829542" y="2824307"/>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17" name="Agenda Item 5">
            <a:extLst>
              <a:ext uri="{FF2B5EF4-FFF2-40B4-BE49-F238E27FC236}">
                <a16:creationId xmlns:a16="http://schemas.microsoft.com/office/drawing/2014/main" id="{018414EF-B210-7B3E-C293-DD81EABF9F23}"/>
              </a:ext>
            </a:extLst>
          </p:cNvPr>
          <p:cNvSpPr>
            <a:spLocks noGrp="1"/>
          </p:cNvSpPr>
          <p:nvPr>
            <p:ph type="body" sz="quarter" idx="27" hasCustomPrompt="1"/>
          </p:nvPr>
        </p:nvSpPr>
        <p:spPr>
          <a:xfrm>
            <a:off x="5829542" y="3262024"/>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18" name="Agenda Item 6">
            <a:extLst>
              <a:ext uri="{FF2B5EF4-FFF2-40B4-BE49-F238E27FC236}">
                <a16:creationId xmlns:a16="http://schemas.microsoft.com/office/drawing/2014/main" id="{868401D6-09CE-C8BB-D5F1-E2611FC052E2}"/>
              </a:ext>
            </a:extLst>
          </p:cNvPr>
          <p:cNvSpPr>
            <a:spLocks noGrp="1"/>
          </p:cNvSpPr>
          <p:nvPr>
            <p:ph type="body" sz="quarter" idx="28" hasCustomPrompt="1"/>
          </p:nvPr>
        </p:nvSpPr>
        <p:spPr>
          <a:xfrm>
            <a:off x="5829542" y="3699741"/>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19" name="Agenda Item 7">
            <a:extLst>
              <a:ext uri="{FF2B5EF4-FFF2-40B4-BE49-F238E27FC236}">
                <a16:creationId xmlns:a16="http://schemas.microsoft.com/office/drawing/2014/main" id="{4CE72519-D001-7561-E4F8-2C54BF16016E}"/>
              </a:ext>
            </a:extLst>
          </p:cNvPr>
          <p:cNvSpPr>
            <a:spLocks noGrp="1"/>
          </p:cNvSpPr>
          <p:nvPr>
            <p:ph type="body" sz="quarter" idx="29" hasCustomPrompt="1"/>
          </p:nvPr>
        </p:nvSpPr>
        <p:spPr>
          <a:xfrm>
            <a:off x="5829542" y="4137457"/>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20" name="Agenda Item 8">
            <a:extLst>
              <a:ext uri="{FF2B5EF4-FFF2-40B4-BE49-F238E27FC236}">
                <a16:creationId xmlns:a16="http://schemas.microsoft.com/office/drawing/2014/main" id="{92B09AB7-CF36-C971-1205-B1D718013BDE}"/>
              </a:ext>
            </a:extLst>
          </p:cNvPr>
          <p:cNvSpPr>
            <a:spLocks noGrp="1"/>
          </p:cNvSpPr>
          <p:nvPr>
            <p:ph type="body" sz="quarter" idx="30" hasCustomPrompt="1"/>
          </p:nvPr>
        </p:nvSpPr>
        <p:spPr>
          <a:xfrm>
            <a:off x="5829542" y="4575174"/>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21" name="Agenda Item 5">
            <a:extLst>
              <a:ext uri="{FF2B5EF4-FFF2-40B4-BE49-F238E27FC236}">
                <a16:creationId xmlns:a16="http://schemas.microsoft.com/office/drawing/2014/main" id="{224EFDCE-F226-7F6B-91C1-F4E57CA7B33F}"/>
              </a:ext>
            </a:extLst>
          </p:cNvPr>
          <p:cNvSpPr>
            <a:spLocks noGrp="1"/>
          </p:cNvSpPr>
          <p:nvPr>
            <p:ph type="body" sz="quarter" idx="31" hasCustomPrompt="1"/>
          </p:nvPr>
        </p:nvSpPr>
        <p:spPr>
          <a:xfrm>
            <a:off x="7560568" y="5012891"/>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#9 (delete if not needed)</a:t>
            </a:r>
          </a:p>
        </p:txBody>
      </p:sp>
      <p:sp>
        <p:nvSpPr>
          <p:cNvPr id="25" name="Agenda Item 6">
            <a:extLst>
              <a:ext uri="{FF2B5EF4-FFF2-40B4-BE49-F238E27FC236}">
                <a16:creationId xmlns:a16="http://schemas.microsoft.com/office/drawing/2014/main" id="{C0F2C845-B3CA-7044-EFC2-17B7B9E89334}"/>
              </a:ext>
            </a:extLst>
          </p:cNvPr>
          <p:cNvSpPr>
            <a:spLocks noGrp="1"/>
          </p:cNvSpPr>
          <p:nvPr>
            <p:ph type="body" sz="quarter" idx="32" hasCustomPrompt="1"/>
          </p:nvPr>
        </p:nvSpPr>
        <p:spPr>
          <a:xfrm>
            <a:off x="7560568" y="5450608"/>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#10 (delete if not needed)</a:t>
            </a:r>
          </a:p>
        </p:txBody>
      </p:sp>
      <p:sp>
        <p:nvSpPr>
          <p:cNvPr id="26" name="Agenda Item 7">
            <a:extLst>
              <a:ext uri="{FF2B5EF4-FFF2-40B4-BE49-F238E27FC236}">
                <a16:creationId xmlns:a16="http://schemas.microsoft.com/office/drawing/2014/main" id="{7CD1E294-3D7B-AB09-F31C-90B50B042AF2}"/>
              </a:ext>
            </a:extLst>
          </p:cNvPr>
          <p:cNvSpPr>
            <a:spLocks noGrp="1"/>
          </p:cNvSpPr>
          <p:nvPr>
            <p:ph type="body" sz="quarter" idx="33" hasCustomPrompt="1"/>
          </p:nvPr>
        </p:nvSpPr>
        <p:spPr>
          <a:xfrm>
            <a:off x="7560568" y="5888325"/>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#11 (delete if not needed)</a:t>
            </a:r>
          </a:p>
        </p:txBody>
      </p:sp>
      <p:sp>
        <p:nvSpPr>
          <p:cNvPr id="27" name="Agenda Item 8">
            <a:extLst>
              <a:ext uri="{FF2B5EF4-FFF2-40B4-BE49-F238E27FC236}">
                <a16:creationId xmlns:a16="http://schemas.microsoft.com/office/drawing/2014/main" id="{EB19CFAC-977F-A44A-AC15-CF3C48E99A30}"/>
              </a:ext>
            </a:extLst>
          </p:cNvPr>
          <p:cNvSpPr>
            <a:spLocks noGrp="1"/>
          </p:cNvSpPr>
          <p:nvPr>
            <p:ph type="body" sz="quarter" idx="34" hasCustomPrompt="1"/>
          </p:nvPr>
        </p:nvSpPr>
        <p:spPr>
          <a:xfrm>
            <a:off x="7560568" y="6326044"/>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#12 (delete if not needed)</a:t>
            </a:r>
          </a:p>
        </p:txBody>
      </p:sp>
      <p:sp>
        <p:nvSpPr>
          <p:cNvPr id="28" name="Agenda Item 5">
            <a:extLst>
              <a:ext uri="{FF2B5EF4-FFF2-40B4-BE49-F238E27FC236}">
                <a16:creationId xmlns:a16="http://schemas.microsoft.com/office/drawing/2014/main" id="{7759EC29-4B35-9F0F-BB1D-7ABF418D4DDF}"/>
              </a:ext>
            </a:extLst>
          </p:cNvPr>
          <p:cNvSpPr>
            <a:spLocks noGrp="1"/>
          </p:cNvSpPr>
          <p:nvPr>
            <p:ph type="body" sz="quarter" idx="35" hasCustomPrompt="1"/>
          </p:nvPr>
        </p:nvSpPr>
        <p:spPr>
          <a:xfrm>
            <a:off x="5829542" y="5012891"/>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29" name="Agenda Item 6">
            <a:extLst>
              <a:ext uri="{FF2B5EF4-FFF2-40B4-BE49-F238E27FC236}">
                <a16:creationId xmlns:a16="http://schemas.microsoft.com/office/drawing/2014/main" id="{D3F06698-9D67-25DD-7CA3-E1D4E6D305AB}"/>
              </a:ext>
            </a:extLst>
          </p:cNvPr>
          <p:cNvSpPr>
            <a:spLocks noGrp="1"/>
          </p:cNvSpPr>
          <p:nvPr>
            <p:ph type="body" sz="quarter" idx="36" hasCustomPrompt="1"/>
          </p:nvPr>
        </p:nvSpPr>
        <p:spPr>
          <a:xfrm>
            <a:off x="5829542" y="5450608"/>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30" name="Agenda Item 7">
            <a:extLst>
              <a:ext uri="{FF2B5EF4-FFF2-40B4-BE49-F238E27FC236}">
                <a16:creationId xmlns:a16="http://schemas.microsoft.com/office/drawing/2014/main" id="{7975F372-42A8-C950-CF9A-D054FC449649}"/>
              </a:ext>
            </a:extLst>
          </p:cNvPr>
          <p:cNvSpPr>
            <a:spLocks noGrp="1"/>
          </p:cNvSpPr>
          <p:nvPr>
            <p:ph type="body" sz="quarter" idx="37" hasCustomPrompt="1"/>
          </p:nvPr>
        </p:nvSpPr>
        <p:spPr>
          <a:xfrm>
            <a:off x="5829542" y="5888325"/>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31" name="Agenda Item 8">
            <a:extLst>
              <a:ext uri="{FF2B5EF4-FFF2-40B4-BE49-F238E27FC236}">
                <a16:creationId xmlns:a16="http://schemas.microsoft.com/office/drawing/2014/main" id="{672FFB98-3764-E944-3BA8-A2EC2C5448B6}"/>
              </a:ext>
            </a:extLst>
          </p:cNvPr>
          <p:cNvSpPr>
            <a:spLocks noGrp="1"/>
          </p:cNvSpPr>
          <p:nvPr>
            <p:ph type="body" sz="quarter" idx="38" hasCustomPrompt="1"/>
          </p:nvPr>
        </p:nvSpPr>
        <p:spPr>
          <a:xfrm>
            <a:off x="5829542" y="6326044"/>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33" name="Title">
            <a:extLst>
              <a:ext uri="{FF2B5EF4-FFF2-40B4-BE49-F238E27FC236}">
                <a16:creationId xmlns:a16="http://schemas.microsoft.com/office/drawing/2014/main" id="{5C79B8D9-49DA-C0FC-A246-26887C5AE4A0}"/>
              </a:ext>
            </a:extLst>
          </p:cNvPr>
          <p:cNvSpPr txBox="1"/>
          <p:nvPr/>
        </p:nvSpPr>
        <p:spPr>
          <a:xfrm>
            <a:off x="5829542" y="1144127"/>
            <a:ext cx="1756955" cy="295466"/>
          </a:xfrm>
          <a:prstGeom prst="rect">
            <a:avLst/>
          </a:prstGeom>
          <a:noFill/>
        </p:spPr>
        <p:txBody>
          <a:bodyPr wrap="square" rtlCol="0">
            <a:spAutoFit/>
          </a:bodyPr>
          <a:lstStyle/>
          <a:p>
            <a:pPr algn="l"/>
            <a:r>
              <a:rPr lang="en-US" sz="1320" b="0" spc="360">
                <a:solidFill>
                  <a:schemeClr val="accent1"/>
                </a:solidFill>
                <a:latin typeface="+mj-lt"/>
              </a:rPr>
              <a:t>TIMING</a:t>
            </a:r>
          </a:p>
        </p:txBody>
      </p:sp>
      <p:sp>
        <p:nvSpPr>
          <p:cNvPr id="34" name="Title">
            <a:extLst>
              <a:ext uri="{FF2B5EF4-FFF2-40B4-BE49-F238E27FC236}">
                <a16:creationId xmlns:a16="http://schemas.microsoft.com/office/drawing/2014/main" id="{03EB4F47-B392-86D4-19B2-B1D1378E995F}"/>
              </a:ext>
            </a:extLst>
          </p:cNvPr>
          <p:cNvSpPr txBox="1"/>
          <p:nvPr/>
        </p:nvSpPr>
        <p:spPr>
          <a:xfrm>
            <a:off x="7706327" y="1144127"/>
            <a:ext cx="1756955" cy="295466"/>
          </a:xfrm>
          <a:prstGeom prst="rect">
            <a:avLst/>
          </a:prstGeom>
          <a:noFill/>
        </p:spPr>
        <p:txBody>
          <a:bodyPr wrap="square" rtlCol="0">
            <a:spAutoFit/>
          </a:bodyPr>
          <a:lstStyle/>
          <a:p>
            <a:pPr algn="l"/>
            <a:r>
              <a:rPr lang="en-US" sz="1320" b="0" spc="360">
                <a:solidFill>
                  <a:schemeClr val="accent1"/>
                </a:solidFill>
                <a:latin typeface="+mj-lt"/>
              </a:rPr>
              <a:t>TOPIC</a:t>
            </a:r>
          </a:p>
        </p:txBody>
      </p:sp>
      <p:sp>
        <p:nvSpPr>
          <p:cNvPr id="35" name="Title">
            <a:extLst>
              <a:ext uri="{FF2B5EF4-FFF2-40B4-BE49-F238E27FC236}">
                <a16:creationId xmlns:a16="http://schemas.microsoft.com/office/drawing/2014/main" id="{B9751833-A788-1062-B6DB-9EDF45751075}"/>
              </a:ext>
            </a:extLst>
          </p:cNvPr>
          <p:cNvSpPr>
            <a:spLocks noGrp="1"/>
          </p:cNvSpPr>
          <p:nvPr>
            <p:ph type="ctrTitle" hasCustomPrompt="1"/>
          </p:nvPr>
        </p:nvSpPr>
        <p:spPr>
          <a:xfrm>
            <a:off x="1190665" y="1458060"/>
            <a:ext cx="4153176" cy="2249000"/>
          </a:xfrm>
          <a:prstGeom prst="rect">
            <a:avLst/>
          </a:prstGeom>
        </p:spPr>
        <p:txBody>
          <a:bodyPr anchor="t">
            <a:normAutofit/>
          </a:bodyPr>
          <a:lstStyle>
            <a:lvl1pPr algn="l">
              <a:defRPr sz="6480" spc="0"/>
            </a:lvl1pPr>
          </a:lstStyle>
          <a:p>
            <a:r>
              <a:rPr lang="en-US"/>
              <a:t>Today’s</a:t>
            </a:r>
            <a:br>
              <a:rPr lang="en-US"/>
            </a:br>
            <a:r>
              <a:rPr lang="en-US"/>
              <a:t>Schedule</a:t>
            </a:r>
          </a:p>
        </p:txBody>
      </p:sp>
      <p:sp>
        <p:nvSpPr>
          <p:cNvPr id="37" name="Title">
            <a:extLst>
              <a:ext uri="{FF2B5EF4-FFF2-40B4-BE49-F238E27FC236}">
                <a16:creationId xmlns:a16="http://schemas.microsoft.com/office/drawing/2014/main" id="{D85699F8-0D85-55C5-DD2B-035159E7EED2}"/>
              </a:ext>
            </a:extLst>
          </p:cNvPr>
          <p:cNvSpPr txBox="1"/>
          <p:nvPr/>
        </p:nvSpPr>
        <p:spPr>
          <a:xfrm>
            <a:off x="5829542" y="1144127"/>
            <a:ext cx="1756955" cy="295466"/>
          </a:xfrm>
          <a:prstGeom prst="rect">
            <a:avLst/>
          </a:prstGeom>
          <a:noFill/>
        </p:spPr>
        <p:txBody>
          <a:bodyPr wrap="square" rtlCol="0">
            <a:spAutoFit/>
          </a:bodyPr>
          <a:lstStyle/>
          <a:p>
            <a:pPr algn="l"/>
            <a:r>
              <a:rPr lang="en-US" sz="1320" b="0" spc="360">
                <a:solidFill>
                  <a:schemeClr val="accent1"/>
                </a:solidFill>
                <a:latin typeface="+mj-lt"/>
              </a:rPr>
              <a:t>TIMING</a:t>
            </a:r>
          </a:p>
        </p:txBody>
      </p:sp>
      <p:sp>
        <p:nvSpPr>
          <p:cNvPr id="38" name="Title">
            <a:extLst>
              <a:ext uri="{FF2B5EF4-FFF2-40B4-BE49-F238E27FC236}">
                <a16:creationId xmlns:a16="http://schemas.microsoft.com/office/drawing/2014/main" id="{3AEBAFE3-B38C-EB66-78BE-1101365C29A9}"/>
              </a:ext>
            </a:extLst>
          </p:cNvPr>
          <p:cNvSpPr txBox="1"/>
          <p:nvPr/>
        </p:nvSpPr>
        <p:spPr>
          <a:xfrm>
            <a:off x="7706327" y="1144127"/>
            <a:ext cx="1756955" cy="295466"/>
          </a:xfrm>
          <a:prstGeom prst="rect">
            <a:avLst/>
          </a:prstGeom>
          <a:noFill/>
        </p:spPr>
        <p:txBody>
          <a:bodyPr wrap="square" rtlCol="0">
            <a:spAutoFit/>
          </a:bodyPr>
          <a:lstStyle/>
          <a:p>
            <a:pPr algn="l"/>
            <a:r>
              <a:rPr lang="en-US" sz="1320" b="0" spc="360">
                <a:solidFill>
                  <a:schemeClr val="accent1"/>
                </a:solidFill>
                <a:latin typeface="+mj-lt"/>
              </a:rPr>
              <a:t>TOPIC</a:t>
            </a:r>
          </a:p>
        </p:txBody>
      </p:sp>
    </p:spTree>
    <p:extLst>
      <p:ext uri="{BB962C8B-B14F-4D97-AF65-F5344CB8AC3E}">
        <p14:creationId xmlns:p14="http://schemas.microsoft.com/office/powerpoint/2010/main" val="83921297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Full Width">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1CCACC-DB1B-3AF2-741D-4A767DF0F12F}"/>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13249041-3E97-F680-C32E-5C7E4B06B1D7}"/>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8" name="Text Placeholder">
            <a:extLst>
              <a:ext uri="{FF2B5EF4-FFF2-40B4-BE49-F238E27FC236}">
                <a16:creationId xmlns:a16="http://schemas.microsoft.com/office/drawing/2014/main" id="{2EFDF188-E4BD-8165-2A8F-835FAC7CB0C4}"/>
              </a:ext>
            </a:extLst>
          </p:cNvPr>
          <p:cNvSpPr>
            <a:spLocks noGrp="1"/>
          </p:cNvSpPr>
          <p:nvPr>
            <p:ph idx="1" hasCustomPrompt="1"/>
          </p:nvPr>
        </p:nvSpPr>
        <p:spPr>
          <a:xfrm>
            <a:off x="890248" y="2044828"/>
            <a:ext cx="12918919" cy="5133215"/>
          </a:xfrm>
          <a:prstGeom prst="rect">
            <a:avLst/>
          </a:prstGeom>
        </p:spPr>
        <p:txBody>
          <a:bodyPr vert="horz" lIns="91440" tIns="45720" rIns="91440" bIns="45720" rtlCol="0">
            <a:normAutofit/>
          </a:bodyPr>
          <a:lstStyle>
            <a:lvl1pPr marL="274309" indent="-264786" algn="l" defTabSz="1097236" rtl="0" eaLnBrk="1" latinLnBrk="0" hangingPunct="1">
              <a:lnSpc>
                <a:spcPct val="90000"/>
              </a:lnSpc>
              <a:spcBef>
                <a:spcPts val="0"/>
              </a:spcBef>
              <a:spcAft>
                <a:spcPts val="1440"/>
              </a:spcAft>
              <a:buFont typeface="Arial" panose="020B0604020202020204" pitchFamily="34" charset="0"/>
              <a:buChar char="•"/>
              <a:tabLst/>
              <a:defRPr/>
            </a:lvl1pPr>
          </a:lstStyle>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p:txBody>
      </p:sp>
    </p:spTree>
    <p:extLst>
      <p:ext uri="{BB962C8B-B14F-4D97-AF65-F5344CB8AC3E}">
        <p14:creationId xmlns:p14="http://schemas.microsoft.com/office/powerpoint/2010/main" val="231593520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Full Width with Sub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405D82-7E1D-A368-5707-0B07B87330B1}"/>
              </a:ext>
              <a:ext uri="{C183D7F6-B498-43B3-948B-1728B52AA6E4}">
                <adec:decorative xmlns:adec="http://schemas.microsoft.com/office/drawing/2017/decorative" val="1"/>
              </a:ext>
            </a:extLst>
          </p:cNvPr>
          <p:cNvSpPr/>
          <p:nvPr/>
        </p:nvSpPr>
        <p:spPr>
          <a:xfrm>
            <a:off x="441959" y="1939993"/>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D9E4324B-9792-7215-1732-279B4F61A596}"/>
              </a:ext>
              <a:ext uri="{C183D7F6-B498-43B3-948B-1728B52AA6E4}">
                <adec:decorative xmlns:adec="http://schemas.microsoft.com/office/drawing/2017/decorative" val="1"/>
              </a:ext>
            </a:extLst>
          </p:cNvPr>
          <p:cNvSpPr/>
          <p:nvPr/>
        </p:nvSpPr>
        <p:spPr>
          <a:xfrm>
            <a:off x="605513" y="210458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9" name="Text Placeholder">
            <a:extLst>
              <a:ext uri="{FF2B5EF4-FFF2-40B4-BE49-F238E27FC236}">
                <a16:creationId xmlns:a16="http://schemas.microsoft.com/office/drawing/2014/main" id="{BF01EF36-510E-0151-DE3C-D81953FD6B03}"/>
              </a:ext>
            </a:extLst>
          </p:cNvPr>
          <p:cNvSpPr>
            <a:spLocks noGrp="1"/>
          </p:cNvSpPr>
          <p:nvPr>
            <p:ph idx="1" hasCustomPrompt="1"/>
          </p:nvPr>
        </p:nvSpPr>
        <p:spPr>
          <a:xfrm>
            <a:off x="890248" y="2391242"/>
            <a:ext cx="12918919" cy="4786800"/>
          </a:xfrm>
          <a:prstGeom prst="rect">
            <a:avLst/>
          </a:prstGeom>
        </p:spPr>
        <p:txBody>
          <a:bodyPr vert="horz" lIns="91440" tIns="45720" rIns="91440" bIns="45720" rtlCol="0">
            <a:normAutofit/>
          </a:bodyPr>
          <a:lstStyle>
            <a:lvl1pPr marL="274309" indent="-264786" algn="l" defTabSz="1097236" rtl="0" eaLnBrk="1" latinLnBrk="0" hangingPunct="1">
              <a:lnSpc>
                <a:spcPct val="90000"/>
              </a:lnSpc>
              <a:spcBef>
                <a:spcPts val="0"/>
              </a:spcBef>
              <a:spcAft>
                <a:spcPts val="1440"/>
              </a:spcAft>
              <a:buFont typeface="Arial" panose="020B0604020202020204" pitchFamily="34" charset="0"/>
              <a:buChar char="•"/>
              <a:tabLst/>
              <a:defRPr/>
            </a:lvl1pPr>
          </a:lstStyle>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p:txBody>
      </p:sp>
      <p:sp>
        <p:nvSpPr>
          <p:cNvPr id="10" name="Subtitle">
            <a:extLst>
              <a:ext uri="{FF2B5EF4-FFF2-40B4-BE49-F238E27FC236}">
                <a16:creationId xmlns:a16="http://schemas.microsoft.com/office/drawing/2014/main" id="{557B64AE-B2F6-A0EF-B786-3C117584C3AC}"/>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Subtitle Goes Here</a:t>
            </a:r>
          </a:p>
        </p:txBody>
      </p:sp>
    </p:spTree>
    <p:extLst>
      <p:ext uri="{BB962C8B-B14F-4D97-AF65-F5344CB8AC3E}">
        <p14:creationId xmlns:p14="http://schemas.microsoft.com/office/powerpoint/2010/main" val="357801081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30/30/3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5346C1-D42E-CB1B-D50C-182C31FFF5BA}"/>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28C80733-939A-4811-6D52-607A8B5A3803}"/>
              </a:ext>
              <a:ext uri="{C183D7F6-B498-43B3-948B-1728B52AA6E4}">
                <adec:decorative xmlns:adec="http://schemas.microsoft.com/office/drawing/2017/decorative" val="1"/>
              </a:ext>
            </a:extLst>
          </p:cNvPr>
          <p:cNvSpPr/>
          <p:nvPr/>
        </p:nvSpPr>
        <p:spPr>
          <a:xfrm>
            <a:off x="5154930"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9A3C0935-DBA4-F575-FC1C-69670A5596A2}"/>
              </a:ext>
              <a:ext uri="{C183D7F6-B498-43B3-948B-1728B52AA6E4}">
                <adec:decorative xmlns:adec="http://schemas.microsoft.com/office/drawing/2017/decorative" val="1"/>
              </a:ext>
            </a:extLst>
          </p:cNvPr>
          <p:cNvSpPr/>
          <p:nvPr/>
        </p:nvSpPr>
        <p:spPr>
          <a:xfrm>
            <a:off x="601218"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3438BFB2-A3EC-2117-8F02-778284CE24C5}"/>
              </a:ext>
              <a:ext uri="{C183D7F6-B498-43B3-948B-1728B52AA6E4}">
                <adec:decorative xmlns:adec="http://schemas.microsoft.com/office/drawing/2017/decorative" val="1"/>
              </a:ext>
            </a:extLst>
          </p:cNvPr>
          <p:cNvSpPr/>
          <p:nvPr/>
        </p:nvSpPr>
        <p:spPr>
          <a:xfrm>
            <a:off x="9672066"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Footer Placeholder">
            <a:extLst>
              <a:ext uri="{FF2B5EF4-FFF2-40B4-BE49-F238E27FC236}">
                <a16:creationId xmlns:a16="http://schemas.microsoft.com/office/drawing/2014/main" id="{F21284CE-DFAF-1E74-3B5D-438DC9B82A49}"/>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46E0D73D-E9CD-DBF1-1FD9-358B6C8A8DB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0" name="Title">
            <a:extLst>
              <a:ext uri="{FF2B5EF4-FFF2-40B4-BE49-F238E27FC236}">
                <a16:creationId xmlns:a16="http://schemas.microsoft.com/office/drawing/2014/main" id="{58520C09-A13A-34DE-6A3B-CE1902591E64}"/>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8" name="First Paragraph">
            <a:extLst>
              <a:ext uri="{FF2B5EF4-FFF2-40B4-BE49-F238E27FC236}">
                <a16:creationId xmlns:a16="http://schemas.microsoft.com/office/drawing/2014/main" id="{0572B50C-4E5D-D954-807E-FF80067D12F4}"/>
              </a:ext>
            </a:extLst>
          </p:cNvPr>
          <p:cNvSpPr>
            <a:spLocks noGrp="1"/>
          </p:cNvSpPr>
          <p:nvPr>
            <p:ph type="body" sz="quarter" idx="12" hasCustomPrompt="1"/>
          </p:nvPr>
        </p:nvSpPr>
        <p:spPr>
          <a:xfrm>
            <a:off x="1007749"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First Paragraph">
            <a:extLst>
              <a:ext uri="{FF2B5EF4-FFF2-40B4-BE49-F238E27FC236}">
                <a16:creationId xmlns:a16="http://schemas.microsoft.com/office/drawing/2014/main" id="{FA0E226B-6FFF-D1D6-5F34-C9DFB9E658A4}"/>
              </a:ext>
            </a:extLst>
          </p:cNvPr>
          <p:cNvSpPr>
            <a:spLocks noGrp="1"/>
          </p:cNvSpPr>
          <p:nvPr>
            <p:ph type="body" sz="quarter" idx="20" hasCustomPrompt="1"/>
          </p:nvPr>
        </p:nvSpPr>
        <p:spPr>
          <a:xfrm>
            <a:off x="5485029"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First Paragraph">
            <a:extLst>
              <a:ext uri="{FF2B5EF4-FFF2-40B4-BE49-F238E27FC236}">
                <a16:creationId xmlns:a16="http://schemas.microsoft.com/office/drawing/2014/main" id="{4B407E05-D7BA-2807-D2E3-78DFD7207278}"/>
              </a:ext>
            </a:extLst>
          </p:cNvPr>
          <p:cNvSpPr>
            <a:spLocks noGrp="1"/>
          </p:cNvSpPr>
          <p:nvPr>
            <p:ph type="body" sz="quarter" idx="22" hasCustomPrompt="1"/>
          </p:nvPr>
        </p:nvSpPr>
        <p:spPr>
          <a:xfrm>
            <a:off x="10027761"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1097019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0/70 Feature Are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CD6E30-35B1-1123-5178-DCA96A687BE1}"/>
              </a:ext>
              <a:ext uri="{C183D7F6-B498-43B3-948B-1728B52AA6E4}">
                <adec:decorative xmlns:adec="http://schemas.microsoft.com/office/drawing/2017/decorative" val="1"/>
              </a:ext>
            </a:extLst>
          </p:cNvPr>
          <p:cNvSpPr/>
          <p:nvPr/>
        </p:nvSpPr>
        <p:spPr>
          <a:xfrm>
            <a:off x="5599911" y="1807739"/>
            <a:ext cx="8592337"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A1429B22-FB4A-E456-91A0-71E8E028CD17}"/>
              </a:ext>
              <a:ext uri="{C183D7F6-B498-43B3-948B-1728B52AA6E4}">
                <adec:decorative xmlns:adec="http://schemas.microsoft.com/office/drawing/2017/decorative" val="1"/>
              </a:ext>
            </a:extLst>
          </p:cNvPr>
          <p:cNvSpPr/>
          <p:nvPr/>
        </p:nvSpPr>
        <p:spPr>
          <a:xfrm>
            <a:off x="5782789" y="1990618"/>
            <a:ext cx="8222773" cy="505026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Footer Placeholder">
            <a:extLst>
              <a:ext uri="{FF2B5EF4-FFF2-40B4-BE49-F238E27FC236}">
                <a16:creationId xmlns:a16="http://schemas.microsoft.com/office/drawing/2014/main" id="{785FF1E6-DB89-8D99-95A4-64ADB6882C24}"/>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endParaRPr lang="en-US"/>
          </a:p>
        </p:txBody>
      </p:sp>
      <p:sp>
        <p:nvSpPr>
          <p:cNvPr id="18" name="Slide Number">
            <a:extLst>
              <a:ext uri="{FF2B5EF4-FFF2-40B4-BE49-F238E27FC236}">
                <a16:creationId xmlns:a16="http://schemas.microsoft.com/office/drawing/2014/main" id="{B07F3099-1D95-F7ED-068B-7EC435689754}"/>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BA761E96-EDC1-5A9B-7C0C-D920C23D09B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774089" y="2103754"/>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774088" y="2487078"/>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774089" y="3594929"/>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774088" y="3978253"/>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774089" y="5095482"/>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774088" y="5478806"/>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 name="Chart Footer">
            <a:extLst>
              <a:ext uri="{FF2B5EF4-FFF2-40B4-BE49-F238E27FC236}">
                <a16:creationId xmlns:a16="http://schemas.microsoft.com/office/drawing/2014/main" id="{1B5DA93A-6E7A-9BDC-57D4-53BB7BE8DCFE}"/>
              </a:ext>
            </a:extLst>
          </p:cNvPr>
          <p:cNvSpPr>
            <a:spLocks noGrp="1"/>
          </p:cNvSpPr>
          <p:nvPr>
            <p:ph type="body" idx="13" hasCustomPrompt="1"/>
          </p:nvPr>
        </p:nvSpPr>
        <p:spPr>
          <a:xfrm>
            <a:off x="6078458" y="5728636"/>
            <a:ext cx="7635240" cy="624600"/>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pic>
        <p:nvPicPr>
          <p:cNvPr id="5" name="ArcBest Icon">
            <a:extLst>
              <a:ext uri="{FF2B5EF4-FFF2-40B4-BE49-F238E27FC236}">
                <a16:creationId xmlns:a16="http://schemas.microsoft.com/office/drawing/2014/main" id="{893CBCE8-4EAC-CB5F-1083-CD7F5B7A2304}"/>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476575191"/>
      </p:ext>
    </p:extLst>
  </p:cSld>
  <p:clrMapOvr>
    <a:masterClrMapping/>
  </p:clrMapOvr>
  <p:hf sldNum="0" hdr="0" ftr="0" dt="0"/>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30/30/3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BE015F-04E6-8720-1416-45E555845758}"/>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AF46591B-B92C-B63C-5E1A-A9E83C357034}"/>
              </a:ext>
              <a:ext uri="{C183D7F6-B498-43B3-948B-1728B52AA6E4}">
                <adec:decorative xmlns:adec="http://schemas.microsoft.com/office/drawing/2017/decorative" val="1"/>
              </a:ext>
            </a:extLst>
          </p:cNvPr>
          <p:cNvSpPr/>
          <p:nvPr/>
        </p:nvSpPr>
        <p:spPr>
          <a:xfrm>
            <a:off x="5154930"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9CBF4082-DFBE-D197-29F9-446414D4A283}"/>
              </a:ext>
              <a:ext uri="{C183D7F6-B498-43B3-948B-1728B52AA6E4}">
                <adec:decorative xmlns:adec="http://schemas.microsoft.com/office/drawing/2017/decorative" val="1"/>
              </a:ext>
            </a:extLst>
          </p:cNvPr>
          <p:cNvSpPr/>
          <p:nvPr/>
        </p:nvSpPr>
        <p:spPr>
          <a:xfrm>
            <a:off x="601218"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09C793CB-4ED8-01BE-5256-8B12F32B216D}"/>
              </a:ext>
              <a:ext uri="{C183D7F6-B498-43B3-948B-1728B52AA6E4}">
                <adec:decorative xmlns:adec="http://schemas.microsoft.com/office/drawing/2017/decorative" val="1"/>
              </a:ext>
            </a:extLst>
          </p:cNvPr>
          <p:cNvSpPr/>
          <p:nvPr/>
        </p:nvSpPr>
        <p:spPr>
          <a:xfrm>
            <a:off x="9672066"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1007747"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1007749"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First Header">
            <a:extLst>
              <a:ext uri="{FF2B5EF4-FFF2-40B4-BE49-F238E27FC236}">
                <a16:creationId xmlns:a16="http://schemas.microsoft.com/office/drawing/2014/main" id="{5B282131-76F2-CC65-9599-7FC94A173078}"/>
              </a:ext>
            </a:extLst>
          </p:cNvPr>
          <p:cNvSpPr>
            <a:spLocks noGrp="1"/>
          </p:cNvSpPr>
          <p:nvPr>
            <p:ph type="body" idx="19" hasCustomPrompt="1"/>
          </p:nvPr>
        </p:nvSpPr>
        <p:spPr>
          <a:xfrm>
            <a:off x="5485029"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92822AEF-855F-D579-7734-D6EFED105914}"/>
              </a:ext>
            </a:extLst>
          </p:cNvPr>
          <p:cNvSpPr>
            <a:spLocks noGrp="1"/>
          </p:cNvSpPr>
          <p:nvPr>
            <p:ph type="body" sz="quarter" idx="20" hasCustomPrompt="1"/>
          </p:nvPr>
        </p:nvSpPr>
        <p:spPr>
          <a:xfrm>
            <a:off x="5485029"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First Header">
            <a:extLst>
              <a:ext uri="{FF2B5EF4-FFF2-40B4-BE49-F238E27FC236}">
                <a16:creationId xmlns:a16="http://schemas.microsoft.com/office/drawing/2014/main" id="{499DF8A3-B80F-440D-19CB-DB46CD80A74C}"/>
              </a:ext>
            </a:extLst>
          </p:cNvPr>
          <p:cNvSpPr>
            <a:spLocks noGrp="1"/>
          </p:cNvSpPr>
          <p:nvPr>
            <p:ph type="body" idx="21" hasCustomPrompt="1"/>
          </p:nvPr>
        </p:nvSpPr>
        <p:spPr>
          <a:xfrm>
            <a:off x="10027760"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First Paragraph">
            <a:extLst>
              <a:ext uri="{FF2B5EF4-FFF2-40B4-BE49-F238E27FC236}">
                <a16:creationId xmlns:a16="http://schemas.microsoft.com/office/drawing/2014/main" id="{043D6A2B-51E7-3021-5DA0-69598397AF9B}"/>
              </a:ext>
            </a:extLst>
          </p:cNvPr>
          <p:cNvSpPr>
            <a:spLocks noGrp="1"/>
          </p:cNvSpPr>
          <p:nvPr>
            <p:ph type="body" sz="quarter" idx="22" hasCustomPrompt="1"/>
          </p:nvPr>
        </p:nvSpPr>
        <p:spPr>
          <a:xfrm>
            <a:off x="10027761"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153754821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25/25/25/2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BE015F-04E6-8720-1416-45E555845758}"/>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7960A4D3-BA58-6E47-05C5-2C7EF4BB11B9}"/>
              </a:ext>
              <a:ext uri="{C183D7F6-B498-43B3-948B-1728B52AA6E4}">
                <adec:decorative xmlns:adec="http://schemas.microsoft.com/office/drawing/2017/decorative" val="1"/>
              </a:ext>
            </a:extLst>
          </p:cNvPr>
          <p:cNvSpPr/>
          <p:nvPr/>
        </p:nvSpPr>
        <p:spPr>
          <a:xfrm>
            <a:off x="10808898"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AF46591B-B92C-B63C-5E1A-A9E83C357034}"/>
              </a:ext>
              <a:ext uri="{C183D7F6-B498-43B3-948B-1728B52AA6E4}">
                <adec:decorative xmlns:adec="http://schemas.microsoft.com/office/drawing/2017/decorative" val="1"/>
              </a:ext>
            </a:extLst>
          </p:cNvPr>
          <p:cNvSpPr/>
          <p:nvPr/>
        </p:nvSpPr>
        <p:spPr>
          <a:xfrm>
            <a:off x="4025452"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09C793CB-4ED8-01BE-5256-8B12F32B216D}"/>
              </a:ext>
              <a:ext uri="{C183D7F6-B498-43B3-948B-1728B52AA6E4}">
                <adec:decorative xmlns:adec="http://schemas.microsoft.com/office/drawing/2017/decorative" val="1"/>
              </a:ext>
            </a:extLst>
          </p:cNvPr>
          <p:cNvSpPr/>
          <p:nvPr/>
        </p:nvSpPr>
        <p:spPr>
          <a:xfrm>
            <a:off x="7417175"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6" name="Rectangle 25">
            <a:extLst>
              <a:ext uri="{FF2B5EF4-FFF2-40B4-BE49-F238E27FC236}">
                <a16:creationId xmlns:a16="http://schemas.microsoft.com/office/drawing/2014/main" id="{8C85C942-1A9A-ECF5-8D03-E06A23DE1060}"/>
              </a:ext>
              <a:ext uri="{C183D7F6-B498-43B3-948B-1728B52AA6E4}">
                <adec:decorative xmlns:adec="http://schemas.microsoft.com/office/drawing/2017/decorative" val="1"/>
              </a:ext>
            </a:extLst>
          </p:cNvPr>
          <p:cNvSpPr/>
          <p:nvPr/>
        </p:nvSpPr>
        <p:spPr>
          <a:xfrm>
            <a:off x="633728"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847897"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847898"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5" name="First Header">
            <a:extLst>
              <a:ext uri="{FF2B5EF4-FFF2-40B4-BE49-F238E27FC236}">
                <a16:creationId xmlns:a16="http://schemas.microsoft.com/office/drawing/2014/main" id="{8E4883CC-AD00-1CE5-BAE9-69C64C2CAF95}"/>
              </a:ext>
            </a:extLst>
          </p:cNvPr>
          <p:cNvSpPr>
            <a:spLocks noGrp="1"/>
          </p:cNvSpPr>
          <p:nvPr>
            <p:ph type="body" idx="19" hasCustomPrompt="1"/>
          </p:nvPr>
        </p:nvSpPr>
        <p:spPr>
          <a:xfrm>
            <a:off x="4239489"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0" name="First Paragraph">
            <a:extLst>
              <a:ext uri="{FF2B5EF4-FFF2-40B4-BE49-F238E27FC236}">
                <a16:creationId xmlns:a16="http://schemas.microsoft.com/office/drawing/2014/main" id="{F1AEC3E6-D3BA-6209-CBAA-140B0B18C52C}"/>
              </a:ext>
            </a:extLst>
          </p:cNvPr>
          <p:cNvSpPr>
            <a:spLocks noGrp="1"/>
          </p:cNvSpPr>
          <p:nvPr>
            <p:ph type="body" sz="quarter" idx="20" hasCustomPrompt="1"/>
          </p:nvPr>
        </p:nvSpPr>
        <p:spPr>
          <a:xfrm>
            <a:off x="4239491"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19" name="First Header">
            <a:extLst>
              <a:ext uri="{FF2B5EF4-FFF2-40B4-BE49-F238E27FC236}">
                <a16:creationId xmlns:a16="http://schemas.microsoft.com/office/drawing/2014/main" id="{563CC11D-350D-AFDE-9F0B-A68FBF905262}"/>
              </a:ext>
            </a:extLst>
          </p:cNvPr>
          <p:cNvSpPr>
            <a:spLocks noGrp="1"/>
          </p:cNvSpPr>
          <p:nvPr>
            <p:ph type="body" idx="21" hasCustomPrompt="1"/>
          </p:nvPr>
        </p:nvSpPr>
        <p:spPr>
          <a:xfrm>
            <a:off x="7631082"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0" name="First Paragraph">
            <a:extLst>
              <a:ext uri="{FF2B5EF4-FFF2-40B4-BE49-F238E27FC236}">
                <a16:creationId xmlns:a16="http://schemas.microsoft.com/office/drawing/2014/main" id="{55A6D899-EBA6-872C-62C2-E3A4BB3FE8A1}"/>
              </a:ext>
            </a:extLst>
          </p:cNvPr>
          <p:cNvSpPr>
            <a:spLocks noGrp="1"/>
          </p:cNvSpPr>
          <p:nvPr>
            <p:ph type="body" sz="quarter" idx="22" hasCustomPrompt="1"/>
          </p:nvPr>
        </p:nvSpPr>
        <p:spPr>
          <a:xfrm>
            <a:off x="7631083"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21" name="First Header">
            <a:extLst>
              <a:ext uri="{FF2B5EF4-FFF2-40B4-BE49-F238E27FC236}">
                <a16:creationId xmlns:a16="http://schemas.microsoft.com/office/drawing/2014/main" id="{F3EF7DA6-D48E-227E-D937-F7CB4C5DED25}"/>
              </a:ext>
            </a:extLst>
          </p:cNvPr>
          <p:cNvSpPr>
            <a:spLocks noGrp="1"/>
          </p:cNvSpPr>
          <p:nvPr>
            <p:ph type="body" idx="23" hasCustomPrompt="1"/>
          </p:nvPr>
        </p:nvSpPr>
        <p:spPr>
          <a:xfrm>
            <a:off x="11022674"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2" name="First Paragraph">
            <a:extLst>
              <a:ext uri="{FF2B5EF4-FFF2-40B4-BE49-F238E27FC236}">
                <a16:creationId xmlns:a16="http://schemas.microsoft.com/office/drawing/2014/main" id="{AC4E336F-8ADB-6002-491C-52D295DA7402}"/>
              </a:ext>
            </a:extLst>
          </p:cNvPr>
          <p:cNvSpPr>
            <a:spLocks noGrp="1"/>
          </p:cNvSpPr>
          <p:nvPr>
            <p:ph type="body" sz="quarter" idx="24" hasCustomPrompt="1"/>
          </p:nvPr>
        </p:nvSpPr>
        <p:spPr>
          <a:xfrm>
            <a:off x="11022675"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Tree>
    <p:extLst>
      <p:ext uri="{BB962C8B-B14F-4D97-AF65-F5344CB8AC3E}">
        <p14:creationId xmlns:p14="http://schemas.microsoft.com/office/powerpoint/2010/main" val="218324444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25/25/25/25 with Subtitle">
    <p:spTree>
      <p:nvGrpSpPr>
        <p:cNvPr id="1" name=""/>
        <p:cNvGrpSpPr/>
        <p:nvPr/>
      </p:nvGrpSpPr>
      <p:grpSpPr>
        <a:xfrm>
          <a:off x="0" y="0"/>
          <a:ext cx="0" cy="0"/>
          <a:chOff x="0" y="0"/>
          <a:chExt cx="0" cy="0"/>
        </a:xfrm>
      </p:grpSpPr>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Subtitle">
            <a:extLst>
              <a:ext uri="{FF2B5EF4-FFF2-40B4-BE49-F238E27FC236}">
                <a16:creationId xmlns:a16="http://schemas.microsoft.com/office/drawing/2014/main" id="{D96B63DE-037A-EB8C-392D-5891BEA6C0F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Subtitle Goes Here</a:t>
            </a:r>
          </a:p>
        </p:txBody>
      </p:sp>
      <p:sp>
        <p:nvSpPr>
          <p:cNvPr id="2" name="Rectangle 1">
            <a:extLst>
              <a:ext uri="{FF2B5EF4-FFF2-40B4-BE49-F238E27FC236}">
                <a16:creationId xmlns:a16="http://schemas.microsoft.com/office/drawing/2014/main" id="{B3DDCA93-BE9C-A4F2-6FD5-CB9653D4A0F5}"/>
              </a:ext>
              <a:ext uri="{C183D7F6-B498-43B3-948B-1728B52AA6E4}">
                <adec:decorative xmlns:adec="http://schemas.microsoft.com/office/drawing/2017/decorative" val="1"/>
              </a:ext>
            </a:extLst>
          </p:cNvPr>
          <p:cNvSpPr/>
          <p:nvPr/>
        </p:nvSpPr>
        <p:spPr>
          <a:xfrm>
            <a:off x="601355"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072A77F3-DFB5-FCE5-CD24-C70D5C4EB6C1}"/>
              </a:ext>
              <a:ext uri="{C183D7F6-B498-43B3-948B-1728B52AA6E4}">
                <adec:decorative xmlns:adec="http://schemas.microsoft.com/office/drawing/2017/decorative" val="1"/>
              </a:ext>
            </a:extLst>
          </p:cNvPr>
          <p:cNvSpPr/>
          <p:nvPr/>
        </p:nvSpPr>
        <p:spPr>
          <a:xfrm>
            <a:off x="749284"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DDCD6369-CDCC-DFCC-74FB-9EB980DCA89B}"/>
              </a:ext>
              <a:ext uri="{C183D7F6-B498-43B3-948B-1728B52AA6E4}">
                <adec:decorative xmlns:adec="http://schemas.microsoft.com/office/drawing/2017/decorative" val="1"/>
              </a:ext>
            </a:extLst>
          </p:cNvPr>
          <p:cNvSpPr/>
          <p:nvPr/>
        </p:nvSpPr>
        <p:spPr>
          <a:xfrm>
            <a:off x="4002923"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9" name="Rectangle 28">
            <a:extLst>
              <a:ext uri="{FF2B5EF4-FFF2-40B4-BE49-F238E27FC236}">
                <a16:creationId xmlns:a16="http://schemas.microsoft.com/office/drawing/2014/main" id="{08A51105-5D97-0B31-1647-CFCDEF2BE9F4}"/>
              </a:ext>
              <a:ext uri="{C183D7F6-B498-43B3-948B-1728B52AA6E4}">
                <adec:decorative xmlns:adec="http://schemas.microsoft.com/office/drawing/2017/decorative" val="1"/>
              </a:ext>
            </a:extLst>
          </p:cNvPr>
          <p:cNvSpPr/>
          <p:nvPr/>
        </p:nvSpPr>
        <p:spPr>
          <a:xfrm>
            <a:off x="4150852"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0" name="Rectangle 29">
            <a:extLst>
              <a:ext uri="{FF2B5EF4-FFF2-40B4-BE49-F238E27FC236}">
                <a16:creationId xmlns:a16="http://schemas.microsoft.com/office/drawing/2014/main" id="{005F1EAD-2605-4DD4-CCD2-0B5970841352}"/>
              </a:ext>
              <a:ext uri="{C183D7F6-B498-43B3-948B-1728B52AA6E4}">
                <adec:decorative xmlns:adec="http://schemas.microsoft.com/office/drawing/2017/decorative" val="1"/>
              </a:ext>
            </a:extLst>
          </p:cNvPr>
          <p:cNvSpPr/>
          <p:nvPr/>
        </p:nvSpPr>
        <p:spPr>
          <a:xfrm>
            <a:off x="7424442"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1" name="Rectangle 30">
            <a:extLst>
              <a:ext uri="{FF2B5EF4-FFF2-40B4-BE49-F238E27FC236}">
                <a16:creationId xmlns:a16="http://schemas.microsoft.com/office/drawing/2014/main" id="{1D8EB4DF-824F-5DE7-F07F-B9BAB900F24F}"/>
              </a:ext>
              <a:ext uri="{C183D7F6-B498-43B3-948B-1728B52AA6E4}">
                <adec:decorative xmlns:adec="http://schemas.microsoft.com/office/drawing/2017/decorative" val="1"/>
              </a:ext>
            </a:extLst>
          </p:cNvPr>
          <p:cNvSpPr/>
          <p:nvPr/>
        </p:nvSpPr>
        <p:spPr>
          <a:xfrm>
            <a:off x="7572371"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5" name="Rectangle 34">
            <a:extLst>
              <a:ext uri="{FF2B5EF4-FFF2-40B4-BE49-F238E27FC236}">
                <a16:creationId xmlns:a16="http://schemas.microsoft.com/office/drawing/2014/main" id="{A87E1E5B-9C50-18C4-448A-41383167692F}"/>
              </a:ext>
              <a:ext uri="{C183D7F6-B498-43B3-948B-1728B52AA6E4}">
                <adec:decorative xmlns:adec="http://schemas.microsoft.com/office/drawing/2017/decorative" val="1"/>
              </a:ext>
            </a:extLst>
          </p:cNvPr>
          <p:cNvSpPr/>
          <p:nvPr/>
        </p:nvSpPr>
        <p:spPr>
          <a:xfrm>
            <a:off x="10816034"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6" name="Rectangle 35">
            <a:extLst>
              <a:ext uri="{FF2B5EF4-FFF2-40B4-BE49-F238E27FC236}">
                <a16:creationId xmlns:a16="http://schemas.microsoft.com/office/drawing/2014/main" id="{03B80B77-2C88-E0FC-41C2-6DB3E6FBE65B}"/>
              </a:ext>
              <a:ext uri="{C183D7F6-B498-43B3-948B-1728B52AA6E4}">
                <adec:decorative xmlns:adec="http://schemas.microsoft.com/office/drawing/2017/decorative" val="1"/>
              </a:ext>
            </a:extLst>
          </p:cNvPr>
          <p:cNvSpPr/>
          <p:nvPr/>
        </p:nvSpPr>
        <p:spPr>
          <a:xfrm>
            <a:off x="10963963"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7" name="First Header">
            <a:extLst>
              <a:ext uri="{FF2B5EF4-FFF2-40B4-BE49-F238E27FC236}">
                <a16:creationId xmlns:a16="http://schemas.microsoft.com/office/drawing/2014/main" id="{3BD9E281-F6CE-90A3-47B4-B2E5A349B11E}"/>
              </a:ext>
            </a:extLst>
          </p:cNvPr>
          <p:cNvSpPr>
            <a:spLocks noGrp="1"/>
          </p:cNvSpPr>
          <p:nvPr>
            <p:ph type="body" idx="1" hasCustomPrompt="1"/>
          </p:nvPr>
        </p:nvSpPr>
        <p:spPr>
          <a:xfrm>
            <a:off x="820259"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38" name="First Paragraph">
            <a:extLst>
              <a:ext uri="{FF2B5EF4-FFF2-40B4-BE49-F238E27FC236}">
                <a16:creationId xmlns:a16="http://schemas.microsoft.com/office/drawing/2014/main" id="{59AF9866-CDBA-5134-A6DB-96B31C130C69}"/>
              </a:ext>
            </a:extLst>
          </p:cNvPr>
          <p:cNvSpPr>
            <a:spLocks noGrp="1"/>
          </p:cNvSpPr>
          <p:nvPr>
            <p:ph type="body" sz="quarter" idx="12" hasCustomPrompt="1"/>
          </p:nvPr>
        </p:nvSpPr>
        <p:spPr>
          <a:xfrm>
            <a:off x="820259"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39" name="First Header">
            <a:extLst>
              <a:ext uri="{FF2B5EF4-FFF2-40B4-BE49-F238E27FC236}">
                <a16:creationId xmlns:a16="http://schemas.microsoft.com/office/drawing/2014/main" id="{391FE70A-D23A-076D-1786-7FE17981838A}"/>
              </a:ext>
            </a:extLst>
          </p:cNvPr>
          <p:cNvSpPr>
            <a:spLocks noGrp="1"/>
          </p:cNvSpPr>
          <p:nvPr>
            <p:ph type="body" idx="19" hasCustomPrompt="1"/>
          </p:nvPr>
        </p:nvSpPr>
        <p:spPr>
          <a:xfrm>
            <a:off x="4221827"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0" name="First Paragraph">
            <a:extLst>
              <a:ext uri="{FF2B5EF4-FFF2-40B4-BE49-F238E27FC236}">
                <a16:creationId xmlns:a16="http://schemas.microsoft.com/office/drawing/2014/main" id="{3CB7A0B8-C4A7-D6F3-F68F-2937E1E69B1B}"/>
              </a:ext>
            </a:extLst>
          </p:cNvPr>
          <p:cNvSpPr>
            <a:spLocks noGrp="1"/>
          </p:cNvSpPr>
          <p:nvPr>
            <p:ph type="body" sz="quarter" idx="20" hasCustomPrompt="1"/>
          </p:nvPr>
        </p:nvSpPr>
        <p:spPr>
          <a:xfrm>
            <a:off x="4221827"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1" name="First Header">
            <a:extLst>
              <a:ext uri="{FF2B5EF4-FFF2-40B4-BE49-F238E27FC236}">
                <a16:creationId xmlns:a16="http://schemas.microsoft.com/office/drawing/2014/main" id="{2A8C112B-43BC-C11D-B72C-3EE2D924DEB1}"/>
              </a:ext>
            </a:extLst>
          </p:cNvPr>
          <p:cNvSpPr>
            <a:spLocks noGrp="1"/>
          </p:cNvSpPr>
          <p:nvPr>
            <p:ph type="body" idx="21" hasCustomPrompt="1"/>
          </p:nvPr>
        </p:nvSpPr>
        <p:spPr>
          <a:xfrm>
            <a:off x="7643346"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2" name="First Paragraph">
            <a:extLst>
              <a:ext uri="{FF2B5EF4-FFF2-40B4-BE49-F238E27FC236}">
                <a16:creationId xmlns:a16="http://schemas.microsoft.com/office/drawing/2014/main" id="{12E92361-F6B8-A4DE-60F6-65FC0EEF0882}"/>
              </a:ext>
            </a:extLst>
          </p:cNvPr>
          <p:cNvSpPr>
            <a:spLocks noGrp="1"/>
          </p:cNvSpPr>
          <p:nvPr>
            <p:ph type="body" sz="quarter" idx="31" hasCustomPrompt="1"/>
          </p:nvPr>
        </p:nvSpPr>
        <p:spPr>
          <a:xfrm>
            <a:off x="7643346"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3" name="First Header">
            <a:extLst>
              <a:ext uri="{FF2B5EF4-FFF2-40B4-BE49-F238E27FC236}">
                <a16:creationId xmlns:a16="http://schemas.microsoft.com/office/drawing/2014/main" id="{3E10609C-7B46-8F4B-E1CA-CF82B008D8AA}"/>
              </a:ext>
            </a:extLst>
          </p:cNvPr>
          <p:cNvSpPr>
            <a:spLocks noGrp="1"/>
          </p:cNvSpPr>
          <p:nvPr>
            <p:ph type="body" idx="23" hasCustomPrompt="1"/>
          </p:nvPr>
        </p:nvSpPr>
        <p:spPr>
          <a:xfrm>
            <a:off x="11034938"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4" name="First Paragraph">
            <a:extLst>
              <a:ext uri="{FF2B5EF4-FFF2-40B4-BE49-F238E27FC236}">
                <a16:creationId xmlns:a16="http://schemas.microsoft.com/office/drawing/2014/main" id="{53D28DB9-BE4C-CAF1-68EB-FE3D8F05F413}"/>
              </a:ext>
            </a:extLst>
          </p:cNvPr>
          <p:cNvSpPr>
            <a:spLocks noGrp="1"/>
          </p:cNvSpPr>
          <p:nvPr>
            <p:ph type="body" sz="quarter" idx="24" hasCustomPrompt="1"/>
          </p:nvPr>
        </p:nvSpPr>
        <p:spPr>
          <a:xfrm>
            <a:off x="11034938"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Tree>
    <p:extLst>
      <p:ext uri="{BB962C8B-B14F-4D97-AF65-F5344CB8AC3E}">
        <p14:creationId xmlns:p14="http://schemas.microsoft.com/office/powerpoint/2010/main" val="7504962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25/25/25/25 Content Feature">
    <p:spTree>
      <p:nvGrpSpPr>
        <p:cNvPr id="1" name=""/>
        <p:cNvGrpSpPr/>
        <p:nvPr/>
      </p:nvGrpSpPr>
      <p:grpSpPr>
        <a:xfrm>
          <a:off x="0" y="0"/>
          <a:ext cx="0" cy="0"/>
          <a:chOff x="0" y="0"/>
          <a:chExt cx="0" cy="0"/>
        </a:xfrm>
      </p:grpSpPr>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Content Placeholder 15">
            <a:extLst>
              <a:ext uri="{FF2B5EF4-FFF2-40B4-BE49-F238E27FC236}">
                <a16:creationId xmlns:a16="http://schemas.microsoft.com/office/drawing/2014/main" id="{4DC846AD-3E26-3359-DDFA-621B9E159517}"/>
              </a:ext>
            </a:extLst>
          </p:cNvPr>
          <p:cNvSpPr txBox="1">
            <a:spLocks/>
          </p:cNvSpPr>
          <p:nvPr/>
        </p:nvSpPr>
        <p:spPr>
          <a:xfrm>
            <a:off x="3927595"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7" name="Content Placeholder 15">
            <a:extLst>
              <a:ext uri="{FF2B5EF4-FFF2-40B4-BE49-F238E27FC236}">
                <a16:creationId xmlns:a16="http://schemas.microsoft.com/office/drawing/2014/main" id="{FEEF4DC1-2A57-CEFC-54DD-D3F559A60325}"/>
              </a:ext>
            </a:extLst>
          </p:cNvPr>
          <p:cNvSpPr txBox="1">
            <a:spLocks/>
          </p:cNvSpPr>
          <p:nvPr/>
        </p:nvSpPr>
        <p:spPr>
          <a:xfrm rot="10800000">
            <a:off x="4040440"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9" name="Content Placeholder 15">
            <a:extLst>
              <a:ext uri="{FF2B5EF4-FFF2-40B4-BE49-F238E27FC236}">
                <a16:creationId xmlns:a16="http://schemas.microsoft.com/office/drawing/2014/main" id="{303AE1B5-1547-16AA-BA7E-74137C1C09BD}"/>
              </a:ext>
            </a:extLst>
          </p:cNvPr>
          <p:cNvSpPr txBox="1">
            <a:spLocks/>
          </p:cNvSpPr>
          <p:nvPr/>
        </p:nvSpPr>
        <p:spPr>
          <a:xfrm>
            <a:off x="7419253"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0" name="Content Placeholder 15">
            <a:extLst>
              <a:ext uri="{FF2B5EF4-FFF2-40B4-BE49-F238E27FC236}">
                <a16:creationId xmlns:a16="http://schemas.microsoft.com/office/drawing/2014/main" id="{89FCED4E-BB63-906F-E116-171AC884E6FD}"/>
              </a:ext>
            </a:extLst>
          </p:cNvPr>
          <p:cNvSpPr txBox="1">
            <a:spLocks/>
          </p:cNvSpPr>
          <p:nvPr/>
        </p:nvSpPr>
        <p:spPr>
          <a:xfrm rot="10800000">
            <a:off x="7532098"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1" name="Content Placeholder 15">
            <a:extLst>
              <a:ext uri="{FF2B5EF4-FFF2-40B4-BE49-F238E27FC236}">
                <a16:creationId xmlns:a16="http://schemas.microsoft.com/office/drawing/2014/main" id="{06FAEB37-15A3-34C1-6B02-D924914391B9}"/>
              </a:ext>
            </a:extLst>
          </p:cNvPr>
          <p:cNvSpPr txBox="1">
            <a:spLocks/>
          </p:cNvSpPr>
          <p:nvPr/>
        </p:nvSpPr>
        <p:spPr>
          <a:xfrm>
            <a:off x="10891224"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2" name="Content Placeholder 15">
            <a:extLst>
              <a:ext uri="{FF2B5EF4-FFF2-40B4-BE49-F238E27FC236}">
                <a16:creationId xmlns:a16="http://schemas.microsoft.com/office/drawing/2014/main" id="{F66FCAD0-8C0B-C16D-28D0-2B3533B4B694}"/>
              </a:ext>
            </a:extLst>
          </p:cNvPr>
          <p:cNvSpPr txBox="1">
            <a:spLocks/>
          </p:cNvSpPr>
          <p:nvPr/>
        </p:nvSpPr>
        <p:spPr>
          <a:xfrm rot="10800000">
            <a:off x="11004069"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3" name="Content Placeholder 15">
            <a:extLst>
              <a:ext uri="{FF2B5EF4-FFF2-40B4-BE49-F238E27FC236}">
                <a16:creationId xmlns:a16="http://schemas.microsoft.com/office/drawing/2014/main" id="{876BC095-08D1-3EC6-2C0C-3C95A71BC0DE}"/>
              </a:ext>
            </a:extLst>
          </p:cNvPr>
          <p:cNvSpPr txBox="1">
            <a:spLocks/>
          </p:cNvSpPr>
          <p:nvPr/>
        </p:nvSpPr>
        <p:spPr>
          <a:xfrm>
            <a:off x="457202"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4" name="Content Placeholder 15">
            <a:extLst>
              <a:ext uri="{FF2B5EF4-FFF2-40B4-BE49-F238E27FC236}">
                <a16:creationId xmlns:a16="http://schemas.microsoft.com/office/drawing/2014/main" id="{56008618-907C-F9C0-D582-BBD163C9136F}"/>
              </a:ext>
            </a:extLst>
          </p:cNvPr>
          <p:cNvSpPr txBox="1">
            <a:spLocks/>
          </p:cNvSpPr>
          <p:nvPr/>
        </p:nvSpPr>
        <p:spPr>
          <a:xfrm rot="10800000">
            <a:off x="570047" y="1811019"/>
            <a:ext cx="3056284" cy="5018483"/>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2400"/>
          </a:p>
        </p:txBody>
      </p:sp>
      <p:sp>
        <p:nvSpPr>
          <p:cNvPr id="24" name="First Header">
            <a:extLst>
              <a:ext uri="{FF2B5EF4-FFF2-40B4-BE49-F238E27FC236}">
                <a16:creationId xmlns:a16="http://schemas.microsoft.com/office/drawing/2014/main" id="{31654FA2-514D-5265-2F48-627600E6DD7D}"/>
              </a:ext>
            </a:extLst>
          </p:cNvPr>
          <p:cNvSpPr>
            <a:spLocks noGrp="1"/>
          </p:cNvSpPr>
          <p:nvPr>
            <p:ph type="body" idx="1" hasCustomPrompt="1"/>
          </p:nvPr>
        </p:nvSpPr>
        <p:spPr>
          <a:xfrm>
            <a:off x="711626"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25" name="First Paragraph">
            <a:extLst>
              <a:ext uri="{FF2B5EF4-FFF2-40B4-BE49-F238E27FC236}">
                <a16:creationId xmlns:a16="http://schemas.microsoft.com/office/drawing/2014/main" id="{05A4FA8E-E1D1-85DE-D513-4DDD0103089C}"/>
              </a:ext>
            </a:extLst>
          </p:cNvPr>
          <p:cNvSpPr>
            <a:spLocks noGrp="1"/>
          </p:cNvSpPr>
          <p:nvPr>
            <p:ph type="body" sz="quarter" idx="12" hasCustomPrompt="1"/>
          </p:nvPr>
        </p:nvSpPr>
        <p:spPr>
          <a:xfrm>
            <a:off x="711626"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8" name="First Header">
            <a:extLst>
              <a:ext uri="{FF2B5EF4-FFF2-40B4-BE49-F238E27FC236}">
                <a16:creationId xmlns:a16="http://schemas.microsoft.com/office/drawing/2014/main" id="{8AF61D25-7734-40B5-9D1E-0718BD87ED53}"/>
              </a:ext>
            </a:extLst>
          </p:cNvPr>
          <p:cNvSpPr>
            <a:spLocks noGrp="1"/>
          </p:cNvSpPr>
          <p:nvPr>
            <p:ph type="body" idx="32" hasCustomPrompt="1"/>
          </p:nvPr>
        </p:nvSpPr>
        <p:spPr>
          <a:xfrm>
            <a:off x="711626"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 name="First Header">
            <a:extLst>
              <a:ext uri="{FF2B5EF4-FFF2-40B4-BE49-F238E27FC236}">
                <a16:creationId xmlns:a16="http://schemas.microsoft.com/office/drawing/2014/main" id="{EE0D0C23-DA9E-02FD-1EF7-DAD871AAD7AC}"/>
              </a:ext>
            </a:extLst>
          </p:cNvPr>
          <p:cNvSpPr>
            <a:spLocks noGrp="1"/>
          </p:cNvSpPr>
          <p:nvPr>
            <p:ph type="body" idx="33" hasCustomPrompt="1"/>
          </p:nvPr>
        </p:nvSpPr>
        <p:spPr>
          <a:xfrm>
            <a:off x="4183021"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3" name="First Paragraph">
            <a:extLst>
              <a:ext uri="{FF2B5EF4-FFF2-40B4-BE49-F238E27FC236}">
                <a16:creationId xmlns:a16="http://schemas.microsoft.com/office/drawing/2014/main" id="{8E0756E2-70B7-BC57-697D-D8148A15B757}"/>
              </a:ext>
            </a:extLst>
          </p:cNvPr>
          <p:cNvSpPr>
            <a:spLocks noGrp="1"/>
          </p:cNvSpPr>
          <p:nvPr>
            <p:ph type="body" sz="quarter" idx="34" hasCustomPrompt="1"/>
          </p:nvPr>
        </p:nvSpPr>
        <p:spPr>
          <a:xfrm>
            <a:off x="4183021"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 name="First Header">
            <a:extLst>
              <a:ext uri="{FF2B5EF4-FFF2-40B4-BE49-F238E27FC236}">
                <a16:creationId xmlns:a16="http://schemas.microsoft.com/office/drawing/2014/main" id="{4878883E-A14B-FD7B-5B84-8F4D01D1A742}"/>
              </a:ext>
            </a:extLst>
          </p:cNvPr>
          <p:cNvSpPr>
            <a:spLocks noGrp="1"/>
          </p:cNvSpPr>
          <p:nvPr>
            <p:ph type="body" idx="35" hasCustomPrompt="1"/>
          </p:nvPr>
        </p:nvSpPr>
        <p:spPr>
          <a:xfrm>
            <a:off x="4183021"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6" name="First Header">
            <a:extLst>
              <a:ext uri="{FF2B5EF4-FFF2-40B4-BE49-F238E27FC236}">
                <a16:creationId xmlns:a16="http://schemas.microsoft.com/office/drawing/2014/main" id="{D74A9512-D2E5-4D1B-D094-FE3534117658}"/>
              </a:ext>
            </a:extLst>
          </p:cNvPr>
          <p:cNvSpPr>
            <a:spLocks noGrp="1"/>
          </p:cNvSpPr>
          <p:nvPr>
            <p:ph type="body" idx="36" hasCustomPrompt="1"/>
          </p:nvPr>
        </p:nvSpPr>
        <p:spPr>
          <a:xfrm>
            <a:off x="7674367"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15" name="First Paragraph">
            <a:extLst>
              <a:ext uri="{FF2B5EF4-FFF2-40B4-BE49-F238E27FC236}">
                <a16:creationId xmlns:a16="http://schemas.microsoft.com/office/drawing/2014/main" id="{813C3C0D-E197-B975-ED8B-CF57FFBBEB95}"/>
              </a:ext>
            </a:extLst>
          </p:cNvPr>
          <p:cNvSpPr>
            <a:spLocks noGrp="1"/>
          </p:cNvSpPr>
          <p:nvPr>
            <p:ph type="body" sz="quarter" idx="37" hasCustomPrompt="1"/>
          </p:nvPr>
        </p:nvSpPr>
        <p:spPr>
          <a:xfrm>
            <a:off x="7674367"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16" name="First Header">
            <a:extLst>
              <a:ext uri="{FF2B5EF4-FFF2-40B4-BE49-F238E27FC236}">
                <a16:creationId xmlns:a16="http://schemas.microsoft.com/office/drawing/2014/main" id="{FD4D5652-955E-5464-411A-530262E0F0FC}"/>
              </a:ext>
            </a:extLst>
          </p:cNvPr>
          <p:cNvSpPr>
            <a:spLocks noGrp="1"/>
          </p:cNvSpPr>
          <p:nvPr>
            <p:ph type="body" idx="38" hasCustomPrompt="1"/>
          </p:nvPr>
        </p:nvSpPr>
        <p:spPr>
          <a:xfrm>
            <a:off x="7674367"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8" name="First Header">
            <a:extLst>
              <a:ext uri="{FF2B5EF4-FFF2-40B4-BE49-F238E27FC236}">
                <a16:creationId xmlns:a16="http://schemas.microsoft.com/office/drawing/2014/main" id="{608F236D-A7FB-09A6-22C5-30A5AF01E278}"/>
              </a:ext>
            </a:extLst>
          </p:cNvPr>
          <p:cNvSpPr>
            <a:spLocks noGrp="1"/>
          </p:cNvSpPr>
          <p:nvPr>
            <p:ph type="body" idx="39" hasCustomPrompt="1"/>
          </p:nvPr>
        </p:nvSpPr>
        <p:spPr>
          <a:xfrm>
            <a:off x="11145762"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19" name="First Paragraph">
            <a:extLst>
              <a:ext uri="{FF2B5EF4-FFF2-40B4-BE49-F238E27FC236}">
                <a16:creationId xmlns:a16="http://schemas.microsoft.com/office/drawing/2014/main" id="{A8A8E117-F8FA-9EFC-675D-17033C0814BB}"/>
              </a:ext>
            </a:extLst>
          </p:cNvPr>
          <p:cNvSpPr>
            <a:spLocks noGrp="1"/>
          </p:cNvSpPr>
          <p:nvPr>
            <p:ph type="body" sz="quarter" idx="40" hasCustomPrompt="1"/>
          </p:nvPr>
        </p:nvSpPr>
        <p:spPr>
          <a:xfrm>
            <a:off x="11145762"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20" name="First Header">
            <a:extLst>
              <a:ext uri="{FF2B5EF4-FFF2-40B4-BE49-F238E27FC236}">
                <a16:creationId xmlns:a16="http://schemas.microsoft.com/office/drawing/2014/main" id="{5640C9CB-3CB4-61BC-74BE-3B5B27477C51}"/>
              </a:ext>
            </a:extLst>
          </p:cNvPr>
          <p:cNvSpPr>
            <a:spLocks noGrp="1"/>
          </p:cNvSpPr>
          <p:nvPr>
            <p:ph type="body" idx="41" hasCustomPrompt="1"/>
          </p:nvPr>
        </p:nvSpPr>
        <p:spPr>
          <a:xfrm>
            <a:off x="11145762"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Tree>
    <p:extLst>
      <p:ext uri="{BB962C8B-B14F-4D97-AF65-F5344CB8AC3E}">
        <p14:creationId xmlns:p14="http://schemas.microsoft.com/office/powerpoint/2010/main" val="201942049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50/5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C429A8-5C96-2CEC-0C99-BE9DB845DC0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A2DA365A-44B9-4F3B-B439-D216DC5C372B}"/>
              </a:ext>
              <a:ext uri="{C183D7F6-B498-43B3-948B-1728B52AA6E4}">
                <adec:decorative xmlns:adec="http://schemas.microsoft.com/office/drawing/2017/decorative" val="1"/>
              </a:ext>
            </a:extLst>
          </p:cNvPr>
          <p:cNvSpPr/>
          <p:nvPr/>
        </p:nvSpPr>
        <p:spPr>
          <a:xfrm>
            <a:off x="605511" y="1810514"/>
            <a:ext cx="662465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050F5AA7-95F5-3A9A-4496-9D2A8BAD7CFF}"/>
              </a:ext>
              <a:ext uri="{C183D7F6-B498-43B3-948B-1728B52AA6E4}">
                <adec:decorative xmlns:adec="http://schemas.microsoft.com/office/drawing/2017/decorative" val="1"/>
              </a:ext>
            </a:extLst>
          </p:cNvPr>
          <p:cNvSpPr/>
          <p:nvPr/>
        </p:nvSpPr>
        <p:spPr>
          <a:xfrm>
            <a:off x="7397530" y="1810514"/>
            <a:ext cx="6627359"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Footer Placeholder">
            <a:extLst>
              <a:ext uri="{FF2B5EF4-FFF2-40B4-BE49-F238E27FC236}">
                <a16:creationId xmlns:a16="http://schemas.microsoft.com/office/drawing/2014/main" id="{F21284CE-DFAF-1E74-3B5D-438DC9B82A49}"/>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46E0D73D-E9CD-DBF1-1FD9-358B6C8A8DB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0" name="Title">
            <a:extLst>
              <a:ext uri="{FF2B5EF4-FFF2-40B4-BE49-F238E27FC236}">
                <a16:creationId xmlns:a16="http://schemas.microsoft.com/office/drawing/2014/main" id="{58520C09-A13A-34DE-6A3B-CE1902591E64}"/>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3" name="First Paragraph">
            <a:extLst>
              <a:ext uri="{FF2B5EF4-FFF2-40B4-BE49-F238E27FC236}">
                <a16:creationId xmlns:a16="http://schemas.microsoft.com/office/drawing/2014/main" id="{6699C132-71FE-F7B0-9D1D-A8E82375D868}"/>
              </a:ext>
            </a:extLst>
          </p:cNvPr>
          <p:cNvSpPr>
            <a:spLocks noGrp="1"/>
          </p:cNvSpPr>
          <p:nvPr>
            <p:ph type="body" sz="quarter" idx="12" hasCustomPrompt="1"/>
          </p:nvPr>
        </p:nvSpPr>
        <p:spPr>
          <a:xfrm>
            <a:off x="1010014" y="2196611"/>
            <a:ext cx="5846298" cy="462153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Second Paragraph">
            <a:extLst>
              <a:ext uri="{FF2B5EF4-FFF2-40B4-BE49-F238E27FC236}">
                <a16:creationId xmlns:a16="http://schemas.microsoft.com/office/drawing/2014/main" id="{BE292DBE-5E3B-6E35-312E-C5201A1237CA}"/>
              </a:ext>
            </a:extLst>
          </p:cNvPr>
          <p:cNvSpPr>
            <a:spLocks noGrp="1"/>
          </p:cNvSpPr>
          <p:nvPr>
            <p:ph type="body" sz="quarter" idx="13" hasCustomPrompt="1"/>
          </p:nvPr>
        </p:nvSpPr>
        <p:spPr>
          <a:xfrm>
            <a:off x="7765367" y="2196611"/>
            <a:ext cx="5846298" cy="462153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399771385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50/5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4FDC63-D232-33C2-B65C-56EE760A4F29}"/>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49A46958-2AA8-AE20-B570-63D7AD843020}"/>
              </a:ext>
              <a:ext uri="{C183D7F6-B498-43B3-948B-1728B52AA6E4}">
                <adec:decorative xmlns:adec="http://schemas.microsoft.com/office/drawing/2017/decorative" val="1"/>
              </a:ext>
            </a:extLst>
          </p:cNvPr>
          <p:cNvSpPr/>
          <p:nvPr/>
        </p:nvSpPr>
        <p:spPr>
          <a:xfrm>
            <a:off x="605511" y="1810514"/>
            <a:ext cx="662465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4B35FB79-C9C8-2B53-1538-E497C8B37EA0}"/>
              </a:ext>
              <a:ext uri="{C183D7F6-B498-43B3-948B-1728B52AA6E4}">
                <adec:decorative xmlns:adec="http://schemas.microsoft.com/office/drawing/2017/decorative" val="1"/>
              </a:ext>
            </a:extLst>
          </p:cNvPr>
          <p:cNvSpPr/>
          <p:nvPr/>
        </p:nvSpPr>
        <p:spPr>
          <a:xfrm>
            <a:off x="7397530" y="1810514"/>
            <a:ext cx="6627359"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1007747" y="2194560"/>
            <a:ext cx="5850254"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1007748" y="2732723"/>
            <a:ext cx="5850254"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econd Header">
            <a:extLst>
              <a:ext uri="{FF2B5EF4-FFF2-40B4-BE49-F238E27FC236}">
                <a16:creationId xmlns:a16="http://schemas.microsoft.com/office/drawing/2014/main" id="{ED898FF4-9E83-E9C1-B3F9-F1A8E9F7C25A}"/>
              </a:ext>
            </a:extLst>
          </p:cNvPr>
          <p:cNvSpPr>
            <a:spLocks noGrp="1"/>
          </p:cNvSpPr>
          <p:nvPr>
            <p:ph type="body" sz="quarter" idx="3" hasCustomPrompt="1"/>
          </p:nvPr>
        </p:nvSpPr>
        <p:spPr>
          <a:xfrm>
            <a:off x="7772400" y="2194560"/>
            <a:ext cx="585406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0" name="Second Paragraph">
            <a:extLst>
              <a:ext uri="{FF2B5EF4-FFF2-40B4-BE49-F238E27FC236}">
                <a16:creationId xmlns:a16="http://schemas.microsoft.com/office/drawing/2014/main" id="{F4088B95-B411-5BD6-5FB5-74ACD5255F4A}"/>
              </a:ext>
            </a:extLst>
          </p:cNvPr>
          <p:cNvSpPr>
            <a:spLocks noGrp="1"/>
          </p:cNvSpPr>
          <p:nvPr>
            <p:ph type="body" sz="quarter" idx="13" hasCustomPrompt="1"/>
          </p:nvPr>
        </p:nvSpPr>
        <p:spPr>
          <a:xfrm>
            <a:off x="7776211" y="2732723"/>
            <a:ext cx="5850254"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124802305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50/50 - 4 Box Gri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D5B240-C535-D3D8-F34C-80F6A3BB31EE}"/>
              </a:ext>
              <a:ext uri="{C183D7F6-B498-43B3-948B-1728B52AA6E4}">
                <adec:decorative xmlns:adec="http://schemas.microsoft.com/office/drawing/2017/decorative" val="1"/>
              </a:ext>
            </a:extLst>
          </p:cNvPr>
          <p:cNvSpPr/>
          <p:nvPr/>
        </p:nvSpPr>
        <p:spPr>
          <a:xfrm>
            <a:off x="441959" y="1645920"/>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C1A6458F-02F7-ED0B-3359-F0F6E38746E8}"/>
              </a:ext>
              <a:ext uri="{C183D7F6-B498-43B3-948B-1728B52AA6E4}">
                <adec:decorative xmlns:adec="http://schemas.microsoft.com/office/drawing/2017/decorative" val="1"/>
              </a:ext>
            </a:extLst>
          </p:cNvPr>
          <p:cNvSpPr/>
          <p:nvPr/>
        </p:nvSpPr>
        <p:spPr>
          <a:xfrm>
            <a:off x="605513" y="1810512"/>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7DA4C06D-AE0D-56ED-E4CF-EB1D4305DAAB}"/>
              </a:ext>
              <a:ext uri="{C183D7F6-B498-43B3-948B-1728B52AA6E4}">
                <adec:decorative xmlns:adec="http://schemas.microsoft.com/office/drawing/2017/decorative" val="1"/>
              </a:ext>
            </a:extLst>
          </p:cNvPr>
          <p:cNvSpPr/>
          <p:nvPr/>
        </p:nvSpPr>
        <p:spPr>
          <a:xfrm>
            <a:off x="7690982"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6" name="Rectangle 5">
            <a:extLst>
              <a:ext uri="{FF2B5EF4-FFF2-40B4-BE49-F238E27FC236}">
                <a16:creationId xmlns:a16="http://schemas.microsoft.com/office/drawing/2014/main" id="{504D2EDB-B2F4-22E1-AAF8-DAA931DFB6BF}"/>
              </a:ext>
              <a:ext uri="{C183D7F6-B498-43B3-948B-1728B52AA6E4}">
                <adec:decorative xmlns:adec="http://schemas.microsoft.com/office/drawing/2017/decorative" val="1"/>
              </a:ext>
            </a:extLst>
          </p:cNvPr>
          <p:cNvSpPr/>
          <p:nvPr/>
        </p:nvSpPr>
        <p:spPr>
          <a:xfrm>
            <a:off x="7861450"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2469F968-172C-3009-DFC7-1E5550E7F43F}"/>
              </a:ext>
              <a:ext uri="{C183D7F6-B498-43B3-948B-1728B52AA6E4}">
                <adec:decorative xmlns:adec="http://schemas.microsoft.com/office/drawing/2017/decorative" val="1"/>
              </a:ext>
            </a:extLst>
          </p:cNvPr>
          <p:cNvSpPr/>
          <p:nvPr/>
        </p:nvSpPr>
        <p:spPr>
          <a:xfrm>
            <a:off x="7690982"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7861450"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23" name="First Featured Content">
            <a:extLst>
              <a:ext uri="{FF2B5EF4-FFF2-40B4-BE49-F238E27FC236}">
                <a16:creationId xmlns:a16="http://schemas.microsoft.com/office/drawing/2014/main" id="{6413FB09-08D4-FA32-E6C1-46A9065E8194}"/>
              </a:ext>
            </a:extLst>
          </p:cNvPr>
          <p:cNvSpPr>
            <a:spLocks noGrp="1"/>
          </p:cNvSpPr>
          <p:nvPr>
            <p:ph type="body" idx="20" hasCustomPrompt="1"/>
          </p:nvPr>
        </p:nvSpPr>
        <p:spPr>
          <a:xfrm>
            <a:off x="8137028" y="2541019"/>
            <a:ext cx="2414015" cy="1604698"/>
          </a:xfrm>
          <a:prstGeom prst="rect">
            <a:avLst/>
          </a:prstGeom>
          <a:gradFill flip="none" rotWithShape="1">
            <a:gsLst>
              <a:gs pos="100000">
                <a:schemeClr val="accent4"/>
              </a:gs>
              <a:gs pos="0">
                <a:schemeClr val="accent4">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indent="0" algn="ctr" defTabSz="1755473">
              <a:lnSpc>
                <a:spcPts val="2102"/>
              </a:lnSpc>
              <a:buNone/>
            </a:pPr>
            <a:r>
              <a:rPr lang="en-US"/>
              <a:t>Content </a:t>
            </a:r>
            <a:br>
              <a:rPr lang="en-US"/>
            </a:br>
            <a:r>
              <a:rPr lang="en-US"/>
              <a:t>feature area #1</a:t>
            </a:r>
          </a:p>
        </p:txBody>
      </p:sp>
      <p:sp>
        <p:nvSpPr>
          <p:cNvPr id="24" name="Second Featured Content">
            <a:extLst>
              <a:ext uri="{FF2B5EF4-FFF2-40B4-BE49-F238E27FC236}">
                <a16:creationId xmlns:a16="http://schemas.microsoft.com/office/drawing/2014/main" id="{0DE4F705-55B1-EDCF-B68E-0903C4F6F880}"/>
              </a:ext>
            </a:extLst>
          </p:cNvPr>
          <p:cNvSpPr>
            <a:spLocks noGrp="1"/>
          </p:cNvSpPr>
          <p:nvPr>
            <p:ph type="body" idx="21" hasCustomPrompt="1"/>
          </p:nvPr>
        </p:nvSpPr>
        <p:spPr>
          <a:xfrm>
            <a:off x="10786552" y="2541019"/>
            <a:ext cx="2414015" cy="1604698"/>
          </a:xfrm>
          <a:prstGeom prst="rect">
            <a:avLst/>
          </a:prstGeom>
          <a:gradFill flip="none" rotWithShape="1">
            <a:gsLst>
              <a:gs pos="99000">
                <a:schemeClr val="accent3">
                  <a:alpha val="70000"/>
                </a:schemeClr>
              </a:gs>
              <a:gs pos="0">
                <a:schemeClr val="accent3">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755473">
              <a:lnSpc>
                <a:spcPts val="2102"/>
              </a:lnSpc>
            </a:pPr>
            <a:r>
              <a:rPr lang="en-US"/>
              <a:t>Content </a:t>
            </a:r>
            <a:br>
              <a:rPr lang="en-US"/>
            </a:br>
            <a:r>
              <a:rPr lang="en-US"/>
              <a:t>feature area #2</a:t>
            </a:r>
          </a:p>
        </p:txBody>
      </p:sp>
      <p:sp>
        <p:nvSpPr>
          <p:cNvPr id="26" name="Third Featured Content">
            <a:extLst>
              <a:ext uri="{FF2B5EF4-FFF2-40B4-BE49-F238E27FC236}">
                <a16:creationId xmlns:a16="http://schemas.microsoft.com/office/drawing/2014/main" id="{25EDDB44-ACE5-1E2E-4B21-F9B842238648}"/>
              </a:ext>
            </a:extLst>
          </p:cNvPr>
          <p:cNvSpPr>
            <a:spLocks noGrp="1"/>
          </p:cNvSpPr>
          <p:nvPr>
            <p:ph type="body" idx="23" hasCustomPrompt="1"/>
          </p:nvPr>
        </p:nvSpPr>
        <p:spPr>
          <a:xfrm>
            <a:off x="8137028" y="4374317"/>
            <a:ext cx="2414015" cy="1604698"/>
          </a:xfrm>
          <a:prstGeom prst="rect">
            <a:avLst/>
          </a:prstGeom>
          <a:gradFill flip="none" rotWithShape="1">
            <a:gsLst>
              <a:gs pos="100000">
                <a:schemeClr val="accent2">
                  <a:alpha val="70000"/>
                </a:schemeClr>
              </a:gs>
              <a:gs pos="0">
                <a:schemeClr val="accent2">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marL="0" indent="0" algn="ctr">
              <a:buNone/>
              <a:defRPr lang="en-US" sz="1680" spc="-58">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755473">
              <a:lnSpc>
                <a:spcPts val="2102"/>
              </a:lnSpc>
            </a:pPr>
            <a:r>
              <a:rPr lang="en-US"/>
              <a:t>Content </a:t>
            </a:r>
            <a:br>
              <a:rPr lang="en-US"/>
            </a:br>
            <a:r>
              <a:rPr lang="en-US"/>
              <a:t>feature area #3</a:t>
            </a:r>
          </a:p>
        </p:txBody>
      </p:sp>
      <p:sp>
        <p:nvSpPr>
          <p:cNvPr id="25" name="Fourth Featured Content">
            <a:extLst>
              <a:ext uri="{FF2B5EF4-FFF2-40B4-BE49-F238E27FC236}">
                <a16:creationId xmlns:a16="http://schemas.microsoft.com/office/drawing/2014/main" id="{0317BC15-EF8B-440D-BD78-453A48017A8A}"/>
              </a:ext>
            </a:extLst>
          </p:cNvPr>
          <p:cNvSpPr>
            <a:spLocks noGrp="1"/>
          </p:cNvSpPr>
          <p:nvPr>
            <p:ph type="body" idx="22" hasCustomPrompt="1"/>
          </p:nvPr>
        </p:nvSpPr>
        <p:spPr>
          <a:xfrm>
            <a:off x="10786552" y="4374317"/>
            <a:ext cx="2414015" cy="1604698"/>
          </a:xfrm>
          <a:prstGeom prst="rect">
            <a:avLst/>
          </a:prstGeom>
          <a:gradFill flip="none" rotWithShape="1">
            <a:gsLst>
              <a:gs pos="99000">
                <a:schemeClr val="accent1">
                  <a:alpha val="70000"/>
                </a:schemeClr>
              </a:gs>
              <a:gs pos="0">
                <a:schemeClr val="accent1">
                  <a:alpha val="2000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indent="0" algn="ctr" defTabSz="1755473">
              <a:lnSpc>
                <a:spcPts val="2102"/>
              </a:lnSpc>
              <a:buNone/>
            </a:pPr>
            <a:r>
              <a:rPr lang="en-US"/>
              <a:t>Content </a:t>
            </a:r>
            <a:br>
              <a:rPr lang="en-US"/>
            </a:br>
            <a:r>
              <a:rPr lang="en-US"/>
              <a:t>feature area #4</a:t>
            </a:r>
          </a:p>
        </p:txBody>
      </p:sp>
      <p:sp>
        <p:nvSpPr>
          <p:cNvPr id="28" name="Footer Placeholder">
            <a:extLst>
              <a:ext uri="{FF2B5EF4-FFF2-40B4-BE49-F238E27FC236}">
                <a16:creationId xmlns:a16="http://schemas.microsoft.com/office/drawing/2014/main" id="{150612C0-6522-B3DD-A3E6-CEF205BBEE74}"/>
              </a:ext>
              <a:ext uri="{C183D7F6-B498-43B3-948B-1728B52AA6E4}">
                <adec:decorative xmlns:adec="http://schemas.microsoft.com/office/drawing/2017/decorative" val="1"/>
              </a:ext>
            </a:extLst>
          </p:cNvPr>
          <p:cNvSpPr>
            <a:spLocks noGrp="1"/>
          </p:cNvSpPr>
          <p:nvPr>
            <p:ph type="ftr" sz="quarter" idx="24"/>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0" name="Slide Number">
            <a:extLst>
              <a:ext uri="{FF2B5EF4-FFF2-40B4-BE49-F238E27FC236}">
                <a16:creationId xmlns:a16="http://schemas.microsoft.com/office/drawing/2014/main" id="{D802712B-6D8E-BBFF-775A-1C52ED069EFD}"/>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1005842" y="2194560"/>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1005840" y="2570317"/>
            <a:ext cx="6308188" cy="8059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 name="Second Header">
            <a:extLst>
              <a:ext uri="{FF2B5EF4-FFF2-40B4-BE49-F238E27FC236}">
                <a16:creationId xmlns:a16="http://schemas.microsoft.com/office/drawing/2014/main" id="{0268EC7B-DC0C-97CC-E954-876F2B7262A0}"/>
              </a:ext>
            </a:extLst>
          </p:cNvPr>
          <p:cNvSpPr>
            <a:spLocks noGrp="1"/>
          </p:cNvSpPr>
          <p:nvPr>
            <p:ph type="body" idx="16" hasCustomPrompt="1"/>
          </p:nvPr>
        </p:nvSpPr>
        <p:spPr>
          <a:xfrm>
            <a:off x="1005842" y="3685735"/>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4" name="Second Paragraph">
            <a:extLst>
              <a:ext uri="{FF2B5EF4-FFF2-40B4-BE49-F238E27FC236}">
                <a16:creationId xmlns:a16="http://schemas.microsoft.com/office/drawing/2014/main" id="{FBCC5FE4-2F9B-3E32-EE15-E6394229B91D}"/>
              </a:ext>
            </a:extLst>
          </p:cNvPr>
          <p:cNvSpPr>
            <a:spLocks noGrp="1"/>
          </p:cNvSpPr>
          <p:nvPr>
            <p:ph type="body" sz="quarter" idx="17" hasCustomPrompt="1"/>
          </p:nvPr>
        </p:nvSpPr>
        <p:spPr>
          <a:xfrm>
            <a:off x="1005840" y="4061492"/>
            <a:ext cx="6308188" cy="8059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Third Header">
            <a:extLst>
              <a:ext uri="{FF2B5EF4-FFF2-40B4-BE49-F238E27FC236}">
                <a16:creationId xmlns:a16="http://schemas.microsoft.com/office/drawing/2014/main" id="{D670A10E-F5D5-81F5-FFED-91E90B1C183E}"/>
              </a:ext>
            </a:extLst>
          </p:cNvPr>
          <p:cNvSpPr>
            <a:spLocks noGrp="1"/>
          </p:cNvSpPr>
          <p:nvPr>
            <p:ph type="body" idx="18" hasCustomPrompt="1"/>
          </p:nvPr>
        </p:nvSpPr>
        <p:spPr>
          <a:xfrm>
            <a:off x="1005842" y="5186288"/>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6" name="Third Paragraph">
            <a:extLst>
              <a:ext uri="{FF2B5EF4-FFF2-40B4-BE49-F238E27FC236}">
                <a16:creationId xmlns:a16="http://schemas.microsoft.com/office/drawing/2014/main" id="{30109B26-C872-D4BB-E8FA-EF39D874E569}"/>
              </a:ext>
            </a:extLst>
          </p:cNvPr>
          <p:cNvSpPr>
            <a:spLocks noGrp="1"/>
          </p:cNvSpPr>
          <p:nvPr>
            <p:ph type="body" sz="quarter" idx="19" hasCustomPrompt="1"/>
          </p:nvPr>
        </p:nvSpPr>
        <p:spPr>
          <a:xfrm>
            <a:off x="1005840" y="5562045"/>
            <a:ext cx="6308188" cy="8059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412797701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50/50 Call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0DEAEB-6D4A-8732-793D-06D70C2BECDC}"/>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575E8550-6442-3151-0983-030F19F1367A}"/>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409A0564-CDBE-4F0E-AFA4-E8686A2AAED0}"/>
              </a:ext>
              <a:ext uri="{C183D7F6-B498-43B3-948B-1728B52AA6E4}">
                <adec:decorative xmlns:adec="http://schemas.microsoft.com/office/drawing/2017/decorative" val="1"/>
              </a:ext>
            </a:extLst>
          </p:cNvPr>
          <p:cNvSpPr/>
          <p:nvPr/>
        </p:nvSpPr>
        <p:spPr>
          <a:xfrm>
            <a:off x="1007013"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11" name="Rectangle 10">
            <a:extLst>
              <a:ext uri="{FF2B5EF4-FFF2-40B4-BE49-F238E27FC236}">
                <a16:creationId xmlns:a16="http://schemas.microsoft.com/office/drawing/2014/main" id="{F3FB4BB2-578A-B9C6-CEDD-A48B56AB02A0}"/>
              </a:ext>
              <a:ext uri="{C183D7F6-B498-43B3-948B-1728B52AA6E4}">
                <adec:decorative xmlns:adec="http://schemas.microsoft.com/office/drawing/2017/decorative" val="1"/>
              </a:ext>
            </a:extLst>
          </p:cNvPr>
          <p:cNvSpPr/>
          <p:nvPr/>
        </p:nvSpPr>
        <p:spPr>
          <a:xfrm>
            <a:off x="1177481"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2469F968-172C-3009-DFC7-1E5550E7F43F}"/>
              </a:ext>
              <a:ext uri="{C183D7F6-B498-43B3-948B-1728B52AA6E4}">
                <adec:decorative xmlns:adec="http://schemas.microsoft.com/office/drawing/2017/decorative" val="1"/>
              </a:ext>
            </a:extLst>
          </p:cNvPr>
          <p:cNvSpPr/>
          <p:nvPr/>
        </p:nvSpPr>
        <p:spPr>
          <a:xfrm>
            <a:off x="1007013"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1177481"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b="1">
              <a:solidFill>
                <a:srgbClr val="0E4069"/>
              </a:solidFill>
              <a:latin typeface="Work Sans SemiBold" pitchFamily="2" charset="77"/>
            </a:endParaRPr>
          </a:p>
        </p:txBody>
      </p:sp>
      <p:sp>
        <p:nvSpPr>
          <p:cNvPr id="24" name="Footer Placeholder">
            <a:extLst>
              <a:ext uri="{FF2B5EF4-FFF2-40B4-BE49-F238E27FC236}">
                <a16:creationId xmlns:a16="http://schemas.microsoft.com/office/drawing/2014/main" id="{52D4D4C7-853A-6088-4C58-C143A0F9F42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6" name="Slide Number">
            <a:extLst>
              <a:ext uri="{FF2B5EF4-FFF2-40B4-BE49-F238E27FC236}">
                <a16:creationId xmlns:a16="http://schemas.microsoft.com/office/drawing/2014/main" id="{1B9C3FBB-BD29-6C92-B7EF-BAA3D3473162}"/>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2" name="Sub Title">
            <a:extLst>
              <a:ext uri="{FF2B5EF4-FFF2-40B4-BE49-F238E27FC236}">
                <a16:creationId xmlns:a16="http://schemas.microsoft.com/office/drawing/2014/main" id="{B1656B5A-C7E3-CDBA-B5C1-4A5DBCF923C8}"/>
              </a:ext>
            </a:extLst>
          </p:cNvPr>
          <p:cNvSpPr>
            <a:spLocks noGrp="1"/>
          </p:cNvSpPr>
          <p:nvPr>
            <p:ph type="body" idx="13" hasCustomPrompt="1"/>
          </p:nvPr>
        </p:nvSpPr>
        <p:spPr>
          <a:xfrm>
            <a:off x="1371600" y="2560320"/>
            <a:ext cx="5237638" cy="3429000"/>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7315200" y="2194560"/>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7315199" y="2562750"/>
            <a:ext cx="6308188" cy="813497"/>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 name="Second Header">
            <a:extLst>
              <a:ext uri="{FF2B5EF4-FFF2-40B4-BE49-F238E27FC236}">
                <a16:creationId xmlns:a16="http://schemas.microsoft.com/office/drawing/2014/main" id="{0268EC7B-DC0C-97CC-E954-876F2B7262A0}"/>
              </a:ext>
            </a:extLst>
          </p:cNvPr>
          <p:cNvSpPr>
            <a:spLocks noGrp="1"/>
          </p:cNvSpPr>
          <p:nvPr>
            <p:ph type="body" idx="16" hasCustomPrompt="1"/>
          </p:nvPr>
        </p:nvSpPr>
        <p:spPr>
          <a:xfrm>
            <a:off x="7315200" y="3685735"/>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4" name="Second Paragraph">
            <a:extLst>
              <a:ext uri="{FF2B5EF4-FFF2-40B4-BE49-F238E27FC236}">
                <a16:creationId xmlns:a16="http://schemas.microsoft.com/office/drawing/2014/main" id="{FBCC5FE4-2F9B-3E32-EE15-E6394229B91D}"/>
              </a:ext>
            </a:extLst>
          </p:cNvPr>
          <p:cNvSpPr>
            <a:spLocks noGrp="1"/>
          </p:cNvSpPr>
          <p:nvPr>
            <p:ph type="body" sz="quarter" idx="17" hasCustomPrompt="1"/>
          </p:nvPr>
        </p:nvSpPr>
        <p:spPr>
          <a:xfrm>
            <a:off x="7315199" y="4053925"/>
            <a:ext cx="6308188" cy="813497"/>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Third Header">
            <a:extLst>
              <a:ext uri="{FF2B5EF4-FFF2-40B4-BE49-F238E27FC236}">
                <a16:creationId xmlns:a16="http://schemas.microsoft.com/office/drawing/2014/main" id="{D670A10E-F5D5-81F5-FFED-91E90B1C183E}"/>
              </a:ext>
            </a:extLst>
          </p:cNvPr>
          <p:cNvSpPr>
            <a:spLocks noGrp="1"/>
          </p:cNvSpPr>
          <p:nvPr>
            <p:ph type="body" idx="18" hasCustomPrompt="1"/>
          </p:nvPr>
        </p:nvSpPr>
        <p:spPr>
          <a:xfrm>
            <a:off x="7315200" y="5186288"/>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6" name="Third Paragraph">
            <a:extLst>
              <a:ext uri="{FF2B5EF4-FFF2-40B4-BE49-F238E27FC236}">
                <a16:creationId xmlns:a16="http://schemas.microsoft.com/office/drawing/2014/main" id="{30109B26-C872-D4BB-E8FA-EF39D874E569}"/>
              </a:ext>
            </a:extLst>
          </p:cNvPr>
          <p:cNvSpPr>
            <a:spLocks noGrp="1"/>
          </p:cNvSpPr>
          <p:nvPr>
            <p:ph type="body" sz="quarter" idx="19" hasCustomPrompt="1"/>
          </p:nvPr>
        </p:nvSpPr>
        <p:spPr>
          <a:xfrm>
            <a:off x="7315199" y="5554478"/>
            <a:ext cx="6308188" cy="813497"/>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40975248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40/6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2C8278-BA4E-FC24-429A-7D3BDEFF54F4}"/>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7472D4F8-1CB5-FF24-1900-273518328416}"/>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5267D9FC-4592-8006-8B4A-5D2212017461}"/>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Footer Placeholder">
            <a:extLst>
              <a:ext uri="{FF2B5EF4-FFF2-40B4-BE49-F238E27FC236}">
                <a16:creationId xmlns:a16="http://schemas.microsoft.com/office/drawing/2014/main" id="{E61FA925-BA7B-A877-CB3E-A21DA8968CA8}"/>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7" name="Slide Number">
            <a:extLst>
              <a:ext uri="{FF2B5EF4-FFF2-40B4-BE49-F238E27FC236}">
                <a16:creationId xmlns:a16="http://schemas.microsoft.com/office/drawing/2014/main" id="{7B1595B6-A9BC-2A67-4AFE-CD69F501250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First Paragraph">
            <a:extLst>
              <a:ext uri="{FF2B5EF4-FFF2-40B4-BE49-F238E27FC236}">
                <a16:creationId xmlns:a16="http://schemas.microsoft.com/office/drawing/2014/main" id="{40E102D3-98EA-2479-9895-AB3539D52E9D}"/>
              </a:ext>
            </a:extLst>
          </p:cNvPr>
          <p:cNvSpPr>
            <a:spLocks noGrp="1"/>
          </p:cNvSpPr>
          <p:nvPr>
            <p:ph type="body" sz="quarter" idx="16" hasCustomPrompt="1"/>
          </p:nvPr>
        </p:nvSpPr>
        <p:spPr>
          <a:xfrm>
            <a:off x="1003935" y="2194561"/>
            <a:ext cx="4204333" cy="443484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 name="Second Paragraph">
            <a:extLst>
              <a:ext uri="{FF2B5EF4-FFF2-40B4-BE49-F238E27FC236}">
                <a16:creationId xmlns:a16="http://schemas.microsoft.com/office/drawing/2014/main" id="{E0809123-F0FD-899E-E4BA-176208A9568B}"/>
              </a:ext>
            </a:extLst>
          </p:cNvPr>
          <p:cNvSpPr>
            <a:spLocks noGrp="1"/>
          </p:cNvSpPr>
          <p:nvPr>
            <p:ph type="body" sz="quarter" idx="15" hasCustomPrompt="1"/>
          </p:nvPr>
        </p:nvSpPr>
        <p:spPr>
          <a:xfrm>
            <a:off x="6171869" y="2194561"/>
            <a:ext cx="7454597" cy="443484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10414679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40/6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4A3982-7518-BAE6-5603-26D889E01823}"/>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3700092-1183-F966-6F09-00862A3AC29A}"/>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BC372E56-C5D9-F4E8-1FE1-5CE9A10D2F5C}"/>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Footer Placeholder">
            <a:extLst>
              <a:ext uri="{FF2B5EF4-FFF2-40B4-BE49-F238E27FC236}">
                <a16:creationId xmlns:a16="http://schemas.microsoft.com/office/drawing/2014/main" id="{10870D8E-8ADF-3EB5-C648-5EDE87B70056}"/>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9" name="Slide Number">
            <a:extLst>
              <a:ext uri="{FF2B5EF4-FFF2-40B4-BE49-F238E27FC236}">
                <a16:creationId xmlns:a16="http://schemas.microsoft.com/office/drawing/2014/main" id="{B1E9CBBF-5403-CD70-F95F-F8A5EC528207}"/>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4" name="First Header">
            <a:extLst>
              <a:ext uri="{FF2B5EF4-FFF2-40B4-BE49-F238E27FC236}">
                <a16:creationId xmlns:a16="http://schemas.microsoft.com/office/drawing/2014/main" id="{23B5592A-81CE-18A0-E366-1C1A22FF6B80}"/>
              </a:ext>
            </a:extLst>
          </p:cNvPr>
          <p:cNvSpPr>
            <a:spLocks noGrp="1"/>
          </p:cNvSpPr>
          <p:nvPr>
            <p:ph type="body" idx="13" hasCustomPrompt="1"/>
          </p:nvPr>
        </p:nvSpPr>
        <p:spPr>
          <a:xfrm>
            <a:off x="1007748" y="2194560"/>
            <a:ext cx="4204333"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4A0B30B1-68DA-6D2D-14BB-8894D2D14FA6}"/>
              </a:ext>
            </a:extLst>
          </p:cNvPr>
          <p:cNvSpPr>
            <a:spLocks noGrp="1"/>
          </p:cNvSpPr>
          <p:nvPr>
            <p:ph type="body" sz="quarter" idx="16" hasCustomPrompt="1"/>
          </p:nvPr>
        </p:nvSpPr>
        <p:spPr>
          <a:xfrm>
            <a:off x="1003935" y="2732723"/>
            <a:ext cx="4204333" cy="389668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econd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617187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Second Paragraph">
            <a:extLst>
              <a:ext uri="{FF2B5EF4-FFF2-40B4-BE49-F238E27FC236}">
                <a16:creationId xmlns:a16="http://schemas.microsoft.com/office/drawing/2014/main" id="{17FFFEB5-E8C6-0E22-3739-8A6DEB17AA17}"/>
              </a:ext>
            </a:extLst>
          </p:cNvPr>
          <p:cNvSpPr>
            <a:spLocks noGrp="1"/>
          </p:cNvSpPr>
          <p:nvPr>
            <p:ph type="body" sz="quarter" idx="15" hasCustomPrompt="1"/>
          </p:nvPr>
        </p:nvSpPr>
        <p:spPr>
          <a:xfrm>
            <a:off x="6171869" y="2732723"/>
            <a:ext cx="7454597" cy="389668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961104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70/30 Feature Are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37711C-CDB5-CAA4-03E5-A2EDF65BCB7D}"/>
              </a:ext>
              <a:ext uri="{C183D7F6-B498-43B3-948B-1728B52AA6E4}">
                <adec:decorative xmlns:adec="http://schemas.microsoft.com/office/drawing/2017/decorative" val="1"/>
              </a:ext>
            </a:extLst>
          </p:cNvPr>
          <p:cNvSpPr/>
          <p:nvPr/>
        </p:nvSpPr>
        <p:spPr>
          <a:xfrm>
            <a:off x="457201" y="1807739"/>
            <a:ext cx="8592337"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5EB3D216-1A9D-5A40-3E25-8C0AB5DBA301}"/>
              </a:ext>
              <a:ext uri="{C183D7F6-B498-43B3-948B-1728B52AA6E4}">
                <adec:decorative xmlns:adec="http://schemas.microsoft.com/office/drawing/2017/decorative" val="1"/>
              </a:ext>
            </a:extLst>
          </p:cNvPr>
          <p:cNvSpPr/>
          <p:nvPr/>
        </p:nvSpPr>
        <p:spPr>
          <a:xfrm>
            <a:off x="640078" y="1990618"/>
            <a:ext cx="8222773" cy="505026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 name="Chart Footer">
            <a:extLst>
              <a:ext uri="{FF2B5EF4-FFF2-40B4-BE49-F238E27FC236}">
                <a16:creationId xmlns:a16="http://schemas.microsoft.com/office/drawing/2014/main" id="{865856E3-9AFE-6E1B-3D58-77EA481ED5E9}"/>
              </a:ext>
            </a:extLst>
          </p:cNvPr>
          <p:cNvSpPr>
            <a:spLocks noGrp="1"/>
          </p:cNvSpPr>
          <p:nvPr>
            <p:ph type="body" idx="21" hasCustomPrompt="1"/>
          </p:nvPr>
        </p:nvSpPr>
        <p:spPr>
          <a:xfrm>
            <a:off x="933842" y="5728636"/>
            <a:ext cx="7635240" cy="624600"/>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
        <p:nvSpPr>
          <p:cNvPr id="18" name="Footer Placeholder">
            <a:extLst>
              <a:ext uri="{FF2B5EF4-FFF2-40B4-BE49-F238E27FC236}">
                <a16:creationId xmlns:a16="http://schemas.microsoft.com/office/drawing/2014/main" id="{A1C48438-78FE-A071-425F-DAC51648A67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endParaRPr lang="en-US"/>
          </a:p>
        </p:txBody>
      </p:sp>
      <p:sp>
        <p:nvSpPr>
          <p:cNvPr id="17" name="Slide Number">
            <a:extLst>
              <a:ext uri="{FF2B5EF4-FFF2-40B4-BE49-F238E27FC236}">
                <a16:creationId xmlns:a16="http://schemas.microsoft.com/office/drawing/2014/main" id="{CBBEC1C7-AD92-557C-AAB6-E550238CA05B}"/>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9571375" y="2194560"/>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9571374" y="2562750"/>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9571375" y="3685735"/>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9571374" y="4053925"/>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9571375" y="5186288"/>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9571374" y="5554478"/>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Subtitle">
            <a:extLst>
              <a:ext uri="{FF2B5EF4-FFF2-40B4-BE49-F238E27FC236}">
                <a16:creationId xmlns:a16="http://schemas.microsoft.com/office/drawing/2014/main" id="{6DB52A96-D404-1A74-1630-20280FF6B7A8}"/>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pic>
        <p:nvPicPr>
          <p:cNvPr id="5" name="ArcBest Icon">
            <a:extLst>
              <a:ext uri="{FF2B5EF4-FFF2-40B4-BE49-F238E27FC236}">
                <a16:creationId xmlns:a16="http://schemas.microsoft.com/office/drawing/2014/main" id="{250F96BA-2584-5C54-D50C-1985904953EB}"/>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32600650"/>
      </p:ext>
    </p:extLst>
  </p:cSld>
  <p:clrMapOvr>
    <a:masterClrMapping/>
  </p:clrMapOvr>
  <p:hf sldNum="0" hdr="0" ftr="0" dt="0"/>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30/70 Call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6CF5BB-9AE4-CA76-2F35-AE742DEA16E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21D3E3AD-7C01-B208-C52E-8CCA01A6A92E}"/>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353DB8B9-19F1-F664-0067-A1AB2647938A}"/>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 name="Footer Placeholder">
            <a:extLst>
              <a:ext uri="{FF2B5EF4-FFF2-40B4-BE49-F238E27FC236}">
                <a16:creationId xmlns:a16="http://schemas.microsoft.com/office/drawing/2014/main" id="{872B5A83-ADE7-CB7D-CC83-E442E67239A3}"/>
              </a:ext>
              <a:ext uri="{C183D7F6-B498-43B3-948B-1728B52AA6E4}">
                <adec:decorative xmlns:adec="http://schemas.microsoft.com/office/drawing/2017/decorative" val="1"/>
              </a:ext>
            </a:extLst>
          </p:cNvPr>
          <p:cNvSpPr>
            <a:spLocks noGrp="1"/>
          </p:cNvSpPr>
          <p:nvPr>
            <p:ph type="ftr" sz="quarter" idx="1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 name="Slide Number">
            <a:extLst>
              <a:ext uri="{FF2B5EF4-FFF2-40B4-BE49-F238E27FC236}">
                <a16:creationId xmlns:a16="http://schemas.microsoft.com/office/drawing/2014/main" id="{B9F09612-58A3-A444-F50B-A7F2D3905E6A}"/>
              </a:ext>
            </a:extLst>
          </p:cNvPr>
          <p:cNvSpPr>
            <a:spLocks noGrp="1"/>
          </p:cNvSpPr>
          <p:nvPr>
            <p:ph type="sldNum" sz="quarter" idx="11"/>
          </p:nvPr>
        </p:nvSpPr>
        <p:spPr>
          <a:xfrm>
            <a:off x="12664440" y="7644766"/>
            <a:ext cx="1691640" cy="438150"/>
          </a:xfrm>
        </p:spPr>
        <p:txBody>
          <a:body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First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617187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First Paragraph">
            <a:extLst>
              <a:ext uri="{FF2B5EF4-FFF2-40B4-BE49-F238E27FC236}">
                <a16:creationId xmlns:a16="http://schemas.microsoft.com/office/drawing/2014/main" id="{0A3CD82A-0EF4-066E-C393-64995686C0C6}"/>
              </a:ext>
            </a:extLst>
          </p:cNvPr>
          <p:cNvSpPr>
            <a:spLocks noGrp="1"/>
          </p:cNvSpPr>
          <p:nvPr>
            <p:ph type="body" sz="quarter" idx="15" hasCustomPrompt="1"/>
          </p:nvPr>
        </p:nvSpPr>
        <p:spPr>
          <a:xfrm>
            <a:off x="6171869" y="2732722"/>
            <a:ext cx="7454597" cy="390871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9" name="Sub Title">
            <a:extLst>
              <a:ext uri="{FF2B5EF4-FFF2-40B4-BE49-F238E27FC236}">
                <a16:creationId xmlns:a16="http://schemas.microsoft.com/office/drawing/2014/main" id="{B0BD6886-9E67-5967-4F5C-930235B4D748}"/>
              </a:ext>
            </a:extLst>
          </p:cNvPr>
          <p:cNvSpPr>
            <a:spLocks noGrp="1"/>
          </p:cNvSpPr>
          <p:nvPr>
            <p:ph type="body" idx="13" hasCustomPrompt="1"/>
          </p:nvPr>
        </p:nvSpPr>
        <p:spPr>
          <a:xfrm>
            <a:off x="1007748" y="2194560"/>
            <a:ext cx="4204333" cy="4446874"/>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spTree>
    <p:extLst>
      <p:ext uri="{BB962C8B-B14F-4D97-AF65-F5344CB8AC3E}">
        <p14:creationId xmlns:p14="http://schemas.microsoft.com/office/powerpoint/2010/main" val="17681775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70/30 Call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108B0E-C280-D3D9-2B7A-82EBAE1DDA27}"/>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67E406DB-C293-3E43-B06B-A25B44482030}"/>
              </a:ext>
              <a:ext uri="{C183D7F6-B498-43B3-948B-1728B52AA6E4}">
                <adec:decorative xmlns:adec="http://schemas.microsoft.com/office/drawing/2017/decorative" val="1"/>
              </a:ext>
            </a:extLst>
          </p:cNvPr>
          <p:cNvSpPr/>
          <p:nvPr/>
        </p:nvSpPr>
        <p:spPr>
          <a:xfrm>
            <a:off x="9052561"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175A7BAE-733C-A01B-042E-F3CECEB5F7FB}"/>
              </a:ext>
              <a:ext uri="{C183D7F6-B498-43B3-948B-1728B52AA6E4}">
                <adec:decorative xmlns:adec="http://schemas.microsoft.com/office/drawing/2017/decorative" val="1"/>
              </a:ext>
            </a:extLst>
          </p:cNvPr>
          <p:cNvSpPr/>
          <p:nvPr/>
        </p:nvSpPr>
        <p:spPr>
          <a:xfrm>
            <a:off x="601704"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 name="Footer Placeholder">
            <a:extLst>
              <a:ext uri="{FF2B5EF4-FFF2-40B4-BE49-F238E27FC236}">
                <a16:creationId xmlns:a16="http://schemas.microsoft.com/office/drawing/2014/main" id="{872B5A83-ADE7-CB7D-CC83-E442E67239A3}"/>
              </a:ext>
              <a:ext uri="{C183D7F6-B498-43B3-948B-1728B52AA6E4}">
                <adec:decorative xmlns:adec="http://schemas.microsoft.com/office/drawing/2017/decorative" val="1"/>
              </a:ext>
            </a:extLst>
          </p:cNvPr>
          <p:cNvSpPr>
            <a:spLocks noGrp="1"/>
          </p:cNvSpPr>
          <p:nvPr>
            <p:ph type="ftr" sz="quarter" idx="1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 name="Slide Number">
            <a:extLst>
              <a:ext uri="{FF2B5EF4-FFF2-40B4-BE49-F238E27FC236}">
                <a16:creationId xmlns:a16="http://schemas.microsoft.com/office/drawing/2014/main" id="{B9F09612-58A3-A444-F50B-A7F2D3905E6A}"/>
              </a:ext>
            </a:extLst>
          </p:cNvPr>
          <p:cNvSpPr>
            <a:spLocks noGrp="1"/>
          </p:cNvSpPr>
          <p:nvPr>
            <p:ph type="sldNum" sz="quarter" idx="11"/>
          </p:nvPr>
        </p:nvSpPr>
        <p:spPr>
          <a:xfrm>
            <a:off x="12664440" y="7644766"/>
            <a:ext cx="1691640" cy="438150"/>
          </a:xfrm>
        </p:spPr>
        <p:txBody>
          <a:body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4" name="Sub Title">
            <a:extLst>
              <a:ext uri="{FF2B5EF4-FFF2-40B4-BE49-F238E27FC236}">
                <a16:creationId xmlns:a16="http://schemas.microsoft.com/office/drawing/2014/main" id="{23B5592A-81CE-18A0-E366-1C1A22FF6B80}"/>
              </a:ext>
            </a:extLst>
          </p:cNvPr>
          <p:cNvSpPr>
            <a:spLocks noGrp="1"/>
          </p:cNvSpPr>
          <p:nvPr>
            <p:ph type="body" idx="13" hasCustomPrompt="1"/>
          </p:nvPr>
        </p:nvSpPr>
        <p:spPr>
          <a:xfrm>
            <a:off x="9463710" y="2194560"/>
            <a:ext cx="4204333" cy="4446874"/>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sp>
        <p:nvSpPr>
          <p:cNvPr id="5" name="First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104249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First Paragraph">
            <a:extLst>
              <a:ext uri="{FF2B5EF4-FFF2-40B4-BE49-F238E27FC236}">
                <a16:creationId xmlns:a16="http://schemas.microsoft.com/office/drawing/2014/main" id="{0A3CD82A-0EF4-066E-C393-64995686C0C6}"/>
              </a:ext>
            </a:extLst>
          </p:cNvPr>
          <p:cNvSpPr>
            <a:spLocks noGrp="1"/>
          </p:cNvSpPr>
          <p:nvPr>
            <p:ph type="body" sz="quarter" idx="15" hasCustomPrompt="1"/>
          </p:nvPr>
        </p:nvSpPr>
        <p:spPr>
          <a:xfrm>
            <a:off x="1042489" y="2732722"/>
            <a:ext cx="7454597" cy="390871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100347305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30/70 Feature Are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CD6E30-35B1-1123-5178-DCA96A687BE1}"/>
              </a:ext>
              <a:ext uri="{C183D7F6-B498-43B3-948B-1728B52AA6E4}">
                <adec:decorative xmlns:adec="http://schemas.microsoft.com/office/drawing/2017/decorative" val="1"/>
              </a:ext>
            </a:extLst>
          </p:cNvPr>
          <p:cNvSpPr/>
          <p:nvPr/>
        </p:nvSpPr>
        <p:spPr>
          <a:xfrm>
            <a:off x="5599911" y="1807739"/>
            <a:ext cx="8592337"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A1429B22-FB4A-E456-91A0-71E8E028CD17}"/>
              </a:ext>
              <a:ext uri="{C183D7F6-B498-43B3-948B-1728B52AA6E4}">
                <adec:decorative xmlns:adec="http://schemas.microsoft.com/office/drawing/2017/decorative" val="1"/>
              </a:ext>
            </a:extLst>
          </p:cNvPr>
          <p:cNvSpPr/>
          <p:nvPr/>
        </p:nvSpPr>
        <p:spPr>
          <a:xfrm>
            <a:off x="5782789" y="1990618"/>
            <a:ext cx="8222773" cy="505026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Footer Placeholder">
            <a:extLst>
              <a:ext uri="{FF2B5EF4-FFF2-40B4-BE49-F238E27FC236}">
                <a16:creationId xmlns:a16="http://schemas.microsoft.com/office/drawing/2014/main" id="{785FF1E6-DB89-8D99-95A4-64ADB6882C24}"/>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B07F3099-1D95-F7ED-068B-7EC43568975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BA761E96-EDC1-5A9B-7C0C-D920C23D09B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774089" y="2103754"/>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774088" y="2487078"/>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774089" y="3594929"/>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774088" y="3978253"/>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774089" y="5095482"/>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774088" y="5478806"/>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 name="Chart Footer">
            <a:extLst>
              <a:ext uri="{FF2B5EF4-FFF2-40B4-BE49-F238E27FC236}">
                <a16:creationId xmlns:a16="http://schemas.microsoft.com/office/drawing/2014/main" id="{1B5DA93A-6E7A-9BDC-57D4-53BB7BE8DCFE}"/>
              </a:ext>
            </a:extLst>
          </p:cNvPr>
          <p:cNvSpPr>
            <a:spLocks noGrp="1"/>
          </p:cNvSpPr>
          <p:nvPr>
            <p:ph type="body" idx="13" hasCustomPrompt="1"/>
          </p:nvPr>
        </p:nvSpPr>
        <p:spPr>
          <a:xfrm>
            <a:off x="6078458" y="5728636"/>
            <a:ext cx="7635240" cy="624600"/>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Tree>
    <p:extLst>
      <p:ext uri="{BB962C8B-B14F-4D97-AF65-F5344CB8AC3E}">
        <p14:creationId xmlns:p14="http://schemas.microsoft.com/office/powerpoint/2010/main" val="167970014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70/30 Feature Are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37711C-CDB5-CAA4-03E5-A2EDF65BCB7D}"/>
              </a:ext>
              <a:ext uri="{C183D7F6-B498-43B3-948B-1728B52AA6E4}">
                <adec:decorative xmlns:adec="http://schemas.microsoft.com/office/drawing/2017/decorative" val="1"/>
              </a:ext>
            </a:extLst>
          </p:cNvPr>
          <p:cNvSpPr/>
          <p:nvPr/>
        </p:nvSpPr>
        <p:spPr>
          <a:xfrm>
            <a:off x="457201" y="1807739"/>
            <a:ext cx="8592337"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5EB3D216-1A9D-5A40-3E25-8C0AB5DBA301}"/>
              </a:ext>
              <a:ext uri="{C183D7F6-B498-43B3-948B-1728B52AA6E4}">
                <adec:decorative xmlns:adec="http://schemas.microsoft.com/office/drawing/2017/decorative" val="1"/>
              </a:ext>
            </a:extLst>
          </p:cNvPr>
          <p:cNvSpPr/>
          <p:nvPr/>
        </p:nvSpPr>
        <p:spPr>
          <a:xfrm>
            <a:off x="640078" y="1990618"/>
            <a:ext cx="8222773" cy="505026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 name="Chart Footer">
            <a:extLst>
              <a:ext uri="{FF2B5EF4-FFF2-40B4-BE49-F238E27FC236}">
                <a16:creationId xmlns:a16="http://schemas.microsoft.com/office/drawing/2014/main" id="{865856E3-9AFE-6E1B-3D58-77EA481ED5E9}"/>
              </a:ext>
            </a:extLst>
          </p:cNvPr>
          <p:cNvSpPr>
            <a:spLocks noGrp="1"/>
          </p:cNvSpPr>
          <p:nvPr>
            <p:ph type="body" idx="21" hasCustomPrompt="1"/>
          </p:nvPr>
        </p:nvSpPr>
        <p:spPr>
          <a:xfrm>
            <a:off x="933842" y="5728636"/>
            <a:ext cx="7635240" cy="624600"/>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
        <p:nvSpPr>
          <p:cNvPr id="18" name="Footer Placeholder">
            <a:extLst>
              <a:ext uri="{FF2B5EF4-FFF2-40B4-BE49-F238E27FC236}">
                <a16:creationId xmlns:a16="http://schemas.microsoft.com/office/drawing/2014/main" id="{A1C48438-78FE-A071-425F-DAC51648A67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CBBEC1C7-AD92-557C-AAB6-E550238CA05B}"/>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9571375" y="2194560"/>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9571374" y="2562750"/>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9571375" y="3685735"/>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9571374" y="4053925"/>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9571375" y="5186288"/>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9571374" y="5554478"/>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Subtitle">
            <a:extLst>
              <a:ext uri="{FF2B5EF4-FFF2-40B4-BE49-F238E27FC236}">
                <a16:creationId xmlns:a16="http://schemas.microsoft.com/office/drawing/2014/main" id="{6DB52A96-D404-1A74-1630-20280FF6B7A8}"/>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120698855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50/50 Chart Fea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2F0F45-6B03-9BBD-03DA-CF1DAB5BEF79}"/>
              </a:ext>
              <a:ext uri="{C183D7F6-B498-43B3-948B-1728B52AA6E4}">
                <adec:decorative xmlns:adec="http://schemas.microsoft.com/office/drawing/2017/decorative" val="1"/>
              </a:ext>
            </a:extLst>
          </p:cNvPr>
          <p:cNvSpPr/>
          <p:nvPr/>
        </p:nvSpPr>
        <p:spPr>
          <a:xfrm>
            <a:off x="441959" y="1923015"/>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93DD5AC2-9485-57AC-4757-ED9A5D0E0C44}"/>
              </a:ext>
              <a:ext uri="{C183D7F6-B498-43B3-948B-1728B52AA6E4}">
                <adec:decorative xmlns:adec="http://schemas.microsoft.com/office/drawing/2017/decorative" val="1"/>
              </a:ext>
            </a:extLst>
          </p:cNvPr>
          <p:cNvSpPr/>
          <p:nvPr/>
        </p:nvSpPr>
        <p:spPr>
          <a:xfrm>
            <a:off x="640079" y="2105894"/>
            <a:ext cx="8823962" cy="4474254"/>
          </a:xfrm>
          <a:prstGeom prst="rect">
            <a:avLst/>
          </a:prstGeom>
          <a:gradFill>
            <a:gsLst>
              <a:gs pos="0">
                <a:schemeClr val="bg1">
                  <a:alpha val="70000"/>
                  <a:lumMod val="60000"/>
                </a:schemeClr>
              </a:gs>
              <a:gs pos="80000">
                <a:schemeClr val="bg1">
                  <a:lumMod val="75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8468477B-C446-57D2-4A62-FB270BA20C3A}"/>
              </a:ext>
              <a:ext uri="{C183D7F6-B498-43B3-948B-1728B52AA6E4}">
                <adec:decorative xmlns:adec="http://schemas.microsoft.com/office/drawing/2017/decorative" val="1"/>
              </a:ext>
            </a:extLst>
          </p:cNvPr>
          <p:cNvSpPr/>
          <p:nvPr/>
        </p:nvSpPr>
        <p:spPr>
          <a:xfrm>
            <a:off x="8872135" y="2105893"/>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6CE37D66-1503-8ABD-6127-76D61A6C17CB}"/>
              </a:ext>
              <a:ext uri="{C183D7F6-B498-43B3-948B-1728B52AA6E4}">
                <adec:decorative xmlns:adec="http://schemas.microsoft.com/office/drawing/2017/decorative" val="1"/>
              </a:ext>
            </a:extLst>
          </p:cNvPr>
          <p:cNvSpPr/>
          <p:nvPr/>
        </p:nvSpPr>
        <p:spPr>
          <a:xfrm>
            <a:off x="8872135" y="3657221"/>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Rectangle 9">
            <a:extLst>
              <a:ext uri="{FF2B5EF4-FFF2-40B4-BE49-F238E27FC236}">
                <a16:creationId xmlns:a16="http://schemas.microsoft.com/office/drawing/2014/main" id="{2EE2E559-F5B4-1A13-99AB-B4C10208DD34}"/>
              </a:ext>
              <a:ext uri="{C183D7F6-B498-43B3-948B-1728B52AA6E4}">
                <adec:decorative xmlns:adec="http://schemas.microsoft.com/office/drawing/2017/decorative" val="1"/>
              </a:ext>
            </a:extLst>
          </p:cNvPr>
          <p:cNvSpPr/>
          <p:nvPr/>
        </p:nvSpPr>
        <p:spPr>
          <a:xfrm>
            <a:off x="8872135" y="5208547"/>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5" name="Footer Placeholder">
            <a:extLst>
              <a:ext uri="{FF2B5EF4-FFF2-40B4-BE49-F238E27FC236}">
                <a16:creationId xmlns:a16="http://schemas.microsoft.com/office/drawing/2014/main" id="{9B1581D5-865C-3020-E3F1-A90462597EC0}"/>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7" name="Slide Number">
            <a:extLst>
              <a:ext uri="{FF2B5EF4-FFF2-40B4-BE49-F238E27FC236}">
                <a16:creationId xmlns:a16="http://schemas.microsoft.com/office/drawing/2014/main" id="{68185F4F-7ADF-A4E4-30C0-71AF9D6AD50D}"/>
              </a:ext>
            </a:extLst>
          </p:cNvPr>
          <p:cNvSpPr>
            <a:spLocks noGrp="1"/>
          </p:cNvSpPr>
          <p:nvPr>
            <p:ph type="sldNum" sz="quarter" idx="21"/>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9" name="Chart Header">
            <a:extLst>
              <a:ext uri="{FF2B5EF4-FFF2-40B4-BE49-F238E27FC236}">
                <a16:creationId xmlns:a16="http://schemas.microsoft.com/office/drawing/2014/main" id="{FDC62268-97EF-5A1B-B97F-B57910A1F516}"/>
              </a:ext>
              <a:ext uri="{C183D7F6-B498-43B3-948B-1728B52AA6E4}">
                <adec:decorative xmlns:adec="http://schemas.microsoft.com/office/drawing/2017/decorative" val="0"/>
              </a:ext>
            </a:extLst>
          </p:cNvPr>
          <p:cNvSpPr>
            <a:spLocks noGrp="1"/>
          </p:cNvSpPr>
          <p:nvPr>
            <p:ph type="body" sz="quarter" idx="14" hasCustomPrompt="1"/>
          </p:nvPr>
        </p:nvSpPr>
        <p:spPr>
          <a:xfrm>
            <a:off x="1005840" y="2412294"/>
            <a:ext cx="6309360" cy="658368"/>
          </a:xfrm>
          <a:prstGeom prst="rect">
            <a:avLst/>
          </a:prstGeom>
          <a:gradFill>
            <a:gsLst>
              <a:gs pos="0">
                <a:schemeClr val="accent1">
                  <a:alpha val="0"/>
                </a:schemeClr>
              </a:gs>
              <a:gs pos="40000">
                <a:schemeClr val="accent1">
                  <a:alpha val="70000"/>
                </a:schemeClr>
              </a:gs>
              <a:gs pos="60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lang="en-US" sz="1920" b="1" spc="0">
                <a:solidFill>
                  <a:srgbClr val="FFFFFF"/>
                </a:solidFill>
                <a:latin typeface="Work Sans SemiBold" pitchFamily="2" charset="77"/>
              </a:defRPr>
            </a:lvl1pPr>
          </a:lstStyle>
          <a:p>
            <a:pPr marL="0" lvl="0" algn="ctr" defTabSz="1462836"/>
            <a:r>
              <a:rPr lang="en-US"/>
              <a:t>Chart Title</a:t>
            </a:r>
          </a:p>
        </p:txBody>
      </p:sp>
      <p:sp>
        <p:nvSpPr>
          <p:cNvPr id="20" name="Paragraph 1">
            <a:extLst>
              <a:ext uri="{FF2B5EF4-FFF2-40B4-BE49-F238E27FC236}">
                <a16:creationId xmlns:a16="http://schemas.microsoft.com/office/drawing/2014/main" id="{BCC1C4FE-3439-1E3C-E14C-8F23B332A931}"/>
              </a:ext>
            </a:extLst>
          </p:cNvPr>
          <p:cNvSpPr>
            <a:spLocks noGrp="1"/>
          </p:cNvSpPr>
          <p:nvPr>
            <p:ph type="body" sz="quarter" idx="12" hasCustomPrompt="1"/>
          </p:nvPr>
        </p:nvSpPr>
        <p:spPr>
          <a:xfrm>
            <a:off x="9464041" y="2412294"/>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1" name="Paragraph 2">
            <a:extLst>
              <a:ext uri="{FF2B5EF4-FFF2-40B4-BE49-F238E27FC236}">
                <a16:creationId xmlns:a16="http://schemas.microsoft.com/office/drawing/2014/main" id="{409AA45C-89B3-0CE6-DBEA-68592F3FBAB1}"/>
              </a:ext>
            </a:extLst>
          </p:cNvPr>
          <p:cNvSpPr>
            <a:spLocks noGrp="1"/>
          </p:cNvSpPr>
          <p:nvPr>
            <p:ph type="body" sz="quarter" idx="15" hasCustomPrompt="1"/>
          </p:nvPr>
        </p:nvSpPr>
        <p:spPr>
          <a:xfrm>
            <a:off x="9464041" y="3937781"/>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3" name="Paragraph 3">
            <a:extLst>
              <a:ext uri="{FF2B5EF4-FFF2-40B4-BE49-F238E27FC236}">
                <a16:creationId xmlns:a16="http://schemas.microsoft.com/office/drawing/2014/main" id="{FADA786B-FB0B-DE39-2DB2-CE4074E87C7E}"/>
              </a:ext>
            </a:extLst>
          </p:cNvPr>
          <p:cNvSpPr>
            <a:spLocks noGrp="1"/>
          </p:cNvSpPr>
          <p:nvPr>
            <p:ph type="body" sz="quarter" idx="16" hasCustomPrompt="1"/>
          </p:nvPr>
        </p:nvSpPr>
        <p:spPr>
          <a:xfrm>
            <a:off x="9464041" y="5490031"/>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 name="Subtitle">
            <a:extLst>
              <a:ext uri="{FF2B5EF4-FFF2-40B4-BE49-F238E27FC236}">
                <a16:creationId xmlns:a16="http://schemas.microsoft.com/office/drawing/2014/main" id="{820298EC-354A-9B1E-226C-046B11C544EB}"/>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304047338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30/70 Feature Area - Alterna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1C0032-6516-ADD3-14B3-69A5BD82C070}"/>
              </a:ext>
              <a:ext uri="{C183D7F6-B498-43B3-948B-1728B52AA6E4}">
                <adec:decorative xmlns:adec="http://schemas.microsoft.com/office/drawing/2017/decorative" val="1"/>
              </a:ext>
            </a:extLst>
          </p:cNvPr>
          <p:cNvSpPr/>
          <p:nvPr/>
        </p:nvSpPr>
        <p:spPr>
          <a:xfrm>
            <a:off x="5782788" y="1990619"/>
            <a:ext cx="8222773" cy="4641614"/>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9" name="Footer Placeholder">
            <a:extLst>
              <a:ext uri="{FF2B5EF4-FFF2-40B4-BE49-F238E27FC236}">
                <a16:creationId xmlns:a16="http://schemas.microsoft.com/office/drawing/2014/main" id="{785FF1E6-DB89-8D99-95A4-64ADB6882C24}"/>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B07F3099-1D95-F7ED-068B-7EC43568975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BA761E96-EDC1-5A9B-7C0C-D920C23D09B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774089" y="2103754"/>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774088" y="2487078"/>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774089" y="3594929"/>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774088" y="3978253"/>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774089" y="5095482"/>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774088" y="5478806"/>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 name="Chart Footer">
            <a:extLst>
              <a:ext uri="{FF2B5EF4-FFF2-40B4-BE49-F238E27FC236}">
                <a16:creationId xmlns:a16="http://schemas.microsoft.com/office/drawing/2014/main" id="{1B5DA93A-6E7A-9BDC-57D4-53BB7BE8DCFE}"/>
              </a:ext>
            </a:extLst>
          </p:cNvPr>
          <p:cNvSpPr>
            <a:spLocks noGrp="1"/>
          </p:cNvSpPr>
          <p:nvPr>
            <p:ph type="body" idx="13" hasCustomPrompt="1"/>
          </p:nvPr>
        </p:nvSpPr>
        <p:spPr>
          <a:xfrm>
            <a:off x="6078458" y="5728636"/>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Tree>
    <p:extLst>
      <p:ext uri="{BB962C8B-B14F-4D97-AF65-F5344CB8AC3E}">
        <p14:creationId xmlns:p14="http://schemas.microsoft.com/office/powerpoint/2010/main" val="43999314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70/30 Feature Area - Alternate">
    <p:spTree>
      <p:nvGrpSpPr>
        <p:cNvPr id="1" name=""/>
        <p:cNvGrpSpPr/>
        <p:nvPr/>
      </p:nvGrpSpPr>
      <p:grpSpPr>
        <a:xfrm>
          <a:off x="0" y="0"/>
          <a:ext cx="0" cy="0"/>
          <a:chOff x="0" y="0"/>
          <a:chExt cx="0" cy="0"/>
        </a:xfrm>
      </p:grpSpPr>
      <p:sp>
        <p:nvSpPr>
          <p:cNvPr id="18" name="Footer Placeholder">
            <a:extLst>
              <a:ext uri="{FF2B5EF4-FFF2-40B4-BE49-F238E27FC236}">
                <a16:creationId xmlns:a16="http://schemas.microsoft.com/office/drawing/2014/main" id="{A1C48438-78FE-A071-425F-DAC51648A67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CBBEC1C7-AD92-557C-AAB6-E550238CA05B}"/>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9571375" y="2194560"/>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9571374" y="2562750"/>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9571375" y="3685735"/>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9571374" y="4053925"/>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9571375" y="5186288"/>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9571374" y="5554478"/>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Rectangle 4">
            <a:extLst>
              <a:ext uri="{FF2B5EF4-FFF2-40B4-BE49-F238E27FC236}">
                <a16:creationId xmlns:a16="http://schemas.microsoft.com/office/drawing/2014/main" id="{B84DBF4F-00A4-9DFB-3C0A-7EB6C90643EF}"/>
              </a:ext>
              <a:ext uri="{C183D7F6-B498-43B3-948B-1728B52AA6E4}">
                <adec:decorative xmlns:adec="http://schemas.microsoft.com/office/drawing/2017/decorative" val="1"/>
              </a:ext>
            </a:extLst>
          </p:cNvPr>
          <p:cNvSpPr/>
          <p:nvPr/>
        </p:nvSpPr>
        <p:spPr>
          <a:xfrm>
            <a:off x="694515" y="1990619"/>
            <a:ext cx="8222773" cy="4641614"/>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2" name="Chart Footer">
            <a:extLst>
              <a:ext uri="{FF2B5EF4-FFF2-40B4-BE49-F238E27FC236}">
                <a16:creationId xmlns:a16="http://schemas.microsoft.com/office/drawing/2014/main" id="{9B879BAF-E327-B516-8BED-BFE0685BB565}"/>
              </a:ext>
            </a:extLst>
          </p:cNvPr>
          <p:cNvSpPr>
            <a:spLocks noGrp="1"/>
          </p:cNvSpPr>
          <p:nvPr>
            <p:ph type="body" idx="13" hasCustomPrompt="1"/>
          </p:nvPr>
        </p:nvSpPr>
        <p:spPr>
          <a:xfrm>
            <a:off x="990186" y="5728636"/>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
        <p:nvSpPr>
          <p:cNvPr id="13" name="Subtitle">
            <a:extLst>
              <a:ext uri="{FF2B5EF4-FFF2-40B4-BE49-F238E27FC236}">
                <a16:creationId xmlns:a16="http://schemas.microsoft.com/office/drawing/2014/main" id="{EBBF628E-0A25-DCFF-7DC0-0891604583C4}"/>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274101379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Hero Feature">
    <p:spTree>
      <p:nvGrpSpPr>
        <p:cNvPr id="1" name=""/>
        <p:cNvGrpSpPr/>
        <p:nvPr/>
      </p:nvGrpSpPr>
      <p:grpSpPr>
        <a:xfrm>
          <a:off x="0" y="0"/>
          <a:ext cx="0" cy="0"/>
          <a:chOff x="0" y="0"/>
          <a:chExt cx="0" cy="0"/>
        </a:xfrm>
      </p:grpSpPr>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800100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solidFill>
                  <a:schemeClr val="tx1"/>
                </a:solidFill>
              </a:defRPr>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Slide</a:t>
            </a:r>
            <a:br>
              <a:rPr lang="en-US"/>
            </a:br>
            <a:r>
              <a:rPr lang="en-US"/>
              <a:t>Title</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OPTIONAL SUBTITLE</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Tree>
    <p:extLst>
      <p:ext uri="{BB962C8B-B14F-4D97-AF65-F5344CB8AC3E}">
        <p14:creationId xmlns:p14="http://schemas.microsoft.com/office/powerpoint/2010/main" val="131094015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Hero Feature with White">
    <p:spTree>
      <p:nvGrpSpPr>
        <p:cNvPr id="1" name=""/>
        <p:cNvGrpSpPr/>
        <p:nvPr/>
      </p:nvGrpSpPr>
      <p:grpSpPr>
        <a:xfrm>
          <a:off x="0" y="0"/>
          <a:ext cx="0" cy="0"/>
          <a:chOff x="0" y="0"/>
          <a:chExt cx="0" cy="0"/>
        </a:xfrm>
      </p:grpSpPr>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800100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solidFill>
                  <a:schemeClr val="tx1"/>
                </a:solidFill>
              </a:defRPr>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Slide</a:t>
            </a:r>
            <a:br>
              <a:rPr lang="en-US"/>
            </a:br>
            <a:r>
              <a:rPr lang="en-US"/>
              <a:t>Title</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OPTIONAL SUBTITLE</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4" name="Rectangle 13">
            <a:extLst>
              <a:ext uri="{FF2B5EF4-FFF2-40B4-BE49-F238E27FC236}">
                <a16:creationId xmlns:a16="http://schemas.microsoft.com/office/drawing/2014/main" id="{9BA99F3E-FF11-3CA6-A4B2-27DA4DE6F735}"/>
              </a:ext>
              <a:ext uri="{C183D7F6-B498-43B3-948B-1728B52AA6E4}">
                <adec:decorative xmlns:adec="http://schemas.microsoft.com/office/drawing/2017/decorative" val="1"/>
              </a:ext>
            </a:extLst>
          </p:cNvPr>
          <p:cNvSpPr/>
          <p:nvPr/>
        </p:nvSpPr>
        <p:spPr>
          <a:xfrm>
            <a:off x="4568836" y="796257"/>
            <a:ext cx="9472463" cy="6467154"/>
          </a:xfrm>
          <a:prstGeom prst="rect">
            <a:avLst/>
          </a:prstGeom>
          <a:solidFill>
            <a:srgbClr val="FEFFFF"/>
          </a:solidFill>
          <a:ln w="508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14399364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30/30/30 Content Fea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47F257-11CC-0791-317C-E84E55F66FF5}"/>
              </a:ext>
              <a:ext uri="{C183D7F6-B498-43B3-948B-1728B52AA6E4}">
                <adec:decorative xmlns:adec="http://schemas.microsoft.com/office/drawing/2017/decorative" val="1"/>
              </a:ext>
            </a:extLst>
          </p:cNvPr>
          <p:cNvSpPr/>
          <p:nvPr/>
        </p:nvSpPr>
        <p:spPr>
          <a:xfrm>
            <a:off x="523156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1F57309C-36B5-94F0-FCF5-6335461EA829}"/>
              </a:ext>
              <a:ext uri="{C183D7F6-B498-43B3-948B-1728B52AA6E4}">
                <adec:decorative xmlns:adec="http://schemas.microsoft.com/office/drawing/2017/decorative" val="1"/>
              </a:ext>
            </a:extLst>
          </p:cNvPr>
          <p:cNvSpPr/>
          <p:nvPr/>
        </p:nvSpPr>
        <p:spPr>
          <a:xfrm>
            <a:off x="5394437"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CCED8A57-5DF4-FCDF-9BB7-30039BA107A0}"/>
              </a:ext>
              <a:ext uri="{C183D7F6-B498-43B3-948B-1728B52AA6E4}">
                <adec:decorative xmlns:adec="http://schemas.microsoft.com/office/drawing/2017/decorative" val="1"/>
              </a:ext>
            </a:extLst>
          </p:cNvPr>
          <p:cNvSpPr/>
          <p:nvPr/>
        </p:nvSpPr>
        <p:spPr>
          <a:xfrm>
            <a:off x="9514804"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670B3AC2-8E0D-7E54-7C21-7DF54ED6DC45}"/>
              </a:ext>
              <a:ext uri="{C183D7F6-B498-43B3-948B-1728B52AA6E4}">
                <adec:decorative xmlns:adec="http://schemas.microsoft.com/office/drawing/2017/decorative" val="1"/>
              </a:ext>
            </a:extLst>
          </p:cNvPr>
          <p:cNvSpPr/>
          <p:nvPr/>
        </p:nvSpPr>
        <p:spPr>
          <a:xfrm>
            <a:off x="9677676"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1" name="Rectangle 10">
            <a:extLst>
              <a:ext uri="{FF2B5EF4-FFF2-40B4-BE49-F238E27FC236}">
                <a16:creationId xmlns:a16="http://schemas.microsoft.com/office/drawing/2014/main" id="{E59D67EC-C3C3-69C9-5D04-5B655332F86D}"/>
              </a:ext>
              <a:ext uri="{C183D7F6-B498-43B3-948B-1728B52AA6E4}">
                <adec:decorative xmlns:adec="http://schemas.microsoft.com/office/drawing/2017/decorative" val="1"/>
              </a:ext>
            </a:extLst>
          </p:cNvPr>
          <p:cNvSpPr/>
          <p:nvPr/>
        </p:nvSpPr>
        <p:spPr>
          <a:xfrm>
            <a:off x="94832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0C40A6D1-AE0F-312A-24F2-C0C63B1667C5}"/>
              </a:ext>
              <a:ext uri="{C183D7F6-B498-43B3-948B-1728B52AA6E4}">
                <adec:decorative xmlns:adec="http://schemas.microsoft.com/office/drawing/2017/decorative" val="1"/>
              </a:ext>
            </a:extLst>
          </p:cNvPr>
          <p:cNvSpPr/>
          <p:nvPr/>
        </p:nvSpPr>
        <p:spPr>
          <a:xfrm>
            <a:off x="1111198"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50BD413C-E93E-5193-5C6E-F1CE2A38E004}"/>
              </a:ext>
              <a:ext uri="{C183D7F6-B498-43B3-948B-1728B52AA6E4}">
                <adec:decorative xmlns:adec="http://schemas.microsoft.com/office/drawing/2017/decorative" val="1"/>
              </a:ext>
            </a:extLst>
          </p:cNvPr>
          <p:cNvSpPr/>
          <p:nvPr/>
        </p:nvSpPr>
        <p:spPr>
          <a:xfrm>
            <a:off x="5577840" y="2458862"/>
            <a:ext cx="3474720" cy="618996"/>
          </a:xfrm>
          <a:prstGeom prst="rect">
            <a:avLst/>
          </a:prstGeom>
          <a:gradFill>
            <a:gsLst>
              <a:gs pos="0">
                <a:schemeClr val="accent2">
                  <a:alpha val="0"/>
                </a:schemeClr>
              </a:gs>
              <a:gs pos="60000">
                <a:schemeClr val="accent2">
                  <a:alpha val="60000"/>
                </a:schemeClr>
              </a:gs>
              <a:gs pos="40000">
                <a:schemeClr val="accent2">
                  <a:alpha val="60000"/>
                </a:schemeClr>
              </a:gs>
              <a:gs pos="100000">
                <a:schemeClr val="accent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0" name="Rectangle 19">
            <a:extLst>
              <a:ext uri="{FF2B5EF4-FFF2-40B4-BE49-F238E27FC236}">
                <a16:creationId xmlns:a16="http://schemas.microsoft.com/office/drawing/2014/main" id="{6EA7D43E-B0AA-EE8C-4A6F-11000E0BA481}"/>
              </a:ext>
              <a:ext uri="{C183D7F6-B498-43B3-948B-1728B52AA6E4}">
                <adec:decorative xmlns:adec="http://schemas.microsoft.com/office/drawing/2017/decorative" val="1"/>
              </a:ext>
            </a:extLst>
          </p:cNvPr>
          <p:cNvSpPr/>
          <p:nvPr/>
        </p:nvSpPr>
        <p:spPr>
          <a:xfrm>
            <a:off x="9861079" y="2458862"/>
            <a:ext cx="3474720" cy="618996"/>
          </a:xfrm>
          <a:prstGeom prst="rect">
            <a:avLst/>
          </a:prstGeom>
          <a:gradFill>
            <a:gsLst>
              <a:gs pos="0">
                <a:schemeClr val="accent4">
                  <a:alpha val="0"/>
                </a:schemeClr>
              </a:gs>
              <a:gs pos="40000">
                <a:schemeClr val="accent4">
                  <a:alpha val="70000"/>
                </a:schemeClr>
              </a:gs>
              <a:gs pos="60000">
                <a:schemeClr val="accent4">
                  <a:alpha val="70000"/>
                </a:schemeClr>
              </a:gs>
              <a:gs pos="100000">
                <a:schemeClr val="accent4">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4" name="Rectangle 23">
            <a:extLst>
              <a:ext uri="{FF2B5EF4-FFF2-40B4-BE49-F238E27FC236}">
                <a16:creationId xmlns:a16="http://schemas.microsoft.com/office/drawing/2014/main" id="{5854D571-AC08-F006-DB3D-27CB224DF121}"/>
              </a:ext>
              <a:ext uri="{C183D7F6-B498-43B3-948B-1728B52AA6E4}">
                <adec:decorative xmlns:adec="http://schemas.microsoft.com/office/drawing/2017/decorative" val="1"/>
              </a:ext>
            </a:extLst>
          </p:cNvPr>
          <p:cNvSpPr/>
          <p:nvPr/>
        </p:nvSpPr>
        <p:spPr>
          <a:xfrm>
            <a:off x="1294601" y="2458862"/>
            <a:ext cx="3474720" cy="618996"/>
          </a:xfrm>
          <a:prstGeom prst="rect">
            <a:avLst/>
          </a:prstGeom>
          <a:gradFill>
            <a:gsLst>
              <a:gs pos="0">
                <a:schemeClr val="accent1">
                  <a:alpha val="0"/>
                </a:schemeClr>
              </a:gs>
              <a:gs pos="60000">
                <a:schemeClr val="accent1">
                  <a:alpha val="70000"/>
                </a:schemeClr>
              </a:gs>
              <a:gs pos="43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1" name="Footer Placeholder">
            <a:extLst>
              <a:ext uri="{FF2B5EF4-FFF2-40B4-BE49-F238E27FC236}">
                <a16:creationId xmlns:a16="http://schemas.microsoft.com/office/drawing/2014/main" id="{A6323DCC-2624-3419-5489-8D75ACA6CB1A}"/>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3" name="Slide Number">
            <a:extLst>
              <a:ext uri="{FF2B5EF4-FFF2-40B4-BE49-F238E27FC236}">
                <a16:creationId xmlns:a16="http://schemas.microsoft.com/office/drawing/2014/main" id="{03A077D3-9B36-6E8B-4237-08B9B48AA410}"/>
              </a:ext>
            </a:extLst>
          </p:cNvPr>
          <p:cNvSpPr>
            <a:spLocks noGrp="1"/>
          </p:cNvSpPr>
          <p:nvPr>
            <p:ph type="sldNum" sz="quarter" idx="21"/>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7" name="Subtitle">
            <a:extLst>
              <a:ext uri="{FF2B5EF4-FFF2-40B4-BE49-F238E27FC236}">
                <a16:creationId xmlns:a16="http://schemas.microsoft.com/office/drawing/2014/main" id="{DC6DDD86-4E68-6DDE-CE26-7CAC08511C4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14" name="First Header">
            <a:extLst>
              <a:ext uri="{FF2B5EF4-FFF2-40B4-BE49-F238E27FC236}">
                <a16:creationId xmlns:a16="http://schemas.microsoft.com/office/drawing/2014/main" id="{8E60DD6C-CA18-DB71-0F4B-17A05838D863}"/>
              </a:ext>
            </a:extLst>
          </p:cNvPr>
          <p:cNvSpPr>
            <a:spLocks noGrp="1"/>
          </p:cNvSpPr>
          <p:nvPr>
            <p:ph type="body" sz="quarter" idx="14" hasCustomPrompt="1"/>
          </p:nvPr>
        </p:nvSpPr>
        <p:spPr>
          <a:xfrm>
            <a:off x="1294601"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#1</a:t>
            </a:r>
          </a:p>
        </p:txBody>
      </p:sp>
      <p:sp>
        <p:nvSpPr>
          <p:cNvPr id="17" name="First Paragraph">
            <a:extLst>
              <a:ext uri="{FF2B5EF4-FFF2-40B4-BE49-F238E27FC236}">
                <a16:creationId xmlns:a16="http://schemas.microsoft.com/office/drawing/2014/main" id="{28F7C8D2-0C83-9A25-58E8-42B41643F192}"/>
              </a:ext>
            </a:extLst>
          </p:cNvPr>
          <p:cNvSpPr>
            <a:spLocks noGrp="1"/>
          </p:cNvSpPr>
          <p:nvPr>
            <p:ph type="body" sz="quarter" idx="12" hasCustomPrompt="1"/>
          </p:nvPr>
        </p:nvSpPr>
        <p:spPr>
          <a:xfrm>
            <a:off x="1292132"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Second Header">
            <a:extLst>
              <a:ext uri="{FF2B5EF4-FFF2-40B4-BE49-F238E27FC236}">
                <a16:creationId xmlns:a16="http://schemas.microsoft.com/office/drawing/2014/main" id="{7F67D14C-5F64-B5BF-48A2-CBF65B7F5647}"/>
              </a:ext>
            </a:extLst>
          </p:cNvPr>
          <p:cNvSpPr>
            <a:spLocks noGrp="1"/>
          </p:cNvSpPr>
          <p:nvPr>
            <p:ph type="body" sz="quarter" idx="15" hasCustomPrompt="1"/>
          </p:nvPr>
        </p:nvSpPr>
        <p:spPr>
          <a:xfrm>
            <a:off x="5577840"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#2</a:t>
            </a:r>
          </a:p>
        </p:txBody>
      </p:sp>
      <p:sp>
        <p:nvSpPr>
          <p:cNvPr id="18" name="Second Paragraph">
            <a:extLst>
              <a:ext uri="{FF2B5EF4-FFF2-40B4-BE49-F238E27FC236}">
                <a16:creationId xmlns:a16="http://schemas.microsoft.com/office/drawing/2014/main" id="{A03B78BF-F65A-11FD-350F-F4CAF4D1AB84}"/>
              </a:ext>
            </a:extLst>
          </p:cNvPr>
          <p:cNvSpPr>
            <a:spLocks noGrp="1"/>
          </p:cNvSpPr>
          <p:nvPr>
            <p:ph type="body" sz="quarter" idx="17" hasCustomPrompt="1"/>
          </p:nvPr>
        </p:nvSpPr>
        <p:spPr>
          <a:xfrm>
            <a:off x="5575371"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6" name="Third Header">
            <a:extLst>
              <a:ext uri="{FF2B5EF4-FFF2-40B4-BE49-F238E27FC236}">
                <a16:creationId xmlns:a16="http://schemas.microsoft.com/office/drawing/2014/main" id="{0DB493B1-0955-E663-B582-1C7E16F3A7DC}"/>
              </a:ext>
            </a:extLst>
          </p:cNvPr>
          <p:cNvSpPr>
            <a:spLocks noGrp="1"/>
          </p:cNvSpPr>
          <p:nvPr>
            <p:ph type="body" sz="quarter" idx="16" hasCustomPrompt="1"/>
          </p:nvPr>
        </p:nvSpPr>
        <p:spPr>
          <a:xfrm>
            <a:off x="9861079"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#3</a:t>
            </a:r>
          </a:p>
        </p:txBody>
      </p:sp>
      <p:sp>
        <p:nvSpPr>
          <p:cNvPr id="19" name="Third Paragraph">
            <a:extLst>
              <a:ext uri="{FF2B5EF4-FFF2-40B4-BE49-F238E27FC236}">
                <a16:creationId xmlns:a16="http://schemas.microsoft.com/office/drawing/2014/main" id="{1BD93CC4-32E2-D2E4-D6A2-11966E56C106}"/>
              </a:ext>
            </a:extLst>
          </p:cNvPr>
          <p:cNvSpPr>
            <a:spLocks noGrp="1"/>
          </p:cNvSpPr>
          <p:nvPr>
            <p:ph type="body" sz="quarter" idx="18" hasCustomPrompt="1"/>
          </p:nvPr>
        </p:nvSpPr>
        <p:spPr>
          <a:xfrm>
            <a:off x="9858610"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2359046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50/50 Chart Fea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2F0F45-6B03-9BBD-03DA-CF1DAB5BEF79}"/>
              </a:ext>
              <a:ext uri="{C183D7F6-B498-43B3-948B-1728B52AA6E4}">
                <adec:decorative xmlns:adec="http://schemas.microsoft.com/office/drawing/2017/decorative" val="1"/>
              </a:ext>
            </a:extLst>
          </p:cNvPr>
          <p:cNvSpPr/>
          <p:nvPr/>
        </p:nvSpPr>
        <p:spPr>
          <a:xfrm>
            <a:off x="441959" y="1923015"/>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93DD5AC2-9485-57AC-4757-ED9A5D0E0C44}"/>
              </a:ext>
              <a:ext uri="{C183D7F6-B498-43B3-948B-1728B52AA6E4}">
                <adec:decorative xmlns:adec="http://schemas.microsoft.com/office/drawing/2017/decorative" val="1"/>
              </a:ext>
            </a:extLst>
          </p:cNvPr>
          <p:cNvSpPr/>
          <p:nvPr/>
        </p:nvSpPr>
        <p:spPr>
          <a:xfrm>
            <a:off x="640079" y="2105894"/>
            <a:ext cx="8823962" cy="4474254"/>
          </a:xfrm>
          <a:prstGeom prst="rect">
            <a:avLst/>
          </a:prstGeom>
          <a:gradFill>
            <a:gsLst>
              <a:gs pos="0">
                <a:schemeClr val="bg1">
                  <a:alpha val="70000"/>
                  <a:lumMod val="60000"/>
                </a:schemeClr>
              </a:gs>
              <a:gs pos="80000">
                <a:schemeClr val="bg1">
                  <a:lumMod val="75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8468477B-C446-57D2-4A62-FB270BA20C3A}"/>
              </a:ext>
              <a:ext uri="{C183D7F6-B498-43B3-948B-1728B52AA6E4}">
                <adec:decorative xmlns:adec="http://schemas.microsoft.com/office/drawing/2017/decorative" val="1"/>
              </a:ext>
            </a:extLst>
          </p:cNvPr>
          <p:cNvSpPr/>
          <p:nvPr/>
        </p:nvSpPr>
        <p:spPr>
          <a:xfrm>
            <a:off x="8872135" y="2105893"/>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6CE37D66-1503-8ABD-6127-76D61A6C17CB}"/>
              </a:ext>
              <a:ext uri="{C183D7F6-B498-43B3-948B-1728B52AA6E4}">
                <adec:decorative xmlns:adec="http://schemas.microsoft.com/office/drawing/2017/decorative" val="1"/>
              </a:ext>
            </a:extLst>
          </p:cNvPr>
          <p:cNvSpPr/>
          <p:nvPr/>
        </p:nvSpPr>
        <p:spPr>
          <a:xfrm>
            <a:off x="8872135" y="3657221"/>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Rectangle 9">
            <a:extLst>
              <a:ext uri="{FF2B5EF4-FFF2-40B4-BE49-F238E27FC236}">
                <a16:creationId xmlns:a16="http://schemas.microsoft.com/office/drawing/2014/main" id="{2EE2E559-F5B4-1A13-99AB-B4C10208DD34}"/>
              </a:ext>
              <a:ext uri="{C183D7F6-B498-43B3-948B-1728B52AA6E4}">
                <adec:decorative xmlns:adec="http://schemas.microsoft.com/office/drawing/2017/decorative" val="1"/>
              </a:ext>
            </a:extLst>
          </p:cNvPr>
          <p:cNvSpPr/>
          <p:nvPr/>
        </p:nvSpPr>
        <p:spPr>
          <a:xfrm>
            <a:off x="8872135" y="5208547"/>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5" name="Footer Placeholder">
            <a:extLst>
              <a:ext uri="{FF2B5EF4-FFF2-40B4-BE49-F238E27FC236}">
                <a16:creationId xmlns:a16="http://schemas.microsoft.com/office/drawing/2014/main" id="{9B1581D5-865C-3020-E3F1-A90462597EC0}"/>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endParaRPr lang="en-US"/>
          </a:p>
        </p:txBody>
      </p:sp>
      <p:sp>
        <p:nvSpPr>
          <p:cNvPr id="27" name="Slide Number">
            <a:extLst>
              <a:ext uri="{FF2B5EF4-FFF2-40B4-BE49-F238E27FC236}">
                <a16:creationId xmlns:a16="http://schemas.microsoft.com/office/drawing/2014/main" id="{68185F4F-7ADF-A4E4-30C0-71AF9D6AD50D}"/>
              </a:ext>
            </a:extLst>
          </p:cNvPr>
          <p:cNvSpPr>
            <a:spLocks noGrp="1"/>
          </p:cNvSpPr>
          <p:nvPr>
            <p:ph type="sldNum" sz="quarter" idx="21"/>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9" name="Chart Header">
            <a:extLst>
              <a:ext uri="{FF2B5EF4-FFF2-40B4-BE49-F238E27FC236}">
                <a16:creationId xmlns:a16="http://schemas.microsoft.com/office/drawing/2014/main" id="{FDC62268-97EF-5A1B-B97F-B57910A1F516}"/>
              </a:ext>
              <a:ext uri="{C183D7F6-B498-43B3-948B-1728B52AA6E4}">
                <adec:decorative xmlns:adec="http://schemas.microsoft.com/office/drawing/2017/decorative" val="0"/>
              </a:ext>
            </a:extLst>
          </p:cNvPr>
          <p:cNvSpPr>
            <a:spLocks noGrp="1"/>
          </p:cNvSpPr>
          <p:nvPr>
            <p:ph type="body" sz="quarter" idx="14" hasCustomPrompt="1"/>
          </p:nvPr>
        </p:nvSpPr>
        <p:spPr>
          <a:xfrm>
            <a:off x="1005840" y="2412294"/>
            <a:ext cx="6309360" cy="658368"/>
          </a:xfrm>
          <a:prstGeom prst="rect">
            <a:avLst/>
          </a:prstGeom>
          <a:gradFill>
            <a:gsLst>
              <a:gs pos="0">
                <a:schemeClr val="accent1">
                  <a:alpha val="0"/>
                </a:schemeClr>
              </a:gs>
              <a:gs pos="40000">
                <a:schemeClr val="accent1">
                  <a:alpha val="70000"/>
                </a:schemeClr>
              </a:gs>
              <a:gs pos="60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lang="en-US" sz="1920" b="1" spc="0">
                <a:solidFill>
                  <a:srgbClr val="FFFFFF"/>
                </a:solidFill>
                <a:latin typeface="Work Sans SemiBold" pitchFamily="2" charset="77"/>
              </a:defRPr>
            </a:lvl1pPr>
          </a:lstStyle>
          <a:p>
            <a:pPr marL="0" lvl="0" algn="ctr" defTabSz="1462836"/>
            <a:r>
              <a:rPr lang="en-US"/>
              <a:t>Chart Title</a:t>
            </a:r>
          </a:p>
        </p:txBody>
      </p:sp>
      <p:sp>
        <p:nvSpPr>
          <p:cNvPr id="20" name="Paragraph 1">
            <a:extLst>
              <a:ext uri="{FF2B5EF4-FFF2-40B4-BE49-F238E27FC236}">
                <a16:creationId xmlns:a16="http://schemas.microsoft.com/office/drawing/2014/main" id="{BCC1C4FE-3439-1E3C-E14C-8F23B332A931}"/>
              </a:ext>
            </a:extLst>
          </p:cNvPr>
          <p:cNvSpPr>
            <a:spLocks noGrp="1"/>
          </p:cNvSpPr>
          <p:nvPr>
            <p:ph type="body" sz="quarter" idx="12" hasCustomPrompt="1"/>
          </p:nvPr>
        </p:nvSpPr>
        <p:spPr>
          <a:xfrm>
            <a:off x="9464041" y="2412294"/>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1" name="Paragraph 2">
            <a:extLst>
              <a:ext uri="{FF2B5EF4-FFF2-40B4-BE49-F238E27FC236}">
                <a16:creationId xmlns:a16="http://schemas.microsoft.com/office/drawing/2014/main" id="{409AA45C-89B3-0CE6-DBEA-68592F3FBAB1}"/>
              </a:ext>
            </a:extLst>
          </p:cNvPr>
          <p:cNvSpPr>
            <a:spLocks noGrp="1"/>
          </p:cNvSpPr>
          <p:nvPr>
            <p:ph type="body" sz="quarter" idx="15" hasCustomPrompt="1"/>
          </p:nvPr>
        </p:nvSpPr>
        <p:spPr>
          <a:xfrm>
            <a:off x="9464041" y="3937781"/>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3" name="Paragraph 3">
            <a:extLst>
              <a:ext uri="{FF2B5EF4-FFF2-40B4-BE49-F238E27FC236}">
                <a16:creationId xmlns:a16="http://schemas.microsoft.com/office/drawing/2014/main" id="{FADA786B-FB0B-DE39-2DB2-CE4074E87C7E}"/>
              </a:ext>
            </a:extLst>
          </p:cNvPr>
          <p:cNvSpPr>
            <a:spLocks noGrp="1"/>
          </p:cNvSpPr>
          <p:nvPr>
            <p:ph type="body" sz="quarter" idx="16" hasCustomPrompt="1"/>
          </p:nvPr>
        </p:nvSpPr>
        <p:spPr>
          <a:xfrm>
            <a:off x="9464041" y="5490031"/>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 name="Subtitle">
            <a:extLst>
              <a:ext uri="{FF2B5EF4-FFF2-40B4-BE49-F238E27FC236}">
                <a16:creationId xmlns:a16="http://schemas.microsoft.com/office/drawing/2014/main" id="{820298EC-354A-9B1E-226C-046B11C544EB}"/>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pic>
        <p:nvPicPr>
          <p:cNvPr id="3" name="ArcBest Icon">
            <a:extLst>
              <a:ext uri="{FF2B5EF4-FFF2-40B4-BE49-F238E27FC236}">
                <a16:creationId xmlns:a16="http://schemas.microsoft.com/office/drawing/2014/main" id="{CF4676F9-9F91-5600-DC2A-D2106E49853E}"/>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923625097"/>
      </p:ext>
    </p:extLst>
  </p:cSld>
  <p:clrMapOvr>
    <a:masterClrMapping/>
  </p:clrMapOvr>
  <p:hf sldNum="0" hdr="0" ftr="0" dt="0"/>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30/30/30 Content with Headers &amp; Sub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8E307B-3DFF-DA8B-FCC1-EC4475B7EE0E}"/>
              </a:ext>
              <a:ext uri="{C183D7F6-B498-43B3-948B-1728B52AA6E4}">
                <adec:decorative xmlns:adec="http://schemas.microsoft.com/office/drawing/2017/decorative" val="1"/>
              </a:ext>
            </a:extLst>
          </p:cNvPr>
          <p:cNvSpPr/>
          <p:nvPr/>
        </p:nvSpPr>
        <p:spPr>
          <a:xfrm>
            <a:off x="523156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8CF100E9-D373-1E57-71F9-B59A0F31987A}"/>
              </a:ext>
              <a:ext uri="{C183D7F6-B498-43B3-948B-1728B52AA6E4}">
                <adec:decorative xmlns:adec="http://schemas.microsoft.com/office/drawing/2017/decorative" val="1"/>
              </a:ext>
            </a:extLst>
          </p:cNvPr>
          <p:cNvSpPr/>
          <p:nvPr/>
        </p:nvSpPr>
        <p:spPr>
          <a:xfrm>
            <a:off x="5394437"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CAE9453B-DF38-54A1-A19E-62C2EF416BF0}"/>
              </a:ext>
              <a:ext uri="{C183D7F6-B498-43B3-948B-1728B52AA6E4}">
                <adec:decorative xmlns:adec="http://schemas.microsoft.com/office/drawing/2017/decorative" val="1"/>
              </a:ext>
            </a:extLst>
          </p:cNvPr>
          <p:cNvSpPr/>
          <p:nvPr/>
        </p:nvSpPr>
        <p:spPr>
          <a:xfrm>
            <a:off x="9514804"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4" name="Rectangle 13">
            <a:extLst>
              <a:ext uri="{FF2B5EF4-FFF2-40B4-BE49-F238E27FC236}">
                <a16:creationId xmlns:a16="http://schemas.microsoft.com/office/drawing/2014/main" id="{57D68BEF-E5F1-5DA3-CC7F-0F9523DDBB05}"/>
              </a:ext>
              <a:ext uri="{C183D7F6-B498-43B3-948B-1728B52AA6E4}">
                <adec:decorative xmlns:adec="http://schemas.microsoft.com/office/drawing/2017/decorative" val="1"/>
              </a:ext>
            </a:extLst>
          </p:cNvPr>
          <p:cNvSpPr/>
          <p:nvPr/>
        </p:nvSpPr>
        <p:spPr>
          <a:xfrm>
            <a:off x="9677676"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Rectangle 14">
            <a:extLst>
              <a:ext uri="{FF2B5EF4-FFF2-40B4-BE49-F238E27FC236}">
                <a16:creationId xmlns:a16="http://schemas.microsoft.com/office/drawing/2014/main" id="{953830F7-E436-E177-3F20-5296E8BC062E}"/>
              </a:ext>
              <a:ext uri="{C183D7F6-B498-43B3-948B-1728B52AA6E4}">
                <adec:decorative xmlns:adec="http://schemas.microsoft.com/office/drawing/2017/decorative" val="1"/>
              </a:ext>
            </a:extLst>
          </p:cNvPr>
          <p:cNvSpPr/>
          <p:nvPr/>
        </p:nvSpPr>
        <p:spPr>
          <a:xfrm>
            <a:off x="94832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5BB90599-F06B-53F9-A7FA-C816CC5C546F}"/>
              </a:ext>
              <a:ext uri="{C183D7F6-B498-43B3-948B-1728B52AA6E4}">
                <adec:decorative xmlns:adec="http://schemas.microsoft.com/office/drawing/2017/decorative" val="1"/>
              </a:ext>
            </a:extLst>
          </p:cNvPr>
          <p:cNvSpPr/>
          <p:nvPr/>
        </p:nvSpPr>
        <p:spPr>
          <a:xfrm>
            <a:off x="1111198"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0" name="Rectangle 19">
            <a:extLst>
              <a:ext uri="{FF2B5EF4-FFF2-40B4-BE49-F238E27FC236}">
                <a16:creationId xmlns:a16="http://schemas.microsoft.com/office/drawing/2014/main" id="{9DBADC5B-961E-7348-8801-AF4E64DA6248}"/>
              </a:ext>
              <a:ext uri="{C183D7F6-B498-43B3-948B-1728B52AA6E4}">
                <adec:decorative xmlns:adec="http://schemas.microsoft.com/office/drawing/2017/decorative" val="1"/>
              </a:ext>
            </a:extLst>
          </p:cNvPr>
          <p:cNvSpPr/>
          <p:nvPr/>
        </p:nvSpPr>
        <p:spPr>
          <a:xfrm>
            <a:off x="5577840" y="2458862"/>
            <a:ext cx="3474720" cy="618996"/>
          </a:xfrm>
          <a:prstGeom prst="rect">
            <a:avLst/>
          </a:prstGeom>
          <a:gradFill>
            <a:gsLst>
              <a:gs pos="0">
                <a:schemeClr val="accent2">
                  <a:alpha val="0"/>
                </a:schemeClr>
              </a:gs>
              <a:gs pos="60000">
                <a:schemeClr val="accent2">
                  <a:alpha val="60000"/>
                </a:schemeClr>
              </a:gs>
              <a:gs pos="40000">
                <a:schemeClr val="accent2">
                  <a:alpha val="60000"/>
                </a:schemeClr>
              </a:gs>
              <a:gs pos="100000">
                <a:schemeClr val="accent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1" name="Rectangle 20">
            <a:extLst>
              <a:ext uri="{FF2B5EF4-FFF2-40B4-BE49-F238E27FC236}">
                <a16:creationId xmlns:a16="http://schemas.microsoft.com/office/drawing/2014/main" id="{F7793F3C-3574-2291-7223-4F9CB88B7D57}"/>
              </a:ext>
              <a:ext uri="{C183D7F6-B498-43B3-948B-1728B52AA6E4}">
                <adec:decorative xmlns:adec="http://schemas.microsoft.com/office/drawing/2017/decorative" val="1"/>
              </a:ext>
            </a:extLst>
          </p:cNvPr>
          <p:cNvSpPr/>
          <p:nvPr/>
        </p:nvSpPr>
        <p:spPr>
          <a:xfrm>
            <a:off x="9861079" y="2458862"/>
            <a:ext cx="3474720" cy="618996"/>
          </a:xfrm>
          <a:prstGeom prst="rect">
            <a:avLst/>
          </a:prstGeom>
          <a:gradFill>
            <a:gsLst>
              <a:gs pos="0">
                <a:schemeClr val="accent4">
                  <a:alpha val="0"/>
                </a:schemeClr>
              </a:gs>
              <a:gs pos="40000">
                <a:schemeClr val="accent4">
                  <a:alpha val="70000"/>
                </a:schemeClr>
              </a:gs>
              <a:gs pos="60000">
                <a:schemeClr val="accent4">
                  <a:alpha val="70000"/>
                </a:schemeClr>
              </a:gs>
              <a:gs pos="100000">
                <a:schemeClr val="accent4">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2" name="Rectangle 21">
            <a:extLst>
              <a:ext uri="{FF2B5EF4-FFF2-40B4-BE49-F238E27FC236}">
                <a16:creationId xmlns:a16="http://schemas.microsoft.com/office/drawing/2014/main" id="{26AF808C-95A6-91EA-AC38-D03791ECED31}"/>
              </a:ext>
              <a:ext uri="{C183D7F6-B498-43B3-948B-1728B52AA6E4}">
                <adec:decorative xmlns:adec="http://schemas.microsoft.com/office/drawing/2017/decorative" val="1"/>
              </a:ext>
            </a:extLst>
          </p:cNvPr>
          <p:cNvSpPr/>
          <p:nvPr/>
        </p:nvSpPr>
        <p:spPr>
          <a:xfrm>
            <a:off x="1294601" y="2458862"/>
            <a:ext cx="3474720" cy="618996"/>
          </a:xfrm>
          <a:prstGeom prst="rect">
            <a:avLst/>
          </a:prstGeom>
          <a:gradFill>
            <a:gsLst>
              <a:gs pos="0">
                <a:schemeClr val="accent1">
                  <a:alpha val="0"/>
                </a:schemeClr>
              </a:gs>
              <a:gs pos="60000">
                <a:schemeClr val="accent1">
                  <a:alpha val="70000"/>
                </a:schemeClr>
              </a:gs>
              <a:gs pos="43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Subtitle">
            <a:extLst>
              <a:ext uri="{FF2B5EF4-FFF2-40B4-BE49-F238E27FC236}">
                <a16:creationId xmlns:a16="http://schemas.microsoft.com/office/drawing/2014/main" id="{D96B63DE-037A-EB8C-392D-5891BEA6C0F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5" name="Section 1 Header">
            <a:extLst>
              <a:ext uri="{FF2B5EF4-FFF2-40B4-BE49-F238E27FC236}">
                <a16:creationId xmlns:a16="http://schemas.microsoft.com/office/drawing/2014/main" id="{2864E8A7-0B28-20B9-BC87-80EA17DD8034}"/>
              </a:ext>
            </a:extLst>
          </p:cNvPr>
          <p:cNvSpPr>
            <a:spLocks noGrp="1"/>
          </p:cNvSpPr>
          <p:nvPr>
            <p:ph type="body" sz="quarter" idx="14" hasCustomPrompt="1"/>
          </p:nvPr>
        </p:nvSpPr>
        <p:spPr>
          <a:xfrm>
            <a:off x="1294601"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#1</a:t>
            </a:r>
          </a:p>
        </p:txBody>
      </p:sp>
      <p:sp>
        <p:nvSpPr>
          <p:cNvPr id="7" name="Section 1 First Subheader">
            <a:extLst>
              <a:ext uri="{FF2B5EF4-FFF2-40B4-BE49-F238E27FC236}">
                <a16:creationId xmlns:a16="http://schemas.microsoft.com/office/drawing/2014/main" id="{A49F3F34-1819-BE7D-D685-C9DCFF13E50B}"/>
              </a:ext>
            </a:extLst>
          </p:cNvPr>
          <p:cNvSpPr>
            <a:spLocks noGrp="1"/>
          </p:cNvSpPr>
          <p:nvPr>
            <p:ph type="body" idx="1" hasCustomPrompt="1"/>
          </p:nvPr>
        </p:nvSpPr>
        <p:spPr>
          <a:xfrm>
            <a:off x="1294602" y="3245656"/>
            <a:ext cx="3474721" cy="365760"/>
          </a:xfrm>
          <a:prstGeom prst="rect">
            <a:avLst/>
          </a:prstGeom>
        </p:spPr>
        <p:txBody>
          <a:bodyPr anchor="b">
            <a:noAutofit/>
          </a:bodyPr>
          <a:lstStyle>
            <a:lvl1pPr marL="0" indent="0" algn="ctr">
              <a:buNone/>
              <a:defRPr sz="132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tion 1 First Paragraph">
            <a:extLst>
              <a:ext uri="{FF2B5EF4-FFF2-40B4-BE49-F238E27FC236}">
                <a16:creationId xmlns:a16="http://schemas.microsoft.com/office/drawing/2014/main" id="{9308A299-EE2A-36C5-12DA-E9FC790F84D1}"/>
              </a:ext>
            </a:extLst>
          </p:cNvPr>
          <p:cNvSpPr>
            <a:spLocks noGrp="1"/>
          </p:cNvSpPr>
          <p:nvPr>
            <p:ph type="body" sz="quarter" idx="12" hasCustomPrompt="1"/>
          </p:nvPr>
        </p:nvSpPr>
        <p:spPr>
          <a:xfrm>
            <a:off x="1292132"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Section 1 Second Subheader">
            <a:extLst>
              <a:ext uri="{FF2B5EF4-FFF2-40B4-BE49-F238E27FC236}">
                <a16:creationId xmlns:a16="http://schemas.microsoft.com/office/drawing/2014/main" id="{B3384D56-CA98-4C0E-5C6B-FD0696833E1C}"/>
              </a:ext>
            </a:extLst>
          </p:cNvPr>
          <p:cNvSpPr>
            <a:spLocks noGrp="1"/>
          </p:cNvSpPr>
          <p:nvPr>
            <p:ph type="body" idx="20" hasCustomPrompt="1"/>
          </p:nvPr>
        </p:nvSpPr>
        <p:spPr>
          <a:xfrm>
            <a:off x="1294602" y="4670195"/>
            <a:ext cx="3474721" cy="365760"/>
          </a:xfrm>
          <a:prstGeom prst="rect">
            <a:avLst/>
          </a:prstGeom>
        </p:spPr>
        <p:txBody>
          <a:bodyPr anchor="b">
            <a:noAutofit/>
          </a:bodyPr>
          <a:lstStyle>
            <a:lvl1pPr marL="0" indent="0" algn="ctr">
              <a:buNone/>
              <a:defRPr sz="132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Section 1 Second Paragraph">
            <a:extLst>
              <a:ext uri="{FF2B5EF4-FFF2-40B4-BE49-F238E27FC236}">
                <a16:creationId xmlns:a16="http://schemas.microsoft.com/office/drawing/2014/main" id="{56618832-0426-C4FB-BB6D-C872040E4979}"/>
              </a:ext>
            </a:extLst>
          </p:cNvPr>
          <p:cNvSpPr>
            <a:spLocks noGrp="1"/>
          </p:cNvSpPr>
          <p:nvPr>
            <p:ph type="body" sz="quarter" idx="19" hasCustomPrompt="1"/>
          </p:nvPr>
        </p:nvSpPr>
        <p:spPr>
          <a:xfrm>
            <a:off x="1292132"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9" name="Section 2 Header">
            <a:extLst>
              <a:ext uri="{FF2B5EF4-FFF2-40B4-BE49-F238E27FC236}">
                <a16:creationId xmlns:a16="http://schemas.microsoft.com/office/drawing/2014/main" id="{516CCC6E-6CC3-C19D-EA4C-F34574C10253}"/>
              </a:ext>
            </a:extLst>
          </p:cNvPr>
          <p:cNvSpPr>
            <a:spLocks noGrp="1"/>
          </p:cNvSpPr>
          <p:nvPr>
            <p:ph type="body" sz="quarter" idx="15" hasCustomPrompt="1"/>
          </p:nvPr>
        </p:nvSpPr>
        <p:spPr>
          <a:xfrm>
            <a:off x="5577840"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#2</a:t>
            </a:r>
          </a:p>
        </p:txBody>
      </p:sp>
      <p:sp>
        <p:nvSpPr>
          <p:cNvPr id="23" name="Section 2 First Subheader">
            <a:extLst>
              <a:ext uri="{FF2B5EF4-FFF2-40B4-BE49-F238E27FC236}">
                <a16:creationId xmlns:a16="http://schemas.microsoft.com/office/drawing/2014/main" id="{F0FB6EAF-2078-53AD-D3B1-68CE60A5A6B4}"/>
              </a:ext>
            </a:extLst>
          </p:cNvPr>
          <p:cNvSpPr>
            <a:spLocks noGrp="1"/>
          </p:cNvSpPr>
          <p:nvPr>
            <p:ph type="body" idx="31" hasCustomPrompt="1"/>
          </p:nvPr>
        </p:nvSpPr>
        <p:spPr>
          <a:xfrm>
            <a:off x="5577841" y="3245656"/>
            <a:ext cx="3474721" cy="365760"/>
          </a:xfrm>
          <a:prstGeom prst="rect">
            <a:avLst/>
          </a:prstGeom>
        </p:spPr>
        <p:txBody>
          <a:bodyPr anchor="b">
            <a:noAutofit/>
          </a:bodyPr>
          <a:lstStyle>
            <a:lvl1pPr marL="0" indent="0" algn="ctr">
              <a:buNone/>
              <a:defRPr sz="1320" b="0" spc="360">
                <a:solidFill>
                  <a:schemeClr val="accent2">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4" name="Section 2 First Paragraph">
            <a:extLst>
              <a:ext uri="{FF2B5EF4-FFF2-40B4-BE49-F238E27FC236}">
                <a16:creationId xmlns:a16="http://schemas.microsoft.com/office/drawing/2014/main" id="{14C2DCCD-F5D3-C630-F168-1C6BEFCFC0BF}"/>
              </a:ext>
            </a:extLst>
          </p:cNvPr>
          <p:cNvSpPr>
            <a:spLocks noGrp="1"/>
          </p:cNvSpPr>
          <p:nvPr>
            <p:ph type="body" sz="quarter" idx="32" hasCustomPrompt="1"/>
          </p:nvPr>
        </p:nvSpPr>
        <p:spPr>
          <a:xfrm>
            <a:off x="5575371"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5" name="Section 2 Second Subheader">
            <a:extLst>
              <a:ext uri="{FF2B5EF4-FFF2-40B4-BE49-F238E27FC236}">
                <a16:creationId xmlns:a16="http://schemas.microsoft.com/office/drawing/2014/main" id="{AC2C32D9-4F08-FB64-46FB-AF7BD0967A51}"/>
              </a:ext>
            </a:extLst>
          </p:cNvPr>
          <p:cNvSpPr>
            <a:spLocks noGrp="1"/>
          </p:cNvSpPr>
          <p:nvPr>
            <p:ph type="body" idx="33" hasCustomPrompt="1"/>
          </p:nvPr>
        </p:nvSpPr>
        <p:spPr>
          <a:xfrm>
            <a:off x="5577841" y="4670195"/>
            <a:ext cx="3474721" cy="365760"/>
          </a:xfrm>
          <a:prstGeom prst="rect">
            <a:avLst/>
          </a:prstGeom>
        </p:spPr>
        <p:txBody>
          <a:bodyPr anchor="b">
            <a:noAutofit/>
          </a:bodyPr>
          <a:lstStyle>
            <a:lvl1pPr marL="0" indent="0" algn="ctr">
              <a:buNone/>
              <a:defRPr sz="1320" b="0" spc="360">
                <a:solidFill>
                  <a:schemeClr val="accent2">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6" name="Section 2 Second Paragraph">
            <a:extLst>
              <a:ext uri="{FF2B5EF4-FFF2-40B4-BE49-F238E27FC236}">
                <a16:creationId xmlns:a16="http://schemas.microsoft.com/office/drawing/2014/main" id="{B1A26B86-21BC-E108-FCE2-49D75F922454}"/>
              </a:ext>
            </a:extLst>
          </p:cNvPr>
          <p:cNvSpPr>
            <a:spLocks noGrp="1"/>
          </p:cNvSpPr>
          <p:nvPr>
            <p:ph type="body" sz="quarter" idx="34" hasCustomPrompt="1"/>
          </p:nvPr>
        </p:nvSpPr>
        <p:spPr>
          <a:xfrm>
            <a:off x="5575371"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7" name="Section 3 Header">
            <a:extLst>
              <a:ext uri="{FF2B5EF4-FFF2-40B4-BE49-F238E27FC236}">
                <a16:creationId xmlns:a16="http://schemas.microsoft.com/office/drawing/2014/main" id="{F14A82C9-A7F5-7168-238A-63D16A20B828}"/>
              </a:ext>
            </a:extLst>
          </p:cNvPr>
          <p:cNvSpPr>
            <a:spLocks noGrp="1"/>
          </p:cNvSpPr>
          <p:nvPr>
            <p:ph type="body" sz="quarter" idx="16" hasCustomPrompt="1"/>
          </p:nvPr>
        </p:nvSpPr>
        <p:spPr>
          <a:xfrm>
            <a:off x="9861079"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#3</a:t>
            </a:r>
          </a:p>
        </p:txBody>
      </p:sp>
      <p:sp>
        <p:nvSpPr>
          <p:cNvPr id="28" name="Section 3 First Subheader">
            <a:extLst>
              <a:ext uri="{FF2B5EF4-FFF2-40B4-BE49-F238E27FC236}">
                <a16:creationId xmlns:a16="http://schemas.microsoft.com/office/drawing/2014/main" id="{A0047B7B-7632-37BA-CF80-BEAC7B365916}"/>
              </a:ext>
            </a:extLst>
          </p:cNvPr>
          <p:cNvSpPr>
            <a:spLocks noGrp="1"/>
          </p:cNvSpPr>
          <p:nvPr>
            <p:ph type="body" idx="35" hasCustomPrompt="1"/>
          </p:nvPr>
        </p:nvSpPr>
        <p:spPr>
          <a:xfrm>
            <a:off x="9861080" y="3245656"/>
            <a:ext cx="3474721" cy="365760"/>
          </a:xfrm>
          <a:prstGeom prst="rect">
            <a:avLst/>
          </a:prstGeom>
        </p:spPr>
        <p:txBody>
          <a:bodyPr anchor="b">
            <a:noAutofit/>
          </a:bodyPr>
          <a:lstStyle>
            <a:lvl1pPr marL="0" indent="0" algn="ctr">
              <a:buNone/>
              <a:defRPr sz="1320" b="0" spc="360">
                <a:solidFill>
                  <a:schemeClr val="accent4">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46" name="Section 3 First Paragraph">
            <a:extLst>
              <a:ext uri="{FF2B5EF4-FFF2-40B4-BE49-F238E27FC236}">
                <a16:creationId xmlns:a16="http://schemas.microsoft.com/office/drawing/2014/main" id="{529AD5C1-A641-FF14-267C-4F691C99380F}"/>
              </a:ext>
            </a:extLst>
          </p:cNvPr>
          <p:cNvSpPr>
            <a:spLocks noGrp="1"/>
          </p:cNvSpPr>
          <p:nvPr>
            <p:ph type="body" sz="quarter" idx="36" hasCustomPrompt="1"/>
          </p:nvPr>
        </p:nvSpPr>
        <p:spPr>
          <a:xfrm>
            <a:off x="9858610"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7" name="Section 3 Second Subheader">
            <a:extLst>
              <a:ext uri="{FF2B5EF4-FFF2-40B4-BE49-F238E27FC236}">
                <a16:creationId xmlns:a16="http://schemas.microsoft.com/office/drawing/2014/main" id="{87867412-C285-3193-BFBE-950F645693E7}"/>
              </a:ext>
            </a:extLst>
          </p:cNvPr>
          <p:cNvSpPr>
            <a:spLocks noGrp="1"/>
          </p:cNvSpPr>
          <p:nvPr>
            <p:ph type="body" idx="37" hasCustomPrompt="1"/>
          </p:nvPr>
        </p:nvSpPr>
        <p:spPr>
          <a:xfrm>
            <a:off x="9861080" y="4670195"/>
            <a:ext cx="3474721" cy="365760"/>
          </a:xfrm>
          <a:prstGeom prst="rect">
            <a:avLst/>
          </a:prstGeom>
        </p:spPr>
        <p:txBody>
          <a:bodyPr anchor="b">
            <a:noAutofit/>
          </a:bodyPr>
          <a:lstStyle>
            <a:lvl1pPr marL="0" indent="0" algn="ctr">
              <a:buNone/>
              <a:defRPr sz="1320" b="0" spc="360">
                <a:solidFill>
                  <a:schemeClr val="accent4">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48" name="Section 3 Second Paragraph">
            <a:extLst>
              <a:ext uri="{FF2B5EF4-FFF2-40B4-BE49-F238E27FC236}">
                <a16:creationId xmlns:a16="http://schemas.microsoft.com/office/drawing/2014/main" id="{85E111C0-8366-EEBA-C17A-0CE080C99CDA}"/>
              </a:ext>
            </a:extLst>
          </p:cNvPr>
          <p:cNvSpPr>
            <a:spLocks noGrp="1"/>
          </p:cNvSpPr>
          <p:nvPr>
            <p:ph type="body" sz="quarter" idx="38" hasCustomPrompt="1"/>
          </p:nvPr>
        </p:nvSpPr>
        <p:spPr>
          <a:xfrm>
            <a:off x="9858610"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14122500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4 Box Gri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0F1239-9E1D-0B30-7F61-53CC7BE36BB1}"/>
              </a:ext>
              <a:ext uri="{C183D7F6-B498-43B3-948B-1728B52AA6E4}">
                <adec:decorative xmlns:adec="http://schemas.microsoft.com/office/drawing/2017/decorative" val="1"/>
              </a:ext>
            </a:extLst>
          </p:cNvPr>
          <p:cNvSpPr/>
          <p:nvPr/>
        </p:nvSpPr>
        <p:spPr>
          <a:xfrm>
            <a:off x="7451887" y="3936998"/>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9F51A722-7EBE-BBC1-C9E6-577C6D75EBF7}"/>
              </a:ext>
              <a:ext uri="{C183D7F6-B498-43B3-948B-1728B52AA6E4}">
                <adec:decorative xmlns:adec="http://schemas.microsoft.com/office/drawing/2017/decorative" val="1"/>
              </a:ext>
            </a:extLst>
          </p:cNvPr>
          <p:cNvSpPr/>
          <p:nvPr/>
        </p:nvSpPr>
        <p:spPr>
          <a:xfrm>
            <a:off x="7640609" y="4124822"/>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D4C1AC5C-AA7B-E7B1-3A3F-937A7F3C5611}"/>
              </a:ext>
              <a:ext uri="{C183D7F6-B498-43B3-948B-1728B52AA6E4}">
                <adec:decorative xmlns:adec="http://schemas.microsoft.com/office/drawing/2017/decorative" val="1"/>
              </a:ext>
            </a:extLst>
          </p:cNvPr>
          <p:cNvSpPr/>
          <p:nvPr/>
        </p:nvSpPr>
        <p:spPr>
          <a:xfrm>
            <a:off x="7451887" y="1639275"/>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DA3D3921-B3A9-5624-7666-BFEAE0F1A0DA}"/>
              </a:ext>
              <a:ext uri="{C183D7F6-B498-43B3-948B-1728B52AA6E4}">
                <adec:decorative xmlns:adec="http://schemas.microsoft.com/office/drawing/2017/decorative" val="1"/>
              </a:ext>
            </a:extLst>
          </p:cNvPr>
          <p:cNvSpPr/>
          <p:nvPr/>
        </p:nvSpPr>
        <p:spPr>
          <a:xfrm>
            <a:off x="7640609" y="1827099"/>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7" name="Rectangle 6">
            <a:extLst>
              <a:ext uri="{FF2B5EF4-FFF2-40B4-BE49-F238E27FC236}">
                <a16:creationId xmlns:a16="http://schemas.microsoft.com/office/drawing/2014/main" id="{45BA606F-9520-C564-D973-D80D4FA4652C}"/>
              </a:ext>
              <a:ext uri="{C183D7F6-B498-43B3-948B-1728B52AA6E4}">
                <adec:decorative xmlns:adec="http://schemas.microsoft.com/office/drawing/2017/decorative" val="1"/>
              </a:ext>
            </a:extLst>
          </p:cNvPr>
          <p:cNvSpPr/>
          <p:nvPr/>
        </p:nvSpPr>
        <p:spPr>
          <a:xfrm>
            <a:off x="948325" y="3943643"/>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23EB367B-6175-C305-6A1C-3AC9C2276B27}"/>
              </a:ext>
              <a:ext uri="{C183D7F6-B498-43B3-948B-1728B52AA6E4}">
                <adec:decorative xmlns:adec="http://schemas.microsoft.com/office/drawing/2017/decorative" val="1"/>
              </a:ext>
            </a:extLst>
          </p:cNvPr>
          <p:cNvSpPr/>
          <p:nvPr/>
        </p:nvSpPr>
        <p:spPr>
          <a:xfrm>
            <a:off x="1137047" y="4131466"/>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1" name="Rectangle 10">
            <a:extLst>
              <a:ext uri="{FF2B5EF4-FFF2-40B4-BE49-F238E27FC236}">
                <a16:creationId xmlns:a16="http://schemas.microsoft.com/office/drawing/2014/main" id="{240372C1-1BEF-4963-FDE8-0414A4F6C392}"/>
              </a:ext>
              <a:ext uri="{C183D7F6-B498-43B3-948B-1728B52AA6E4}">
                <adec:decorative xmlns:adec="http://schemas.microsoft.com/office/drawing/2017/decorative" val="1"/>
              </a:ext>
            </a:extLst>
          </p:cNvPr>
          <p:cNvSpPr/>
          <p:nvPr/>
        </p:nvSpPr>
        <p:spPr>
          <a:xfrm>
            <a:off x="948325" y="1645920"/>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Rectangle 12">
            <a:extLst>
              <a:ext uri="{FF2B5EF4-FFF2-40B4-BE49-F238E27FC236}">
                <a16:creationId xmlns:a16="http://schemas.microsoft.com/office/drawing/2014/main" id="{5E9B0565-35F6-1C66-896C-9A7B773C6F29}"/>
              </a:ext>
              <a:ext uri="{C183D7F6-B498-43B3-948B-1728B52AA6E4}">
                <adec:decorative xmlns:adec="http://schemas.microsoft.com/office/drawing/2017/decorative" val="1"/>
              </a:ext>
            </a:extLst>
          </p:cNvPr>
          <p:cNvSpPr/>
          <p:nvPr/>
        </p:nvSpPr>
        <p:spPr>
          <a:xfrm>
            <a:off x="1137047" y="1833743"/>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4" name="Footer Placeholder">
            <a:extLst>
              <a:ext uri="{FF2B5EF4-FFF2-40B4-BE49-F238E27FC236}">
                <a16:creationId xmlns:a16="http://schemas.microsoft.com/office/drawing/2014/main" id="{C4E3D481-F107-0898-5731-FDDFBD960D2B}"/>
              </a:ext>
              <a:ext uri="{C183D7F6-B498-43B3-948B-1728B52AA6E4}">
                <adec:decorative xmlns:adec="http://schemas.microsoft.com/office/drawing/2017/decorative" val="1"/>
              </a:ext>
            </a:extLst>
          </p:cNvPr>
          <p:cNvSpPr>
            <a:spLocks noGrp="1"/>
          </p:cNvSpPr>
          <p:nvPr>
            <p:ph type="ftr" sz="quarter" idx="24"/>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3" name="Slide Number">
            <a:extLst>
              <a:ext uri="{FF2B5EF4-FFF2-40B4-BE49-F238E27FC236}">
                <a16:creationId xmlns:a16="http://schemas.microsoft.com/office/drawing/2014/main" id="{6B8099E4-AEEC-982A-FA12-09F7AB4D15B1}"/>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9" name="First Header">
            <a:extLst>
              <a:ext uri="{FF2B5EF4-FFF2-40B4-BE49-F238E27FC236}">
                <a16:creationId xmlns:a16="http://schemas.microsoft.com/office/drawing/2014/main" id="{C879E1E1-685C-8F80-5C45-15443AD2912E}"/>
              </a:ext>
            </a:extLst>
          </p:cNvPr>
          <p:cNvSpPr>
            <a:spLocks noGrp="1"/>
          </p:cNvSpPr>
          <p:nvPr>
            <p:ph type="body" sz="quarter" idx="25" hasCustomPrompt="1"/>
          </p:nvPr>
        </p:nvSpPr>
        <p:spPr>
          <a:xfrm>
            <a:off x="1325880" y="1997241"/>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26" name="First Paragraph">
            <a:extLst>
              <a:ext uri="{FF2B5EF4-FFF2-40B4-BE49-F238E27FC236}">
                <a16:creationId xmlns:a16="http://schemas.microsoft.com/office/drawing/2014/main" id="{94CDC5E9-A0A0-E077-114F-2FB5F614C491}"/>
              </a:ext>
            </a:extLst>
          </p:cNvPr>
          <p:cNvSpPr>
            <a:spLocks noGrp="1"/>
          </p:cNvSpPr>
          <p:nvPr>
            <p:ph type="body" sz="quarter" idx="17" hasCustomPrompt="1"/>
          </p:nvPr>
        </p:nvSpPr>
        <p:spPr>
          <a:xfrm>
            <a:off x="3243666" y="1991443"/>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27" name="Second Header">
            <a:extLst>
              <a:ext uri="{FF2B5EF4-FFF2-40B4-BE49-F238E27FC236}">
                <a16:creationId xmlns:a16="http://schemas.microsoft.com/office/drawing/2014/main" id="{1F67744C-D3A7-D80F-4049-8C57B22CCD18}"/>
              </a:ext>
            </a:extLst>
          </p:cNvPr>
          <p:cNvSpPr>
            <a:spLocks noGrp="1"/>
          </p:cNvSpPr>
          <p:nvPr>
            <p:ph type="body" sz="quarter" idx="18" hasCustomPrompt="1"/>
          </p:nvPr>
        </p:nvSpPr>
        <p:spPr>
          <a:xfrm>
            <a:off x="7802508" y="2006161"/>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28" name="Second Paragraph">
            <a:extLst>
              <a:ext uri="{FF2B5EF4-FFF2-40B4-BE49-F238E27FC236}">
                <a16:creationId xmlns:a16="http://schemas.microsoft.com/office/drawing/2014/main" id="{05214D19-AF38-6653-1E4F-12A2212E5741}"/>
              </a:ext>
            </a:extLst>
          </p:cNvPr>
          <p:cNvSpPr>
            <a:spLocks noGrp="1"/>
          </p:cNvSpPr>
          <p:nvPr>
            <p:ph type="body" sz="quarter" idx="19" hasCustomPrompt="1"/>
          </p:nvPr>
        </p:nvSpPr>
        <p:spPr>
          <a:xfrm>
            <a:off x="9720294" y="1991443"/>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29" name="Third Header">
            <a:extLst>
              <a:ext uri="{FF2B5EF4-FFF2-40B4-BE49-F238E27FC236}">
                <a16:creationId xmlns:a16="http://schemas.microsoft.com/office/drawing/2014/main" id="{63E89F87-8F1E-0CF0-5CD2-DC99ED425B04}"/>
              </a:ext>
            </a:extLst>
          </p:cNvPr>
          <p:cNvSpPr>
            <a:spLocks noGrp="1"/>
          </p:cNvSpPr>
          <p:nvPr>
            <p:ph type="body" sz="quarter" idx="20" hasCustomPrompt="1"/>
          </p:nvPr>
        </p:nvSpPr>
        <p:spPr>
          <a:xfrm>
            <a:off x="1325880" y="4325615"/>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30" name="Third Paragraph">
            <a:extLst>
              <a:ext uri="{FF2B5EF4-FFF2-40B4-BE49-F238E27FC236}">
                <a16:creationId xmlns:a16="http://schemas.microsoft.com/office/drawing/2014/main" id="{36B08072-E699-C200-F2D9-3D22A11326F4}"/>
              </a:ext>
            </a:extLst>
          </p:cNvPr>
          <p:cNvSpPr>
            <a:spLocks noGrp="1"/>
          </p:cNvSpPr>
          <p:nvPr>
            <p:ph type="body" sz="quarter" idx="21" hasCustomPrompt="1"/>
          </p:nvPr>
        </p:nvSpPr>
        <p:spPr>
          <a:xfrm>
            <a:off x="3243666" y="4310897"/>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31" name="Fourth Header">
            <a:extLst>
              <a:ext uri="{FF2B5EF4-FFF2-40B4-BE49-F238E27FC236}">
                <a16:creationId xmlns:a16="http://schemas.microsoft.com/office/drawing/2014/main" id="{06C641EE-D5B7-3BC2-0835-ECE46052CEBE}"/>
              </a:ext>
            </a:extLst>
          </p:cNvPr>
          <p:cNvSpPr>
            <a:spLocks noGrp="1"/>
          </p:cNvSpPr>
          <p:nvPr>
            <p:ph type="body" sz="quarter" idx="22" hasCustomPrompt="1"/>
          </p:nvPr>
        </p:nvSpPr>
        <p:spPr>
          <a:xfrm>
            <a:off x="7802508" y="4325615"/>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32" name="Fourth Paragraph">
            <a:extLst>
              <a:ext uri="{FF2B5EF4-FFF2-40B4-BE49-F238E27FC236}">
                <a16:creationId xmlns:a16="http://schemas.microsoft.com/office/drawing/2014/main" id="{298455DB-5C53-36F5-5D0B-69DDA56C9E38}"/>
              </a:ext>
            </a:extLst>
          </p:cNvPr>
          <p:cNvSpPr>
            <a:spLocks noGrp="1"/>
          </p:cNvSpPr>
          <p:nvPr>
            <p:ph type="body" sz="quarter" idx="23" hasCustomPrompt="1"/>
          </p:nvPr>
        </p:nvSpPr>
        <p:spPr>
          <a:xfrm>
            <a:off x="9720294" y="4310897"/>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3" name="Main Takeaway">
            <a:extLst>
              <a:ext uri="{FF2B5EF4-FFF2-40B4-BE49-F238E27FC236}">
                <a16:creationId xmlns:a16="http://schemas.microsoft.com/office/drawing/2014/main" id="{688334E3-5D2C-9CA3-E594-332D4275DF0C}"/>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Tree>
    <p:extLst>
      <p:ext uri="{BB962C8B-B14F-4D97-AF65-F5344CB8AC3E}">
        <p14:creationId xmlns:p14="http://schemas.microsoft.com/office/powerpoint/2010/main" val="3408717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4 Box Grid with Icon Placehol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C21A9A-7087-EDD8-F989-44C6AAED572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7CACAC6B-DB91-829C-6D7C-0FFAB2CC6038}"/>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1007013" y="2190072"/>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2" name="Rectangle 21">
            <a:extLst>
              <a:ext uri="{FF2B5EF4-FFF2-40B4-BE49-F238E27FC236}">
                <a16:creationId xmlns:a16="http://schemas.microsoft.com/office/drawing/2014/main" id="{073B2906-13B0-6D49-8954-41E7DAEF46DB}"/>
              </a:ext>
              <a:ext uri="{C183D7F6-B498-43B3-948B-1728B52AA6E4}">
                <adec:decorative xmlns:adec="http://schemas.microsoft.com/office/drawing/2017/decorative" val="1"/>
              </a:ext>
            </a:extLst>
          </p:cNvPr>
          <p:cNvSpPr/>
          <p:nvPr/>
        </p:nvSpPr>
        <p:spPr>
          <a:xfrm>
            <a:off x="7578894" y="4349236"/>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C742FE98-E251-D3E3-590A-AD4F0C837181}"/>
              </a:ext>
              <a:ext uri="{C183D7F6-B498-43B3-948B-1728B52AA6E4}">
                <adec:decorative xmlns:adec="http://schemas.microsoft.com/office/drawing/2017/decorative" val="1"/>
              </a:ext>
            </a:extLst>
          </p:cNvPr>
          <p:cNvSpPr/>
          <p:nvPr/>
        </p:nvSpPr>
        <p:spPr>
          <a:xfrm>
            <a:off x="7578894" y="2190072"/>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9" name="Rectangle 8">
            <a:extLst>
              <a:ext uri="{FF2B5EF4-FFF2-40B4-BE49-F238E27FC236}">
                <a16:creationId xmlns:a16="http://schemas.microsoft.com/office/drawing/2014/main" id="{C19B3178-0ABC-163B-C316-8525A494E738}"/>
              </a:ext>
              <a:ext uri="{C183D7F6-B498-43B3-948B-1728B52AA6E4}">
                <adec:decorative xmlns:adec="http://schemas.microsoft.com/office/drawing/2017/decorative" val="1"/>
              </a:ext>
            </a:extLst>
          </p:cNvPr>
          <p:cNvSpPr/>
          <p:nvPr/>
        </p:nvSpPr>
        <p:spPr>
          <a:xfrm>
            <a:off x="1007013" y="4349236"/>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6" name="Footer Placeholder">
            <a:extLst>
              <a:ext uri="{FF2B5EF4-FFF2-40B4-BE49-F238E27FC236}">
                <a16:creationId xmlns:a16="http://schemas.microsoft.com/office/drawing/2014/main" id="{317C6F2E-BCC7-1595-D982-3E770E18DC2A}"/>
              </a:ext>
              <a:ext uri="{C183D7F6-B498-43B3-948B-1728B52AA6E4}">
                <adec:decorative xmlns:adec="http://schemas.microsoft.com/office/drawing/2017/decorative" val="1"/>
              </a:ext>
            </a:extLst>
          </p:cNvPr>
          <p:cNvSpPr>
            <a:spLocks noGrp="1"/>
          </p:cNvSpPr>
          <p:nvPr>
            <p:ph type="ftr" sz="quarter" idx="26"/>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8" name="Slide Number">
            <a:extLst>
              <a:ext uri="{FF2B5EF4-FFF2-40B4-BE49-F238E27FC236}">
                <a16:creationId xmlns:a16="http://schemas.microsoft.com/office/drawing/2014/main" id="{0315E28F-8D6B-F19A-AEF7-73CE7C831D77}"/>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2505384" y="2194560"/>
            <a:ext cx="4535498" cy="365760"/>
          </a:xfrm>
          <a:prstGeom prst="rect">
            <a:avLst/>
          </a:prstGeom>
        </p:spPr>
        <p:txBody>
          <a:bodyPr anchor="b">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2505383" y="2638421"/>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0" name="Second Header">
            <a:extLst>
              <a:ext uri="{FF2B5EF4-FFF2-40B4-BE49-F238E27FC236}">
                <a16:creationId xmlns:a16="http://schemas.microsoft.com/office/drawing/2014/main" id="{1DF47C7F-F9B1-C93A-77E7-FBB26138B1F3}"/>
              </a:ext>
            </a:extLst>
          </p:cNvPr>
          <p:cNvSpPr>
            <a:spLocks noGrp="1"/>
          </p:cNvSpPr>
          <p:nvPr>
            <p:ph type="body" idx="22" hasCustomPrompt="1"/>
          </p:nvPr>
        </p:nvSpPr>
        <p:spPr>
          <a:xfrm>
            <a:off x="9077266" y="2194560"/>
            <a:ext cx="4535498" cy="365760"/>
          </a:xfrm>
          <a:prstGeom prst="rect">
            <a:avLst/>
          </a:prstGeom>
        </p:spPr>
        <p:txBody>
          <a:bodyPr anchor="b">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SECTION HEADER</a:t>
            </a:r>
          </a:p>
        </p:txBody>
      </p:sp>
      <p:sp>
        <p:nvSpPr>
          <p:cNvPr id="21" name="Second Paragraph">
            <a:extLst>
              <a:ext uri="{FF2B5EF4-FFF2-40B4-BE49-F238E27FC236}">
                <a16:creationId xmlns:a16="http://schemas.microsoft.com/office/drawing/2014/main" id="{FDBBEF38-5575-DEF1-CD06-C84F7D094860}"/>
              </a:ext>
            </a:extLst>
          </p:cNvPr>
          <p:cNvSpPr>
            <a:spLocks noGrp="1"/>
          </p:cNvSpPr>
          <p:nvPr>
            <p:ph type="body" sz="quarter" idx="23" hasCustomPrompt="1"/>
          </p:nvPr>
        </p:nvSpPr>
        <p:spPr>
          <a:xfrm>
            <a:off x="9077265" y="2638421"/>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Third Header">
            <a:extLst>
              <a:ext uri="{FF2B5EF4-FFF2-40B4-BE49-F238E27FC236}">
                <a16:creationId xmlns:a16="http://schemas.microsoft.com/office/drawing/2014/main" id="{DFB177D8-619D-1CF8-E928-4BCC09F7C6CC}"/>
              </a:ext>
            </a:extLst>
          </p:cNvPr>
          <p:cNvSpPr>
            <a:spLocks noGrp="1"/>
          </p:cNvSpPr>
          <p:nvPr>
            <p:ph type="body" idx="20" hasCustomPrompt="1"/>
          </p:nvPr>
        </p:nvSpPr>
        <p:spPr>
          <a:xfrm>
            <a:off x="2505384" y="4353725"/>
            <a:ext cx="453549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Third Paragraph">
            <a:extLst>
              <a:ext uri="{FF2B5EF4-FFF2-40B4-BE49-F238E27FC236}">
                <a16:creationId xmlns:a16="http://schemas.microsoft.com/office/drawing/2014/main" id="{3F6118B4-EA3B-1FA9-C5AB-E707DF49C4BF}"/>
              </a:ext>
            </a:extLst>
          </p:cNvPr>
          <p:cNvSpPr>
            <a:spLocks noGrp="1"/>
          </p:cNvSpPr>
          <p:nvPr>
            <p:ph type="body" sz="quarter" idx="21" hasCustomPrompt="1"/>
          </p:nvPr>
        </p:nvSpPr>
        <p:spPr>
          <a:xfrm>
            <a:off x="2505383" y="4797586"/>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3" name="Fourth Header">
            <a:extLst>
              <a:ext uri="{FF2B5EF4-FFF2-40B4-BE49-F238E27FC236}">
                <a16:creationId xmlns:a16="http://schemas.microsoft.com/office/drawing/2014/main" id="{18A3ACCC-D050-46E5-1CA5-FDE5C5C94546}"/>
              </a:ext>
            </a:extLst>
          </p:cNvPr>
          <p:cNvSpPr>
            <a:spLocks noGrp="1"/>
          </p:cNvSpPr>
          <p:nvPr>
            <p:ph type="body" idx="24" hasCustomPrompt="1"/>
          </p:nvPr>
        </p:nvSpPr>
        <p:spPr>
          <a:xfrm>
            <a:off x="9077266" y="4353725"/>
            <a:ext cx="453549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4" name="Fourth Paragraph">
            <a:extLst>
              <a:ext uri="{FF2B5EF4-FFF2-40B4-BE49-F238E27FC236}">
                <a16:creationId xmlns:a16="http://schemas.microsoft.com/office/drawing/2014/main" id="{BBF38D60-34B0-F447-0A02-45BA2CF96C5E}"/>
              </a:ext>
            </a:extLst>
          </p:cNvPr>
          <p:cNvSpPr>
            <a:spLocks noGrp="1"/>
          </p:cNvSpPr>
          <p:nvPr>
            <p:ph type="body" sz="quarter" idx="25" hasCustomPrompt="1"/>
          </p:nvPr>
        </p:nvSpPr>
        <p:spPr>
          <a:xfrm>
            <a:off x="9077265" y="4797586"/>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55452902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3 Metrics with Sub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39F373-3E07-F38A-6B28-9F62E12BFF77}"/>
              </a:ext>
              <a:ext uri="{C183D7F6-B498-43B3-948B-1728B52AA6E4}">
                <adec:decorative xmlns:adec="http://schemas.microsoft.com/office/drawing/2017/decorative" val="1"/>
              </a:ext>
            </a:extLst>
          </p:cNvPr>
          <p:cNvSpPr/>
          <p:nvPr/>
        </p:nvSpPr>
        <p:spPr>
          <a:xfrm>
            <a:off x="5267107"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D332F7EC-5B76-F43F-A96E-BECC336BF236}"/>
              </a:ext>
              <a:ext uri="{C183D7F6-B498-43B3-948B-1728B52AA6E4}">
                <adec:decorative xmlns:adec="http://schemas.microsoft.com/office/drawing/2017/decorative" val="1"/>
              </a:ext>
            </a:extLst>
          </p:cNvPr>
          <p:cNvSpPr/>
          <p:nvPr/>
        </p:nvSpPr>
        <p:spPr>
          <a:xfrm>
            <a:off x="9585888"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F95251D6-4F41-3030-A427-2A6A5D3B14E7}"/>
              </a:ext>
              <a:ext uri="{C183D7F6-B498-43B3-948B-1728B52AA6E4}">
                <adec:decorative xmlns:adec="http://schemas.microsoft.com/office/drawing/2017/decorative" val="1"/>
              </a:ext>
            </a:extLst>
          </p:cNvPr>
          <p:cNvSpPr/>
          <p:nvPr/>
        </p:nvSpPr>
        <p:spPr>
          <a:xfrm>
            <a:off x="948325"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C9E92D70-E20E-24D1-4F18-82C7FD29FB3A}"/>
              </a:ext>
              <a:ext uri="{C183D7F6-B498-43B3-948B-1728B52AA6E4}">
                <adec:decorative xmlns:adec="http://schemas.microsoft.com/office/drawing/2017/decorative" val="1"/>
              </a:ext>
            </a:extLst>
          </p:cNvPr>
          <p:cNvSpPr/>
          <p:nvPr/>
        </p:nvSpPr>
        <p:spPr>
          <a:xfrm>
            <a:off x="1138338"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7" name="Rectangle 6">
            <a:extLst>
              <a:ext uri="{FF2B5EF4-FFF2-40B4-BE49-F238E27FC236}">
                <a16:creationId xmlns:a16="http://schemas.microsoft.com/office/drawing/2014/main" id="{FE3CEA1D-5FEA-6631-5E04-8EB9961053AF}"/>
              </a:ext>
              <a:ext uri="{C183D7F6-B498-43B3-948B-1728B52AA6E4}">
                <adec:decorative xmlns:adec="http://schemas.microsoft.com/office/drawing/2017/decorative" val="1"/>
              </a:ext>
            </a:extLst>
          </p:cNvPr>
          <p:cNvSpPr/>
          <p:nvPr/>
        </p:nvSpPr>
        <p:spPr>
          <a:xfrm>
            <a:off x="5457120"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934FC38D-A8DC-B113-4925-814E326BD2E4}"/>
              </a:ext>
              <a:ext uri="{C183D7F6-B498-43B3-948B-1728B52AA6E4}">
                <adec:decorative xmlns:adec="http://schemas.microsoft.com/office/drawing/2017/decorative" val="1"/>
              </a:ext>
            </a:extLst>
          </p:cNvPr>
          <p:cNvSpPr/>
          <p:nvPr/>
        </p:nvSpPr>
        <p:spPr>
          <a:xfrm>
            <a:off x="9775901"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2" name="Footer Placeholder">
            <a:extLst>
              <a:ext uri="{FF2B5EF4-FFF2-40B4-BE49-F238E27FC236}">
                <a16:creationId xmlns:a16="http://schemas.microsoft.com/office/drawing/2014/main" id="{859B4423-B3F0-9FE5-B4F9-BB2FCE043A5A}"/>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C9D442A4-E550-220C-44EB-72A5A11AAA9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3B312271-5292-F63F-84DC-8834001596F2}"/>
              </a:ext>
            </a:extLst>
          </p:cNvPr>
          <p:cNvSpPr>
            <a:spLocks noGrp="1"/>
          </p:cNvSpPr>
          <p:nvPr>
            <p:ph type="body" sz="quarter" idx="21"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20" name="First Metric">
            <a:extLst>
              <a:ext uri="{FF2B5EF4-FFF2-40B4-BE49-F238E27FC236}">
                <a16:creationId xmlns:a16="http://schemas.microsoft.com/office/drawing/2014/main" id="{F6FF8F92-9CE9-0C87-A48D-AC1F7191D354}"/>
              </a:ext>
            </a:extLst>
          </p:cNvPr>
          <p:cNvSpPr>
            <a:spLocks noGrp="1"/>
          </p:cNvSpPr>
          <p:nvPr>
            <p:ph type="body" idx="13" hasCustomPrompt="1"/>
          </p:nvPr>
        </p:nvSpPr>
        <p:spPr>
          <a:xfrm>
            <a:off x="1181730" y="3269465"/>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1" name="First Metric Label">
            <a:extLst>
              <a:ext uri="{FF2B5EF4-FFF2-40B4-BE49-F238E27FC236}">
                <a16:creationId xmlns:a16="http://schemas.microsoft.com/office/drawing/2014/main" id="{63F7370F-F698-72B4-9A36-20E66669A210}"/>
              </a:ext>
            </a:extLst>
          </p:cNvPr>
          <p:cNvSpPr>
            <a:spLocks noGrp="1"/>
          </p:cNvSpPr>
          <p:nvPr>
            <p:ph type="body" sz="quarter" idx="14" hasCustomPrompt="1"/>
          </p:nvPr>
        </p:nvSpPr>
        <p:spPr>
          <a:xfrm>
            <a:off x="1176273" y="4276175"/>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22" name="Second Metric">
            <a:extLst>
              <a:ext uri="{FF2B5EF4-FFF2-40B4-BE49-F238E27FC236}">
                <a16:creationId xmlns:a16="http://schemas.microsoft.com/office/drawing/2014/main" id="{B4806DCA-AB79-C6AE-AADB-DAA52B9B26ED}"/>
              </a:ext>
            </a:extLst>
          </p:cNvPr>
          <p:cNvSpPr>
            <a:spLocks noGrp="1"/>
          </p:cNvSpPr>
          <p:nvPr>
            <p:ph type="body" idx="15" hasCustomPrompt="1"/>
          </p:nvPr>
        </p:nvSpPr>
        <p:spPr>
          <a:xfrm>
            <a:off x="5496670" y="3269464"/>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3" name="Second Metric Label">
            <a:extLst>
              <a:ext uri="{FF2B5EF4-FFF2-40B4-BE49-F238E27FC236}">
                <a16:creationId xmlns:a16="http://schemas.microsoft.com/office/drawing/2014/main" id="{50307021-5981-CA49-88D1-D84B4256DAEF}"/>
              </a:ext>
            </a:extLst>
          </p:cNvPr>
          <p:cNvSpPr>
            <a:spLocks noGrp="1"/>
          </p:cNvSpPr>
          <p:nvPr>
            <p:ph type="body" sz="quarter" idx="16" hasCustomPrompt="1"/>
          </p:nvPr>
        </p:nvSpPr>
        <p:spPr>
          <a:xfrm>
            <a:off x="5491213" y="4276174"/>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24" name="Third Metric">
            <a:extLst>
              <a:ext uri="{FF2B5EF4-FFF2-40B4-BE49-F238E27FC236}">
                <a16:creationId xmlns:a16="http://schemas.microsoft.com/office/drawing/2014/main" id="{9653CB78-C1B3-357A-F1B6-CD0A42548BAD}"/>
              </a:ext>
            </a:extLst>
          </p:cNvPr>
          <p:cNvSpPr>
            <a:spLocks noGrp="1"/>
          </p:cNvSpPr>
          <p:nvPr>
            <p:ph type="body" idx="17" hasCustomPrompt="1"/>
          </p:nvPr>
        </p:nvSpPr>
        <p:spPr>
          <a:xfrm>
            <a:off x="9811608" y="3269464"/>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5" name="Third Metric Label">
            <a:extLst>
              <a:ext uri="{FF2B5EF4-FFF2-40B4-BE49-F238E27FC236}">
                <a16:creationId xmlns:a16="http://schemas.microsoft.com/office/drawing/2014/main" id="{F321F3A1-A874-E7C9-1968-68D661CD4A23}"/>
              </a:ext>
            </a:extLst>
          </p:cNvPr>
          <p:cNvSpPr>
            <a:spLocks noGrp="1"/>
          </p:cNvSpPr>
          <p:nvPr>
            <p:ph type="body" sz="quarter" idx="18" hasCustomPrompt="1"/>
          </p:nvPr>
        </p:nvSpPr>
        <p:spPr>
          <a:xfrm>
            <a:off x="9806151" y="4276174"/>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11" name="Main Takeaway">
            <a:extLst>
              <a:ext uri="{FF2B5EF4-FFF2-40B4-BE49-F238E27FC236}">
                <a16:creationId xmlns:a16="http://schemas.microsoft.com/office/drawing/2014/main" id="{FCD19941-0D3B-6B9C-AEEA-01B2F66E17A4}"/>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Tree>
    <p:extLst>
      <p:ext uri="{BB962C8B-B14F-4D97-AF65-F5344CB8AC3E}">
        <p14:creationId xmlns:p14="http://schemas.microsoft.com/office/powerpoint/2010/main" val="179990270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3 Key Metric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52061F-09A9-A56E-820C-500A2B383A9F}"/>
              </a:ext>
              <a:ext uri="{C183D7F6-B498-43B3-948B-1728B52AA6E4}">
                <adec:decorative xmlns:adec="http://schemas.microsoft.com/office/drawing/2017/decorative" val="1"/>
              </a:ext>
            </a:extLst>
          </p:cNvPr>
          <p:cNvSpPr/>
          <p:nvPr/>
        </p:nvSpPr>
        <p:spPr>
          <a:xfrm>
            <a:off x="4384197"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 name="Rectangle 1">
            <a:extLst>
              <a:ext uri="{FF2B5EF4-FFF2-40B4-BE49-F238E27FC236}">
                <a16:creationId xmlns:a16="http://schemas.microsoft.com/office/drawing/2014/main" id="{479A0826-9220-8C44-81B5-8426B7C7E571}"/>
              </a:ext>
              <a:ext uri="{C183D7F6-B498-43B3-948B-1728B52AA6E4}">
                <adec:decorative xmlns:adec="http://schemas.microsoft.com/office/drawing/2017/decorative" val="1"/>
              </a:ext>
            </a:extLst>
          </p:cNvPr>
          <p:cNvSpPr/>
          <p:nvPr/>
        </p:nvSpPr>
        <p:spPr>
          <a:xfrm>
            <a:off x="4384196" y="3974599"/>
            <a:ext cx="9792156"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2341927-4517-8000-9D25-20C97B4CFB6A}"/>
              </a:ext>
              <a:ext uri="{C183D7F6-B498-43B3-948B-1728B52AA6E4}">
                <adec:decorative xmlns:adec="http://schemas.microsoft.com/office/drawing/2017/decorative" val="1"/>
              </a:ext>
            </a:extLst>
          </p:cNvPr>
          <p:cNvSpPr/>
          <p:nvPr/>
        </p:nvSpPr>
        <p:spPr>
          <a:xfrm>
            <a:off x="4568849" y="4161138"/>
            <a:ext cx="9424848"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3C590327-5BB7-35E5-7817-9AC68F5DDE39}"/>
              </a:ext>
              <a:ext uri="{C183D7F6-B498-43B3-948B-1728B52AA6E4}">
                <adec:decorative xmlns:adec="http://schemas.microsoft.com/office/drawing/2017/decorative" val="1"/>
              </a:ext>
            </a:extLst>
          </p:cNvPr>
          <p:cNvSpPr/>
          <p:nvPr/>
        </p:nvSpPr>
        <p:spPr>
          <a:xfrm>
            <a:off x="9420431"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304A8617-35D1-F34E-FFDF-583C662ACC38}"/>
              </a:ext>
              <a:ext uri="{C183D7F6-B498-43B3-948B-1728B52AA6E4}">
                <adec:decorative xmlns:adec="http://schemas.microsoft.com/office/drawing/2017/decorative" val="1"/>
              </a:ext>
            </a:extLst>
          </p:cNvPr>
          <p:cNvSpPr/>
          <p:nvPr/>
        </p:nvSpPr>
        <p:spPr>
          <a:xfrm>
            <a:off x="9605083"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8EE36480-B027-01D0-F332-133D7F3F3CA1}"/>
              </a:ext>
              <a:ext uri="{C183D7F6-B498-43B3-948B-1728B52AA6E4}">
                <adec:decorative xmlns:adec="http://schemas.microsoft.com/office/drawing/2017/decorative" val="1"/>
              </a:ext>
            </a:extLst>
          </p:cNvPr>
          <p:cNvSpPr/>
          <p:nvPr/>
        </p:nvSpPr>
        <p:spPr>
          <a:xfrm>
            <a:off x="4568849"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Key Metrics</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BUSINESS UNIT OR OTHER SEGMENT DESCRIPTOR</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Quarter and Year</a:t>
            </a:r>
          </a:p>
        </p:txBody>
      </p:sp>
      <p:sp>
        <p:nvSpPr>
          <p:cNvPr id="44" name="First Metric">
            <a:extLst>
              <a:ext uri="{FF2B5EF4-FFF2-40B4-BE49-F238E27FC236}">
                <a16:creationId xmlns:a16="http://schemas.microsoft.com/office/drawing/2014/main" id="{5C4DB636-9485-7690-BE02-028C6C901A71}"/>
              </a:ext>
            </a:extLst>
          </p:cNvPr>
          <p:cNvSpPr>
            <a:spLocks noGrp="1"/>
          </p:cNvSpPr>
          <p:nvPr>
            <p:ph type="body" idx="14" hasCustomPrompt="1"/>
          </p:nvPr>
        </p:nvSpPr>
        <p:spPr>
          <a:xfrm>
            <a:off x="5012225"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4A4A52C5-CE99-8047-975B-C538A082B221}"/>
              </a:ext>
            </a:extLst>
          </p:cNvPr>
          <p:cNvSpPr>
            <a:spLocks noGrp="1"/>
          </p:cNvSpPr>
          <p:nvPr>
            <p:ph type="body" idx="17" hasCustomPrompt="1"/>
          </p:nvPr>
        </p:nvSpPr>
        <p:spPr>
          <a:xfrm>
            <a:off x="5012225"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Second Metric">
            <a:extLst>
              <a:ext uri="{FF2B5EF4-FFF2-40B4-BE49-F238E27FC236}">
                <a16:creationId xmlns:a16="http://schemas.microsoft.com/office/drawing/2014/main" id="{C07197AA-29F6-E710-758B-ECA8DB2D0441}"/>
              </a:ext>
            </a:extLst>
          </p:cNvPr>
          <p:cNvSpPr>
            <a:spLocks noGrp="1"/>
          </p:cNvSpPr>
          <p:nvPr>
            <p:ph type="body" idx="15" hasCustomPrompt="1"/>
          </p:nvPr>
        </p:nvSpPr>
        <p:spPr>
          <a:xfrm>
            <a:off x="10044579"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Second Metric Label">
            <a:extLst>
              <a:ext uri="{FF2B5EF4-FFF2-40B4-BE49-F238E27FC236}">
                <a16:creationId xmlns:a16="http://schemas.microsoft.com/office/drawing/2014/main" id="{D1EA6951-4A82-81CB-9A8F-C7DBA3DEE086}"/>
              </a:ext>
            </a:extLst>
          </p:cNvPr>
          <p:cNvSpPr>
            <a:spLocks noGrp="1"/>
          </p:cNvSpPr>
          <p:nvPr>
            <p:ph type="body" idx="18" hasCustomPrompt="1"/>
          </p:nvPr>
        </p:nvSpPr>
        <p:spPr>
          <a:xfrm>
            <a:off x="10044579"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8" name="Third Metric">
            <a:extLst>
              <a:ext uri="{FF2B5EF4-FFF2-40B4-BE49-F238E27FC236}">
                <a16:creationId xmlns:a16="http://schemas.microsoft.com/office/drawing/2014/main" id="{23736187-4264-4EC1-B4D0-2068FC5B14FC}"/>
              </a:ext>
            </a:extLst>
          </p:cNvPr>
          <p:cNvSpPr>
            <a:spLocks noGrp="1"/>
          </p:cNvSpPr>
          <p:nvPr>
            <p:ph type="body" idx="16" hasCustomPrompt="1"/>
          </p:nvPr>
        </p:nvSpPr>
        <p:spPr>
          <a:xfrm>
            <a:off x="5012225"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Third Metric Label">
            <a:extLst>
              <a:ext uri="{FF2B5EF4-FFF2-40B4-BE49-F238E27FC236}">
                <a16:creationId xmlns:a16="http://schemas.microsoft.com/office/drawing/2014/main" id="{7E8E47FE-41CD-F827-2F4C-4649B1B1B084}"/>
              </a:ext>
            </a:extLst>
          </p:cNvPr>
          <p:cNvSpPr>
            <a:spLocks noGrp="1"/>
          </p:cNvSpPr>
          <p:nvPr>
            <p:ph type="body" idx="19" hasCustomPrompt="1"/>
          </p:nvPr>
        </p:nvSpPr>
        <p:spPr>
          <a:xfrm>
            <a:off x="5012225"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52" name="First Parapraph">
            <a:extLst>
              <a:ext uri="{FF2B5EF4-FFF2-40B4-BE49-F238E27FC236}">
                <a16:creationId xmlns:a16="http://schemas.microsoft.com/office/drawing/2014/main" id="{5AE59D39-CA02-1CE3-A668-163E7CDB80BA}"/>
              </a:ext>
            </a:extLst>
          </p:cNvPr>
          <p:cNvSpPr>
            <a:spLocks noGrp="1"/>
          </p:cNvSpPr>
          <p:nvPr>
            <p:ph type="body" sz="quarter" idx="20" hasCustomPrompt="1"/>
          </p:nvPr>
        </p:nvSpPr>
        <p:spPr>
          <a:xfrm>
            <a:off x="9279581" y="4542740"/>
            <a:ext cx="4573579" cy="1452136"/>
          </a:xfrm>
          <a:prstGeom prst="rect">
            <a:avLst/>
          </a:prstGeom>
        </p:spPr>
        <p:txBody>
          <a:bodyPr anchor="ctr">
            <a:norm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spTree>
    <p:extLst>
      <p:ext uri="{BB962C8B-B14F-4D97-AF65-F5344CB8AC3E}">
        <p14:creationId xmlns:p14="http://schemas.microsoft.com/office/powerpoint/2010/main" val="307151557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4 Key Metric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0CF0C6-2BDE-BB52-C777-C604A2D01A57}"/>
              </a:ext>
              <a:ext uri="{C183D7F6-B498-43B3-948B-1728B52AA6E4}">
                <adec:decorative xmlns:adec="http://schemas.microsoft.com/office/drawing/2017/decorative" val="1"/>
              </a:ext>
            </a:extLst>
          </p:cNvPr>
          <p:cNvSpPr/>
          <p:nvPr/>
        </p:nvSpPr>
        <p:spPr>
          <a:xfrm>
            <a:off x="9416550" y="3974599"/>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2AB61EE4-7D13-D840-DD7B-66835500EB6C}"/>
              </a:ext>
              <a:ext uri="{C183D7F6-B498-43B3-948B-1728B52AA6E4}">
                <adec:decorative xmlns:adec="http://schemas.microsoft.com/office/drawing/2017/decorative" val="1"/>
              </a:ext>
            </a:extLst>
          </p:cNvPr>
          <p:cNvSpPr/>
          <p:nvPr/>
        </p:nvSpPr>
        <p:spPr>
          <a:xfrm>
            <a:off x="9601201" y="4161138"/>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22E25ACB-F1F9-A902-4A32-3D3E9238B5EE}"/>
              </a:ext>
              <a:ext uri="{C183D7F6-B498-43B3-948B-1728B52AA6E4}">
                <adec:decorative xmlns:adec="http://schemas.microsoft.com/office/drawing/2017/decorative" val="1"/>
              </a:ext>
            </a:extLst>
          </p:cNvPr>
          <p:cNvSpPr/>
          <p:nvPr/>
        </p:nvSpPr>
        <p:spPr>
          <a:xfrm>
            <a:off x="4384198" y="3974599"/>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E92B8701-2925-9E51-8E80-ED70AC43416B}"/>
              </a:ext>
              <a:ext uri="{C183D7F6-B498-43B3-948B-1728B52AA6E4}">
                <adec:decorative xmlns:adec="http://schemas.microsoft.com/office/drawing/2017/decorative" val="1"/>
              </a:ext>
            </a:extLst>
          </p:cNvPr>
          <p:cNvSpPr/>
          <p:nvPr/>
        </p:nvSpPr>
        <p:spPr>
          <a:xfrm>
            <a:off x="4568849" y="4161138"/>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A619267D-9A10-549A-08FC-0E20ED507765}"/>
              </a:ext>
              <a:ext uri="{C183D7F6-B498-43B3-948B-1728B52AA6E4}">
                <adec:decorative xmlns:adec="http://schemas.microsoft.com/office/drawing/2017/decorative" val="1"/>
              </a:ext>
            </a:extLst>
          </p:cNvPr>
          <p:cNvSpPr/>
          <p:nvPr/>
        </p:nvSpPr>
        <p:spPr>
          <a:xfrm>
            <a:off x="9420431"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F8544675-A60C-ACBB-447E-E58B4B51BB59}"/>
              </a:ext>
              <a:ext uri="{C183D7F6-B498-43B3-948B-1728B52AA6E4}">
                <adec:decorative xmlns:adec="http://schemas.microsoft.com/office/drawing/2017/decorative" val="1"/>
              </a:ext>
            </a:extLst>
          </p:cNvPr>
          <p:cNvSpPr/>
          <p:nvPr/>
        </p:nvSpPr>
        <p:spPr>
          <a:xfrm>
            <a:off x="9605083"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Rectangle 18">
            <a:extLst>
              <a:ext uri="{FF2B5EF4-FFF2-40B4-BE49-F238E27FC236}">
                <a16:creationId xmlns:a16="http://schemas.microsoft.com/office/drawing/2014/main" id="{328ADF73-F0AE-C5A0-ED24-FAEB3CF62515}"/>
              </a:ext>
              <a:ext uri="{C183D7F6-B498-43B3-948B-1728B52AA6E4}">
                <adec:decorative xmlns:adec="http://schemas.microsoft.com/office/drawing/2017/decorative" val="1"/>
              </a:ext>
            </a:extLst>
          </p:cNvPr>
          <p:cNvSpPr/>
          <p:nvPr/>
        </p:nvSpPr>
        <p:spPr>
          <a:xfrm>
            <a:off x="4384197"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63A160D9-AE04-A095-2DE9-0EC77CD73AC2}"/>
              </a:ext>
              <a:ext uri="{C183D7F6-B498-43B3-948B-1728B52AA6E4}">
                <adec:decorative xmlns:adec="http://schemas.microsoft.com/office/drawing/2017/decorative" val="1"/>
              </a:ext>
            </a:extLst>
          </p:cNvPr>
          <p:cNvSpPr/>
          <p:nvPr/>
        </p:nvSpPr>
        <p:spPr>
          <a:xfrm>
            <a:off x="4568849"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Key Metrics</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BUSINESS UNIT OR OTHER SEGMENT DESCRIPTOR</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Quarter and Year</a:t>
            </a:r>
          </a:p>
        </p:txBody>
      </p:sp>
      <p:sp>
        <p:nvSpPr>
          <p:cNvPr id="44" name="First Metric">
            <a:extLst>
              <a:ext uri="{FF2B5EF4-FFF2-40B4-BE49-F238E27FC236}">
                <a16:creationId xmlns:a16="http://schemas.microsoft.com/office/drawing/2014/main" id="{5C4DB636-9485-7690-BE02-028C6C901A71}"/>
              </a:ext>
            </a:extLst>
          </p:cNvPr>
          <p:cNvSpPr>
            <a:spLocks noGrp="1"/>
          </p:cNvSpPr>
          <p:nvPr>
            <p:ph type="body" idx="14" hasCustomPrompt="1"/>
          </p:nvPr>
        </p:nvSpPr>
        <p:spPr>
          <a:xfrm>
            <a:off x="5025319"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4A4A52C5-CE99-8047-975B-C538A082B221}"/>
              </a:ext>
            </a:extLst>
          </p:cNvPr>
          <p:cNvSpPr>
            <a:spLocks noGrp="1"/>
          </p:cNvSpPr>
          <p:nvPr>
            <p:ph type="body" idx="17" hasCustomPrompt="1"/>
          </p:nvPr>
        </p:nvSpPr>
        <p:spPr>
          <a:xfrm>
            <a:off x="5025319"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Second Metric">
            <a:extLst>
              <a:ext uri="{FF2B5EF4-FFF2-40B4-BE49-F238E27FC236}">
                <a16:creationId xmlns:a16="http://schemas.microsoft.com/office/drawing/2014/main" id="{C07197AA-29F6-E710-758B-ECA8DB2D0441}"/>
              </a:ext>
            </a:extLst>
          </p:cNvPr>
          <p:cNvSpPr>
            <a:spLocks noGrp="1"/>
          </p:cNvSpPr>
          <p:nvPr>
            <p:ph type="body" idx="15" hasCustomPrompt="1"/>
          </p:nvPr>
        </p:nvSpPr>
        <p:spPr>
          <a:xfrm>
            <a:off x="10057672"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Second Metric Label">
            <a:extLst>
              <a:ext uri="{FF2B5EF4-FFF2-40B4-BE49-F238E27FC236}">
                <a16:creationId xmlns:a16="http://schemas.microsoft.com/office/drawing/2014/main" id="{D1EA6951-4A82-81CB-9A8F-C7DBA3DEE086}"/>
              </a:ext>
            </a:extLst>
          </p:cNvPr>
          <p:cNvSpPr>
            <a:spLocks noGrp="1"/>
          </p:cNvSpPr>
          <p:nvPr>
            <p:ph type="body" idx="18" hasCustomPrompt="1"/>
          </p:nvPr>
        </p:nvSpPr>
        <p:spPr>
          <a:xfrm>
            <a:off x="10057672"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8" name="Third Metric">
            <a:extLst>
              <a:ext uri="{FF2B5EF4-FFF2-40B4-BE49-F238E27FC236}">
                <a16:creationId xmlns:a16="http://schemas.microsoft.com/office/drawing/2014/main" id="{23736187-4264-4EC1-B4D0-2068FC5B14FC}"/>
              </a:ext>
            </a:extLst>
          </p:cNvPr>
          <p:cNvSpPr>
            <a:spLocks noGrp="1"/>
          </p:cNvSpPr>
          <p:nvPr>
            <p:ph type="body" idx="16" hasCustomPrompt="1"/>
          </p:nvPr>
        </p:nvSpPr>
        <p:spPr>
          <a:xfrm>
            <a:off x="5025319"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Third Metric Label">
            <a:extLst>
              <a:ext uri="{FF2B5EF4-FFF2-40B4-BE49-F238E27FC236}">
                <a16:creationId xmlns:a16="http://schemas.microsoft.com/office/drawing/2014/main" id="{7E8E47FE-41CD-F827-2F4C-4649B1B1B084}"/>
              </a:ext>
            </a:extLst>
          </p:cNvPr>
          <p:cNvSpPr>
            <a:spLocks noGrp="1"/>
          </p:cNvSpPr>
          <p:nvPr>
            <p:ph type="body" idx="19" hasCustomPrompt="1"/>
          </p:nvPr>
        </p:nvSpPr>
        <p:spPr>
          <a:xfrm>
            <a:off x="5025319"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7" name="Fourth Metric">
            <a:extLst>
              <a:ext uri="{FF2B5EF4-FFF2-40B4-BE49-F238E27FC236}">
                <a16:creationId xmlns:a16="http://schemas.microsoft.com/office/drawing/2014/main" id="{AAE5A664-3E05-A435-932D-3BD7C59D0504}"/>
              </a:ext>
            </a:extLst>
          </p:cNvPr>
          <p:cNvSpPr>
            <a:spLocks noGrp="1"/>
          </p:cNvSpPr>
          <p:nvPr>
            <p:ph type="body" idx="20" hasCustomPrompt="1"/>
          </p:nvPr>
        </p:nvSpPr>
        <p:spPr>
          <a:xfrm>
            <a:off x="10056749"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 name="Fourth Metric Label">
            <a:extLst>
              <a:ext uri="{FF2B5EF4-FFF2-40B4-BE49-F238E27FC236}">
                <a16:creationId xmlns:a16="http://schemas.microsoft.com/office/drawing/2014/main" id="{441CAF8E-8900-E127-2326-8D481901ABA6}"/>
              </a:ext>
            </a:extLst>
          </p:cNvPr>
          <p:cNvSpPr>
            <a:spLocks noGrp="1"/>
          </p:cNvSpPr>
          <p:nvPr>
            <p:ph type="body" idx="22" hasCustomPrompt="1"/>
          </p:nvPr>
        </p:nvSpPr>
        <p:spPr>
          <a:xfrm>
            <a:off x="10056749"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Tree>
    <p:extLst>
      <p:ext uri="{BB962C8B-B14F-4D97-AF65-F5344CB8AC3E}">
        <p14:creationId xmlns:p14="http://schemas.microsoft.com/office/powerpoint/2010/main" val="383103745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6 Metrics">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05C2551E-E31E-E069-B174-12705C07DD2E}"/>
              </a:ext>
              <a:ext uri="{C183D7F6-B498-43B3-948B-1728B52AA6E4}">
                <adec:decorative xmlns:adec="http://schemas.microsoft.com/office/drawing/2017/decorative" val="1"/>
              </a:ext>
            </a:extLst>
          </p:cNvPr>
          <p:cNvSpPr/>
          <p:nvPr/>
        </p:nvSpPr>
        <p:spPr>
          <a:xfrm>
            <a:off x="10077461" y="1840722"/>
            <a:ext cx="3913834" cy="4720165"/>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49" name="Rectangle 48">
            <a:extLst>
              <a:ext uri="{FF2B5EF4-FFF2-40B4-BE49-F238E27FC236}">
                <a16:creationId xmlns:a16="http://schemas.microsoft.com/office/drawing/2014/main" id="{BEE3F9B6-10BC-6C5A-E9D5-435BAE262D58}"/>
              </a:ext>
              <a:ext uri="{C183D7F6-B498-43B3-948B-1728B52AA6E4}">
                <adec:decorative xmlns:adec="http://schemas.microsoft.com/office/drawing/2017/decorative" val="1"/>
              </a:ext>
            </a:extLst>
          </p:cNvPr>
          <p:cNvSpPr/>
          <p:nvPr/>
        </p:nvSpPr>
        <p:spPr>
          <a:xfrm>
            <a:off x="10244606" y="1996027"/>
            <a:ext cx="3579546" cy="4409551"/>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7B3DE2D3-6A54-00E1-9288-C22013C9FA59}"/>
              </a:ext>
              <a:ext uri="{C183D7F6-B498-43B3-948B-1728B52AA6E4}">
                <adec:decorative xmlns:adec="http://schemas.microsoft.com/office/drawing/2017/decorative" val="1"/>
              </a:ext>
            </a:extLst>
          </p:cNvPr>
          <p:cNvSpPr/>
          <p:nvPr/>
        </p:nvSpPr>
        <p:spPr>
          <a:xfrm>
            <a:off x="605512"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0E7C431-1517-C6CA-FF03-48A6F21EC58E}"/>
              </a:ext>
              <a:ext uri="{C183D7F6-B498-43B3-948B-1728B52AA6E4}">
                <adec:decorative xmlns:adec="http://schemas.microsoft.com/office/drawing/2017/decorative" val="1"/>
              </a:ext>
            </a:extLst>
          </p:cNvPr>
          <p:cNvSpPr/>
          <p:nvPr/>
        </p:nvSpPr>
        <p:spPr>
          <a:xfrm>
            <a:off x="702070"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8" name="Footer Placeholder">
            <a:extLst>
              <a:ext uri="{FF2B5EF4-FFF2-40B4-BE49-F238E27FC236}">
                <a16:creationId xmlns:a16="http://schemas.microsoft.com/office/drawing/2014/main" id="{AD51228D-A6D2-1BA3-D926-87BBD1575EB1}"/>
              </a:ext>
              <a:ext uri="{C183D7F6-B498-43B3-948B-1728B52AA6E4}">
                <adec:decorative xmlns:adec="http://schemas.microsoft.com/office/drawing/2017/decorative" val="1"/>
              </a:ext>
            </a:extLst>
          </p:cNvPr>
          <p:cNvSpPr>
            <a:spLocks noGrp="1"/>
          </p:cNvSpPr>
          <p:nvPr>
            <p:ph type="ftr" sz="quarter" idx="26"/>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0" name="Slide Number">
            <a:extLst>
              <a:ext uri="{FF2B5EF4-FFF2-40B4-BE49-F238E27FC236}">
                <a16:creationId xmlns:a16="http://schemas.microsoft.com/office/drawing/2014/main" id="{79C8075C-B2B8-4B47-D566-9F1E8DEF602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4" name="First Metric">
            <a:extLst>
              <a:ext uri="{FF2B5EF4-FFF2-40B4-BE49-F238E27FC236}">
                <a16:creationId xmlns:a16="http://schemas.microsoft.com/office/drawing/2014/main" id="{675DB8B5-5BB4-617D-F18D-9E2BE9B21ED3}"/>
              </a:ext>
            </a:extLst>
          </p:cNvPr>
          <p:cNvSpPr>
            <a:spLocks noGrp="1"/>
          </p:cNvSpPr>
          <p:nvPr>
            <p:ph type="body" idx="13" hasCustomPrompt="1"/>
          </p:nvPr>
        </p:nvSpPr>
        <p:spPr>
          <a:xfrm>
            <a:off x="700392"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5" name="First Metric Label">
            <a:extLst>
              <a:ext uri="{FF2B5EF4-FFF2-40B4-BE49-F238E27FC236}">
                <a16:creationId xmlns:a16="http://schemas.microsoft.com/office/drawing/2014/main" id="{E83EC81F-4965-254A-672D-F5E0719600D4}"/>
              </a:ext>
            </a:extLst>
          </p:cNvPr>
          <p:cNvSpPr>
            <a:spLocks noGrp="1"/>
          </p:cNvSpPr>
          <p:nvPr>
            <p:ph type="body" sz="quarter" idx="14" hasCustomPrompt="1"/>
          </p:nvPr>
        </p:nvSpPr>
        <p:spPr>
          <a:xfrm>
            <a:off x="689705"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26" name="First Paragraph">
            <a:extLst>
              <a:ext uri="{FF2B5EF4-FFF2-40B4-BE49-F238E27FC236}">
                <a16:creationId xmlns:a16="http://schemas.microsoft.com/office/drawing/2014/main" id="{921A5BB4-C9C1-0909-559E-108F944C8F8B}"/>
              </a:ext>
            </a:extLst>
          </p:cNvPr>
          <p:cNvSpPr>
            <a:spLocks noGrp="1"/>
          </p:cNvSpPr>
          <p:nvPr>
            <p:ph type="body" sz="quarter" idx="25" hasCustomPrompt="1"/>
          </p:nvPr>
        </p:nvSpPr>
        <p:spPr>
          <a:xfrm>
            <a:off x="10469880" y="2194562"/>
            <a:ext cx="3246120" cy="3892098"/>
          </a:xfrm>
          <a:prstGeom prst="rect">
            <a:avLst/>
          </a:prstGeom>
        </p:spPr>
        <p:txBody>
          <a:bodyPr anchor="ct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6" name="Rectangle 5">
            <a:extLst>
              <a:ext uri="{FF2B5EF4-FFF2-40B4-BE49-F238E27FC236}">
                <a16:creationId xmlns:a16="http://schemas.microsoft.com/office/drawing/2014/main" id="{48066B39-09AD-21CB-CDE0-232918CFCC10}"/>
              </a:ext>
              <a:ext uri="{C183D7F6-B498-43B3-948B-1728B52AA6E4}">
                <adec:decorative xmlns:adec="http://schemas.microsoft.com/office/drawing/2017/decorative" val="1"/>
              </a:ext>
            </a:extLst>
          </p:cNvPr>
          <p:cNvSpPr/>
          <p:nvPr/>
        </p:nvSpPr>
        <p:spPr>
          <a:xfrm>
            <a:off x="3674328"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7" name="Rectangle 6">
            <a:extLst>
              <a:ext uri="{FF2B5EF4-FFF2-40B4-BE49-F238E27FC236}">
                <a16:creationId xmlns:a16="http://schemas.microsoft.com/office/drawing/2014/main" id="{24CE36CF-07FB-FDC1-6283-CEEB99A58EF7}"/>
              </a:ext>
              <a:ext uri="{C183D7F6-B498-43B3-948B-1728B52AA6E4}">
                <adec:decorative xmlns:adec="http://schemas.microsoft.com/office/drawing/2017/decorative" val="1"/>
              </a:ext>
            </a:extLst>
          </p:cNvPr>
          <p:cNvSpPr/>
          <p:nvPr/>
        </p:nvSpPr>
        <p:spPr>
          <a:xfrm>
            <a:off x="3770886"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7" name="First Metric">
            <a:extLst>
              <a:ext uri="{FF2B5EF4-FFF2-40B4-BE49-F238E27FC236}">
                <a16:creationId xmlns:a16="http://schemas.microsoft.com/office/drawing/2014/main" id="{49C47315-DC23-B3D7-896C-53408468013A}"/>
              </a:ext>
            </a:extLst>
          </p:cNvPr>
          <p:cNvSpPr>
            <a:spLocks noGrp="1"/>
          </p:cNvSpPr>
          <p:nvPr>
            <p:ph type="body" idx="27" hasCustomPrompt="1"/>
          </p:nvPr>
        </p:nvSpPr>
        <p:spPr>
          <a:xfrm>
            <a:off x="3769207"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1" name="First Metric Label">
            <a:extLst>
              <a:ext uri="{FF2B5EF4-FFF2-40B4-BE49-F238E27FC236}">
                <a16:creationId xmlns:a16="http://schemas.microsoft.com/office/drawing/2014/main" id="{984C9B6A-09CD-24F1-7183-66D2703F2198}"/>
              </a:ext>
            </a:extLst>
          </p:cNvPr>
          <p:cNvSpPr>
            <a:spLocks noGrp="1"/>
          </p:cNvSpPr>
          <p:nvPr>
            <p:ph type="body" sz="quarter" idx="28" hasCustomPrompt="1"/>
          </p:nvPr>
        </p:nvSpPr>
        <p:spPr>
          <a:xfrm>
            <a:off x="3758520"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2" name="Rectangle 31">
            <a:extLst>
              <a:ext uri="{FF2B5EF4-FFF2-40B4-BE49-F238E27FC236}">
                <a16:creationId xmlns:a16="http://schemas.microsoft.com/office/drawing/2014/main" id="{C7244F15-E0C3-5508-A294-472DAEC434C6}"/>
              </a:ext>
              <a:ext uri="{C183D7F6-B498-43B3-948B-1728B52AA6E4}">
                <adec:decorative xmlns:adec="http://schemas.microsoft.com/office/drawing/2017/decorative" val="1"/>
              </a:ext>
            </a:extLst>
          </p:cNvPr>
          <p:cNvSpPr/>
          <p:nvPr/>
        </p:nvSpPr>
        <p:spPr>
          <a:xfrm>
            <a:off x="6769906"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3" name="Rectangle 32">
            <a:extLst>
              <a:ext uri="{FF2B5EF4-FFF2-40B4-BE49-F238E27FC236}">
                <a16:creationId xmlns:a16="http://schemas.microsoft.com/office/drawing/2014/main" id="{78F5CE19-6E98-3B08-B8C4-B4FBA29D2C7D}"/>
              </a:ext>
              <a:ext uri="{C183D7F6-B498-43B3-948B-1728B52AA6E4}">
                <adec:decorative xmlns:adec="http://schemas.microsoft.com/office/drawing/2017/decorative" val="1"/>
              </a:ext>
            </a:extLst>
          </p:cNvPr>
          <p:cNvSpPr/>
          <p:nvPr/>
        </p:nvSpPr>
        <p:spPr>
          <a:xfrm>
            <a:off x="6866464"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4" name="First Metric">
            <a:extLst>
              <a:ext uri="{FF2B5EF4-FFF2-40B4-BE49-F238E27FC236}">
                <a16:creationId xmlns:a16="http://schemas.microsoft.com/office/drawing/2014/main" id="{7F1C5705-EB6C-300D-4A5C-EF37C8EFF450}"/>
              </a:ext>
            </a:extLst>
          </p:cNvPr>
          <p:cNvSpPr>
            <a:spLocks noGrp="1"/>
          </p:cNvSpPr>
          <p:nvPr>
            <p:ph type="body" idx="29" hasCustomPrompt="1"/>
          </p:nvPr>
        </p:nvSpPr>
        <p:spPr>
          <a:xfrm>
            <a:off x="6864786"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5" name="First Metric Label">
            <a:extLst>
              <a:ext uri="{FF2B5EF4-FFF2-40B4-BE49-F238E27FC236}">
                <a16:creationId xmlns:a16="http://schemas.microsoft.com/office/drawing/2014/main" id="{92905B58-CB61-006C-D0AD-115A88FBF550}"/>
              </a:ext>
            </a:extLst>
          </p:cNvPr>
          <p:cNvSpPr>
            <a:spLocks noGrp="1"/>
          </p:cNvSpPr>
          <p:nvPr>
            <p:ph type="body" sz="quarter" idx="30" hasCustomPrompt="1"/>
          </p:nvPr>
        </p:nvSpPr>
        <p:spPr>
          <a:xfrm>
            <a:off x="6854099"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6" name="Rectangle 35">
            <a:extLst>
              <a:ext uri="{FF2B5EF4-FFF2-40B4-BE49-F238E27FC236}">
                <a16:creationId xmlns:a16="http://schemas.microsoft.com/office/drawing/2014/main" id="{61C463A6-FF9F-D5CE-A31A-0CD22F6F9ACE}"/>
              </a:ext>
              <a:ext uri="{C183D7F6-B498-43B3-948B-1728B52AA6E4}">
                <adec:decorative xmlns:adec="http://schemas.microsoft.com/office/drawing/2017/decorative" val="1"/>
              </a:ext>
            </a:extLst>
          </p:cNvPr>
          <p:cNvSpPr/>
          <p:nvPr/>
        </p:nvSpPr>
        <p:spPr>
          <a:xfrm>
            <a:off x="605512"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7" name="Rectangle 36">
            <a:extLst>
              <a:ext uri="{FF2B5EF4-FFF2-40B4-BE49-F238E27FC236}">
                <a16:creationId xmlns:a16="http://schemas.microsoft.com/office/drawing/2014/main" id="{DC522F04-DE71-F0F0-E493-2349A994CF6D}"/>
              </a:ext>
              <a:ext uri="{C183D7F6-B498-43B3-948B-1728B52AA6E4}">
                <adec:decorative xmlns:adec="http://schemas.microsoft.com/office/drawing/2017/decorative" val="1"/>
              </a:ext>
            </a:extLst>
          </p:cNvPr>
          <p:cNvSpPr/>
          <p:nvPr/>
        </p:nvSpPr>
        <p:spPr>
          <a:xfrm>
            <a:off x="702070"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8" name="First Metric">
            <a:extLst>
              <a:ext uri="{FF2B5EF4-FFF2-40B4-BE49-F238E27FC236}">
                <a16:creationId xmlns:a16="http://schemas.microsoft.com/office/drawing/2014/main" id="{84483CE6-84CB-E42A-B604-B896DDCF3869}"/>
              </a:ext>
            </a:extLst>
          </p:cNvPr>
          <p:cNvSpPr>
            <a:spLocks noGrp="1"/>
          </p:cNvSpPr>
          <p:nvPr>
            <p:ph type="body" idx="31" hasCustomPrompt="1"/>
          </p:nvPr>
        </p:nvSpPr>
        <p:spPr>
          <a:xfrm>
            <a:off x="700392"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B49C9CB0-DFC0-D0DF-8205-9F6F24E0AB8F}"/>
              </a:ext>
            </a:extLst>
          </p:cNvPr>
          <p:cNvSpPr>
            <a:spLocks noGrp="1"/>
          </p:cNvSpPr>
          <p:nvPr>
            <p:ph type="body" sz="quarter" idx="32" hasCustomPrompt="1"/>
          </p:nvPr>
        </p:nvSpPr>
        <p:spPr>
          <a:xfrm>
            <a:off x="689705"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0" name="Rectangle 39">
            <a:extLst>
              <a:ext uri="{FF2B5EF4-FFF2-40B4-BE49-F238E27FC236}">
                <a16:creationId xmlns:a16="http://schemas.microsoft.com/office/drawing/2014/main" id="{9BBABF05-E5C5-3BC6-F1A5-220508FE2B6D}"/>
              </a:ext>
              <a:ext uri="{C183D7F6-B498-43B3-948B-1728B52AA6E4}">
                <adec:decorative xmlns:adec="http://schemas.microsoft.com/office/drawing/2017/decorative" val="1"/>
              </a:ext>
            </a:extLst>
          </p:cNvPr>
          <p:cNvSpPr/>
          <p:nvPr/>
        </p:nvSpPr>
        <p:spPr>
          <a:xfrm>
            <a:off x="3674328"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FA8DD541-4CB6-5058-DC14-E452A0093721}"/>
              </a:ext>
              <a:ext uri="{C183D7F6-B498-43B3-948B-1728B52AA6E4}">
                <adec:decorative xmlns:adec="http://schemas.microsoft.com/office/drawing/2017/decorative" val="1"/>
              </a:ext>
            </a:extLst>
          </p:cNvPr>
          <p:cNvSpPr/>
          <p:nvPr/>
        </p:nvSpPr>
        <p:spPr>
          <a:xfrm>
            <a:off x="3770886"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2" name="First Metric">
            <a:extLst>
              <a:ext uri="{FF2B5EF4-FFF2-40B4-BE49-F238E27FC236}">
                <a16:creationId xmlns:a16="http://schemas.microsoft.com/office/drawing/2014/main" id="{793AC70F-43B9-DFDF-5C77-8026FE82B993}"/>
              </a:ext>
            </a:extLst>
          </p:cNvPr>
          <p:cNvSpPr>
            <a:spLocks noGrp="1"/>
          </p:cNvSpPr>
          <p:nvPr>
            <p:ph type="body" idx="33" hasCustomPrompt="1"/>
          </p:nvPr>
        </p:nvSpPr>
        <p:spPr>
          <a:xfrm>
            <a:off x="3769207"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3" name="First Metric Label">
            <a:extLst>
              <a:ext uri="{FF2B5EF4-FFF2-40B4-BE49-F238E27FC236}">
                <a16:creationId xmlns:a16="http://schemas.microsoft.com/office/drawing/2014/main" id="{3AC0709D-6500-87AD-59BE-AF568AA35F09}"/>
              </a:ext>
            </a:extLst>
          </p:cNvPr>
          <p:cNvSpPr>
            <a:spLocks noGrp="1"/>
          </p:cNvSpPr>
          <p:nvPr>
            <p:ph type="body" sz="quarter" idx="34" hasCustomPrompt="1"/>
          </p:nvPr>
        </p:nvSpPr>
        <p:spPr>
          <a:xfrm>
            <a:off x="3758520"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4" name="Rectangle 43">
            <a:extLst>
              <a:ext uri="{FF2B5EF4-FFF2-40B4-BE49-F238E27FC236}">
                <a16:creationId xmlns:a16="http://schemas.microsoft.com/office/drawing/2014/main" id="{3E7A3778-8219-0FE8-B21E-9D353457C1C3}"/>
              </a:ext>
              <a:ext uri="{C183D7F6-B498-43B3-948B-1728B52AA6E4}">
                <adec:decorative xmlns:adec="http://schemas.microsoft.com/office/drawing/2017/decorative" val="1"/>
              </a:ext>
            </a:extLst>
          </p:cNvPr>
          <p:cNvSpPr/>
          <p:nvPr/>
        </p:nvSpPr>
        <p:spPr>
          <a:xfrm>
            <a:off x="6769906"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5" name="Rectangle 44">
            <a:extLst>
              <a:ext uri="{FF2B5EF4-FFF2-40B4-BE49-F238E27FC236}">
                <a16:creationId xmlns:a16="http://schemas.microsoft.com/office/drawing/2014/main" id="{18EF9AEE-05E5-7AA7-352B-4D6C47ADA8A1}"/>
              </a:ext>
              <a:ext uri="{C183D7F6-B498-43B3-948B-1728B52AA6E4}">
                <adec:decorative xmlns:adec="http://schemas.microsoft.com/office/drawing/2017/decorative" val="1"/>
              </a:ext>
            </a:extLst>
          </p:cNvPr>
          <p:cNvSpPr/>
          <p:nvPr/>
        </p:nvSpPr>
        <p:spPr>
          <a:xfrm>
            <a:off x="6866464"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6" name="First Metric">
            <a:extLst>
              <a:ext uri="{FF2B5EF4-FFF2-40B4-BE49-F238E27FC236}">
                <a16:creationId xmlns:a16="http://schemas.microsoft.com/office/drawing/2014/main" id="{3EA6B16B-35FD-7842-7F2B-AFB2147B7858}"/>
              </a:ext>
            </a:extLst>
          </p:cNvPr>
          <p:cNvSpPr>
            <a:spLocks noGrp="1"/>
          </p:cNvSpPr>
          <p:nvPr>
            <p:ph type="body" idx="35" hasCustomPrompt="1"/>
          </p:nvPr>
        </p:nvSpPr>
        <p:spPr>
          <a:xfrm>
            <a:off x="6864786"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89A50D80-39CB-E608-532E-773DC0ADD350}"/>
              </a:ext>
            </a:extLst>
          </p:cNvPr>
          <p:cNvSpPr>
            <a:spLocks noGrp="1"/>
          </p:cNvSpPr>
          <p:nvPr>
            <p:ph type="body" sz="quarter" idx="36" hasCustomPrompt="1"/>
          </p:nvPr>
        </p:nvSpPr>
        <p:spPr>
          <a:xfrm>
            <a:off x="6854099"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0" name="Subtitle">
            <a:extLst>
              <a:ext uri="{FF2B5EF4-FFF2-40B4-BE49-F238E27FC236}">
                <a16:creationId xmlns:a16="http://schemas.microsoft.com/office/drawing/2014/main" id="{B855FF8B-C0EF-66F1-DD15-18E055C22E9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42242160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8 Metric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0D7620-8340-6CA9-B751-03CD211C369A}"/>
              </a:ext>
              <a:ext uri="{C183D7F6-B498-43B3-948B-1728B52AA6E4}">
                <adec:decorative xmlns:adec="http://schemas.microsoft.com/office/drawing/2017/decorative" val="1"/>
              </a:ext>
            </a:extLst>
          </p:cNvPr>
          <p:cNvSpPr/>
          <p:nvPr/>
        </p:nvSpPr>
        <p:spPr>
          <a:xfrm>
            <a:off x="1259198"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Rectangle 12">
            <a:extLst>
              <a:ext uri="{FF2B5EF4-FFF2-40B4-BE49-F238E27FC236}">
                <a16:creationId xmlns:a16="http://schemas.microsoft.com/office/drawing/2014/main" id="{7FD42394-945A-CA8E-83C8-0CB6E463B4CF}"/>
              </a:ext>
              <a:ext uri="{C183D7F6-B498-43B3-948B-1728B52AA6E4}">
                <adec:decorative xmlns:adec="http://schemas.microsoft.com/office/drawing/2017/decorative" val="1"/>
              </a:ext>
            </a:extLst>
          </p:cNvPr>
          <p:cNvSpPr/>
          <p:nvPr/>
        </p:nvSpPr>
        <p:spPr>
          <a:xfrm>
            <a:off x="1355756"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6" name="First Metric">
            <a:extLst>
              <a:ext uri="{FF2B5EF4-FFF2-40B4-BE49-F238E27FC236}">
                <a16:creationId xmlns:a16="http://schemas.microsoft.com/office/drawing/2014/main" id="{82086200-5F8F-D584-3955-14453E882D4D}"/>
              </a:ext>
            </a:extLst>
          </p:cNvPr>
          <p:cNvSpPr>
            <a:spLocks noGrp="1"/>
          </p:cNvSpPr>
          <p:nvPr>
            <p:ph type="body" idx="31" hasCustomPrompt="1"/>
          </p:nvPr>
        </p:nvSpPr>
        <p:spPr>
          <a:xfrm>
            <a:off x="1354078"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7" name="First Metric Label">
            <a:extLst>
              <a:ext uri="{FF2B5EF4-FFF2-40B4-BE49-F238E27FC236}">
                <a16:creationId xmlns:a16="http://schemas.microsoft.com/office/drawing/2014/main" id="{5CA1E5CB-6EB5-97CC-CAC7-F620060959F9}"/>
              </a:ext>
            </a:extLst>
          </p:cNvPr>
          <p:cNvSpPr>
            <a:spLocks noGrp="1"/>
          </p:cNvSpPr>
          <p:nvPr>
            <p:ph type="body" sz="quarter" idx="32" hasCustomPrompt="1"/>
          </p:nvPr>
        </p:nvSpPr>
        <p:spPr>
          <a:xfrm>
            <a:off x="1343391"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5" name="Footer Placeholder">
            <a:extLst>
              <a:ext uri="{FF2B5EF4-FFF2-40B4-BE49-F238E27FC236}">
                <a16:creationId xmlns:a16="http://schemas.microsoft.com/office/drawing/2014/main" id="{00B5D1B9-812B-70A0-2B7E-84DCF4080DE7}"/>
              </a:ext>
              <a:ext uri="{C183D7F6-B498-43B3-948B-1728B52AA6E4}">
                <adec:decorative xmlns:adec="http://schemas.microsoft.com/office/drawing/2017/decorative" val="1"/>
              </a:ext>
            </a:extLst>
          </p:cNvPr>
          <p:cNvSpPr>
            <a:spLocks noGrp="1"/>
          </p:cNvSpPr>
          <p:nvPr>
            <p:ph type="ftr" sz="quarter" idx="3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7" name="Slide Number">
            <a:extLst>
              <a:ext uri="{FF2B5EF4-FFF2-40B4-BE49-F238E27FC236}">
                <a16:creationId xmlns:a16="http://schemas.microsoft.com/office/drawing/2014/main" id="{ED44C44A-CCBF-B47C-FA13-BA1E37F7AFDE}"/>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8" name="Rectangle 27">
            <a:extLst>
              <a:ext uri="{FF2B5EF4-FFF2-40B4-BE49-F238E27FC236}">
                <a16:creationId xmlns:a16="http://schemas.microsoft.com/office/drawing/2014/main" id="{FA076A0D-417E-3FEC-C3FE-465E4EA7B801}"/>
              </a:ext>
              <a:ext uri="{C183D7F6-B498-43B3-948B-1728B52AA6E4}">
                <adec:decorative xmlns:adec="http://schemas.microsoft.com/office/drawing/2017/decorative" val="1"/>
              </a:ext>
            </a:extLst>
          </p:cNvPr>
          <p:cNvSpPr/>
          <p:nvPr/>
        </p:nvSpPr>
        <p:spPr>
          <a:xfrm>
            <a:off x="4345856"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4" name="Rectangle 33">
            <a:extLst>
              <a:ext uri="{FF2B5EF4-FFF2-40B4-BE49-F238E27FC236}">
                <a16:creationId xmlns:a16="http://schemas.microsoft.com/office/drawing/2014/main" id="{6DD05BC4-6EBF-6A48-2692-AD6386181384}"/>
              </a:ext>
              <a:ext uri="{C183D7F6-B498-43B3-948B-1728B52AA6E4}">
                <adec:decorative xmlns:adec="http://schemas.microsoft.com/office/drawing/2017/decorative" val="1"/>
              </a:ext>
            </a:extLst>
          </p:cNvPr>
          <p:cNvSpPr/>
          <p:nvPr/>
        </p:nvSpPr>
        <p:spPr>
          <a:xfrm>
            <a:off x="4442414"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8" name="First Metric">
            <a:extLst>
              <a:ext uri="{FF2B5EF4-FFF2-40B4-BE49-F238E27FC236}">
                <a16:creationId xmlns:a16="http://schemas.microsoft.com/office/drawing/2014/main" id="{3791EF45-5AA2-EF17-61E6-CD4A4D657AF0}"/>
              </a:ext>
            </a:extLst>
          </p:cNvPr>
          <p:cNvSpPr>
            <a:spLocks noGrp="1"/>
          </p:cNvSpPr>
          <p:nvPr>
            <p:ph type="body" idx="33" hasCustomPrompt="1"/>
          </p:nvPr>
        </p:nvSpPr>
        <p:spPr>
          <a:xfrm>
            <a:off x="4440736"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F3DC5FBB-B11F-2933-3694-7BAA4E6EAC9E}"/>
              </a:ext>
            </a:extLst>
          </p:cNvPr>
          <p:cNvSpPr>
            <a:spLocks noGrp="1"/>
          </p:cNvSpPr>
          <p:nvPr>
            <p:ph type="body" sz="quarter" idx="34" hasCustomPrompt="1"/>
          </p:nvPr>
        </p:nvSpPr>
        <p:spPr>
          <a:xfrm>
            <a:off x="4430049"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0" name="Rectangle 39">
            <a:extLst>
              <a:ext uri="{FF2B5EF4-FFF2-40B4-BE49-F238E27FC236}">
                <a16:creationId xmlns:a16="http://schemas.microsoft.com/office/drawing/2014/main" id="{A6303B50-1578-E04F-6B44-A1EB0AB28C33}"/>
              </a:ext>
              <a:ext uri="{C183D7F6-B498-43B3-948B-1728B52AA6E4}">
                <adec:decorative xmlns:adec="http://schemas.microsoft.com/office/drawing/2017/decorative" val="1"/>
              </a:ext>
            </a:extLst>
          </p:cNvPr>
          <p:cNvSpPr/>
          <p:nvPr/>
        </p:nvSpPr>
        <p:spPr>
          <a:xfrm>
            <a:off x="7414671"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1AD0030D-626E-B580-821C-D2E60A1B6CD9}"/>
              </a:ext>
              <a:ext uri="{C183D7F6-B498-43B3-948B-1728B52AA6E4}">
                <adec:decorative xmlns:adec="http://schemas.microsoft.com/office/drawing/2017/decorative" val="1"/>
              </a:ext>
            </a:extLst>
          </p:cNvPr>
          <p:cNvSpPr/>
          <p:nvPr/>
        </p:nvSpPr>
        <p:spPr>
          <a:xfrm>
            <a:off x="7511229"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2" name="First Metric">
            <a:extLst>
              <a:ext uri="{FF2B5EF4-FFF2-40B4-BE49-F238E27FC236}">
                <a16:creationId xmlns:a16="http://schemas.microsoft.com/office/drawing/2014/main" id="{8D0EA28E-B3EC-FD79-AC88-77B0E5B91DA8}"/>
              </a:ext>
            </a:extLst>
          </p:cNvPr>
          <p:cNvSpPr>
            <a:spLocks noGrp="1"/>
          </p:cNvSpPr>
          <p:nvPr>
            <p:ph type="body" idx="35" hasCustomPrompt="1"/>
          </p:nvPr>
        </p:nvSpPr>
        <p:spPr>
          <a:xfrm>
            <a:off x="7509551"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3" name="First Metric Label">
            <a:extLst>
              <a:ext uri="{FF2B5EF4-FFF2-40B4-BE49-F238E27FC236}">
                <a16:creationId xmlns:a16="http://schemas.microsoft.com/office/drawing/2014/main" id="{3DFC7362-A4A7-A1F7-BA67-7B5C110459E0}"/>
              </a:ext>
            </a:extLst>
          </p:cNvPr>
          <p:cNvSpPr>
            <a:spLocks noGrp="1"/>
          </p:cNvSpPr>
          <p:nvPr>
            <p:ph type="body" sz="quarter" idx="36" hasCustomPrompt="1"/>
          </p:nvPr>
        </p:nvSpPr>
        <p:spPr>
          <a:xfrm>
            <a:off x="7498864"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4" name="Rectangle 43">
            <a:extLst>
              <a:ext uri="{FF2B5EF4-FFF2-40B4-BE49-F238E27FC236}">
                <a16:creationId xmlns:a16="http://schemas.microsoft.com/office/drawing/2014/main" id="{43BF583A-6828-C2EB-4953-EDEEEFFBACCC}"/>
              </a:ext>
              <a:ext uri="{C183D7F6-B498-43B3-948B-1728B52AA6E4}">
                <adec:decorative xmlns:adec="http://schemas.microsoft.com/office/drawing/2017/decorative" val="1"/>
              </a:ext>
            </a:extLst>
          </p:cNvPr>
          <p:cNvSpPr/>
          <p:nvPr/>
        </p:nvSpPr>
        <p:spPr>
          <a:xfrm>
            <a:off x="10501329"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5" name="Rectangle 44">
            <a:extLst>
              <a:ext uri="{FF2B5EF4-FFF2-40B4-BE49-F238E27FC236}">
                <a16:creationId xmlns:a16="http://schemas.microsoft.com/office/drawing/2014/main" id="{6562B59B-AE24-DC03-858C-418146E15789}"/>
              </a:ext>
              <a:ext uri="{C183D7F6-B498-43B3-948B-1728B52AA6E4}">
                <adec:decorative xmlns:adec="http://schemas.microsoft.com/office/drawing/2017/decorative" val="1"/>
              </a:ext>
            </a:extLst>
          </p:cNvPr>
          <p:cNvSpPr/>
          <p:nvPr/>
        </p:nvSpPr>
        <p:spPr>
          <a:xfrm>
            <a:off x="10597887"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6" name="First Metric">
            <a:extLst>
              <a:ext uri="{FF2B5EF4-FFF2-40B4-BE49-F238E27FC236}">
                <a16:creationId xmlns:a16="http://schemas.microsoft.com/office/drawing/2014/main" id="{18AB1A35-F8C6-8284-7A41-801D83423E24}"/>
              </a:ext>
            </a:extLst>
          </p:cNvPr>
          <p:cNvSpPr>
            <a:spLocks noGrp="1"/>
          </p:cNvSpPr>
          <p:nvPr>
            <p:ph type="body" idx="37" hasCustomPrompt="1"/>
          </p:nvPr>
        </p:nvSpPr>
        <p:spPr>
          <a:xfrm>
            <a:off x="10596209"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0C648B86-0D67-3204-C434-46E36D6D546E}"/>
              </a:ext>
            </a:extLst>
          </p:cNvPr>
          <p:cNvSpPr>
            <a:spLocks noGrp="1"/>
          </p:cNvSpPr>
          <p:nvPr>
            <p:ph type="body" sz="quarter" idx="38" hasCustomPrompt="1"/>
          </p:nvPr>
        </p:nvSpPr>
        <p:spPr>
          <a:xfrm>
            <a:off x="10585522"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8" name="Rectangle 47">
            <a:extLst>
              <a:ext uri="{FF2B5EF4-FFF2-40B4-BE49-F238E27FC236}">
                <a16:creationId xmlns:a16="http://schemas.microsoft.com/office/drawing/2014/main" id="{10AA4F5F-D4D4-046F-F9BB-572CEB592965}"/>
              </a:ext>
              <a:ext uri="{C183D7F6-B498-43B3-948B-1728B52AA6E4}">
                <adec:decorative xmlns:adec="http://schemas.microsoft.com/office/drawing/2017/decorative" val="1"/>
              </a:ext>
            </a:extLst>
          </p:cNvPr>
          <p:cNvSpPr/>
          <p:nvPr/>
        </p:nvSpPr>
        <p:spPr>
          <a:xfrm>
            <a:off x="1259198"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9" name="Rectangle 48">
            <a:extLst>
              <a:ext uri="{FF2B5EF4-FFF2-40B4-BE49-F238E27FC236}">
                <a16:creationId xmlns:a16="http://schemas.microsoft.com/office/drawing/2014/main" id="{274F7166-BA5D-AEF6-22E3-84576033156B}"/>
              </a:ext>
              <a:ext uri="{C183D7F6-B498-43B3-948B-1728B52AA6E4}">
                <adec:decorative xmlns:adec="http://schemas.microsoft.com/office/drawing/2017/decorative" val="1"/>
              </a:ext>
            </a:extLst>
          </p:cNvPr>
          <p:cNvSpPr/>
          <p:nvPr/>
        </p:nvSpPr>
        <p:spPr>
          <a:xfrm>
            <a:off x="1355756"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0" name="First Metric">
            <a:extLst>
              <a:ext uri="{FF2B5EF4-FFF2-40B4-BE49-F238E27FC236}">
                <a16:creationId xmlns:a16="http://schemas.microsoft.com/office/drawing/2014/main" id="{432DDFC1-5C00-B58C-8198-CAB6EE9D7F5A}"/>
              </a:ext>
            </a:extLst>
          </p:cNvPr>
          <p:cNvSpPr>
            <a:spLocks noGrp="1"/>
          </p:cNvSpPr>
          <p:nvPr>
            <p:ph type="body" idx="39" hasCustomPrompt="1"/>
          </p:nvPr>
        </p:nvSpPr>
        <p:spPr>
          <a:xfrm>
            <a:off x="1354078"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0C2AD133-166C-DDB3-7CC9-33297C99E431}"/>
              </a:ext>
            </a:extLst>
          </p:cNvPr>
          <p:cNvSpPr>
            <a:spLocks noGrp="1"/>
          </p:cNvSpPr>
          <p:nvPr>
            <p:ph type="body" sz="quarter" idx="40" hasCustomPrompt="1"/>
          </p:nvPr>
        </p:nvSpPr>
        <p:spPr>
          <a:xfrm>
            <a:off x="1343391"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2" name="Rectangle 51">
            <a:extLst>
              <a:ext uri="{FF2B5EF4-FFF2-40B4-BE49-F238E27FC236}">
                <a16:creationId xmlns:a16="http://schemas.microsoft.com/office/drawing/2014/main" id="{FE516318-426E-CF48-0673-C9C6C51B28FC}"/>
              </a:ext>
              <a:ext uri="{C183D7F6-B498-43B3-948B-1728B52AA6E4}">
                <adec:decorative xmlns:adec="http://schemas.microsoft.com/office/drawing/2017/decorative" val="1"/>
              </a:ext>
            </a:extLst>
          </p:cNvPr>
          <p:cNvSpPr/>
          <p:nvPr/>
        </p:nvSpPr>
        <p:spPr>
          <a:xfrm>
            <a:off x="4345856"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3" name="Rectangle 52">
            <a:extLst>
              <a:ext uri="{FF2B5EF4-FFF2-40B4-BE49-F238E27FC236}">
                <a16:creationId xmlns:a16="http://schemas.microsoft.com/office/drawing/2014/main" id="{B03CA64C-4A1F-32D0-5932-A86A260E0E42}"/>
              </a:ext>
              <a:ext uri="{C183D7F6-B498-43B3-948B-1728B52AA6E4}">
                <adec:decorative xmlns:adec="http://schemas.microsoft.com/office/drawing/2017/decorative" val="1"/>
              </a:ext>
            </a:extLst>
          </p:cNvPr>
          <p:cNvSpPr/>
          <p:nvPr/>
        </p:nvSpPr>
        <p:spPr>
          <a:xfrm>
            <a:off x="4442414"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4" name="First Metric">
            <a:extLst>
              <a:ext uri="{FF2B5EF4-FFF2-40B4-BE49-F238E27FC236}">
                <a16:creationId xmlns:a16="http://schemas.microsoft.com/office/drawing/2014/main" id="{B0A971CD-166E-DD59-1AFC-47A6A93D6AF3}"/>
              </a:ext>
            </a:extLst>
          </p:cNvPr>
          <p:cNvSpPr>
            <a:spLocks noGrp="1"/>
          </p:cNvSpPr>
          <p:nvPr>
            <p:ph type="body" idx="41" hasCustomPrompt="1"/>
          </p:nvPr>
        </p:nvSpPr>
        <p:spPr>
          <a:xfrm>
            <a:off x="4440736"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5" name="First Metric Label">
            <a:extLst>
              <a:ext uri="{FF2B5EF4-FFF2-40B4-BE49-F238E27FC236}">
                <a16:creationId xmlns:a16="http://schemas.microsoft.com/office/drawing/2014/main" id="{1498D6E6-4EFB-8B75-B4CE-C73EBCC2EE7D}"/>
              </a:ext>
            </a:extLst>
          </p:cNvPr>
          <p:cNvSpPr>
            <a:spLocks noGrp="1"/>
          </p:cNvSpPr>
          <p:nvPr>
            <p:ph type="body" sz="quarter" idx="42" hasCustomPrompt="1"/>
          </p:nvPr>
        </p:nvSpPr>
        <p:spPr>
          <a:xfrm>
            <a:off x="4430049"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6" name="Rectangle 55">
            <a:extLst>
              <a:ext uri="{FF2B5EF4-FFF2-40B4-BE49-F238E27FC236}">
                <a16:creationId xmlns:a16="http://schemas.microsoft.com/office/drawing/2014/main" id="{EECB50E8-812D-E350-714E-1DC0821F36F1}"/>
              </a:ext>
              <a:ext uri="{C183D7F6-B498-43B3-948B-1728B52AA6E4}">
                <adec:decorative xmlns:adec="http://schemas.microsoft.com/office/drawing/2017/decorative" val="1"/>
              </a:ext>
            </a:extLst>
          </p:cNvPr>
          <p:cNvSpPr/>
          <p:nvPr/>
        </p:nvSpPr>
        <p:spPr>
          <a:xfrm>
            <a:off x="7414671"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7" name="Rectangle 56">
            <a:extLst>
              <a:ext uri="{FF2B5EF4-FFF2-40B4-BE49-F238E27FC236}">
                <a16:creationId xmlns:a16="http://schemas.microsoft.com/office/drawing/2014/main" id="{748D2C4C-182D-27B0-0B7A-146E82AA803A}"/>
              </a:ext>
              <a:ext uri="{C183D7F6-B498-43B3-948B-1728B52AA6E4}">
                <adec:decorative xmlns:adec="http://schemas.microsoft.com/office/drawing/2017/decorative" val="1"/>
              </a:ext>
            </a:extLst>
          </p:cNvPr>
          <p:cNvSpPr/>
          <p:nvPr/>
        </p:nvSpPr>
        <p:spPr>
          <a:xfrm>
            <a:off x="7511229"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8" name="First Metric">
            <a:extLst>
              <a:ext uri="{FF2B5EF4-FFF2-40B4-BE49-F238E27FC236}">
                <a16:creationId xmlns:a16="http://schemas.microsoft.com/office/drawing/2014/main" id="{C374932A-76F7-56D2-2B1A-5BC8449207D1}"/>
              </a:ext>
            </a:extLst>
          </p:cNvPr>
          <p:cNvSpPr>
            <a:spLocks noGrp="1"/>
          </p:cNvSpPr>
          <p:nvPr>
            <p:ph type="body" idx="43" hasCustomPrompt="1"/>
          </p:nvPr>
        </p:nvSpPr>
        <p:spPr>
          <a:xfrm>
            <a:off x="7509551"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9" name="First Metric Label">
            <a:extLst>
              <a:ext uri="{FF2B5EF4-FFF2-40B4-BE49-F238E27FC236}">
                <a16:creationId xmlns:a16="http://schemas.microsoft.com/office/drawing/2014/main" id="{9682CE43-64CC-64B5-07A9-F43B82CB9DC9}"/>
              </a:ext>
            </a:extLst>
          </p:cNvPr>
          <p:cNvSpPr>
            <a:spLocks noGrp="1"/>
          </p:cNvSpPr>
          <p:nvPr>
            <p:ph type="body" sz="quarter" idx="44" hasCustomPrompt="1"/>
          </p:nvPr>
        </p:nvSpPr>
        <p:spPr>
          <a:xfrm>
            <a:off x="7498864"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60" name="Rectangle 59">
            <a:extLst>
              <a:ext uri="{FF2B5EF4-FFF2-40B4-BE49-F238E27FC236}">
                <a16:creationId xmlns:a16="http://schemas.microsoft.com/office/drawing/2014/main" id="{F31DE1FD-2EAA-5D40-7F40-B66083AFA40A}"/>
              </a:ext>
              <a:ext uri="{C183D7F6-B498-43B3-948B-1728B52AA6E4}">
                <adec:decorative xmlns:adec="http://schemas.microsoft.com/office/drawing/2017/decorative" val="1"/>
              </a:ext>
            </a:extLst>
          </p:cNvPr>
          <p:cNvSpPr/>
          <p:nvPr/>
        </p:nvSpPr>
        <p:spPr>
          <a:xfrm>
            <a:off x="10501329"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1" name="Rectangle 60">
            <a:extLst>
              <a:ext uri="{FF2B5EF4-FFF2-40B4-BE49-F238E27FC236}">
                <a16:creationId xmlns:a16="http://schemas.microsoft.com/office/drawing/2014/main" id="{C3EB48BD-B825-8B3D-A658-8097C12113E6}"/>
              </a:ext>
              <a:ext uri="{C183D7F6-B498-43B3-948B-1728B52AA6E4}">
                <adec:decorative xmlns:adec="http://schemas.microsoft.com/office/drawing/2017/decorative" val="1"/>
              </a:ext>
            </a:extLst>
          </p:cNvPr>
          <p:cNvSpPr/>
          <p:nvPr/>
        </p:nvSpPr>
        <p:spPr>
          <a:xfrm>
            <a:off x="10597887"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2" name="First Metric">
            <a:extLst>
              <a:ext uri="{FF2B5EF4-FFF2-40B4-BE49-F238E27FC236}">
                <a16:creationId xmlns:a16="http://schemas.microsoft.com/office/drawing/2014/main" id="{13323CA5-5341-2C23-58D6-DCE36E79FBC9}"/>
              </a:ext>
            </a:extLst>
          </p:cNvPr>
          <p:cNvSpPr>
            <a:spLocks noGrp="1"/>
          </p:cNvSpPr>
          <p:nvPr>
            <p:ph type="body" idx="45" hasCustomPrompt="1"/>
          </p:nvPr>
        </p:nvSpPr>
        <p:spPr>
          <a:xfrm>
            <a:off x="10596209"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3" name="First Metric Label">
            <a:extLst>
              <a:ext uri="{FF2B5EF4-FFF2-40B4-BE49-F238E27FC236}">
                <a16:creationId xmlns:a16="http://schemas.microsoft.com/office/drawing/2014/main" id="{907E0E3A-087A-0CA9-5F91-511E5CE621D3}"/>
              </a:ext>
            </a:extLst>
          </p:cNvPr>
          <p:cNvSpPr>
            <a:spLocks noGrp="1"/>
          </p:cNvSpPr>
          <p:nvPr>
            <p:ph type="body" sz="quarter" idx="46" hasCustomPrompt="1"/>
          </p:nvPr>
        </p:nvSpPr>
        <p:spPr>
          <a:xfrm>
            <a:off x="10585522"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64" name="Subtitle">
            <a:extLst>
              <a:ext uri="{FF2B5EF4-FFF2-40B4-BE49-F238E27FC236}">
                <a16:creationId xmlns:a16="http://schemas.microsoft.com/office/drawing/2014/main" id="{9FA34EEF-EB9C-5108-F72F-B0855C7DD1F8}"/>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367317162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3 Step Proces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39FC038-5486-5FA9-5095-2A1221C9942E}"/>
              </a:ext>
              <a:ext uri="{C183D7F6-B498-43B3-948B-1728B52AA6E4}">
                <adec:decorative xmlns:adec="http://schemas.microsoft.com/office/drawing/2017/decorative" val="1"/>
              </a:ext>
            </a:extLst>
          </p:cNvPr>
          <p:cNvSpPr>
            <a:spLocks noChangeAspect="1"/>
          </p:cNvSpPr>
          <p:nvPr/>
        </p:nvSpPr>
        <p:spPr>
          <a:xfrm>
            <a:off x="2971800"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80">
              <a:latin typeface="Work Sans Medium" pitchFamily="2" charset="77"/>
            </a:endParaRPr>
          </a:p>
        </p:txBody>
      </p:sp>
      <p:sp>
        <p:nvSpPr>
          <p:cNvPr id="4" name="Oval 3">
            <a:extLst>
              <a:ext uri="{FF2B5EF4-FFF2-40B4-BE49-F238E27FC236}">
                <a16:creationId xmlns:a16="http://schemas.microsoft.com/office/drawing/2014/main" id="{38AB3796-0310-A6DB-7B7B-450F0938BE2D}"/>
              </a:ext>
              <a:ext uri="{C183D7F6-B498-43B3-948B-1728B52AA6E4}">
                <adec:decorative xmlns:adec="http://schemas.microsoft.com/office/drawing/2017/decorative" val="1"/>
              </a:ext>
            </a:extLst>
          </p:cNvPr>
          <p:cNvSpPr>
            <a:spLocks noChangeAspect="1"/>
          </p:cNvSpPr>
          <p:nvPr/>
        </p:nvSpPr>
        <p:spPr>
          <a:xfrm>
            <a:off x="5860256"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5" name="Oval 4">
            <a:extLst>
              <a:ext uri="{FF2B5EF4-FFF2-40B4-BE49-F238E27FC236}">
                <a16:creationId xmlns:a16="http://schemas.microsoft.com/office/drawing/2014/main" id="{9E942BD3-BAB3-83D3-B682-C53B6B7B2C5B}"/>
              </a:ext>
              <a:ext uri="{C183D7F6-B498-43B3-948B-1728B52AA6E4}">
                <adec:decorative xmlns:adec="http://schemas.microsoft.com/office/drawing/2017/decorative" val="1"/>
              </a:ext>
            </a:extLst>
          </p:cNvPr>
          <p:cNvSpPr>
            <a:spLocks noChangeAspect="1"/>
          </p:cNvSpPr>
          <p:nvPr/>
        </p:nvSpPr>
        <p:spPr>
          <a:xfrm>
            <a:off x="8748713"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grpSp>
        <p:nvGrpSpPr>
          <p:cNvPr id="10" name="Graphic 33">
            <a:extLst>
              <a:ext uri="{FF2B5EF4-FFF2-40B4-BE49-F238E27FC236}">
                <a16:creationId xmlns:a16="http://schemas.microsoft.com/office/drawing/2014/main" id="{47C47B86-AEE3-4245-6E05-C220A7421BE8}"/>
              </a:ext>
              <a:ext uri="{C183D7F6-B498-43B3-948B-1728B52AA6E4}">
                <adec:decorative xmlns:adec="http://schemas.microsoft.com/office/drawing/2017/decorative" val="1"/>
              </a:ext>
            </a:extLst>
          </p:cNvPr>
          <p:cNvGrpSpPr/>
          <p:nvPr/>
        </p:nvGrpSpPr>
        <p:grpSpPr>
          <a:xfrm>
            <a:off x="3017253" y="2636822"/>
            <a:ext cx="3229369" cy="1350132"/>
            <a:chOff x="2895600" y="2089135"/>
            <a:chExt cx="6404814" cy="2677719"/>
          </a:xfrm>
          <a:gradFill>
            <a:gsLst>
              <a:gs pos="60000">
                <a:schemeClr val="accent1"/>
              </a:gs>
              <a:gs pos="0">
                <a:schemeClr val="accent1">
                  <a:alpha val="0"/>
                </a:schemeClr>
              </a:gs>
            </a:gsLst>
            <a:lin ang="0" scaled="0"/>
          </a:gradFill>
        </p:grpSpPr>
        <p:sp>
          <p:nvSpPr>
            <p:cNvPr id="26" name="Freeform 25">
              <a:extLst>
                <a:ext uri="{FF2B5EF4-FFF2-40B4-BE49-F238E27FC236}">
                  <a16:creationId xmlns:a16="http://schemas.microsoft.com/office/drawing/2014/main" id="{E13A9C4A-E871-121D-3E4B-99A4DD92D87E}"/>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7" name="Freeform 26">
              <a:extLst>
                <a:ext uri="{FF2B5EF4-FFF2-40B4-BE49-F238E27FC236}">
                  <a16:creationId xmlns:a16="http://schemas.microsoft.com/office/drawing/2014/main" id="{B33D72F0-8954-3B29-424B-BCACF301361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1" name="Graphic 33">
            <a:extLst>
              <a:ext uri="{FF2B5EF4-FFF2-40B4-BE49-F238E27FC236}">
                <a16:creationId xmlns:a16="http://schemas.microsoft.com/office/drawing/2014/main" id="{0A29FB74-809D-B45F-6257-955C390A27A1}"/>
              </a:ext>
              <a:ext uri="{C183D7F6-B498-43B3-948B-1728B52AA6E4}">
                <adec:decorative xmlns:adec="http://schemas.microsoft.com/office/drawing/2017/decorative" val="1"/>
              </a:ext>
            </a:extLst>
          </p:cNvPr>
          <p:cNvGrpSpPr/>
          <p:nvPr/>
        </p:nvGrpSpPr>
        <p:grpSpPr>
          <a:xfrm>
            <a:off x="5907607" y="2636822"/>
            <a:ext cx="3229369" cy="1350132"/>
            <a:chOff x="2895600" y="2089135"/>
            <a:chExt cx="6404814" cy="2677719"/>
          </a:xfrm>
          <a:gradFill>
            <a:gsLst>
              <a:gs pos="60000">
                <a:schemeClr val="accent1"/>
              </a:gs>
              <a:gs pos="8000">
                <a:schemeClr val="accent1">
                  <a:alpha val="0"/>
                </a:schemeClr>
              </a:gs>
            </a:gsLst>
            <a:lin ang="0" scaled="0"/>
          </a:gradFill>
        </p:grpSpPr>
        <p:sp>
          <p:nvSpPr>
            <p:cNvPr id="24" name="Freeform 23">
              <a:extLst>
                <a:ext uri="{FF2B5EF4-FFF2-40B4-BE49-F238E27FC236}">
                  <a16:creationId xmlns:a16="http://schemas.microsoft.com/office/drawing/2014/main" id="{FE502FB8-5261-B6ED-DB0C-9C8CB3C0C0B3}"/>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5" name="Freeform 24">
              <a:extLst>
                <a:ext uri="{FF2B5EF4-FFF2-40B4-BE49-F238E27FC236}">
                  <a16:creationId xmlns:a16="http://schemas.microsoft.com/office/drawing/2014/main" id="{E3D464E1-5BFD-6878-A509-8C108B5B4B8B}"/>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4" name="Graphic 33">
            <a:extLst>
              <a:ext uri="{FF2B5EF4-FFF2-40B4-BE49-F238E27FC236}">
                <a16:creationId xmlns:a16="http://schemas.microsoft.com/office/drawing/2014/main" id="{7AC7BD48-B5E2-5057-ADE6-D5D82B4A09E7}"/>
              </a:ext>
              <a:ext uri="{C183D7F6-B498-43B3-948B-1728B52AA6E4}">
                <adec:decorative xmlns:adec="http://schemas.microsoft.com/office/drawing/2017/decorative" val="1"/>
              </a:ext>
            </a:extLst>
          </p:cNvPr>
          <p:cNvGrpSpPr/>
          <p:nvPr/>
        </p:nvGrpSpPr>
        <p:grpSpPr>
          <a:xfrm rot="10800000">
            <a:off x="8444905" y="4224312"/>
            <a:ext cx="3229369" cy="1350132"/>
            <a:chOff x="2895600" y="2089135"/>
            <a:chExt cx="6404814" cy="2677719"/>
          </a:xfrm>
          <a:gradFill>
            <a:gsLst>
              <a:gs pos="60000">
                <a:schemeClr val="accent1"/>
              </a:gs>
              <a:gs pos="8000">
                <a:schemeClr val="accent1">
                  <a:alpha val="0"/>
                </a:schemeClr>
              </a:gs>
            </a:gsLst>
            <a:lin ang="0" scaled="0"/>
          </a:gradFill>
        </p:grpSpPr>
        <p:sp>
          <p:nvSpPr>
            <p:cNvPr id="18" name="Freeform 17">
              <a:extLst>
                <a:ext uri="{FF2B5EF4-FFF2-40B4-BE49-F238E27FC236}">
                  <a16:creationId xmlns:a16="http://schemas.microsoft.com/office/drawing/2014/main" id="{9C7DC18A-34E6-F44F-E78E-9309C4C37C4E}"/>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9" name="Freeform 18">
              <a:extLst>
                <a:ext uri="{FF2B5EF4-FFF2-40B4-BE49-F238E27FC236}">
                  <a16:creationId xmlns:a16="http://schemas.microsoft.com/office/drawing/2014/main" id="{FC808083-80A3-E91F-2949-370A0F8BFB65}"/>
                </a:ext>
              </a:extLst>
            </p:cNvPr>
            <p:cNvSpPr/>
            <p:nvPr/>
          </p:nvSpPr>
          <p:spPr>
            <a:xfrm>
              <a:off x="2895600" y="2089135"/>
              <a:ext cx="5695949"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5" name="Graphic 33">
            <a:extLst>
              <a:ext uri="{FF2B5EF4-FFF2-40B4-BE49-F238E27FC236}">
                <a16:creationId xmlns:a16="http://schemas.microsoft.com/office/drawing/2014/main" id="{66912C9F-ED66-E2A5-11D1-EF427ABFEC6C}"/>
              </a:ext>
              <a:ext uri="{C183D7F6-B498-43B3-948B-1728B52AA6E4}">
                <adec:decorative xmlns:adec="http://schemas.microsoft.com/office/drawing/2017/decorative" val="1"/>
              </a:ext>
            </a:extLst>
          </p:cNvPr>
          <p:cNvGrpSpPr/>
          <p:nvPr/>
        </p:nvGrpSpPr>
        <p:grpSpPr>
          <a:xfrm rot="10800000">
            <a:off x="5554551" y="4224312"/>
            <a:ext cx="3229369" cy="1350132"/>
            <a:chOff x="2895600" y="2089135"/>
            <a:chExt cx="6404814" cy="2677719"/>
          </a:xfrm>
          <a:gradFill>
            <a:gsLst>
              <a:gs pos="60000">
                <a:schemeClr val="accent1"/>
              </a:gs>
              <a:gs pos="8000">
                <a:schemeClr val="accent1">
                  <a:alpha val="0"/>
                </a:schemeClr>
              </a:gs>
            </a:gsLst>
            <a:lin ang="0" scaled="0"/>
          </a:gradFill>
        </p:grpSpPr>
        <p:sp>
          <p:nvSpPr>
            <p:cNvPr id="16" name="Freeform 15">
              <a:extLst>
                <a:ext uri="{FF2B5EF4-FFF2-40B4-BE49-F238E27FC236}">
                  <a16:creationId xmlns:a16="http://schemas.microsoft.com/office/drawing/2014/main" id="{BEC7994A-FB2B-14D1-018C-84065BD1B6AB}"/>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7" name="Freeform 16">
              <a:extLst>
                <a:ext uri="{FF2B5EF4-FFF2-40B4-BE49-F238E27FC236}">
                  <a16:creationId xmlns:a16="http://schemas.microsoft.com/office/drawing/2014/main" id="{60D081A9-2106-E547-144F-648A99D83F61}"/>
                </a:ext>
              </a:extLst>
            </p:cNvPr>
            <p:cNvSpPr/>
            <p:nvPr/>
          </p:nvSpPr>
          <p:spPr>
            <a:xfrm>
              <a:off x="2895600" y="2089135"/>
              <a:ext cx="5695949"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sp>
        <p:nvSpPr>
          <p:cNvPr id="36" name="Footer Placeholder">
            <a:extLst>
              <a:ext uri="{FF2B5EF4-FFF2-40B4-BE49-F238E27FC236}">
                <a16:creationId xmlns:a16="http://schemas.microsoft.com/office/drawing/2014/main" id="{553B08F4-8A33-58E5-5C5B-C861CF1B36E2}"/>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Flowchart Item 1">
            <a:extLst>
              <a:ext uri="{FF2B5EF4-FFF2-40B4-BE49-F238E27FC236}">
                <a16:creationId xmlns:a16="http://schemas.microsoft.com/office/drawing/2014/main" id="{CB1A353F-BB61-03D7-BC2D-00634EA995FB}"/>
              </a:ext>
            </a:extLst>
          </p:cNvPr>
          <p:cNvSpPr>
            <a:spLocks noGrp="1"/>
          </p:cNvSpPr>
          <p:nvPr>
            <p:ph type="body" sz="quarter" idx="14" hasCustomPrompt="1"/>
          </p:nvPr>
        </p:nvSpPr>
        <p:spPr>
          <a:xfrm>
            <a:off x="2971801"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1</a:t>
            </a:r>
          </a:p>
        </p:txBody>
      </p:sp>
      <p:sp>
        <p:nvSpPr>
          <p:cNvPr id="31" name="Flowchart Item 2">
            <a:extLst>
              <a:ext uri="{FF2B5EF4-FFF2-40B4-BE49-F238E27FC236}">
                <a16:creationId xmlns:a16="http://schemas.microsoft.com/office/drawing/2014/main" id="{0BEA41D9-6272-66C6-8605-EE39F7E9FB0D}"/>
              </a:ext>
            </a:extLst>
          </p:cNvPr>
          <p:cNvSpPr>
            <a:spLocks noGrp="1"/>
          </p:cNvSpPr>
          <p:nvPr>
            <p:ph type="body" sz="quarter" idx="30" hasCustomPrompt="1"/>
          </p:nvPr>
        </p:nvSpPr>
        <p:spPr>
          <a:xfrm>
            <a:off x="5874283"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2</a:t>
            </a:r>
          </a:p>
        </p:txBody>
      </p:sp>
      <p:sp>
        <p:nvSpPr>
          <p:cNvPr id="32" name="Flowchart Item 3">
            <a:extLst>
              <a:ext uri="{FF2B5EF4-FFF2-40B4-BE49-F238E27FC236}">
                <a16:creationId xmlns:a16="http://schemas.microsoft.com/office/drawing/2014/main" id="{1229B916-0D68-DBB8-349B-04CC0B0669DE}"/>
              </a:ext>
            </a:extLst>
          </p:cNvPr>
          <p:cNvSpPr>
            <a:spLocks noGrp="1"/>
          </p:cNvSpPr>
          <p:nvPr>
            <p:ph type="body" sz="quarter" idx="31" hasCustomPrompt="1"/>
          </p:nvPr>
        </p:nvSpPr>
        <p:spPr>
          <a:xfrm>
            <a:off x="8788563"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3</a:t>
            </a:r>
          </a:p>
        </p:txBody>
      </p:sp>
      <p:sp>
        <p:nvSpPr>
          <p:cNvPr id="38" name="Slide Number">
            <a:extLst>
              <a:ext uri="{FF2B5EF4-FFF2-40B4-BE49-F238E27FC236}">
                <a16:creationId xmlns:a16="http://schemas.microsoft.com/office/drawing/2014/main" id="{47A8C675-B944-45F0-BFE6-F5D24E1B7F2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9" name="Main Takeaway">
            <a:extLst>
              <a:ext uri="{FF2B5EF4-FFF2-40B4-BE49-F238E27FC236}">
                <a16:creationId xmlns:a16="http://schemas.microsoft.com/office/drawing/2014/main" id="{F42E558B-3A09-7566-5843-622C7B6FAC17}"/>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12" name="Subtitle">
            <a:extLst>
              <a:ext uri="{FF2B5EF4-FFF2-40B4-BE49-F238E27FC236}">
                <a16:creationId xmlns:a16="http://schemas.microsoft.com/office/drawing/2014/main" id="{554D7291-58D4-F2B0-302A-FD8A1ECD949A}"/>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402005939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4 Step Proces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39FC038-5486-5FA9-5095-2A1221C9942E}"/>
              </a:ext>
              <a:ext uri="{C183D7F6-B498-43B3-948B-1728B52AA6E4}">
                <adec:decorative xmlns:adec="http://schemas.microsoft.com/office/drawing/2017/decorative" val="1"/>
              </a:ext>
            </a:extLst>
          </p:cNvPr>
          <p:cNvSpPr>
            <a:spLocks noChangeAspect="1"/>
          </p:cNvSpPr>
          <p:nvPr/>
        </p:nvSpPr>
        <p:spPr>
          <a:xfrm>
            <a:off x="1510547"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4" name="Oval 3">
            <a:extLst>
              <a:ext uri="{FF2B5EF4-FFF2-40B4-BE49-F238E27FC236}">
                <a16:creationId xmlns:a16="http://schemas.microsoft.com/office/drawing/2014/main" id="{38AB3796-0310-A6DB-7B7B-450F0938BE2D}"/>
              </a:ext>
              <a:ext uri="{C183D7F6-B498-43B3-948B-1728B52AA6E4}">
                <adec:decorative xmlns:adec="http://schemas.microsoft.com/office/drawing/2017/decorative" val="1"/>
              </a:ext>
            </a:extLst>
          </p:cNvPr>
          <p:cNvSpPr>
            <a:spLocks noChangeAspect="1"/>
          </p:cNvSpPr>
          <p:nvPr/>
        </p:nvSpPr>
        <p:spPr>
          <a:xfrm>
            <a:off x="4399003"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5" name="Oval 4">
            <a:extLst>
              <a:ext uri="{FF2B5EF4-FFF2-40B4-BE49-F238E27FC236}">
                <a16:creationId xmlns:a16="http://schemas.microsoft.com/office/drawing/2014/main" id="{9E942BD3-BAB3-83D3-B682-C53B6B7B2C5B}"/>
              </a:ext>
              <a:ext uri="{C183D7F6-B498-43B3-948B-1728B52AA6E4}">
                <adec:decorative xmlns:adec="http://schemas.microsoft.com/office/drawing/2017/decorative" val="1"/>
              </a:ext>
            </a:extLst>
          </p:cNvPr>
          <p:cNvSpPr>
            <a:spLocks noChangeAspect="1"/>
          </p:cNvSpPr>
          <p:nvPr/>
        </p:nvSpPr>
        <p:spPr>
          <a:xfrm>
            <a:off x="7287460"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9" name="Oval 8">
            <a:extLst>
              <a:ext uri="{FF2B5EF4-FFF2-40B4-BE49-F238E27FC236}">
                <a16:creationId xmlns:a16="http://schemas.microsoft.com/office/drawing/2014/main" id="{95737D63-A8E0-AA54-EA6B-EA3E4EFB5FC2}"/>
              </a:ext>
              <a:ext uri="{C183D7F6-B498-43B3-948B-1728B52AA6E4}">
                <adec:decorative xmlns:adec="http://schemas.microsoft.com/office/drawing/2017/decorative" val="1"/>
              </a:ext>
            </a:extLst>
          </p:cNvPr>
          <p:cNvSpPr>
            <a:spLocks noChangeAspect="1"/>
          </p:cNvSpPr>
          <p:nvPr/>
        </p:nvSpPr>
        <p:spPr>
          <a:xfrm>
            <a:off x="10175917"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38" name="Footer Placeholder">
            <a:extLst>
              <a:ext uri="{FF2B5EF4-FFF2-40B4-BE49-F238E27FC236}">
                <a16:creationId xmlns:a16="http://schemas.microsoft.com/office/drawing/2014/main" id="{16E2809A-845B-AA3B-D0ED-E2A0039BA148}"/>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0" name="Slide Number">
            <a:extLst>
              <a:ext uri="{FF2B5EF4-FFF2-40B4-BE49-F238E27FC236}">
                <a16:creationId xmlns:a16="http://schemas.microsoft.com/office/drawing/2014/main" id="{3F5937A2-9BAE-2A84-64F7-E2A771206186}"/>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1" name="Flowchart Item 1">
            <a:extLst>
              <a:ext uri="{FF2B5EF4-FFF2-40B4-BE49-F238E27FC236}">
                <a16:creationId xmlns:a16="http://schemas.microsoft.com/office/drawing/2014/main" id="{754D01CD-8B8B-6921-020A-90C09FF0BAB7}"/>
              </a:ext>
            </a:extLst>
          </p:cNvPr>
          <p:cNvSpPr>
            <a:spLocks noGrp="1"/>
          </p:cNvSpPr>
          <p:nvPr>
            <p:ph type="body" sz="quarter" idx="14" hasCustomPrompt="1"/>
          </p:nvPr>
        </p:nvSpPr>
        <p:spPr>
          <a:xfrm>
            <a:off x="1522992"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1</a:t>
            </a:r>
          </a:p>
        </p:txBody>
      </p:sp>
      <p:sp>
        <p:nvSpPr>
          <p:cNvPr id="32" name="Flowchart Item 2">
            <a:extLst>
              <a:ext uri="{FF2B5EF4-FFF2-40B4-BE49-F238E27FC236}">
                <a16:creationId xmlns:a16="http://schemas.microsoft.com/office/drawing/2014/main" id="{61A874FF-5D76-AF90-B1D0-F4BF5FD7A2CA}"/>
              </a:ext>
            </a:extLst>
          </p:cNvPr>
          <p:cNvSpPr>
            <a:spLocks noGrp="1"/>
          </p:cNvSpPr>
          <p:nvPr>
            <p:ph type="body" sz="quarter" idx="30" hasCustomPrompt="1"/>
          </p:nvPr>
        </p:nvSpPr>
        <p:spPr>
          <a:xfrm>
            <a:off x="4425474"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2</a:t>
            </a:r>
          </a:p>
        </p:txBody>
      </p:sp>
      <p:sp>
        <p:nvSpPr>
          <p:cNvPr id="33" name="Flowchart Item 3">
            <a:extLst>
              <a:ext uri="{FF2B5EF4-FFF2-40B4-BE49-F238E27FC236}">
                <a16:creationId xmlns:a16="http://schemas.microsoft.com/office/drawing/2014/main" id="{7D5F8A1E-B7AE-653E-E343-046E0BD22811}"/>
              </a:ext>
            </a:extLst>
          </p:cNvPr>
          <p:cNvSpPr>
            <a:spLocks noGrp="1"/>
          </p:cNvSpPr>
          <p:nvPr>
            <p:ph type="body" sz="quarter" idx="31" hasCustomPrompt="1"/>
          </p:nvPr>
        </p:nvSpPr>
        <p:spPr>
          <a:xfrm>
            <a:off x="7339754"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3</a:t>
            </a:r>
          </a:p>
        </p:txBody>
      </p:sp>
      <p:sp>
        <p:nvSpPr>
          <p:cNvPr id="34" name="Flowchart  Item 4">
            <a:extLst>
              <a:ext uri="{FF2B5EF4-FFF2-40B4-BE49-F238E27FC236}">
                <a16:creationId xmlns:a16="http://schemas.microsoft.com/office/drawing/2014/main" id="{0CFD69C9-0962-D038-D05B-B8E970113B2D}"/>
              </a:ext>
            </a:extLst>
          </p:cNvPr>
          <p:cNvSpPr>
            <a:spLocks noGrp="1"/>
          </p:cNvSpPr>
          <p:nvPr>
            <p:ph type="body" sz="quarter" idx="32" hasCustomPrompt="1"/>
          </p:nvPr>
        </p:nvSpPr>
        <p:spPr>
          <a:xfrm>
            <a:off x="10242237"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4</a:t>
            </a:r>
          </a:p>
        </p:txBody>
      </p:sp>
      <p:sp>
        <p:nvSpPr>
          <p:cNvPr id="7" name="Main Takeaway">
            <a:extLst>
              <a:ext uri="{FF2B5EF4-FFF2-40B4-BE49-F238E27FC236}">
                <a16:creationId xmlns:a16="http://schemas.microsoft.com/office/drawing/2014/main" id="{BECA1597-4CAB-C2C4-36A0-14BA12CDFE64}"/>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grpSp>
        <p:nvGrpSpPr>
          <p:cNvPr id="28" name="Graphic 33">
            <a:extLst>
              <a:ext uri="{FF2B5EF4-FFF2-40B4-BE49-F238E27FC236}">
                <a16:creationId xmlns:a16="http://schemas.microsoft.com/office/drawing/2014/main" id="{E625B924-225B-AF83-CF95-8342F1721DE3}"/>
              </a:ext>
              <a:ext uri="{C183D7F6-B498-43B3-948B-1728B52AA6E4}">
                <adec:decorative xmlns:adec="http://schemas.microsoft.com/office/drawing/2017/decorative" val="1"/>
              </a:ext>
            </a:extLst>
          </p:cNvPr>
          <p:cNvGrpSpPr/>
          <p:nvPr/>
        </p:nvGrpSpPr>
        <p:grpSpPr>
          <a:xfrm>
            <a:off x="1568241" y="2636822"/>
            <a:ext cx="3229369" cy="1350132"/>
            <a:chOff x="2895600" y="2089135"/>
            <a:chExt cx="6404814" cy="2677719"/>
          </a:xfrm>
          <a:gradFill>
            <a:gsLst>
              <a:gs pos="60000">
                <a:schemeClr val="accent1"/>
              </a:gs>
              <a:gs pos="0">
                <a:schemeClr val="accent1">
                  <a:alpha val="0"/>
                </a:schemeClr>
              </a:gs>
            </a:gsLst>
            <a:lin ang="0" scaled="0"/>
          </a:gradFill>
        </p:grpSpPr>
        <p:sp>
          <p:nvSpPr>
            <p:cNvPr id="29" name="Freeform 28">
              <a:extLst>
                <a:ext uri="{FF2B5EF4-FFF2-40B4-BE49-F238E27FC236}">
                  <a16:creationId xmlns:a16="http://schemas.microsoft.com/office/drawing/2014/main" id="{4D9F3295-386E-428F-0268-81E66B491B92}"/>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30" name="Freeform 29">
              <a:extLst>
                <a:ext uri="{FF2B5EF4-FFF2-40B4-BE49-F238E27FC236}">
                  <a16:creationId xmlns:a16="http://schemas.microsoft.com/office/drawing/2014/main" id="{071FC272-F1C0-111E-51BF-3E85706E447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35" name="Graphic 33">
            <a:extLst>
              <a:ext uri="{FF2B5EF4-FFF2-40B4-BE49-F238E27FC236}">
                <a16:creationId xmlns:a16="http://schemas.microsoft.com/office/drawing/2014/main" id="{BDBB059F-0FDD-445D-9934-0B640972E93B}"/>
              </a:ext>
              <a:ext uri="{C183D7F6-B498-43B3-948B-1728B52AA6E4}">
                <adec:decorative xmlns:adec="http://schemas.microsoft.com/office/drawing/2017/decorative" val="1"/>
              </a:ext>
            </a:extLst>
          </p:cNvPr>
          <p:cNvGrpSpPr/>
          <p:nvPr/>
        </p:nvGrpSpPr>
        <p:grpSpPr>
          <a:xfrm>
            <a:off x="4458595" y="2636822"/>
            <a:ext cx="3229369" cy="1350132"/>
            <a:chOff x="2895600" y="2089135"/>
            <a:chExt cx="6404814" cy="2677719"/>
          </a:xfrm>
          <a:gradFill>
            <a:gsLst>
              <a:gs pos="60000">
                <a:schemeClr val="accent1"/>
              </a:gs>
              <a:gs pos="8000">
                <a:schemeClr val="accent1">
                  <a:alpha val="0"/>
                </a:schemeClr>
              </a:gs>
            </a:gsLst>
            <a:lin ang="0" scaled="0"/>
          </a:gradFill>
        </p:grpSpPr>
        <p:sp>
          <p:nvSpPr>
            <p:cNvPr id="36" name="Freeform 35">
              <a:extLst>
                <a:ext uri="{FF2B5EF4-FFF2-40B4-BE49-F238E27FC236}">
                  <a16:creationId xmlns:a16="http://schemas.microsoft.com/office/drawing/2014/main" id="{BBAC53CF-C109-8766-B9EB-5B8F20E32723}"/>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37" name="Freeform 36">
              <a:extLst>
                <a:ext uri="{FF2B5EF4-FFF2-40B4-BE49-F238E27FC236}">
                  <a16:creationId xmlns:a16="http://schemas.microsoft.com/office/drawing/2014/main" id="{585B77E8-B287-9BD2-77AF-0465631DEAA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41" name="Graphic 33">
            <a:extLst>
              <a:ext uri="{FF2B5EF4-FFF2-40B4-BE49-F238E27FC236}">
                <a16:creationId xmlns:a16="http://schemas.microsoft.com/office/drawing/2014/main" id="{90E44AD1-EB48-512F-D54F-7033756DC1A1}"/>
              </a:ext>
              <a:ext uri="{C183D7F6-B498-43B3-948B-1728B52AA6E4}">
                <adec:decorative xmlns:adec="http://schemas.microsoft.com/office/drawing/2017/decorative" val="1"/>
              </a:ext>
            </a:extLst>
          </p:cNvPr>
          <p:cNvGrpSpPr/>
          <p:nvPr/>
        </p:nvGrpSpPr>
        <p:grpSpPr>
          <a:xfrm>
            <a:off x="7348758" y="2636822"/>
            <a:ext cx="3229369" cy="1350132"/>
            <a:chOff x="2895600" y="2089135"/>
            <a:chExt cx="6404814" cy="2677719"/>
          </a:xfrm>
          <a:gradFill>
            <a:gsLst>
              <a:gs pos="60000">
                <a:schemeClr val="accent1"/>
              </a:gs>
              <a:gs pos="0">
                <a:schemeClr val="accent1">
                  <a:alpha val="0"/>
                </a:schemeClr>
              </a:gs>
            </a:gsLst>
            <a:lin ang="0" scaled="0"/>
          </a:gradFill>
        </p:grpSpPr>
        <p:sp>
          <p:nvSpPr>
            <p:cNvPr id="42" name="Freeform 41">
              <a:extLst>
                <a:ext uri="{FF2B5EF4-FFF2-40B4-BE49-F238E27FC236}">
                  <a16:creationId xmlns:a16="http://schemas.microsoft.com/office/drawing/2014/main" id="{D36D64F8-A277-E664-EF44-97FFC90E1316}"/>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43" name="Freeform 42">
              <a:extLst>
                <a:ext uri="{FF2B5EF4-FFF2-40B4-BE49-F238E27FC236}">
                  <a16:creationId xmlns:a16="http://schemas.microsoft.com/office/drawing/2014/main" id="{302B0050-9995-6872-C713-926EF9EC5A11}"/>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47" name="Graphic 33">
            <a:extLst>
              <a:ext uri="{FF2B5EF4-FFF2-40B4-BE49-F238E27FC236}">
                <a16:creationId xmlns:a16="http://schemas.microsoft.com/office/drawing/2014/main" id="{385A11E1-80EF-9E8F-86C0-9F527856F253}"/>
              </a:ext>
              <a:ext uri="{C183D7F6-B498-43B3-948B-1728B52AA6E4}">
                <adec:decorative xmlns:adec="http://schemas.microsoft.com/office/drawing/2017/decorative" val="1"/>
              </a:ext>
            </a:extLst>
          </p:cNvPr>
          <p:cNvGrpSpPr/>
          <p:nvPr/>
        </p:nvGrpSpPr>
        <p:grpSpPr>
          <a:xfrm rot="10800000">
            <a:off x="4097144" y="4221798"/>
            <a:ext cx="3229369" cy="1350132"/>
            <a:chOff x="2895600" y="2089135"/>
            <a:chExt cx="6404814" cy="2677719"/>
          </a:xfrm>
          <a:gradFill>
            <a:gsLst>
              <a:gs pos="60000">
                <a:schemeClr val="accent1"/>
              </a:gs>
              <a:gs pos="0">
                <a:schemeClr val="accent1">
                  <a:alpha val="0"/>
                </a:schemeClr>
              </a:gs>
            </a:gsLst>
            <a:lin ang="0" scaled="0"/>
          </a:gradFill>
        </p:grpSpPr>
        <p:sp>
          <p:nvSpPr>
            <p:cNvPr id="48" name="Freeform 47">
              <a:extLst>
                <a:ext uri="{FF2B5EF4-FFF2-40B4-BE49-F238E27FC236}">
                  <a16:creationId xmlns:a16="http://schemas.microsoft.com/office/drawing/2014/main" id="{F5636613-5BD9-6986-C5FB-7EFD343D626B}"/>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49" name="Freeform 48">
              <a:extLst>
                <a:ext uri="{FF2B5EF4-FFF2-40B4-BE49-F238E27FC236}">
                  <a16:creationId xmlns:a16="http://schemas.microsoft.com/office/drawing/2014/main" id="{BF63463B-1D90-3DCE-18E9-44CEDD60B75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50" name="Graphic 33">
            <a:extLst>
              <a:ext uri="{FF2B5EF4-FFF2-40B4-BE49-F238E27FC236}">
                <a16:creationId xmlns:a16="http://schemas.microsoft.com/office/drawing/2014/main" id="{F547E604-CBB0-270D-E082-27411F457781}"/>
              </a:ext>
              <a:ext uri="{C183D7F6-B498-43B3-948B-1728B52AA6E4}">
                <adec:decorative xmlns:adec="http://schemas.microsoft.com/office/drawing/2017/decorative" val="1"/>
              </a:ext>
            </a:extLst>
          </p:cNvPr>
          <p:cNvGrpSpPr/>
          <p:nvPr/>
        </p:nvGrpSpPr>
        <p:grpSpPr>
          <a:xfrm rot="10800000">
            <a:off x="6987498" y="4221798"/>
            <a:ext cx="3229369" cy="1350132"/>
            <a:chOff x="2895600" y="2089135"/>
            <a:chExt cx="6404814" cy="2677719"/>
          </a:xfrm>
          <a:gradFill>
            <a:gsLst>
              <a:gs pos="60000">
                <a:schemeClr val="accent1"/>
              </a:gs>
              <a:gs pos="8000">
                <a:schemeClr val="accent1">
                  <a:alpha val="0"/>
                </a:schemeClr>
              </a:gs>
            </a:gsLst>
            <a:lin ang="0" scaled="0"/>
          </a:gradFill>
        </p:grpSpPr>
        <p:sp>
          <p:nvSpPr>
            <p:cNvPr id="51" name="Freeform 50">
              <a:extLst>
                <a:ext uri="{FF2B5EF4-FFF2-40B4-BE49-F238E27FC236}">
                  <a16:creationId xmlns:a16="http://schemas.microsoft.com/office/drawing/2014/main" id="{4DD3A71B-BC22-8C3D-AD08-FCE6EEF6E03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52" name="Freeform 51">
              <a:extLst>
                <a:ext uri="{FF2B5EF4-FFF2-40B4-BE49-F238E27FC236}">
                  <a16:creationId xmlns:a16="http://schemas.microsoft.com/office/drawing/2014/main" id="{C221700C-A7E5-8900-089B-B7C7C97B2E92}"/>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53" name="Graphic 33">
            <a:extLst>
              <a:ext uri="{FF2B5EF4-FFF2-40B4-BE49-F238E27FC236}">
                <a16:creationId xmlns:a16="http://schemas.microsoft.com/office/drawing/2014/main" id="{90C207D7-B3C9-EBE3-FD3E-AA3A13239946}"/>
              </a:ext>
              <a:ext uri="{C183D7F6-B498-43B3-948B-1728B52AA6E4}">
                <adec:decorative xmlns:adec="http://schemas.microsoft.com/office/drawing/2017/decorative" val="1"/>
              </a:ext>
            </a:extLst>
          </p:cNvPr>
          <p:cNvGrpSpPr/>
          <p:nvPr/>
        </p:nvGrpSpPr>
        <p:grpSpPr>
          <a:xfrm rot="10800000">
            <a:off x="9877660" y="4221798"/>
            <a:ext cx="3229369" cy="1350132"/>
            <a:chOff x="2895600" y="2089135"/>
            <a:chExt cx="6404814" cy="2677719"/>
          </a:xfrm>
          <a:gradFill>
            <a:gsLst>
              <a:gs pos="60000">
                <a:schemeClr val="accent1"/>
              </a:gs>
              <a:gs pos="0">
                <a:schemeClr val="accent1">
                  <a:alpha val="0"/>
                </a:schemeClr>
              </a:gs>
            </a:gsLst>
            <a:lin ang="0" scaled="0"/>
          </a:gradFill>
        </p:grpSpPr>
        <p:sp>
          <p:nvSpPr>
            <p:cNvPr id="54" name="Freeform 53">
              <a:extLst>
                <a:ext uri="{FF2B5EF4-FFF2-40B4-BE49-F238E27FC236}">
                  <a16:creationId xmlns:a16="http://schemas.microsoft.com/office/drawing/2014/main" id="{ED5D8A3B-19D3-1413-4A4C-49A0D318FC95}"/>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55" name="Freeform 54">
              <a:extLst>
                <a:ext uri="{FF2B5EF4-FFF2-40B4-BE49-F238E27FC236}">
                  <a16:creationId xmlns:a16="http://schemas.microsoft.com/office/drawing/2014/main" id="{A30C639F-3EA8-5D90-20A7-741BFBF8F48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0" name="Graphic 33">
            <a:extLst>
              <a:ext uri="{FF2B5EF4-FFF2-40B4-BE49-F238E27FC236}">
                <a16:creationId xmlns:a16="http://schemas.microsoft.com/office/drawing/2014/main" id="{97F757FE-402D-0F70-36F2-EB97764F8F52}"/>
              </a:ext>
              <a:ext uri="{C183D7F6-B498-43B3-948B-1728B52AA6E4}">
                <adec:decorative xmlns:adec="http://schemas.microsoft.com/office/drawing/2017/decorative" val="1"/>
              </a:ext>
            </a:extLst>
          </p:cNvPr>
          <p:cNvGrpSpPr/>
          <p:nvPr/>
        </p:nvGrpSpPr>
        <p:grpSpPr>
          <a:xfrm>
            <a:off x="1559320" y="2627902"/>
            <a:ext cx="3229369" cy="1350132"/>
            <a:chOff x="2895600" y="2089135"/>
            <a:chExt cx="6404814" cy="2677719"/>
          </a:xfrm>
          <a:gradFill>
            <a:gsLst>
              <a:gs pos="60000">
                <a:schemeClr val="accent1"/>
              </a:gs>
              <a:gs pos="0">
                <a:schemeClr val="accent1">
                  <a:alpha val="0"/>
                </a:schemeClr>
              </a:gs>
            </a:gsLst>
            <a:lin ang="0" scaled="0"/>
          </a:gradFill>
        </p:grpSpPr>
        <p:sp>
          <p:nvSpPr>
            <p:cNvPr id="11" name="Freeform 10">
              <a:extLst>
                <a:ext uri="{FF2B5EF4-FFF2-40B4-BE49-F238E27FC236}">
                  <a16:creationId xmlns:a16="http://schemas.microsoft.com/office/drawing/2014/main" id="{0B92C9B8-2A30-A976-E9A4-9C7EFBBD84E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2" name="Freeform 11">
              <a:extLst>
                <a:ext uri="{FF2B5EF4-FFF2-40B4-BE49-F238E27FC236}">
                  <a16:creationId xmlns:a16="http://schemas.microsoft.com/office/drawing/2014/main" id="{54506088-768D-5A5E-F92B-D87BB4F17277}"/>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3" name="Graphic 33">
            <a:extLst>
              <a:ext uri="{FF2B5EF4-FFF2-40B4-BE49-F238E27FC236}">
                <a16:creationId xmlns:a16="http://schemas.microsoft.com/office/drawing/2014/main" id="{B182BC09-12CC-7332-A518-D9BF326F4AC1}"/>
              </a:ext>
              <a:ext uri="{C183D7F6-B498-43B3-948B-1728B52AA6E4}">
                <adec:decorative xmlns:adec="http://schemas.microsoft.com/office/drawing/2017/decorative" val="1"/>
              </a:ext>
            </a:extLst>
          </p:cNvPr>
          <p:cNvGrpSpPr/>
          <p:nvPr/>
        </p:nvGrpSpPr>
        <p:grpSpPr>
          <a:xfrm>
            <a:off x="4449674" y="2627902"/>
            <a:ext cx="3229369" cy="1350132"/>
            <a:chOff x="2895600" y="2089135"/>
            <a:chExt cx="6404814" cy="2677719"/>
          </a:xfrm>
          <a:gradFill>
            <a:gsLst>
              <a:gs pos="60000">
                <a:schemeClr val="accent1"/>
              </a:gs>
              <a:gs pos="8000">
                <a:schemeClr val="accent1">
                  <a:alpha val="0"/>
                </a:schemeClr>
              </a:gs>
            </a:gsLst>
            <a:lin ang="0" scaled="0"/>
          </a:gradFill>
        </p:grpSpPr>
        <p:sp>
          <p:nvSpPr>
            <p:cNvPr id="14" name="Freeform 13">
              <a:extLst>
                <a:ext uri="{FF2B5EF4-FFF2-40B4-BE49-F238E27FC236}">
                  <a16:creationId xmlns:a16="http://schemas.microsoft.com/office/drawing/2014/main" id="{BC318093-EE2F-60CF-6F5B-AA862ADE7C40}"/>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5" name="Freeform 14">
              <a:extLst>
                <a:ext uri="{FF2B5EF4-FFF2-40B4-BE49-F238E27FC236}">
                  <a16:creationId xmlns:a16="http://schemas.microsoft.com/office/drawing/2014/main" id="{CF8A0E79-0D8C-1EAB-E2C9-1CB4C0BE2210}"/>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6" name="Graphic 33">
            <a:extLst>
              <a:ext uri="{FF2B5EF4-FFF2-40B4-BE49-F238E27FC236}">
                <a16:creationId xmlns:a16="http://schemas.microsoft.com/office/drawing/2014/main" id="{6DF00A75-4C3A-757F-2BAB-049BCE38762E}"/>
              </a:ext>
              <a:ext uri="{C183D7F6-B498-43B3-948B-1728B52AA6E4}">
                <adec:decorative xmlns:adec="http://schemas.microsoft.com/office/drawing/2017/decorative" val="1"/>
              </a:ext>
            </a:extLst>
          </p:cNvPr>
          <p:cNvGrpSpPr/>
          <p:nvPr/>
        </p:nvGrpSpPr>
        <p:grpSpPr>
          <a:xfrm>
            <a:off x="7339837" y="2627902"/>
            <a:ext cx="3229369" cy="1350132"/>
            <a:chOff x="2895600" y="2089135"/>
            <a:chExt cx="6404814" cy="2677719"/>
          </a:xfrm>
          <a:gradFill>
            <a:gsLst>
              <a:gs pos="60000">
                <a:schemeClr val="accent1"/>
              </a:gs>
              <a:gs pos="0">
                <a:schemeClr val="accent1">
                  <a:alpha val="0"/>
                </a:schemeClr>
              </a:gs>
            </a:gsLst>
            <a:lin ang="0" scaled="0"/>
          </a:gradFill>
        </p:grpSpPr>
        <p:sp>
          <p:nvSpPr>
            <p:cNvPr id="17" name="Freeform 16">
              <a:extLst>
                <a:ext uri="{FF2B5EF4-FFF2-40B4-BE49-F238E27FC236}">
                  <a16:creationId xmlns:a16="http://schemas.microsoft.com/office/drawing/2014/main" id="{450C435B-9DB1-E5C0-3844-CC17F9229C37}"/>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8" name="Freeform 17">
              <a:extLst>
                <a:ext uri="{FF2B5EF4-FFF2-40B4-BE49-F238E27FC236}">
                  <a16:creationId xmlns:a16="http://schemas.microsoft.com/office/drawing/2014/main" id="{3CFB019E-8F04-8458-A78C-1597E4669272}"/>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9" name="Graphic 33">
            <a:extLst>
              <a:ext uri="{FF2B5EF4-FFF2-40B4-BE49-F238E27FC236}">
                <a16:creationId xmlns:a16="http://schemas.microsoft.com/office/drawing/2014/main" id="{50BD145D-3EEC-9EAB-6831-42DE7EA141B6}"/>
              </a:ext>
              <a:ext uri="{C183D7F6-B498-43B3-948B-1728B52AA6E4}">
                <adec:decorative xmlns:adec="http://schemas.microsoft.com/office/drawing/2017/decorative" val="1"/>
              </a:ext>
            </a:extLst>
          </p:cNvPr>
          <p:cNvGrpSpPr/>
          <p:nvPr/>
        </p:nvGrpSpPr>
        <p:grpSpPr>
          <a:xfrm rot="10800000">
            <a:off x="4097144" y="4221798"/>
            <a:ext cx="3229369" cy="1350132"/>
            <a:chOff x="2895600" y="2089135"/>
            <a:chExt cx="6404814" cy="2677719"/>
          </a:xfrm>
          <a:gradFill>
            <a:gsLst>
              <a:gs pos="60000">
                <a:schemeClr val="accent1"/>
              </a:gs>
              <a:gs pos="0">
                <a:schemeClr val="accent1">
                  <a:alpha val="0"/>
                </a:schemeClr>
              </a:gs>
            </a:gsLst>
            <a:lin ang="0" scaled="0"/>
          </a:gradFill>
        </p:grpSpPr>
        <p:sp>
          <p:nvSpPr>
            <p:cNvPr id="20" name="Freeform 19">
              <a:extLst>
                <a:ext uri="{FF2B5EF4-FFF2-40B4-BE49-F238E27FC236}">
                  <a16:creationId xmlns:a16="http://schemas.microsoft.com/office/drawing/2014/main" id="{069C290B-EAAA-29CB-5A17-3B3159730E50}"/>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1" name="Freeform 20">
              <a:extLst>
                <a:ext uri="{FF2B5EF4-FFF2-40B4-BE49-F238E27FC236}">
                  <a16:creationId xmlns:a16="http://schemas.microsoft.com/office/drawing/2014/main" id="{9890F0CA-3E5A-70C8-08C1-AE9BBDC28A30}"/>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22" name="Graphic 33">
            <a:extLst>
              <a:ext uri="{FF2B5EF4-FFF2-40B4-BE49-F238E27FC236}">
                <a16:creationId xmlns:a16="http://schemas.microsoft.com/office/drawing/2014/main" id="{7872D309-7D6C-2315-BEA2-C9885EDB7825}"/>
              </a:ext>
              <a:ext uri="{C183D7F6-B498-43B3-948B-1728B52AA6E4}">
                <adec:decorative xmlns:adec="http://schemas.microsoft.com/office/drawing/2017/decorative" val="1"/>
              </a:ext>
            </a:extLst>
          </p:cNvPr>
          <p:cNvGrpSpPr/>
          <p:nvPr/>
        </p:nvGrpSpPr>
        <p:grpSpPr>
          <a:xfrm rot="10800000">
            <a:off x="6987498" y="4221798"/>
            <a:ext cx="3229369" cy="1350132"/>
            <a:chOff x="2895600" y="2089135"/>
            <a:chExt cx="6404814" cy="2677719"/>
          </a:xfrm>
          <a:gradFill>
            <a:gsLst>
              <a:gs pos="60000">
                <a:schemeClr val="accent1"/>
              </a:gs>
              <a:gs pos="8000">
                <a:schemeClr val="accent1">
                  <a:alpha val="0"/>
                </a:schemeClr>
              </a:gs>
            </a:gsLst>
            <a:lin ang="0" scaled="0"/>
          </a:gradFill>
        </p:grpSpPr>
        <p:sp>
          <p:nvSpPr>
            <p:cNvPr id="23" name="Freeform 22">
              <a:extLst>
                <a:ext uri="{FF2B5EF4-FFF2-40B4-BE49-F238E27FC236}">
                  <a16:creationId xmlns:a16="http://schemas.microsoft.com/office/drawing/2014/main" id="{99ADC5FD-84B1-AE90-7123-812C95FD6172}"/>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4" name="Freeform 23">
              <a:extLst>
                <a:ext uri="{FF2B5EF4-FFF2-40B4-BE49-F238E27FC236}">
                  <a16:creationId xmlns:a16="http://schemas.microsoft.com/office/drawing/2014/main" id="{05A69148-375D-E1A4-9C68-1FDA9369B1E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25" name="Graphic 33">
            <a:extLst>
              <a:ext uri="{FF2B5EF4-FFF2-40B4-BE49-F238E27FC236}">
                <a16:creationId xmlns:a16="http://schemas.microsoft.com/office/drawing/2014/main" id="{2387B11F-68D8-1CF6-2B10-9C1041A9C34C}"/>
              </a:ext>
              <a:ext uri="{C183D7F6-B498-43B3-948B-1728B52AA6E4}">
                <adec:decorative xmlns:adec="http://schemas.microsoft.com/office/drawing/2017/decorative" val="1"/>
              </a:ext>
            </a:extLst>
          </p:cNvPr>
          <p:cNvGrpSpPr/>
          <p:nvPr/>
        </p:nvGrpSpPr>
        <p:grpSpPr>
          <a:xfrm rot="10800000">
            <a:off x="9877660" y="4221798"/>
            <a:ext cx="3229369" cy="1350132"/>
            <a:chOff x="2895600" y="2089135"/>
            <a:chExt cx="6404814" cy="2677719"/>
          </a:xfrm>
          <a:gradFill>
            <a:gsLst>
              <a:gs pos="60000">
                <a:schemeClr val="accent1"/>
              </a:gs>
              <a:gs pos="0">
                <a:schemeClr val="accent1">
                  <a:alpha val="0"/>
                </a:schemeClr>
              </a:gs>
            </a:gsLst>
            <a:lin ang="0" scaled="0"/>
          </a:gradFill>
        </p:grpSpPr>
        <p:sp>
          <p:nvSpPr>
            <p:cNvPr id="26" name="Freeform 25">
              <a:extLst>
                <a:ext uri="{FF2B5EF4-FFF2-40B4-BE49-F238E27FC236}">
                  <a16:creationId xmlns:a16="http://schemas.microsoft.com/office/drawing/2014/main" id="{E01B9916-FB0A-3964-96AF-B811E20A194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7" name="Freeform 26">
              <a:extLst>
                <a:ext uri="{FF2B5EF4-FFF2-40B4-BE49-F238E27FC236}">
                  <a16:creationId xmlns:a16="http://schemas.microsoft.com/office/drawing/2014/main" id="{BF6FE23D-85F8-82A1-A1CC-FD400840C119}"/>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sp>
        <p:nvSpPr>
          <p:cNvPr id="44" name="Subtitle">
            <a:extLst>
              <a:ext uri="{FF2B5EF4-FFF2-40B4-BE49-F238E27FC236}">
                <a16:creationId xmlns:a16="http://schemas.microsoft.com/office/drawing/2014/main" id="{49BF5073-B3BE-66A2-ED4F-A6C19809DD16}"/>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3420244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0/70 Feature Area - Alterna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1C0032-6516-ADD3-14B3-69A5BD82C070}"/>
              </a:ext>
              <a:ext uri="{C183D7F6-B498-43B3-948B-1728B52AA6E4}">
                <adec:decorative xmlns:adec="http://schemas.microsoft.com/office/drawing/2017/decorative" val="1"/>
              </a:ext>
            </a:extLst>
          </p:cNvPr>
          <p:cNvSpPr/>
          <p:nvPr/>
        </p:nvSpPr>
        <p:spPr>
          <a:xfrm>
            <a:off x="5782788" y="1990619"/>
            <a:ext cx="8222773" cy="4641614"/>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9" name="Footer Placeholder">
            <a:extLst>
              <a:ext uri="{FF2B5EF4-FFF2-40B4-BE49-F238E27FC236}">
                <a16:creationId xmlns:a16="http://schemas.microsoft.com/office/drawing/2014/main" id="{785FF1E6-DB89-8D99-95A4-64ADB6882C24}"/>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endParaRPr lang="en-US"/>
          </a:p>
        </p:txBody>
      </p:sp>
      <p:sp>
        <p:nvSpPr>
          <p:cNvPr id="18" name="Slide Number">
            <a:extLst>
              <a:ext uri="{FF2B5EF4-FFF2-40B4-BE49-F238E27FC236}">
                <a16:creationId xmlns:a16="http://schemas.microsoft.com/office/drawing/2014/main" id="{B07F3099-1D95-F7ED-068B-7EC435689754}"/>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BA761E96-EDC1-5A9B-7C0C-D920C23D09B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774089" y="2103754"/>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774088" y="2487078"/>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774089" y="3594929"/>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774088" y="3978253"/>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774089" y="5095482"/>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774088" y="5478806"/>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 name="Chart Footer">
            <a:extLst>
              <a:ext uri="{FF2B5EF4-FFF2-40B4-BE49-F238E27FC236}">
                <a16:creationId xmlns:a16="http://schemas.microsoft.com/office/drawing/2014/main" id="{1B5DA93A-6E7A-9BDC-57D4-53BB7BE8DCFE}"/>
              </a:ext>
            </a:extLst>
          </p:cNvPr>
          <p:cNvSpPr>
            <a:spLocks noGrp="1"/>
          </p:cNvSpPr>
          <p:nvPr>
            <p:ph type="body" idx="13" hasCustomPrompt="1"/>
          </p:nvPr>
        </p:nvSpPr>
        <p:spPr>
          <a:xfrm>
            <a:off x="6078458" y="5728636"/>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pic>
        <p:nvPicPr>
          <p:cNvPr id="3" name="ArcBest Icon">
            <a:extLst>
              <a:ext uri="{FF2B5EF4-FFF2-40B4-BE49-F238E27FC236}">
                <a16:creationId xmlns:a16="http://schemas.microsoft.com/office/drawing/2014/main" id="{4A5381BD-5BEE-8AC8-2D63-AFF1A89C6158}"/>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258991044"/>
      </p:ext>
    </p:extLst>
  </p:cSld>
  <p:clrMapOvr>
    <a:masterClrMapping/>
  </p:clrMapOvr>
  <p:hf sldNum="0" hdr="0" ftr="0" dt="0"/>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Metrics and Proces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53A9FB5-3B5C-46E9-8A49-06C83B77F9AA}"/>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3D61AE8F-77B1-1D66-A6C7-C76ADD9F95F7}"/>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82FB3570-92DA-F730-5174-35D3E3D69F40}"/>
              </a:ext>
              <a:ext uri="{C183D7F6-B498-43B3-948B-1728B52AA6E4}">
                <adec:decorative xmlns:adec="http://schemas.microsoft.com/office/drawing/2017/decorative" val="1"/>
              </a:ext>
            </a:extLst>
          </p:cNvPr>
          <p:cNvSpPr/>
          <p:nvPr/>
        </p:nvSpPr>
        <p:spPr>
          <a:xfrm>
            <a:off x="4298038"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4" name="Rectangle 13">
            <a:extLst>
              <a:ext uri="{FF2B5EF4-FFF2-40B4-BE49-F238E27FC236}">
                <a16:creationId xmlns:a16="http://schemas.microsoft.com/office/drawing/2014/main" id="{4A0C6894-8593-2D03-D506-87B345A96F5F}"/>
              </a:ext>
              <a:ext uri="{C183D7F6-B498-43B3-948B-1728B52AA6E4}">
                <adec:decorative xmlns:adec="http://schemas.microsoft.com/office/drawing/2017/decorative" val="1"/>
              </a:ext>
            </a:extLst>
          </p:cNvPr>
          <p:cNvSpPr/>
          <p:nvPr/>
        </p:nvSpPr>
        <p:spPr>
          <a:xfrm>
            <a:off x="7387467"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5" name="Rectangle 14">
            <a:extLst>
              <a:ext uri="{FF2B5EF4-FFF2-40B4-BE49-F238E27FC236}">
                <a16:creationId xmlns:a16="http://schemas.microsoft.com/office/drawing/2014/main" id="{4A90F3ED-3741-016C-D77B-91E0D3C6DD11}"/>
              </a:ext>
              <a:ext uri="{C183D7F6-B498-43B3-948B-1728B52AA6E4}">
                <adec:decorative xmlns:adec="http://schemas.microsoft.com/office/drawing/2017/decorative" val="1"/>
              </a:ext>
            </a:extLst>
          </p:cNvPr>
          <p:cNvSpPr/>
          <p:nvPr/>
        </p:nvSpPr>
        <p:spPr>
          <a:xfrm>
            <a:off x="104877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A4D42ABD-3996-AE44-E601-1CD0C7666C5E}"/>
              </a:ext>
              <a:ext uri="{C183D7F6-B498-43B3-948B-1728B52AA6E4}">
                <adec:decorative xmlns:adec="http://schemas.microsoft.com/office/drawing/2017/decorative" val="1"/>
              </a:ext>
            </a:extLst>
          </p:cNvPr>
          <p:cNvSpPr/>
          <p:nvPr/>
        </p:nvSpPr>
        <p:spPr>
          <a:xfrm>
            <a:off x="4420977"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7" name="Rectangle 16">
            <a:extLst>
              <a:ext uri="{FF2B5EF4-FFF2-40B4-BE49-F238E27FC236}">
                <a16:creationId xmlns:a16="http://schemas.microsoft.com/office/drawing/2014/main" id="{77B2A950-8CA4-62EA-FA67-233995BEAF8B}"/>
              </a:ext>
              <a:ext uri="{C183D7F6-B498-43B3-948B-1728B52AA6E4}">
                <adec:decorative xmlns:adec="http://schemas.microsoft.com/office/drawing/2017/decorative" val="1"/>
              </a:ext>
            </a:extLst>
          </p:cNvPr>
          <p:cNvSpPr/>
          <p:nvPr/>
        </p:nvSpPr>
        <p:spPr>
          <a:xfrm>
            <a:off x="7510406"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8" name="Rectangle 17">
            <a:extLst>
              <a:ext uri="{FF2B5EF4-FFF2-40B4-BE49-F238E27FC236}">
                <a16:creationId xmlns:a16="http://schemas.microsoft.com/office/drawing/2014/main" id="{AACB5571-46FA-2536-5D1A-475D0CF098A2}"/>
              </a:ext>
              <a:ext uri="{C183D7F6-B498-43B3-948B-1728B52AA6E4}">
                <adec:decorative xmlns:adec="http://schemas.microsoft.com/office/drawing/2017/decorative" val="1"/>
              </a:ext>
            </a:extLst>
          </p:cNvPr>
          <p:cNvSpPr/>
          <p:nvPr/>
        </p:nvSpPr>
        <p:spPr>
          <a:xfrm>
            <a:off x="10621142"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pSp>
        <p:nvGrpSpPr>
          <p:cNvPr id="19" name="Group 18">
            <a:extLst>
              <a:ext uri="{FF2B5EF4-FFF2-40B4-BE49-F238E27FC236}">
                <a16:creationId xmlns:a16="http://schemas.microsoft.com/office/drawing/2014/main" id="{26C20464-2821-EF41-02BE-E4DF1768F9EE}"/>
              </a:ext>
              <a:ext uri="{C183D7F6-B498-43B3-948B-1728B52AA6E4}">
                <adec:decorative xmlns:adec="http://schemas.microsoft.com/office/drawing/2017/decorative" val="1"/>
              </a:ext>
            </a:extLst>
          </p:cNvPr>
          <p:cNvGrpSpPr/>
          <p:nvPr/>
        </p:nvGrpSpPr>
        <p:grpSpPr>
          <a:xfrm>
            <a:off x="1823817" y="4959325"/>
            <a:ext cx="10982768" cy="517193"/>
            <a:chOff x="2321964" y="4132771"/>
            <a:chExt cx="7816364" cy="430994"/>
          </a:xfrm>
        </p:grpSpPr>
        <p:sp>
          <p:nvSpPr>
            <p:cNvPr id="20" name="Pentagon 19">
              <a:extLst>
                <a:ext uri="{FF2B5EF4-FFF2-40B4-BE49-F238E27FC236}">
                  <a16:creationId xmlns:a16="http://schemas.microsoft.com/office/drawing/2014/main" id="{0A1B2CBD-78E2-06ED-2DBC-AFA202339D7D}"/>
                </a:ext>
              </a:extLst>
            </p:cNvPr>
            <p:cNvSpPr/>
            <p:nvPr/>
          </p:nvSpPr>
          <p:spPr>
            <a:xfrm>
              <a:off x="8675288" y="4132771"/>
              <a:ext cx="1463040" cy="430994"/>
            </a:xfrm>
            <a:prstGeom prst="homePlate">
              <a:avLst>
                <a:gd name="adj" fmla="val 34709"/>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1" name="Pentagon 20">
              <a:extLst>
                <a:ext uri="{FF2B5EF4-FFF2-40B4-BE49-F238E27FC236}">
                  <a16:creationId xmlns:a16="http://schemas.microsoft.com/office/drawing/2014/main" id="{47675DF6-AE51-6A3A-7F62-F1D35E046987}"/>
                </a:ext>
              </a:extLst>
            </p:cNvPr>
            <p:cNvSpPr/>
            <p:nvPr/>
          </p:nvSpPr>
          <p:spPr>
            <a:xfrm>
              <a:off x="7404624" y="4132771"/>
              <a:ext cx="1463040" cy="430994"/>
            </a:xfrm>
            <a:prstGeom prst="homePlate">
              <a:avLst>
                <a:gd name="adj" fmla="val 28994"/>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2" name="Pentagon 21">
              <a:extLst>
                <a:ext uri="{FF2B5EF4-FFF2-40B4-BE49-F238E27FC236}">
                  <a16:creationId xmlns:a16="http://schemas.microsoft.com/office/drawing/2014/main" id="{8BCC231D-9868-6168-28CB-16AF1211CD3A}"/>
                </a:ext>
              </a:extLst>
            </p:cNvPr>
            <p:cNvSpPr/>
            <p:nvPr/>
          </p:nvSpPr>
          <p:spPr>
            <a:xfrm>
              <a:off x="6133959" y="4132771"/>
              <a:ext cx="1463040" cy="430994"/>
            </a:xfrm>
            <a:prstGeom prst="homePlate">
              <a:avLst>
                <a:gd name="adj" fmla="val 30744"/>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3" name="Pentagon 22">
              <a:extLst>
                <a:ext uri="{FF2B5EF4-FFF2-40B4-BE49-F238E27FC236}">
                  <a16:creationId xmlns:a16="http://schemas.microsoft.com/office/drawing/2014/main" id="{2AD33237-2FA1-F57F-3DBC-27D83F8154C3}"/>
                </a:ext>
              </a:extLst>
            </p:cNvPr>
            <p:cNvSpPr/>
            <p:nvPr/>
          </p:nvSpPr>
          <p:spPr>
            <a:xfrm>
              <a:off x="4863294" y="4132771"/>
              <a:ext cx="1463040" cy="430994"/>
            </a:xfrm>
            <a:prstGeom prst="homePlate">
              <a:avLst>
                <a:gd name="adj" fmla="val 34245"/>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4" name="Pentagon 23">
              <a:extLst>
                <a:ext uri="{FF2B5EF4-FFF2-40B4-BE49-F238E27FC236}">
                  <a16:creationId xmlns:a16="http://schemas.microsoft.com/office/drawing/2014/main" id="{311324EB-1248-C4D1-3107-B6C1ED2D135B}"/>
                </a:ext>
              </a:extLst>
            </p:cNvPr>
            <p:cNvSpPr/>
            <p:nvPr/>
          </p:nvSpPr>
          <p:spPr>
            <a:xfrm>
              <a:off x="3592629" y="4132771"/>
              <a:ext cx="1463040" cy="430994"/>
            </a:xfrm>
            <a:prstGeom prst="homePlate">
              <a:avLst>
                <a:gd name="adj" fmla="val 31620"/>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5" name="Pentagon 24">
              <a:extLst>
                <a:ext uri="{FF2B5EF4-FFF2-40B4-BE49-F238E27FC236}">
                  <a16:creationId xmlns:a16="http://schemas.microsoft.com/office/drawing/2014/main" id="{3CC46B2C-553F-C9EF-6E60-0B25C3C1C439}"/>
                </a:ext>
              </a:extLst>
            </p:cNvPr>
            <p:cNvSpPr/>
            <p:nvPr/>
          </p:nvSpPr>
          <p:spPr>
            <a:xfrm>
              <a:off x="2321964" y="4132771"/>
              <a:ext cx="1463040" cy="430994"/>
            </a:xfrm>
            <a:prstGeom prst="homePlate">
              <a:avLst>
                <a:gd name="adj" fmla="val 26368"/>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grpSp>
      <p:sp>
        <p:nvSpPr>
          <p:cNvPr id="27" name="Rectangle 26">
            <a:extLst>
              <a:ext uri="{FF2B5EF4-FFF2-40B4-BE49-F238E27FC236}">
                <a16:creationId xmlns:a16="http://schemas.microsoft.com/office/drawing/2014/main" id="{9C03EB34-9442-0DE8-C26A-4D1351E64C27}"/>
              </a:ext>
              <a:ext uri="{C183D7F6-B498-43B3-948B-1728B52AA6E4}">
                <adec:decorative xmlns:adec="http://schemas.microsoft.com/office/drawing/2017/decorative" val="1"/>
              </a:ext>
            </a:extLst>
          </p:cNvPr>
          <p:cNvSpPr/>
          <p:nvPr/>
        </p:nvSpPr>
        <p:spPr>
          <a:xfrm>
            <a:off x="12086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7" name="Rectangle 36">
            <a:extLst>
              <a:ext uri="{FF2B5EF4-FFF2-40B4-BE49-F238E27FC236}">
                <a16:creationId xmlns:a16="http://schemas.microsoft.com/office/drawing/2014/main" id="{34245D24-7268-30B1-6EE6-CB0BCDA8AF99}"/>
              </a:ext>
              <a:ext uri="{C183D7F6-B498-43B3-948B-1728B52AA6E4}">
                <adec:decorative xmlns:adec="http://schemas.microsoft.com/office/drawing/2017/decorative" val="1"/>
              </a:ext>
            </a:extLst>
          </p:cNvPr>
          <p:cNvSpPr/>
          <p:nvPr/>
        </p:nvSpPr>
        <p:spPr>
          <a:xfrm>
            <a:off x="1331548"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pSp>
        <p:nvGrpSpPr>
          <p:cNvPr id="43" name="Group 42">
            <a:extLst>
              <a:ext uri="{FF2B5EF4-FFF2-40B4-BE49-F238E27FC236}">
                <a16:creationId xmlns:a16="http://schemas.microsoft.com/office/drawing/2014/main" id="{E5EA91E8-8A9E-F4C7-19B3-84A443E217B5}"/>
              </a:ext>
              <a:ext uri="{C183D7F6-B498-43B3-948B-1728B52AA6E4}">
                <adec:decorative xmlns:adec="http://schemas.microsoft.com/office/drawing/2017/decorative" val="1"/>
              </a:ext>
            </a:extLst>
          </p:cNvPr>
          <p:cNvGrpSpPr/>
          <p:nvPr/>
        </p:nvGrpSpPr>
        <p:grpSpPr>
          <a:xfrm>
            <a:off x="1823817" y="4959325"/>
            <a:ext cx="10982768" cy="517193"/>
            <a:chOff x="2321964" y="4132771"/>
            <a:chExt cx="7816364" cy="430994"/>
          </a:xfrm>
        </p:grpSpPr>
        <p:sp>
          <p:nvSpPr>
            <p:cNvPr id="28" name="Pentagon 27">
              <a:extLst>
                <a:ext uri="{FF2B5EF4-FFF2-40B4-BE49-F238E27FC236}">
                  <a16:creationId xmlns:a16="http://schemas.microsoft.com/office/drawing/2014/main" id="{97760D45-42AF-E36E-047B-7C566070CF4F}"/>
                </a:ext>
              </a:extLst>
            </p:cNvPr>
            <p:cNvSpPr/>
            <p:nvPr/>
          </p:nvSpPr>
          <p:spPr>
            <a:xfrm>
              <a:off x="8675288" y="4132771"/>
              <a:ext cx="1463040" cy="430994"/>
            </a:xfrm>
            <a:prstGeom prst="homePlate">
              <a:avLst>
                <a:gd name="adj" fmla="val 34709"/>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9" name="Pentagon 28">
              <a:extLst>
                <a:ext uri="{FF2B5EF4-FFF2-40B4-BE49-F238E27FC236}">
                  <a16:creationId xmlns:a16="http://schemas.microsoft.com/office/drawing/2014/main" id="{57DCCE2C-8C29-F164-2B74-DDD384EE7795}"/>
                </a:ext>
              </a:extLst>
            </p:cNvPr>
            <p:cNvSpPr/>
            <p:nvPr/>
          </p:nvSpPr>
          <p:spPr>
            <a:xfrm>
              <a:off x="7404624" y="4132771"/>
              <a:ext cx="1463040" cy="430994"/>
            </a:xfrm>
            <a:prstGeom prst="homePlate">
              <a:avLst>
                <a:gd name="adj" fmla="val 28994"/>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30" name="Pentagon 29">
              <a:extLst>
                <a:ext uri="{FF2B5EF4-FFF2-40B4-BE49-F238E27FC236}">
                  <a16:creationId xmlns:a16="http://schemas.microsoft.com/office/drawing/2014/main" id="{BA71C6DC-8224-53D0-F3FB-6C2D588276C0}"/>
                </a:ext>
              </a:extLst>
            </p:cNvPr>
            <p:cNvSpPr/>
            <p:nvPr/>
          </p:nvSpPr>
          <p:spPr>
            <a:xfrm>
              <a:off x="6133959" y="4132771"/>
              <a:ext cx="1463040" cy="430994"/>
            </a:xfrm>
            <a:prstGeom prst="homePlate">
              <a:avLst>
                <a:gd name="adj" fmla="val 30744"/>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1" name="Pentagon 30">
              <a:extLst>
                <a:ext uri="{FF2B5EF4-FFF2-40B4-BE49-F238E27FC236}">
                  <a16:creationId xmlns:a16="http://schemas.microsoft.com/office/drawing/2014/main" id="{230841B9-8202-9FCB-3D70-B227E4B5D9DE}"/>
                </a:ext>
              </a:extLst>
            </p:cNvPr>
            <p:cNvSpPr/>
            <p:nvPr/>
          </p:nvSpPr>
          <p:spPr>
            <a:xfrm>
              <a:off x="4863294" y="4132771"/>
              <a:ext cx="1463040" cy="430994"/>
            </a:xfrm>
            <a:prstGeom prst="homePlate">
              <a:avLst>
                <a:gd name="adj" fmla="val 34245"/>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2" name="Pentagon 31">
              <a:extLst>
                <a:ext uri="{FF2B5EF4-FFF2-40B4-BE49-F238E27FC236}">
                  <a16:creationId xmlns:a16="http://schemas.microsoft.com/office/drawing/2014/main" id="{E7DC596B-538D-D87B-0F2E-343911D17011}"/>
                </a:ext>
              </a:extLst>
            </p:cNvPr>
            <p:cNvSpPr/>
            <p:nvPr/>
          </p:nvSpPr>
          <p:spPr>
            <a:xfrm>
              <a:off x="3592629" y="4132771"/>
              <a:ext cx="1463040" cy="430994"/>
            </a:xfrm>
            <a:prstGeom prst="homePlate">
              <a:avLst>
                <a:gd name="adj" fmla="val 31620"/>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3" name="Pentagon 32">
              <a:extLst>
                <a:ext uri="{FF2B5EF4-FFF2-40B4-BE49-F238E27FC236}">
                  <a16:creationId xmlns:a16="http://schemas.microsoft.com/office/drawing/2014/main" id="{73921537-F1BD-5651-AF36-6778ACF88EA2}"/>
                </a:ext>
              </a:extLst>
            </p:cNvPr>
            <p:cNvSpPr/>
            <p:nvPr/>
          </p:nvSpPr>
          <p:spPr>
            <a:xfrm>
              <a:off x="2321964" y="4132771"/>
              <a:ext cx="1463040" cy="430994"/>
            </a:xfrm>
            <a:prstGeom prst="homePlate">
              <a:avLst>
                <a:gd name="adj" fmla="val 26368"/>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grpSp>
      <p:sp>
        <p:nvSpPr>
          <p:cNvPr id="34" name="Left Brace 33">
            <a:extLst>
              <a:ext uri="{FF2B5EF4-FFF2-40B4-BE49-F238E27FC236}">
                <a16:creationId xmlns:a16="http://schemas.microsoft.com/office/drawing/2014/main" id="{7032AC38-B231-8B54-2A4D-4C1E21949BF8}"/>
              </a:ext>
              <a:ext uri="{C183D7F6-B498-43B3-948B-1728B52AA6E4}">
                <adec:decorative xmlns:adec="http://schemas.microsoft.com/office/drawing/2017/decorative" val="1"/>
              </a:ext>
            </a:extLst>
          </p:cNvPr>
          <p:cNvSpPr/>
          <p:nvPr/>
        </p:nvSpPr>
        <p:spPr>
          <a:xfrm rot="16200000">
            <a:off x="7175725" y="575122"/>
            <a:ext cx="278953" cy="10626592"/>
          </a:xfrm>
          <a:prstGeom prst="leftBrace">
            <a:avLst>
              <a:gd name="adj1" fmla="val 4854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400">
              <a:solidFill>
                <a:schemeClr val="bg1"/>
              </a:solidFill>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44" name="Process Step 1">
            <a:extLst>
              <a:ext uri="{FF2B5EF4-FFF2-40B4-BE49-F238E27FC236}">
                <a16:creationId xmlns:a16="http://schemas.microsoft.com/office/drawing/2014/main" id="{D79958C1-40DB-EA18-9010-0227025711E4}"/>
              </a:ext>
            </a:extLst>
          </p:cNvPr>
          <p:cNvSpPr>
            <a:spLocks noGrp="1"/>
          </p:cNvSpPr>
          <p:nvPr>
            <p:ph type="body" idx="20" hasCustomPrompt="1"/>
          </p:nvPr>
        </p:nvSpPr>
        <p:spPr>
          <a:xfrm>
            <a:off x="1902493" y="5050213"/>
            <a:ext cx="1782005"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1</a:t>
            </a:r>
          </a:p>
        </p:txBody>
      </p:sp>
      <p:sp>
        <p:nvSpPr>
          <p:cNvPr id="45" name="Process Step 2">
            <a:extLst>
              <a:ext uri="{FF2B5EF4-FFF2-40B4-BE49-F238E27FC236}">
                <a16:creationId xmlns:a16="http://schemas.microsoft.com/office/drawing/2014/main" id="{F51CDEF2-558D-9923-D0C6-84916B22A6E9}"/>
              </a:ext>
            </a:extLst>
          </p:cNvPr>
          <p:cNvSpPr>
            <a:spLocks noGrp="1"/>
          </p:cNvSpPr>
          <p:nvPr>
            <p:ph type="body" idx="21" hasCustomPrompt="1"/>
          </p:nvPr>
        </p:nvSpPr>
        <p:spPr>
          <a:xfrm>
            <a:off x="3958209"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2</a:t>
            </a:r>
          </a:p>
        </p:txBody>
      </p:sp>
      <p:sp>
        <p:nvSpPr>
          <p:cNvPr id="46" name="Process Step 3">
            <a:extLst>
              <a:ext uri="{FF2B5EF4-FFF2-40B4-BE49-F238E27FC236}">
                <a16:creationId xmlns:a16="http://schemas.microsoft.com/office/drawing/2014/main" id="{4DFF8B84-C637-DB81-2905-9DC42CFC6BB4}"/>
              </a:ext>
            </a:extLst>
          </p:cNvPr>
          <p:cNvSpPr>
            <a:spLocks noGrp="1"/>
          </p:cNvSpPr>
          <p:nvPr>
            <p:ph type="body" idx="22" hasCustomPrompt="1"/>
          </p:nvPr>
        </p:nvSpPr>
        <p:spPr>
          <a:xfrm>
            <a:off x="570672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3</a:t>
            </a:r>
          </a:p>
        </p:txBody>
      </p:sp>
      <p:sp>
        <p:nvSpPr>
          <p:cNvPr id="47" name="Process Step 4">
            <a:extLst>
              <a:ext uri="{FF2B5EF4-FFF2-40B4-BE49-F238E27FC236}">
                <a16:creationId xmlns:a16="http://schemas.microsoft.com/office/drawing/2014/main" id="{F2132834-E54D-9460-1EFE-0DF6FE118B6E}"/>
              </a:ext>
            </a:extLst>
          </p:cNvPr>
          <p:cNvSpPr>
            <a:spLocks noGrp="1"/>
          </p:cNvSpPr>
          <p:nvPr>
            <p:ph type="body" idx="23" hasCustomPrompt="1"/>
          </p:nvPr>
        </p:nvSpPr>
        <p:spPr>
          <a:xfrm>
            <a:off x="753552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4</a:t>
            </a:r>
          </a:p>
        </p:txBody>
      </p:sp>
      <p:sp>
        <p:nvSpPr>
          <p:cNvPr id="48" name="Process Step 5">
            <a:extLst>
              <a:ext uri="{FF2B5EF4-FFF2-40B4-BE49-F238E27FC236}">
                <a16:creationId xmlns:a16="http://schemas.microsoft.com/office/drawing/2014/main" id="{178046AD-1F61-F55F-A618-35C7E28ADF08}"/>
              </a:ext>
            </a:extLst>
          </p:cNvPr>
          <p:cNvSpPr>
            <a:spLocks noGrp="1"/>
          </p:cNvSpPr>
          <p:nvPr>
            <p:ph type="body" idx="24" hasCustomPrompt="1"/>
          </p:nvPr>
        </p:nvSpPr>
        <p:spPr>
          <a:xfrm>
            <a:off x="928403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5</a:t>
            </a:r>
          </a:p>
        </p:txBody>
      </p:sp>
      <p:sp>
        <p:nvSpPr>
          <p:cNvPr id="49" name="Process Step 6">
            <a:extLst>
              <a:ext uri="{FF2B5EF4-FFF2-40B4-BE49-F238E27FC236}">
                <a16:creationId xmlns:a16="http://schemas.microsoft.com/office/drawing/2014/main" id="{6C9CCF3F-3AED-0069-4A0F-B2302BCD4189}"/>
              </a:ext>
            </a:extLst>
          </p:cNvPr>
          <p:cNvSpPr>
            <a:spLocks noGrp="1"/>
          </p:cNvSpPr>
          <p:nvPr>
            <p:ph type="body" idx="25" hasCustomPrompt="1"/>
          </p:nvPr>
        </p:nvSpPr>
        <p:spPr>
          <a:xfrm>
            <a:off x="11068226"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6</a:t>
            </a:r>
          </a:p>
        </p:txBody>
      </p:sp>
      <p:sp>
        <p:nvSpPr>
          <p:cNvPr id="50" name="Process Summary">
            <a:extLst>
              <a:ext uri="{FF2B5EF4-FFF2-40B4-BE49-F238E27FC236}">
                <a16:creationId xmlns:a16="http://schemas.microsoft.com/office/drawing/2014/main" id="{36BC4A59-634F-7383-44C3-5072CF066746}"/>
              </a:ext>
            </a:extLst>
          </p:cNvPr>
          <p:cNvSpPr>
            <a:spLocks noGrp="1"/>
          </p:cNvSpPr>
          <p:nvPr>
            <p:ph type="body" idx="26" hasCustomPrompt="1"/>
          </p:nvPr>
        </p:nvSpPr>
        <p:spPr>
          <a:xfrm>
            <a:off x="1823817" y="6236702"/>
            <a:ext cx="10982768"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Process summary goes here</a:t>
            </a:r>
          </a:p>
        </p:txBody>
      </p:sp>
      <p:sp>
        <p:nvSpPr>
          <p:cNvPr id="26" name="Left Brace 25">
            <a:extLst>
              <a:ext uri="{FF2B5EF4-FFF2-40B4-BE49-F238E27FC236}">
                <a16:creationId xmlns:a16="http://schemas.microsoft.com/office/drawing/2014/main" id="{8F1EF8A0-679E-86FF-5156-B36D057953B3}"/>
              </a:ext>
              <a:ext uri="{C183D7F6-B498-43B3-948B-1728B52AA6E4}">
                <adec:decorative xmlns:adec="http://schemas.microsoft.com/office/drawing/2017/decorative" val="1"/>
              </a:ext>
            </a:extLst>
          </p:cNvPr>
          <p:cNvSpPr/>
          <p:nvPr/>
        </p:nvSpPr>
        <p:spPr>
          <a:xfrm rot="16200000">
            <a:off x="7175725" y="575122"/>
            <a:ext cx="278953" cy="10626592"/>
          </a:xfrm>
          <a:prstGeom prst="leftBrace">
            <a:avLst>
              <a:gd name="adj1" fmla="val 4854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400">
              <a:solidFill>
                <a:schemeClr val="bg1"/>
              </a:solidFill>
            </a:endParaRPr>
          </a:p>
        </p:txBody>
      </p:sp>
    </p:spTree>
    <p:extLst>
      <p:ext uri="{BB962C8B-B14F-4D97-AF65-F5344CB8AC3E}">
        <p14:creationId xmlns:p14="http://schemas.microsoft.com/office/powerpoint/2010/main" val="374623647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Metrics Spotl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47D48E-38A4-E3F8-C205-88EFA49E07E4}"/>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5" name="Rectangle 14">
            <a:extLst>
              <a:ext uri="{FF2B5EF4-FFF2-40B4-BE49-F238E27FC236}">
                <a16:creationId xmlns:a16="http://schemas.microsoft.com/office/drawing/2014/main" id="{D5B3A617-719E-73DC-BB62-51063C4520F1}"/>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Rectangle 15">
            <a:extLst>
              <a:ext uri="{FF2B5EF4-FFF2-40B4-BE49-F238E27FC236}">
                <a16:creationId xmlns:a16="http://schemas.microsoft.com/office/drawing/2014/main" id="{335AB6A8-B538-3D7F-C965-23E04EA3952C}"/>
              </a:ext>
              <a:ext uri="{C183D7F6-B498-43B3-948B-1728B52AA6E4}">
                <adec:decorative xmlns:adec="http://schemas.microsoft.com/office/drawing/2017/decorative" val="1"/>
              </a:ext>
            </a:extLst>
          </p:cNvPr>
          <p:cNvSpPr/>
          <p:nvPr/>
        </p:nvSpPr>
        <p:spPr>
          <a:xfrm>
            <a:off x="4298038"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7" name="Rectangle 16">
            <a:extLst>
              <a:ext uri="{FF2B5EF4-FFF2-40B4-BE49-F238E27FC236}">
                <a16:creationId xmlns:a16="http://schemas.microsoft.com/office/drawing/2014/main" id="{4F49E9C3-32FE-CFBD-7C02-26138B65463C}"/>
              </a:ext>
              <a:ext uri="{C183D7F6-B498-43B3-948B-1728B52AA6E4}">
                <adec:decorative xmlns:adec="http://schemas.microsoft.com/office/drawing/2017/decorative" val="1"/>
              </a:ext>
            </a:extLst>
          </p:cNvPr>
          <p:cNvSpPr/>
          <p:nvPr/>
        </p:nvSpPr>
        <p:spPr>
          <a:xfrm>
            <a:off x="7387467"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8" name="Rectangle 17">
            <a:extLst>
              <a:ext uri="{FF2B5EF4-FFF2-40B4-BE49-F238E27FC236}">
                <a16:creationId xmlns:a16="http://schemas.microsoft.com/office/drawing/2014/main" id="{AC91DAF1-3CB7-3482-5258-C01BC0B57C36}"/>
              </a:ext>
              <a:ext uri="{C183D7F6-B498-43B3-948B-1728B52AA6E4}">
                <adec:decorative xmlns:adec="http://schemas.microsoft.com/office/drawing/2017/decorative" val="1"/>
              </a:ext>
            </a:extLst>
          </p:cNvPr>
          <p:cNvSpPr/>
          <p:nvPr/>
        </p:nvSpPr>
        <p:spPr>
          <a:xfrm>
            <a:off x="104877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B5A7E1EC-873D-C85A-E966-4102C1BCEAA8}"/>
              </a:ext>
              <a:ext uri="{C183D7F6-B498-43B3-948B-1728B52AA6E4}">
                <adec:decorative xmlns:adec="http://schemas.microsoft.com/office/drawing/2017/decorative" val="1"/>
              </a:ext>
            </a:extLst>
          </p:cNvPr>
          <p:cNvSpPr/>
          <p:nvPr/>
        </p:nvSpPr>
        <p:spPr>
          <a:xfrm>
            <a:off x="12086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82EACED5-9DA6-73B7-A8B1-D501DA8C941D}"/>
              </a:ext>
              <a:ext uri="{C183D7F6-B498-43B3-948B-1728B52AA6E4}">
                <adec:decorative xmlns:adec="http://schemas.microsoft.com/office/drawing/2017/decorative" val="1"/>
              </a:ext>
            </a:extLst>
          </p:cNvPr>
          <p:cNvSpPr/>
          <p:nvPr/>
        </p:nvSpPr>
        <p:spPr>
          <a:xfrm>
            <a:off x="4420977"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1" name="Rectangle 20">
            <a:extLst>
              <a:ext uri="{FF2B5EF4-FFF2-40B4-BE49-F238E27FC236}">
                <a16:creationId xmlns:a16="http://schemas.microsoft.com/office/drawing/2014/main" id="{D34A9991-5C91-F7CD-2AE2-2295009E2DE1}"/>
              </a:ext>
              <a:ext uri="{C183D7F6-B498-43B3-948B-1728B52AA6E4}">
                <adec:decorative xmlns:adec="http://schemas.microsoft.com/office/drawing/2017/decorative" val="1"/>
              </a:ext>
            </a:extLst>
          </p:cNvPr>
          <p:cNvSpPr/>
          <p:nvPr/>
        </p:nvSpPr>
        <p:spPr>
          <a:xfrm>
            <a:off x="7510406"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2" name="Rectangle 21">
            <a:extLst>
              <a:ext uri="{FF2B5EF4-FFF2-40B4-BE49-F238E27FC236}">
                <a16:creationId xmlns:a16="http://schemas.microsoft.com/office/drawing/2014/main" id="{E8CBC2CC-8D5C-5AD3-9F93-2A1C07278C8E}"/>
              </a:ext>
              <a:ext uri="{C183D7F6-B498-43B3-948B-1728B52AA6E4}">
                <adec:decorative xmlns:adec="http://schemas.microsoft.com/office/drawing/2017/decorative" val="1"/>
              </a:ext>
            </a:extLst>
          </p:cNvPr>
          <p:cNvSpPr/>
          <p:nvPr/>
        </p:nvSpPr>
        <p:spPr>
          <a:xfrm>
            <a:off x="10621142"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Rectangle 22">
            <a:extLst>
              <a:ext uri="{FF2B5EF4-FFF2-40B4-BE49-F238E27FC236}">
                <a16:creationId xmlns:a16="http://schemas.microsoft.com/office/drawing/2014/main" id="{4AD445BF-FA22-2E8A-B815-F59513BA0BAB}"/>
              </a:ext>
              <a:ext uri="{C183D7F6-B498-43B3-948B-1728B52AA6E4}">
                <adec:decorative xmlns:adec="http://schemas.microsoft.com/office/drawing/2017/decorative" val="1"/>
              </a:ext>
            </a:extLst>
          </p:cNvPr>
          <p:cNvSpPr/>
          <p:nvPr/>
        </p:nvSpPr>
        <p:spPr>
          <a:xfrm>
            <a:off x="1331548"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3" name="First Paragraph">
            <a:extLst>
              <a:ext uri="{FF2B5EF4-FFF2-40B4-BE49-F238E27FC236}">
                <a16:creationId xmlns:a16="http://schemas.microsoft.com/office/drawing/2014/main" id="{A13160FA-F48A-0CAA-CBB2-15377511AE9D}"/>
              </a:ext>
            </a:extLst>
          </p:cNvPr>
          <p:cNvSpPr>
            <a:spLocks noGrp="1"/>
          </p:cNvSpPr>
          <p:nvPr>
            <p:ph type="body" sz="quarter" idx="15" hasCustomPrompt="1"/>
          </p:nvPr>
        </p:nvSpPr>
        <p:spPr>
          <a:xfrm>
            <a:off x="1502063" y="4617615"/>
            <a:ext cx="11654747" cy="1456615"/>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lang="en-US" sz="1680" b="0" i="0" smtClean="0">
                <a:effectLst/>
              </a:defRPr>
            </a:lvl1pPr>
            <a:lvl2pPr marL="274309" indent="0">
              <a:buNone/>
              <a:defRPr/>
            </a:lvl2pPr>
          </a:lstStyle>
          <a:p>
            <a:pPr marL="9523" marR="0" lvl="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98801077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Metrics Spotlight w Takeawa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D3E7450-9618-13D8-E1FE-A2E371DA1537}"/>
              </a:ext>
              <a:ext uri="{C183D7F6-B498-43B3-948B-1728B52AA6E4}">
                <adec:decorative xmlns:adec="http://schemas.microsoft.com/office/drawing/2017/decorative" val="1"/>
              </a:ext>
            </a:extLst>
          </p:cNvPr>
          <p:cNvSpPr/>
          <p:nvPr/>
        </p:nvSpPr>
        <p:spPr>
          <a:xfrm>
            <a:off x="441959" y="2112645"/>
            <a:ext cx="13750290" cy="496089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420D353F-D318-9CD3-8125-F51CD531B183}"/>
              </a:ext>
              <a:ext uri="{C183D7F6-B498-43B3-948B-1728B52AA6E4}">
                <adec:decorative xmlns:adec="http://schemas.microsoft.com/office/drawing/2017/decorative" val="1"/>
              </a:ext>
            </a:extLst>
          </p:cNvPr>
          <p:cNvSpPr/>
          <p:nvPr/>
        </p:nvSpPr>
        <p:spPr>
          <a:xfrm>
            <a:off x="605513" y="2277238"/>
            <a:ext cx="13419377" cy="455137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7" name="Rectangle 16">
            <a:extLst>
              <a:ext uri="{FF2B5EF4-FFF2-40B4-BE49-F238E27FC236}">
                <a16:creationId xmlns:a16="http://schemas.microsoft.com/office/drawing/2014/main" id="{2B73CBBD-EC90-12EA-A909-C22CADA25381}"/>
              </a:ext>
              <a:ext uri="{C183D7F6-B498-43B3-948B-1728B52AA6E4}">
                <adec:decorative xmlns:adec="http://schemas.microsoft.com/office/drawing/2017/decorative" val="1"/>
              </a:ext>
            </a:extLst>
          </p:cNvPr>
          <p:cNvSpPr/>
          <p:nvPr/>
        </p:nvSpPr>
        <p:spPr>
          <a:xfrm>
            <a:off x="4298038"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8" name="Rectangle 17">
            <a:extLst>
              <a:ext uri="{FF2B5EF4-FFF2-40B4-BE49-F238E27FC236}">
                <a16:creationId xmlns:a16="http://schemas.microsoft.com/office/drawing/2014/main" id="{48FD8880-64EA-1C74-2D8D-68B87E59FC2A}"/>
              </a:ext>
              <a:ext uri="{C183D7F6-B498-43B3-948B-1728B52AA6E4}">
                <adec:decorative xmlns:adec="http://schemas.microsoft.com/office/drawing/2017/decorative" val="1"/>
              </a:ext>
            </a:extLst>
          </p:cNvPr>
          <p:cNvSpPr/>
          <p:nvPr/>
        </p:nvSpPr>
        <p:spPr>
          <a:xfrm>
            <a:off x="7387467"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02AB59DD-45AC-5B5B-FC94-5491473E4A38}"/>
              </a:ext>
              <a:ext uri="{C183D7F6-B498-43B3-948B-1728B52AA6E4}">
                <adec:decorative xmlns:adec="http://schemas.microsoft.com/office/drawing/2017/decorative" val="1"/>
              </a:ext>
            </a:extLst>
          </p:cNvPr>
          <p:cNvSpPr/>
          <p:nvPr/>
        </p:nvSpPr>
        <p:spPr>
          <a:xfrm>
            <a:off x="10487710"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B40315B7-5AB8-6798-C70F-D8EAEC704198}"/>
              </a:ext>
              <a:ext uri="{C183D7F6-B498-43B3-948B-1728B52AA6E4}">
                <adec:decorative xmlns:adec="http://schemas.microsoft.com/office/drawing/2017/decorative" val="1"/>
              </a:ext>
            </a:extLst>
          </p:cNvPr>
          <p:cNvSpPr/>
          <p:nvPr/>
        </p:nvSpPr>
        <p:spPr>
          <a:xfrm>
            <a:off x="1208610"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2" name="Rectangle 21">
            <a:extLst>
              <a:ext uri="{FF2B5EF4-FFF2-40B4-BE49-F238E27FC236}">
                <a16:creationId xmlns:a16="http://schemas.microsoft.com/office/drawing/2014/main" id="{30AE2B1A-F3EB-CEEB-F57E-B5C4BA4E6F11}"/>
              </a:ext>
              <a:ext uri="{C183D7F6-B498-43B3-948B-1728B52AA6E4}">
                <adec:decorative xmlns:adec="http://schemas.microsoft.com/office/drawing/2017/decorative" val="1"/>
              </a:ext>
            </a:extLst>
          </p:cNvPr>
          <p:cNvSpPr/>
          <p:nvPr/>
        </p:nvSpPr>
        <p:spPr>
          <a:xfrm>
            <a:off x="4420977"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Rectangle 22">
            <a:extLst>
              <a:ext uri="{FF2B5EF4-FFF2-40B4-BE49-F238E27FC236}">
                <a16:creationId xmlns:a16="http://schemas.microsoft.com/office/drawing/2014/main" id="{6A56C354-379E-FE66-48C5-25BBA41DB9C9}"/>
              </a:ext>
              <a:ext uri="{C183D7F6-B498-43B3-948B-1728B52AA6E4}">
                <adec:decorative xmlns:adec="http://schemas.microsoft.com/office/drawing/2017/decorative" val="1"/>
              </a:ext>
            </a:extLst>
          </p:cNvPr>
          <p:cNvSpPr/>
          <p:nvPr/>
        </p:nvSpPr>
        <p:spPr>
          <a:xfrm>
            <a:off x="7510406"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4" name="Rectangle 23">
            <a:extLst>
              <a:ext uri="{FF2B5EF4-FFF2-40B4-BE49-F238E27FC236}">
                <a16:creationId xmlns:a16="http://schemas.microsoft.com/office/drawing/2014/main" id="{55AAF616-F682-722E-989D-23F23CDFC45F}"/>
              </a:ext>
              <a:ext uri="{C183D7F6-B498-43B3-948B-1728B52AA6E4}">
                <adec:decorative xmlns:adec="http://schemas.microsoft.com/office/drawing/2017/decorative" val="1"/>
              </a:ext>
            </a:extLst>
          </p:cNvPr>
          <p:cNvSpPr/>
          <p:nvPr/>
        </p:nvSpPr>
        <p:spPr>
          <a:xfrm>
            <a:off x="10621142"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5" name="Rectangle 24">
            <a:extLst>
              <a:ext uri="{FF2B5EF4-FFF2-40B4-BE49-F238E27FC236}">
                <a16:creationId xmlns:a16="http://schemas.microsoft.com/office/drawing/2014/main" id="{4DEDD67A-FE1B-DA43-6450-E15455A4DFD8}"/>
              </a:ext>
              <a:ext uri="{C183D7F6-B498-43B3-948B-1728B52AA6E4}">
                <adec:decorative xmlns:adec="http://schemas.microsoft.com/office/drawing/2017/decorative" val="1"/>
              </a:ext>
            </a:extLst>
          </p:cNvPr>
          <p:cNvSpPr/>
          <p:nvPr/>
        </p:nvSpPr>
        <p:spPr>
          <a:xfrm>
            <a:off x="1331548"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2" name="Main Takeaway">
            <a:extLst>
              <a:ext uri="{FF2B5EF4-FFF2-40B4-BE49-F238E27FC236}">
                <a16:creationId xmlns:a16="http://schemas.microsoft.com/office/drawing/2014/main" id="{ED3A5661-5CA7-A250-AD2A-49484E922CFC}"/>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4" name="Subtitle">
            <a:extLst>
              <a:ext uri="{FF2B5EF4-FFF2-40B4-BE49-F238E27FC236}">
                <a16:creationId xmlns:a16="http://schemas.microsoft.com/office/drawing/2014/main" id="{13701F87-0810-6685-575D-EED05ECC516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148105974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Venn Diagram">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9CFB1BD-7892-39A1-D9D2-14DF9FD9013C}"/>
              </a:ext>
              <a:ext uri="{C183D7F6-B498-43B3-948B-1728B52AA6E4}">
                <adec:decorative xmlns:adec="http://schemas.microsoft.com/office/drawing/2017/decorative" val="1"/>
              </a:ext>
            </a:extLst>
          </p:cNvPr>
          <p:cNvGrpSpPr/>
          <p:nvPr/>
        </p:nvGrpSpPr>
        <p:grpSpPr>
          <a:xfrm>
            <a:off x="821485" y="2011680"/>
            <a:ext cx="12987430" cy="4642692"/>
            <a:chOff x="621791" y="2112999"/>
            <a:chExt cx="13382031" cy="4753521"/>
          </a:xfrm>
        </p:grpSpPr>
        <p:sp>
          <p:nvSpPr>
            <p:cNvPr id="7" name="Rectangle 6">
              <a:extLst>
                <a:ext uri="{FF2B5EF4-FFF2-40B4-BE49-F238E27FC236}">
                  <a16:creationId xmlns:a16="http://schemas.microsoft.com/office/drawing/2014/main" id="{8775ED07-051C-B172-DA6E-56418794E826}"/>
                </a:ext>
              </a:extLst>
            </p:cNvPr>
            <p:cNvSpPr/>
            <p:nvPr/>
          </p:nvSpPr>
          <p:spPr>
            <a:xfrm rot="10800000">
              <a:off x="5225582" y="2112999"/>
              <a:ext cx="8778240" cy="4452275"/>
            </a:xfrm>
            <a:prstGeom prst="rect">
              <a:avLst/>
            </a:prstGeom>
            <a:gradFill flip="none" rotWithShape="1">
              <a:gsLst>
                <a:gs pos="100000">
                  <a:schemeClr val="accent4">
                    <a:alpha val="0"/>
                  </a:schemeClr>
                </a:gs>
                <a:gs pos="52000">
                  <a:schemeClr val="accent4">
                    <a:alpha val="50000"/>
                  </a:schemeClr>
                </a:gs>
                <a:gs pos="0">
                  <a:schemeClr val="accent4"/>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880" b="1">
                <a:latin typeface="Work Sans SemiBold" pitchFamily="2" charset="77"/>
              </a:endParaRPr>
            </a:p>
          </p:txBody>
        </p:sp>
        <p:sp>
          <p:nvSpPr>
            <p:cNvPr id="14" name="Rectangle 13">
              <a:extLst>
                <a:ext uri="{FF2B5EF4-FFF2-40B4-BE49-F238E27FC236}">
                  <a16:creationId xmlns:a16="http://schemas.microsoft.com/office/drawing/2014/main" id="{E7659025-BEC7-5895-119C-EDCC940FCB97}"/>
                </a:ext>
              </a:extLst>
            </p:cNvPr>
            <p:cNvSpPr/>
            <p:nvPr/>
          </p:nvSpPr>
          <p:spPr>
            <a:xfrm>
              <a:off x="621791" y="2385032"/>
              <a:ext cx="8778240" cy="4481488"/>
            </a:xfrm>
            <a:prstGeom prst="rect">
              <a:avLst/>
            </a:prstGeom>
            <a:gradFill>
              <a:gsLst>
                <a:gs pos="48000">
                  <a:schemeClr val="accent1">
                    <a:alpha val="70000"/>
                  </a:schemeClr>
                </a:gs>
                <a:gs pos="0">
                  <a:schemeClr val="accent1">
                    <a:alpha val="0"/>
                  </a:schemeClr>
                </a:gs>
                <a:gs pos="80000">
                  <a:schemeClr val="accent1">
                    <a:alpha val="70000"/>
                  </a:schemeClr>
                </a:gs>
              </a:gsLst>
              <a:lin ang="18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880" b="1">
                <a:latin typeface="Work Sans SemiBold" pitchFamily="2" charset="77"/>
              </a:endParaRPr>
            </a:p>
          </p:txBody>
        </p:sp>
        <p:sp>
          <p:nvSpPr>
            <p:cNvPr id="18" name="Rectangle 17">
              <a:extLst>
                <a:ext uri="{FF2B5EF4-FFF2-40B4-BE49-F238E27FC236}">
                  <a16:creationId xmlns:a16="http://schemas.microsoft.com/office/drawing/2014/main" id="{8410803F-EC12-7ACA-AF1B-C9C06C972D53}"/>
                </a:ext>
              </a:extLst>
            </p:cNvPr>
            <p:cNvSpPr/>
            <p:nvPr/>
          </p:nvSpPr>
          <p:spPr>
            <a:xfrm>
              <a:off x="5230368" y="2385032"/>
              <a:ext cx="4169664" cy="4183092"/>
            </a:xfrm>
            <a:prstGeom prst="rect">
              <a:avLst/>
            </a:prstGeom>
            <a:gradFill>
              <a:gsLst>
                <a:gs pos="50000">
                  <a:schemeClr val="bg1">
                    <a:lumMod val="80000"/>
                    <a:lumOff val="20000"/>
                  </a:schemeClr>
                </a:gs>
                <a:gs pos="100000">
                  <a:schemeClr val="bg1"/>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592"/>
            </a:p>
          </p:txBody>
        </p:sp>
        <p:sp>
          <p:nvSpPr>
            <p:cNvPr id="19" name="Half Frame 18">
              <a:extLst>
                <a:ext uri="{FF2B5EF4-FFF2-40B4-BE49-F238E27FC236}">
                  <a16:creationId xmlns:a16="http://schemas.microsoft.com/office/drawing/2014/main" id="{191CE017-6979-FADF-7C56-6EA7853CF39F}"/>
                </a:ext>
              </a:extLst>
            </p:cNvPr>
            <p:cNvSpPr/>
            <p:nvPr/>
          </p:nvSpPr>
          <p:spPr>
            <a:xfrm rot="5400000">
              <a:off x="5481418" y="2356569"/>
              <a:ext cx="3881489" cy="3938407"/>
            </a:xfrm>
            <a:prstGeom prst="halfFrame">
              <a:avLst>
                <a:gd name="adj1" fmla="val 1130"/>
                <a:gd name="adj2" fmla="val 1388"/>
              </a:avLst>
            </a:prstGeom>
            <a:gradFill>
              <a:gsLst>
                <a:gs pos="44000">
                  <a:schemeClr val="tx1">
                    <a:alpha val="0"/>
                  </a:schemeClr>
                </a:gs>
                <a:gs pos="0">
                  <a:schemeClr val="tx1"/>
                </a:gs>
              </a:gsLst>
              <a:lin ang="2700000" scaled="0"/>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592"/>
            </a:p>
          </p:txBody>
        </p:sp>
        <p:sp>
          <p:nvSpPr>
            <p:cNvPr id="20" name="Half Frame 19">
              <a:extLst>
                <a:ext uri="{FF2B5EF4-FFF2-40B4-BE49-F238E27FC236}">
                  <a16:creationId xmlns:a16="http://schemas.microsoft.com/office/drawing/2014/main" id="{1B0AA01A-1B3A-E900-0CBE-1967473025A7}"/>
                </a:ext>
              </a:extLst>
            </p:cNvPr>
            <p:cNvSpPr/>
            <p:nvPr/>
          </p:nvSpPr>
          <p:spPr>
            <a:xfrm rot="16200000">
              <a:off x="5254042" y="2658178"/>
              <a:ext cx="3881485" cy="3938404"/>
            </a:xfrm>
            <a:prstGeom prst="halfFrame">
              <a:avLst>
                <a:gd name="adj1" fmla="val 1130"/>
                <a:gd name="adj2" fmla="val 1388"/>
              </a:avLst>
            </a:prstGeom>
            <a:gradFill>
              <a:gsLst>
                <a:gs pos="44000">
                  <a:schemeClr val="tx1">
                    <a:alpha val="0"/>
                  </a:schemeClr>
                </a:gs>
                <a:gs pos="0">
                  <a:schemeClr val="tx1"/>
                </a:gs>
              </a:gsLst>
              <a:lin ang="2700000" scaled="0"/>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592"/>
            </a:p>
          </p:txBody>
        </p:sp>
      </p:grpSp>
      <p:sp>
        <p:nvSpPr>
          <p:cNvPr id="15" name="Footer Placeholder">
            <a:extLst>
              <a:ext uri="{FF2B5EF4-FFF2-40B4-BE49-F238E27FC236}">
                <a16:creationId xmlns:a16="http://schemas.microsoft.com/office/drawing/2014/main" id="{478834AF-F447-1135-2A69-A582E90E7C51}"/>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6F8868F0-CA18-9C99-351F-63A3B9AEC29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1" name="First Concept">
            <a:extLst>
              <a:ext uri="{FF2B5EF4-FFF2-40B4-BE49-F238E27FC236}">
                <a16:creationId xmlns:a16="http://schemas.microsoft.com/office/drawing/2014/main" id="{0CC1AA82-CB08-E2B3-DCE8-47D91F556F25}"/>
              </a:ext>
            </a:extLst>
          </p:cNvPr>
          <p:cNvSpPr>
            <a:spLocks noGrp="1"/>
          </p:cNvSpPr>
          <p:nvPr>
            <p:ph type="body" sz="quarter" idx="14" hasCustomPrompt="1"/>
          </p:nvPr>
        </p:nvSpPr>
        <p:spPr>
          <a:xfrm>
            <a:off x="1320179"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latin typeface="+mj-lt"/>
              </a:defRPr>
            </a:lvl1pPr>
          </a:lstStyle>
          <a:p>
            <a:pPr lvl="0"/>
            <a:r>
              <a:rPr lang="en-US"/>
              <a:t>Content about </a:t>
            </a:r>
            <a:br>
              <a:rPr lang="en-US"/>
            </a:br>
            <a:r>
              <a:rPr lang="en-US"/>
              <a:t>first concept</a:t>
            </a:r>
          </a:p>
        </p:txBody>
      </p:sp>
      <p:sp>
        <p:nvSpPr>
          <p:cNvPr id="12" name="Second Concept">
            <a:extLst>
              <a:ext uri="{FF2B5EF4-FFF2-40B4-BE49-F238E27FC236}">
                <a16:creationId xmlns:a16="http://schemas.microsoft.com/office/drawing/2014/main" id="{055D44D1-9127-B6B1-20D5-989E88F94940}"/>
              </a:ext>
            </a:extLst>
          </p:cNvPr>
          <p:cNvSpPr>
            <a:spLocks noGrp="1"/>
          </p:cNvSpPr>
          <p:nvPr>
            <p:ph type="body" sz="quarter" idx="15" hasCustomPrompt="1"/>
          </p:nvPr>
        </p:nvSpPr>
        <p:spPr>
          <a:xfrm>
            <a:off x="9768098"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latin typeface="+mj-lt"/>
              </a:defRPr>
            </a:lvl1pPr>
          </a:lstStyle>
          <a:p>
            <a:pPr lvl="0"/>
            <a:r>
              <a:rPr lang="en-US"/>
              <a:t>Content about Second concept</a:t>
            </a:r>
          </a:p>
        </p:txBody>
      </p:sp>
      <p:sp>
        <p:nvSpPr>
          <p:cNvPr id="13" name="Third Concept">
            <a:extLst>
              <a:ext uri="{FF2B5EF4-FFF2-40B4-BE49-F238E27FC236}">
                <a16:creationId xmlns:a16="http://schemas.microsoft.com/office/drawing/2014/main" id="{B4FE6FF6-2CB5-1490-607F-FA222C997BC3}"/>
              </a:ext>
            </a:extLst>
          </p:cNvPr>
          <p:cNvSpPr>
            <a:spLocks noGrp="1"/>
          </p:cNvSpPr>
          <p:nvPr>
            <p:ph type="body" sz="quarter" idx="16" hasCustomPrompt="1"/>
          </p:nvPr>
        </p:nvSpPr>
        <p:spPr>
          <a:xfrm>
            <a:off x="5567758"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Content about how we bring these two things together</a:t>
            </a:r>
          </a:p>
        </p:txBody>
      </p:sp>
    </p:spTree>
    <p:extLst>
      <p:ext uri="{BB962C8B-B14F-4D97-AF65-F5344CB8AC3E}">
        <p14:creationId xmlns:p14="http://schemas.microsoft.com/office/powerpoint/2010/main" val="82279060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Blank Roadmap">
    <p:spTree>
      <p:nvGrpSpPr>
        <p:cNvPr id="1" name=""/>
        <p:cNvGrpSpPr/>
        <p:nvPr/>
      </p:nvGrpSpPr>
      <p:grpSpPr>
        <a:xfrm>
          <a:off x="0" y="0"/>
          <a:ext cx="0" cy="0"/>
          <a:chOff x="0" y="0"/>
          <a:chExt cx="0" cy="0"/>
        </a:xfrm>
      </p:grpSpPr>
      <p:sp>
        <p:nvSpPr>
          <p:cNvPr id="47" name="Footer Placeholder">
            <a:extLst>
              <a:ext uri="{FF2B5EF4-FFF2-40B4-BE49-F238E27FC236}">
                <a16:creationId xmlns:a16="http://schemas.microsoft.com/office/drawing/2014/main" id="{37764E84-A83E-2BD6-2A7A-48C0B753B925}"/>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9" name="Slide Number">
            <a:extLst>
              <a:ext uri="{FF2B5EF4-FFF2-40B4-BE49-F238E27FC236}">
                <a16:creationId xmlns:a16="http://schemas.microsoft.com/office/drawing/2014/main" id="{DCE71AB9-63F0-2292-2BF5-CBC20E59CDC9}"/>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grpSp>
        <p:nvGrpSpPr>
          <p:cNvPr id="4" name="Group 3">
            <a:extLst>
              <a:ext uri="{FF2B5EF4-FFF2-40B4-BE49-F238E27FC236}">
                <a16:creationId xmlns:a16="http://schemas.microsoft.com/office/drawing/2014/main" id="{9D1E3839-14A3-FF31-5576-AEFA11AEBA3C}"/>
              </a:ext>
            </a:extLst>
          </p:cNvPr>
          <p:cNvGrpSpPr/>
          <p:nvPr/>
        </p:nvGrpSpPr>
        <p:grpSpPr>
          <a:xfrm>
            <a:off x="-157861" y="2729359"/>
            <a:ext cx="15000726" cy="3669311"/>
            <a:chOff x="-131551" y="2274465"/>
            <a:chExt cx="12500605" cy="3057759"/>
          </a:xfrm>
        </p:grpSpPr>
        <p:sp>
          <p:nvSpPr>
            <p:cNvPr id="3" name="Freeform: Shape 3">
              <a:extLst>
                <a:ext uri="{FF2B5EF4-FFF2-40B4-BE49-F238E27FC236}">
                  <a16:creationId xmlns:a16="http://schemas.microsoft.com/office/drawing/2014/main" id="{8A26EA35-83F7-FBD0-62CF-5FB6D6252534}"/>
                </a:ext>
              </a:extLst>
            </p:cNvPr>
            <p:cNvSpPr/>
            <p:nvPr/>
          </p:nvSpPr>
          <p:spPr>
            <a:xfrm rot="21261706">
              <a:off x="-131551" y="2274465"/>
              <a:ext cx="12500605" cy="3057759"/>
            </a:xfrm>
            <a:custGeom>
              <a:avLst/>
              <a:gdLst>
                <a:gd name="connsiteX0" fmla="*/ 0 w 14717110"/>
                <a:gd name="connsiteY0" fmla="*/ 3011317 h 3609385"/>
                <a:gd name="connsiteX1" fmla="*/ 2057400 w 14717110"/>
                <a:gd name="connsiteY1" fmla="*/ 3539462 h 3609385"/>
                <a:gd name="connsiteX2" fmla="*/ 4240924 w 14717110"/>
                <a:gd name="connsiteY2" fmla="*/ 1631834 h 3609385"/>
                <a:gd name="connsiteX3" fmla="*/ 6377151 w 14717110"/>
                <a:gd name="connsiteY3" fmla="*/ 2404345 h 3609385"/>
                <a:gd name="connsiteX4" fmla="*/ 8521262 w 14717110"/>
                <a:gd name="connsiteY4" fmla="*/ 1757959 h 3609385"/>
                <a:gd name="connsiteX5" fmla="*/ 10870324 w 14717110"/>
                <a:gd name="connsiteY5" fmla="*/ 2309752 h 3609385"/>
                <a:gd name="connsiteX6" fmla="*/ 12888310 w 14717110"/>
                <a:gd name="connsiteY6" fmla="*/ 149876 h 3609385"/>
                <a:gd name="connsiteX7" fmla="*/ 14717110 w 14717110"/>
                <a:gd name="connsiteY7" fmla="*/ 181407 h 3609385"/>
                <a:gd name="connsiteX0" fmla="*/ 0 w 14820500"/>
                <a:gd name="connsiteY0" fmla="*/ 2929480 h 3596025"/>
                <a:gd name="connsiteX1" fmla="*/ 2160790 w 14820500"/>
                <a:gd name="connsiteY1" fmla="*/ 3539462 h 3596025"/>
                <a:gd name="connsiteX2" fmla="*/ 4344314 w 14820500"/>
                <a:gd name="connsiteY2" fmla="*/ 1631834 h 3596025"/>
                <a:gd name="connsiteX3" fmla="*/ 6480541 w 14820500"/>
                <a:gd name="connsiteY3" fmla="*/ 2404345 h 3596025"/>
                <a:gd name="connsiteX4" fmla="*/ 8624652 w 14820500"/>
                <a:gd name="connsiteY4" fmla="*/ 1757959 h 3596025"/>
                <a:gd name="connsiteX5" fmla="*/ 10973714 w 14820500"/>
                <a:gd name="connsiteY5" fmla="*/ 2309752 h 3596025"/>
                <a:gd name="connsiteX6" fmla="*/ 12991700 w 14820500"/>
                <a:gd name="connsiteY6" fmla="*/ 149876 h 3596025"/>
                <a:gd name="connsiteX7" fmla="*/ 14820500 w 14820500"/>
                <a:gd name="connsiteY7" fmla="*/ 181407 h 3596025"/>
                <a:gd name="connsiteX0" fmla="*/ 0 w 14820500"/>
                <a:gd name="connsiteY0" fmla="*/ 2929480 h 3607191"/>
                <a:gd name="connsiteX1" fmla="*/ 2160790 w 14820500"/>
                <a:gd name="connsiteY1" fmla="*/ 3539462 h 3607191"/>
                <a:gd name="connsiteX2" fmla="*/ 4344314 w 14820500"/>
                <a:gd name="connsiteY2" fmla="*/ 1631834 h 3607191"/>
                <a:gd name="connsiteX3" fmla="*/ 6480541 w 14820500"/>
                <a:gd name="connsiteY3" fmla="*/ 2404345 h 3607191"/>
                <a:gd name="connsiteX4" fmla="*/ 8624652 w 14820500"/>
                <a:gd name="connsiteY4" fmla="*/ 1757959 h 3607191"/>
                <a:gd name="connsiteX5" fmla="*/ 10973714 w 14820500"/>
                <a:gd name="connsiteY5" fmla="*/ 2309752 h 3607191"/>
                <a:gd name="connsiteX6" fmla="*/ 12991700 w 14820500"/>
                <a:gd name="connsiteY6" fmla="*/ 149876 h 3607191"/>
                <a:gd name="connsiteX7" fmla="*/ 14820500 w 14820500"/>
                <a:gd name="connsiteY7" fmla="*/ 181407 h 3607191"/>
                <a:gd name="connsiteX0" fmla="*/ 0 w 14886699"/>
                <a:gd name="connsiteY0" fmla="*/ 2984104 h 3618009"/>
                <a:gd name="connsiteX1" fmla="*/ 2226989 w 14886699"/>
                <a:gd name="connsiteY1" fmla="*/ 3539462 h 3618009"/>
                <a:gd name="connsiteX2" fmla="*/ 4410513 w 14886699"/>
                <a:gd name="connsiteY2" fmla="*/ 1631834 h 3618009"/>
                <a:gd name="connsiteX3" fmla="*/ 6546740 w 14886699"/>
                <a:gd name="connsiteY3" fmla="*/ 2404345 h 3618009"/>
                <a:gd name="connsiteX4" fmla="*/ 8690851 w 14886699"/>
                <a:gd name="connsiteY4" fmla="*/ 1757959 h 3618009"/>
                <a:gd name="connsiteX5" fmla="*/ 11039913 w 14886699"/>
                <a:gd name="connsiteY5" fmla="*/ 2309752 h 3618009"/>
                <a:gd name="connsiteX6" fmla="*/ 13057899 w 14886699"/>
                <a:gd name="connsiteY6" fmla="*/ 149876 h 3618009"/>
                <a:gd name="connsiteX7" fmla="*/ 14886699 w 14886699"/>
                <a:gd name="connsiteY7" fmla="*/ 181407 h 3618009"/>
                <a:gd name="connsiteX0" fmla="*/ 0 w 14921844"/>
                <a:gd name="connsiteY0" fmla="*/ 2929528 h 3607199"/>
                <a:gd name="connsiteX1" fmla="*/ 2262134 w 14921844"/>
                <a:gd name="connsiteY1" fmla="*/ 3539462 h 3607199"/>
                <a:gd name="connsiteX2" fmla="*/ 4445658 w 14921844"/>
                <a:gd name="connsiteY2" fmla="*/ 1631834 h 3607199"/>
                <a:gd name="connsiteX3" fmla="*/ 6581885 w 14921844"/>
                <a:gd name="connsiteY3" fmla="*/ 2404345 h 3607199"/>
                <a:gd name="connsiteX4" fmla="*/ 8725996 w 14921844"/>
                <a:gd name="connsiteY4" fmla="*/ 1757959 h 3607199"/>
                <a:gd name="connsiteX5" fmla="*/ 11075058 w 14921844"/>
                <a:gd name="connsiteY5" fmla="*/ 2309752 h 3607199"/>
                <a:gd name="connsiteX6" fmla="*/ 13093044 w 14921844"/>
                <a:gd name="connsiteY6" fmla="*/ 149876 h 3607199"/>
                <a:gd name="connsiteX7" fmla="*/ 14921844 w 14921844"/>
                <a:gd name="connsiteY7" fmla="*/ 181407 h 3607199"/>
                <a:gd name="connsiteX0" fmla="*/ 0 w 14937918"/>
                <a:gd name="connsiteY0" fmla="*/ 2887075 h 3599783"/>
                <a:gd name="connsiteX1" fmla="*/ 2278208 w 14937918"/>
                <a:gd name="connsiteY1" fmla="*/ 3539462 h 3599783"/>
                <a:gd name="connsiteX2" fmla="*/ 4461732 w 14937918"/>
                <a:gd name="connsiteY2" fmla="*/ 1631834 h 3599783"/>
                <a:gd name="connsiteX3" fmla="*/ 6597959 w 14937918"/>
                <a:gd name="connsiteY3" fmla="*/ 2404345 h 3599783"/>
                <a:gd name="connsiteX4" fmla="*/ 8742070 w 14937918"/>
                <a:gd name="connsiteY4" fmla="*/ 1757959 h 3599783"/>
                <a:gd name="connsiteX5" fmla="*/ 11091132 w 14937918"/>
                <a:gd name="connsiteY5" fmla="*/ 2309752 h 3599783"/>
                <a:gd name="connsiteX6" fmla="*/ 13109118 w 14937918"/>
                <a:gd name="connsiteY6" fmla="*/ 149876 h 3599783"/>
                <a:gd name="connsiteX7" fmla="*/ 14937918 w 14937918"/>
                <a:gd name="connsiteY7" fmla="*/ 181407 h 3599783"/>
                <a:gd name="connsiteX0" fmla="*/ 0 w 15123581"/>
                <a:gd name="connsiteY0" fmla="*/ 2872307 h 3585015"/>
                <a:gd name="connsiteX1" fmla="*/ 2278208 w 15123581"/>
                <a:gd name="connsiteY1" fmla="*/ 3524694 h 3585015"/>
                <a:gd name="connsiteX2" fmla="*/ 4461732 w 15123581"/>
                <a:gd name="connsiteY2" fmla="*/ 1617066 h 3585015"/>
                <a:gd name="connsiteX3" fmla="*/ 6597959 w 15123581"/>
                <a:gd name="connsiteY3" fmla="*/ 2389577 h 3585015"/>
                <a:gd name="connsiteX4" fmla="*/ 8742070 w 15123581"/>
                <a:gd name="connsiteY4" fmla="*/ 1743191 h 3585015"/>
                <a:gd name="connsiteX5" fmla="*/ 11091132 w 15123581"/>
                <a:gd name="connsiteY5" fmla="*/ 2294984 h 3585015"/>
                <a:gd name="connsiteX6" fmla="*/ 13109118 w 15123581"/>
                <a:gd name="connsiteY6" fmla="*/ 135108 h 3585015"/>
                <a:gd name="connsiteX7" fmla="*/ 15123581 w 15123581"/>
                <a:gd name="connsiteY7" fmla="*/ 236306 h 3585015"/>
                <a:gd name="connsiteX0" fmla="*/ 0 w 15067367"/>
                <a:gd name="connsiteY0" fmla="*/ 2881818 h 3594526"/>
                <a:gd name="connsiteX1" fmla="*/ 2278208 w 15067367"/>
                <a:gd name="connsiteY1" fmla="*/ 3534205 h 3594526"/>
                <a:gd name="connsiteX2" fmla="*/ 4461732 w 15067367"/>
                <a:gd name="connsiteY2" fmla="*/ 1626577 h 3594526"/>
                <a:gd name="connsiteX3" fmla="*/ 6597959 w 15067367"/>
                <a:gd name="connsiteY3" fmla="*/ 2399088 h 3594526"/>
                <a:gd name="connsiteX4" fmla="*/ 8742070 w 15067367"/>
                <a:gd name="connsiteY4" fmla="*/ 1752702 h 3594526"/>
                <a:gd name="connsiteX5" fmla="*/ 11091132 w 15067367"/>
                <a:gd name="connsiteY5" fmla="*/ 2304495 h 3594526"/>
                <a:gd name="connsiteX6" fmla="*/ 13109118 w 15067367"/>
                <a:gd name="connsiteY6" fmla="*/ 144619 h 3594526"/>
                <a:gd name="connsiteX7" fmla="*/ 15067367 w 15067367"/>
                <a:gd name="connsiteY7" fmla="*/ 199341 h 3594526"/>
                <a:gd name="csX0" fmla="*/ 0 w 15067367"/>
                <a:gd name="csY0" fmla="*/ 2881818 h 3559215"/>
                <a:gd name="csX1" fmla="*/ 2278208 w 15067367"/>
                <a:gd name="csY1" fmla="*/ 3534205 h 3559215"/>
                <a:gd name="csX2" fmla="*/ 4461732 w 15067367"/>
                <a:gd name="csY2" fmla="*/ 1626577 h 3559215"/>
                <a:gd name="csX3" fmla="*/ 6597959 w 15067367"/>
                <a:gd name="csY3" fmla="*/ 2399088 h 3559215"/>
                <a:gd name="csX4" fmla="*/ 8742070 w 15067367"/>
                <a:gd name="csY4" fmla="*/ 1752702 h 3559215"/>
                <a:gd name="csX5" fmla="*/ 11091132 w 15067367"/>
                <a:gd name="csY5" fmla="*/ 2304495 h 3559215"/>
                <a:gd name="csX6" fmla="*/ 13109118 w 15067367"/>
                <a:gd name="csY6" fmla="*/ 144619 h 3559215"/>
                <a:gd name="csX7" fmla="*/ 15067367 w 15067367"/>
                <a:gd name="csY7" fmla="*/ 199341 h 3559215"/>
                <a:gd name="csX0" fmla="*/ 0 w 15067367"/>
                <a:gd name="csY0" fmla="*/ 2881818 h 3565635"/>
                <a:gd name="csX1" fmla="*/ 2278208 w 15067367"/>
                <a:gd name="csY1" fmla="*/ 3534205 h 3565635"/>
                <a:gd name="csX2" fmla="*/ 4461732 w 15067367"/>
                <a:gd name="csY2" fmla="*/ 1626577 h 3565635"/>
                <a:gd name="csX3" fmla="*/ 6597959 w 15067367"/>
                <a:gd name="csY3" fmla="*/ 2399088 h 3565635"/>
                <a:gd name="csX4" fmla="*/ 8742070 w 15067367"/>
                <a:gd name="csY4" fmla="*/ 1752702 h 3565635"/>
                <a:gd name="csX5" fmla="*/ 11091132 w 15067367"/>
                <a:gd name="csY5" fmla="*/ 2304495 h 3565635"/>
                <a:gd name="csX6" fmla="*/ 13109118 w 15067367"/>
                <a:gd name="csY6" fmla="*/ 144619 h 3565635"/>
                <a:gd name="csX7" fmla="*/ 15067367 w 15067367"/>
                <a:gd name="csY7" fmla="*/ 199341 h 3565635"/>
                <a:gd name="csX0" fmla="*/ 0 w 15067367"/>
                <a:gd name="csY0" fmla="*/ 2881818 h 3573806"/>
                <a:gd name="csX1" fmla="*/ 2278208 w 15067367"/>
                <a:gd name="csY1" fmla="*/ 3534205 h 3573806"/>
                <a:gd name="csX2" fmla="*/ 4461732 w 15067367"/>
                <a:gd name="csY2" fmla="*/ 1626577 h 3573806"/>
                <a:gd name="csX3" fmla="*/ 6597959 w 15067367"/>
                <a:gd name="csY3" fmla="*/ 2399088 h 3573806"/>
                <a:gd name="csX4" fmla="*/ 8742070 w 15067367"/>
                <a:gd name="csY4" fmla="*/ 1752702 h 3573806"/>
                <a:gd name="csX5" fmla="*/ 11091132 w 15067367"/>
                <a:gd name="csY5" fmla="*/ 2304495 h 3573806"/>
                <a:gd name="csX6" fmla="*/ 13109118 w 15067367"/>
                <a:gd name="csY6" fmla="*/ 144619 h 3573806"/>
                <a:gd name="csX7" fmla="*/ 15067367 w 15067367"/>
                <a:gd name="csY7" fmla="*/ 199341 h 3573806"/>
                <a:gd name="csX0" fmla="*/ 0 w 15067367"/>
                <a:gd name="csY0" fmla="*/ 2881818 h 3570616"/>
                <a:gd name="csX1" fmla="*/ 2278208 w 15067367"/>
                <a:gd name="csY1" fmla="*/ 3534205 h 3570616"/>
                <a:gd name="csX2" fmla="*/ 4461732 w 15067367"/>
                <a:gd name="csY2" fmla="*/ 1626577 h 3570616"/>
                <a:gd name="csX3" fmla="*/ 6597959 w 15067367"/>
                <a:gd name="csY3" fmla="*/ 2399088 h 3570616"/>
                <a:gd name="csX4" fmla="*/ 8742070 w 15067367"/>
                <a:gd name="csY4" fmla="*/ 1752702 h 3570616"/>
                <a:gd name="csX5" fmla="*/ 11091132 w 15067367"/>
                <a:gd name="csY5" fmla="*/ 2304495 h 3570616"/>
                <a:gd name="csX6" fmla="*/ 13109118 w 15067367"/>
                <a:gd name="csY6" fmla="*/ 144619 h 3570616"/>
                <a:gd name="csX7" fmla="*/ 15067367 w 15067367"/>
                <a:gd name="csY7" fmla="*/ 199341 h 3570616"/>
                <a:gd name="csX0" fmla="*/ 0 w 14938252"/>
                <a:gd name="csY0" fmla="*/ 2951872 h 3577162"/>
                <a:gd name="csX1" fmla="*/ 2149093 w 14938252"/>
                <a:gd name="csY1" fmla="*/ 3534205 h 3577162"/>
                <a:gd name="csX2" fmla="*/ 4332617 w 14938252"/>
                <a:gd name="csY2" fmla="*/ 1626577 h 3577162"/>
                <a:gd name="csX3" fmla="*/ 6468844 w 14938252"/>
                <a:gd name="csY3" fmla="*/ 2399088 h 3577162"/>
                <a:gd name="csX4" fmla="*/ 8612955 w 14938252"/>
                <a:gd name="csY4" fmla="*/ 1752702 h 3577162"/>
                <a:gd name="csX5" fmla="*/ 10962017 w 14938252"/>
                <a:gd name="csY5" fmla="*/ 2304495 h 3577162"/>
                <a:gd name="csX6" fmla="*/ 12980003 w 14938252"/>
                <a:gd name="csY6" fmla="*/ 144619 h 3577162"/>
                <a:gd name="csX7" fmla="*/ 14938252 w 14938252"/>
                <a:gd name="csY7" fmla="*/ 199341 h 3577162"/>
                <a:gd name="csX0" fmla="*/ 0 w 14987621"/>
                <a:gd name="csY0" fmla="*/ 2992610 h 3581441"/>
                <a:gd name="csX1" fmla="*/ 2198462 w 14987621"/>
                <a:gd name="csY1" fmla="*/ 3534205 h 3581441"/>
                <a:gd name="csX2" fmla="*/ 4381986 w 14987621"/>
                <a:gd name="csY2" fmla="*/ 1626577 h 3581441"/>
                <a:gd name="csX3" fmla="*/ 6518213 w 14987621"/>
                <a:gd name="csY3" fmla="*/ 2399088 h 3581441"/>
                <a:gd name="csX4" fmla="*/ 8662324 w 14987621"/>
                <a:gd name="csY4" fmla="*/ 1752702 h 3581441"/>
                <a:gd name="csX5" fmla="*/ 11011386 w 14987621"/>
                <a:gd name="csY5" fmla="*/ 2304495 h 3581441"/>
                <a:gd name="csX6" fmla="*/ 13029372 w 14987621"/>
                <a:gd name="csY6" fmla="*/ 144619 h 3581441"/>
                <a:gd name="csX7" fmla="*/ 14987621 w 14987621"/>
                <a:gd name="csY7" fmla="*/ 199341 h 3581441"/>
                <a:gd name="csX0" fmla="*/ 0 w 14841695"/>
                <a:gd name="csY0" fmla="*/ 2995883 h 3584714"/>
                <a:gd name="csX1" fmla="*/ 2198462 w 14841695"/>
                <a:gd name="csY1" fmla="*/ 3537478 h 3584714"/>
                <a:gd name="csX2" fmla="*/ 4381986 w 14841695"/>
                <a:gd name="csY2" fmla="*/ 1629850 h 3584714"/>
                <a:gd name="csX3" fmla="*/ 6518213 w 14841695"/>
                <a:gd name="csY3" fmla="*/ 2402361 h 3584714"/>
                <a:gd name="csX4" fmla="*/ 8662324 w 14841695"/>
                <a:gd name="csY4" fmla="*/ 1755975 h 3584714"/>
                <a:gd name="csX5" fmla="*/ 11011386 w 14841695"/>
                <a:gd name="csY5" fmla="*/ 2307768 h 3584714"/>
                <a:gd name="csX6" fmla="*/ 13029372 w 14841695"/>
                <a:gd name="csY6" fmla="*/ 147892 h 3584714"/>
                <a:gd name="csX7" fmla="*/ 14841695 w 14841695"/>
                <a:gd name="csY7" fmla="*/ 187982 h 3584714"/>
                <a:gd name="csX0" fmla="*/ 0 w 14874200"/>
                <a:gd name="csY0" fmla="*/ 3022684 h 3611515"/>
                <a:gd name="csX1" fmla="*/ 2198462 w 14874200"/>
                <a:gd name="csY1" fmla="*/ 3564279 h 3611515"/>
                <a:gd name="csX2" fmla="*/ 4381986 w 14874200"/>
                <a:gd name="csY2" fmla="*/ 1656651 h 3611515"/>
                <a:gd name="csX3" fmla="*/ 6518213 w 14874200"/>
                <a:gd name="csY3" fmla="*/ 2429162 h 3611515"/>
                <a:gd name="csX4" fmla="*/ 8662324 w 14874200"/>
                <a:gd name="csY4" fmla="*/ 1782776 h 3611515"/>
                <a:gd name="csX5" fmla="*/ 11011386 w 14874200"/>
                <a:gd name="csY5" fmla="*/ 2334569 h 3611515"/>
                <a:gd name="csX6" fmla="*/ 13029372 w 14874200"/>
                <a:gd name="csY6" fmla="*/ 174693 h 3611515"/>
                <a:gd name="csX7" fmla="*/ 14874200 w 14874200"/>
                <a:gd name="csY7" fmla="*/ 115248 h 3611515"/>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739554"/>
                <a:gd name="csY0" fmla="*/ 2995615 h 3584446"/>
                <a:gd name="csX1" fmla="*/ 2198462 w 14739554"/>
                <a:gd name="csY1" fmla="*/ 3537210 h 3584446"/>
                <a:gd name="csX2" fmla="*/ 4381986 w 14739554"/>
                <a:gd name="csY2" fmla="*/ 1629582 h 3584446"/>
                <a:gd name="csX3" fmla="*/ 6518213 w 14739554"/>
                <a:gd name="csY3" fmla="*/ 2402093 h 3584446"/>
                <a:gd name="csX4" fmla="*/ 8662324 w 14739554"/>
                <a:gd name="csY4" fmla="*/ 1755707 h 3584446"/>
                <a:gd name="csX5" fmla="*/ 11011386 w 14739554"/>
                <a:gd name="csY5" fmla="*/ 2307500 h 3584446"/>
                <a:gd name="csX6" fmla="*/ 13029372 w 14739554"/>
                <a:gd name="csY6" fmla="*/ 147624 h 3584446"/>
                <a:gd name="csX7" fmla="*/ 14739554 w 14739554"/>
                <a:gd name="csY7" fmla="*/ 188893 h 3584446"/>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607195"/>
                <a:gd name="csY0" fmla="*/ 2961728 h 3550559"/>
                <a:gd name="csX1" fmla="*/ 2198462 w 14607195"/>
                <a:gd name="csY1" fmla="*/ 3503323 h 3550559"/>
                <a:gd name="csX2" fmla="*/ 4381986 w 14607195"/>
                <a:gd name="csY2" fmla="*/ 1595695 h 3550559"/>
                <a:gd name="csX3" fmla="*/ 6518213 w 14607195"/>
                <a:gd name="csY3" fmla="*/ 2368206 h 3550559"/>
                <a:gd name="csX4" fmla="*/ 8662324 w 14607195"/>
                <a:gd name="csY4" fmla="*/ 1721820 h 3550559"/>
                <a:gd name="csX5" fmla="*/ 11011386 w 14607195"/>
                <a:gd name="csY5" fmla="*/ 2273613 h 3550559"/>
                <a:gd name="csX6" fmla="*/ 13029372 w 14607195"/>
                <a:gd name="csY6" fmla="*/ 113737 h 3550559"/>
                <a:gd name="csX7" fmla="*/ 14607196 w 14607195"/>
                <a:gd name="csY7" fmla="*/ 347324 h 3550559"/>
                <a:gd name="csX0" fmla="*/ 0 w 14764077"/>
                <a:gd name="csY0" fmla="*/ 3170563 h 3759394"/>
                <a:gd name="csX1" fmla="*/ 2198462 w 14764077"/>
                <a:gd name="csY1" fmla="*/ 3712158 h 3759394"/>
                <a:gd name="csX2" fmla="*/ 4381986 w 14764077"/>
                <a:gd name="csY2" fmla="*/ 1804530 h 3759394"/>
                <a:gd name="csX3" fmla="*/ 6518213 w 14764077"/>
                <a:gd name="csY3" fmla="*/ 2577041 h 3759394"/>
                <a:gd name="csX4" fmla="*/ 8662324 w 14764077"/>
                <a:gd name="csY4" fmla="*/ 1930655 h 3759394"/>
                <a:gd name="csX5" fmla="*/ 11011386 w 14764077"/>
                <a:gd name="csY5" fmla="*/ 2482448 h 3759394"/>
                <a:gd name="csX6" fmla="*/ 13029372 w 14764077"/>
                <a:gd name="csY6" fmla="*/ 322572 h 3759394"/>
                <a:gd name="csX7" fmla="*/ 14764077 w 14764077"/>
                <a:gd name="csY7" fmla="*/ 809 h 3759394"/>
                <a:gd name="csX0" fmla="*/ 0 w 14756367"/>
                <a:gd name="csY0" fmla="*/ 3009401 h 3598232"/>
                <a:gd name="csX1" fmla="*/ 2198462 w 14756367"/>
                <a:gd name="csY1" fmla="*/ 3550996 h 3598232"/>
                <a:gd name="csX2" fmla="*/ 4381986 w 14756367"/>
                <a:gd name="csY2" fmla="*/ 1643368 h 3598232"/>
                <a:gd name="csX3" fmla="*/ 6518213 w 14756367"/>
                <a:gd name="csY3" fmla="*/ 2415879 h 3598232"/>
                <a:gd name="csX4" fmla="*/ 8662324 w 14756367"/>
                <a:gd name="csY4" fmla="*/ 1769493 h 3598232"/>
                <a:gd name="csX5" fmla="*/ 11011386 w 14756367"/>
                <a:gd name="csY5" fmla="*/ 2321286 h 3598232"/>
                <a:gd name="csX6" fmla="*/ 13029372 w 14756367"/>
                <a:gd name="csY6" fmla="*/ 161410 h 3598232"/>
                <a:gd name="csX7" fmla="*/ 14756367 w 14756367"/>
                <a:gd name="csY7" fmla="*/ 147258 h 3598232"/>
                <a:gd name="csX0" fmla="*/ 0 w 14849465"/>
                <a:gd name="csY0" fmla="*/ 3058247 h 3647078"/>
                <a:gd name="csX1" fmla="*/ 2198462 w 14849465"/>
                <a:gd name="csY1" fmla="*/ 3599842 h 3647078"/>
                <a:gd name="csX2" fmla="*/ 4381986 w 14849465"/>
                <a:gd name="csY2" fmla="*/ 1692214 h 3647078"/>
                <a:gd name="csX3" fmla="*/ 6518213 w 14849465"/>
                <a:gd name="csY3" fmla="*/ 2464725 h 3647078"/>
                <a:gd name="csX4" fmla="*/ 8662324 w 14849465"/>
                <a:gd name="csY4" fmla="*/ 1818339 h 3647078"/>
                <a:gd name="csX5" fmla="*/ 11011386 w 14849465"/>
                <a:gd name="csY5" fmla="*/ 2370132 h 3647078"/>
                <a:gd name="csX6" fmla="*/ 13029372 w 14849465"/>
                <a:gd name="csY6" fmla="*/ 210256 h 3647078"/>
                <a:gd name="csX7" fmla="*/ 14849465 w 14849465"/>
                <a:gd name="csY7" fmla="*/ 56957 h 3647078"/>
                <a:gd name="csX0" fmla="*/ 0 w 14888726"/>
                <a:gd name="csY0" fmla="*/ 3085193 h 3674024"/>
                <a:gd name="csX1" fmla="*/ 2198462 w 14888726"/>
                <a:gd name="csY1" fmla="*/ 3626788 h 3674024"/>
                <a:gd name="csX2" fmla="*/ 4381986 w 14888726"/>
                <a:gd name="csY2" fmla="*/ 1719160 h 3674024"/>
                <a:gd name="csX3" fmla="*/ 6518213 w 14888726"/>
                <a:gd name="csY3" fmla="*/ 2491671 h 3674024"/>
                <a:gd name="csX4" fmla="*/ 8662324 w 14888726"/>
                <a:gd name="csY4" fmla="*/ 1845285 h 3674024"/>
                <a:gd name="csX5" fmla="*/ 11011386 w 14888726"/>
                <a:gd name="csY5" fmla="*/ 2397078 h 3674024"/>
                <a:gd name="csX6" fmla="*/ 13029372 w 14888726"/>
                <a:gd name="csY6" fmla="*/ 237202 h 3674024"/>
                <a:gd name="csX7" fmla="*/ 14888726 w 14888726"/>
                <a:gd name="csY7" fmla="*/ 30733 h 3674024"/>
                <a:gd name="csX0" fmla="*/ 0 w 14930274"/>
                <a:gd name="csY0" fmla="*/ 3065122 h 3653953"/>
                <a:gd name="csX1" fmla="*/ 2198462 w 14930274"/>
                <a:gd name="csY1" fmla="*/ 3606717 h 3653953"/>
                <a:gd name="csX2" fmla="*/ 4381986 w 14930274"/>
                <a:gd name="csY2" fmla="*/ 1699089 h 3653953"/>
                <a:gd name="csX3" fmla="*/ 6518213 w 14930274"/>
                <a:gd name="csY3" fmla="*/ 2471600 h 3653953"/>
                <a:gd name="csX4" fmla="*/ 8662324 w 14930274"/>
                <a:gd name="csY4" fmla="*/ 1825214 h 3653953"/>
                <a:gd name="csX5" fmla="*/ 11011386 w 14930274"/>
                <a:gd name="csY5" fmla="*/ 2377007 h 3653953"/>
                <a:gd name="csX6" fmla="*/ 13029372 w 14930274"/>
                <a:gd name="csY6" fmla="*/ 217131 h 3653953"/>
                <a:gd name="csX7" fmla="*/ 14930274 w 14930274"/>
                <a:gd name="csY7" fmla="*/ 49092 h 3653953"/>
                <a:gd name="csX0" fmla="*/ 0 w 14944850"/>
                <a:gd name="csY0" fmla="*/ 3082043 h 3670874"/>
                <a:gd name="csX1" fmla="*/ 2198462 w 14944850"/>
                <a:gd name="csY1" fmla="*/ 3623638 h 3670874"/>
                <a:gd name="csX2" fmla="*/ 4381986 w 14944850"/>
                <a:gd name="csY2" fmla="*/ 1716010 h 3670874"/>
                <a:gd name="csX3" fmla="*/ 6518213 w 14944850"/>
                <a:gd name="csY3" fmla="*/ 2488521 h 3670874"/>
                <a:gd name="csX4" fmla="*/ 8662324 w 14944850"/>
                <a:gd name="csY4" fmla="*/ 1842135 h 3670874"/>
                <a:gd name="csX5" fmla="*/ 11011386 w 14944850"/>
                <a:gd name="csY5" fmla="*/ 2393928 h 3670874"/>
                <a:gd name="csX6" fmla="*/ 13029372 w 14944850"/>
                <a:gd name="csY6" fmla="*/ 234052 h 3670874"/>
                <a:gd name="csX7" fmla="*/ 14944850 w 14944850"/>
                <a:gd name="csY7" fmla="*/ 33209 h 3670874"/>
                <a:gd name="csX0" fmla="*/ 0 w 14944850"/>
                <a:gd name="csY0" fmla="*/ 3082043 h 3672895"/>
                <a:gd name="csX1" fmla="*/ 2198462 w 14944850"/>
                <a:gd name="csY1" fmla="*/ 3623638 h 3672895"/>
                <a:gd name="csX2" fmla="*/ 4381986 w 14944850"/>
                <a:gd name="csY2" fmla="*/ 1716010 h 3672895"/>
                <a:gd name="csX3" fmla="*/ 6518213 w 14944850"/>
                <a:gd name="csY3" fmla="*/ 2488521 h 3672895"/>
                <a:gd name="csX4" fmla="*/ 8662324 w 14944850"/>
                <a:gd name="csY4" fmla="*/ 1842135 h 3672895"/>
                <a:gd name="csX5" fmla="*/ 11011386 w 14944850"/>
                <a:gd name="csY5" fmla="*/ 2393928 h 3672895"/>
                <a:gd name="csX6" fmla="*/ 13029372 w 14944850"/>
                <a:gd name="csY6" fmla="*/ 234052 h 3672895"/>
                <a:gd name="csX7" fmla="*/ 14944850 w 14944850"/>
                <a:gd name="csY7" fmla="*/ 33209 h 3672895"/>
                <a:gd name="csX0" fmla="*/ 0 w 14944850"/>
                <a:gd name="csY0" fmla="*/ 3082043 h 3671663"/>
                <a:gd name="csX1" fmla="*/ 2198462 w 14944850"/>
                <a:gd name="csY1" fmla="*/ 3623638 h 3671663"/>
                <a:gd name="csX2" fmla="*/ 4381986 w 14944850"/>
                <a:gd name="csY2" fmla="*/ 1716010 h 3671663"/>
                <a:gd name="csX3" fmla="*/ 6518213 w 14944850"/>
                <a:gd name="csY3" fmla="*/ 2488521 h 3671663"/>
                <a:gd name="csX4" fmla="*/ 8662324 w 14944850"/>
                <a:gd name="csY4" fmla="*/ 1842135 h 3671663"/>
                <a:gd name="csX5" fmla="*/ 11011386 w 14944850"/>
                <a:gd name="csY5" fmla="*/ 2393928 h 3671663"/>
                <a:gd name="csX6" fmla="*/ 13029372 w 14944850"/>
                <a:gd name="csY6" fmla="*/ 234052 h 3671663"/>
                <a:gd name="csX7" fmla="*/ 14944850 w 14944850"/>
                <a:gd name="csY7" fmla="*/ 33209 h 3671663"/>
                <a:gd name="csX0" fmla="*/ 0 w 14960347"/>
                <a:gd name="csY0" fmla="*/ 3083317 h 3672937"/>
                <a:gd name="csX1" fmla="*/ 2198462 w 14960347"/>
                <a:gd name="csY1" fmla="*/ 3624912 h 3672937"/>
                <a:gd name="csX2" fmla="*/ 4381986 w 14960347"/>
                <a:gd name="csY2" fmla="*/ 1717284 h 3672937"/>
                <a:gd name="csX3" fmla="*/ 6518213 w 14960347"/>
                <a:gd name="csY3" fmla="*/ 2489795 h 3672937"/>
                <a:gd name="csX4" fmla="*/ 8662324 w 14960347"/>
                <a:gd name="csY4" fmla="*/ 1843409 h 3672937"/>
                <a:gd name="csX5" fmla="*/ 11011386 w 14960347"/>
                <a:gd name="csY5" fmla="*/ 2395202 h 3672937"/>
                <a:gd name="csX6" fmla="*/ 13029372 w 14960347"/>
                <a:gd name="csY6" fmla="*/ 235326 h 3672937"/>
                <a:gd name="csX7" fmla="*/ 14960346 w 14960347"/>
                <a:gd name="csY7" fmla="*/ 32191 h 3672937"/>
                <a:gd name="csX0" fmla="*/ 0 w 14698295"/>
                <a:gd name="csY0" fmla="*/ 3181515 h 3771135"/>
                <a:gd name="csX1" fmla="*/ 2198462 w 14698295"/>
                <a:gd name="csY1" fmla="*/ 3723110 h 3771135"/>
                <a:gd name="csX2" fmla="*/ 4381986 w 14698295"/>
                <a:gd name="csY2" fmla="*/ 1815482 h 3771135"/>
                <a:gd name="csX3" fmla="*/ 6518213 w 14698295"/>
                <a:gd name="csY3" fmla="*/ 2587993 h 3771135"/>
                <a:gd name="csX4" fmla="*/ 8662324 w 14698295"/>
                <a:gd name="csY4" fmla="*/ 1941607 h 3771135"/>
                <a:gd name="csX5" fmla="*/ 11011386 w 14698295"/>
                <a:gd name="csY5" fmla="*/ 2493400 h 3771135"/>
                <a:gd name="csX6" fmla="*/ 13029372 w 14698295"/>
                <a:gd name="csY6" fmla="*/ 333524 h 3771135"/>
                <a:gd name="csX7" fmla="*/ 14698296 w 14698295"/>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821031"/>
                <a:gd name="csY0" fmla="*/ 3207973 h 3797593"/>
                <a:gd name="csX1" fmla="*/ 2198462 w 14821031"/>
                <a:gd name="csY1" fmla="*/ 3749568 h 3797593"/>
                <a:gd name="csX2" fmla="*/ 4381986 w 14821031"/>
                <a:gd name="csY2" fmla="*/ 1841940 h 3797593"/>
                <a:gd name="csX3" fmla="*/ 6518213 w 14821031"/>
                <a:gd name="csY3" fmla="*/ 2614451 h 3797593"/>
                <a:gd name="csX4" fmla="*/ 8662324 w 14821031"/>
                <a:gd name="csY4" fmla="*/ 1968065 h 3797593"/>
                <a:gd name="csX5" fmla="*/ 11011386 w 14821031"/>
                <a:gd name="csY5" fmla="*/ 2519858 h 3797593"/>
                <a:gd name="csX6" fmla="*/ 13029372 w 14821031"/>
                <a:gd name="csY6" fmla="*/ 359982 h 3797593"/>
                <a:gd name="csX7" fmla="*/ 14698296 w 14821031"/>
                <a:gd name="csY7" fmla="*/ 26707 h 3797593"/>
                <a:gd name="csX8" fmla="*/ 14695186 w 14821031"/>
                <a:gd name="csY8" fmla="*/ 19982 h 3797593"/>
                <a:gd name="csX0" fmla="*/ 0 w 14870644"/>
                <a:gd name="csY0" fmla="*/ 3281758 h 3871378"/>
                <a:gd name="csX1" fmla="*/ 2198462 w 14870644"/>
                <a:gd name="csY1" fmla="*/ 3823353 h 3871378"/>
                <a:gd name="csX2" fmla="*/ 4381986 w 14870644"/>
                <a:gd name="csY2" fmla="*/ 1915725 h 3871378"/>
                <a:gd name="csX3" fmla="*/ 6518213 w 14870644"/>
                <a:gd name="csY3" fmla="*/ 2688236 h 3871378"/>
                <a:gd name="csX4" fmla="*/ 8662324 w 14870644"/>
                <a:gd name="csY4" fmla="*/ 2041850 h 3871378"/>
                <a:gd name="csX5" fmla="*/ 11011386 w 14870644"/>
                <a:gd name="csY5" fmla="*/ 2593643 h 3871378"/>
                <a:gd name="csX6" fmla="*/ 13029372 w 14870644"/>
                <a:gd name="csY6" fmla="*/ 433767 h 3871378"/>
                <a:gd name="csX7" fmla="*/ 14698296 w 14870644"/>
                <a:gd name="csY7" fmla="*/ 100492 h 3871378"/>
                <a:gd name="csX8" fmla="*/ 14834263 w 14870644"/>
                <a:gd name="csY8" fmla="*/ 0 h 3871378"/>
                <a:gd name="csX0" fmla="*/ 0 w 14866136"/>
                <a:gd name="csY0" fmla="*/ 3195599 h 3785219"/>
                <a:gd name="csX1" fmla="*/ 2198462 w 14866136"/>
                <a:gd name="csY1" fmla="*/ 3737194 h 3785219"/>
                <a:gd name="csX2" fmla="*/ 4381986 w 14866136"/>
                <a:gd name="csY2" fmla="*/ 1829566 h 3785219"/>
                <a:gd name="csX3" fmla="*/ 6518213 w 14866136"/>
                <a:gd name="csY3" fmla="*/ 2602077 h 3785219"/>
                <a:gd name="csX4" fmla="*/ 8662324 w 14866136"/>
                <a:gd name="csY4" fmla="*/ 1955691 h 3785219"/>
                <a:gd name="csX5" fmla="*/ 11011386 w 14866136"/>
                <a:gd name="csY5" fmla="*/ 2507484 h 3785219"/>
                <a:gd name="csX6" fmla="*/ 13029372 w 14866136"/>
                <a:gd name="csY6" fmla="*/ 347608 h 3785219"/>
                <a:gd name="csX7" fmla="*/ 14698296 w 14866136"/>
                <a:gd name="csY7" fmla="*/ 14333 h 3785219"/>
                <a:gd name="csX8" fmla="*/ 14824893 w 14866136"/>
                <a:gd name="csY8" fmla="*/ 86010 h 3785219"/>
                <a:gd name="csX0" fmla="*/ 0 w 14842535"/>
                <a:gd name="csY0" fmla="*/ 3325149 h 3914769"/>
                <a:gd name="csX1" fmla="*/ 2198462 w 14842535"/>
                <a:gd name="csY1" fmla="*/ 3866744 h 3914769"/>
                <a:gd name="csX2" fmla="*/ 4381986 w 14842535"/>
                <a:gd name="csY2" fmla="*/ 1959116 h 3914769"/>
                <a:gd name="csX3" fmla="*/ 6518213 w 14842535"/>
                <a:gd name="csY3" fmla="*/ 2731627 h 3914769"/>
                <a:gd name="csX4" fmla="*/ 8662324 w 14842535"/>
                <a:gd name="csY4" fmla="*/ 2085241 h 3914769"/>
                <a:gd name="csX5" fmla="*/ 11011386 w 14842535"/>
                <a:gd name="csY5" fmla="*/ 2637034 h 3914769"/>
                <a:gd name="csX6" fmla="*/ 13029372 w 14842535"/>
                <a:gd name="csY6" fmla="*/ 477158 h 3914769"/>
                <a:gd name="csX7" fmla="*/ 14646818 w 14842535"/>
                <a:gd name="csY7" fmla="*/ 7928 h 3914769"/>
                <a:gd name="csX8" fmla="*/ 14824893 w 14842535"/>
                <a:gd name="csY8" fmla="*/ 215560 h 3914769"/>
                <a:gd name="csX0" fmla="*/ 0 w 14824895"/>
                <a:gd name="csY0" fmla="*/ 3403681 h 3993301"/>
                <a:gd name="csX1" fmla="*/ 2198462 w 14824895"/>
                <a:gd name="csY1" fmla="*/ 3945276 h 3993301"/>
                <a:gd name="csX2" fmla="*/ 4381986 w 14824895"/>
                <a:gd name="csY2" fmla="*/ 2037648 h 3993301"/>
                <a:gd name="csX3" fmla="*/ 6518213 w 14824895"/>
                <a:gd name="csY3" fmla="*/ 2810159 h 3993301"/>
                <a:gd name="csX4" fmla="*/ 8662324 w 14824895"/>
                <a:gd name="csY4" fmla="*/ 2163773 h 3993301"/>
                <a:gd name="csX5" fmla="*/ 11011386 w 14824895"/>
                <a:gd name="csY5" fmla="*/ 2715566 h 3993301"/>
                <a:gd name="csX6" fmla="*/ 13029372 w 14824895"/>
                <a:gd name="csY6" fmla="*/ 555690 h 3993301"/>
                <a:gd name="csX7" fmla="*/ 14646818 w 14824895"/>
                <a:gd name="csY7" fmla="*/ 86460 h 3993301"/>
                <a:gd name="csX8" fmla="*/ 14824893 w 14824895"/>
                <a:gd name="csY8" fmla="*/ 294092 h 3993301"/>
                <a:gd name="csX0" fmla="*/ 0 w 14646818"/>
                <a:gd name="csY0" fmla="*/ 3317221 h 3906841"/>
                <a:gd name="csX1" fmla="*/ 2198462 w 14646818"/>
                <a:gd name="csY1" fmla="*/ 3858816 h 3906841"/>
                <a:gd name="csX2" fmla="*/ 4381986 w 14646818"/>
                <a:gd name="csY2" fmla="*/ 1951188 h 3906841"/>
                <a:gd name="csX3" fmla="*/ 6518213 w 14646818"/>
                <a:gd name="csY3" fmla="*/ 2723699 h 3906841"/>
                <a:gd name="csX4" fmla="*/ 8662324 w 14646818"/>
                <a:gd name="csY4" fmla="*/ 2077313 h 3906841"/>
                <a:gd name="csX5" fmla="*/ 11011386 w 14646818"/>
                <a:gd name="csY5" fmla="*/ 2629106 h 3906841"/>
                <a:gd name="csX6" fmla="*/ 13029372 w 14646818"/>
                <a:gd name="csY6" fmla="*/ 469230 h 3906841"/>
                <a:gd name="csX7" fmla="*/ 14646818 w 14646818"/>
                <a:gd name="csY7" fmla="*/ 0 h 3906841"/>
                <a:gd name="csX0" fmla="*/ 0 w 14863500"/>
                <a:gd name="csY0" fmla="*/ 3191668 h 3781288"/>
                <a:gd name="csX1" fmla="*/ 2198462 w 14863500"/>
                <a:gd name="csY1" fmla="*/ 3733263 h 3781288"/>
                <a:gd name="csX2" fmla="*/ 4381986 w 14863500"/>
                <a:gd name="csY2" fmla="*/ 1825635 h 3781288"/>
                <a:gd name="csX3" fmla="*/ 6518213 w 14863500"/>
                <a:gd name="csY3" fmla="*/ 2598146 h 3781288"/>
                <a:gd name="csX4" fmla="*/ 8662324 w 14863500"/>
                <a:gd name="csY4" fmla="*/ 1951760 h 3781288"/>
                <a:gd name="csX5" fmla="*/ 11011386 w 14863500"/>
                <a:gd name="csY5" fmla="*/ 2503553 h 3781288"/>
                <a:gd name="csX6" fmla="*/ 13029372 w 14863500"/>
                <a:gd name="csY6" fmla="*/ 343677 h 3781288"/>
                <a:gd name="csX7" fmla="*/ 14863500 w 14863500"/>
                <a:gd name="csY7" fmla="*/ 39 h 3781288"/>
                <a:gd name="csX0" fmla="*/ 0 w 14864307"/>
                <a:gd name="csY0" fmla="*/ 3102980 h 3692600"/>
                <a:gd name="csX1" fmla="*/ 2198462 w 14864307"/>
                <a:gd name="csY1" fmla="*/ 3644575 h 3692600"/>
                <a:gd name="csX2" fmla="*/ 4381986 w 14864307"/>
                <a:gd name="csY2" fmla="*/ 1736947 h 3692600"/>
                <a:gd name="csX3" fmla="*/ 6518213 w 14864307"/>
                <a:gd name="csY3" fmla="*/ 2509458 h 3692600"/>
                <a:gd name="csX4" fmla="*/ 8662324 w 14864307"/>
                <a:gd name="csY4" fmla="*/ 1863072 h 3692600"/>
                <a:gd name="csX5" fmla="*/ 11011386 w 14864307"/>
                <a:gd name="csY5" fmla="*/ 2414865 h 3692600"/>
                <a:gd name="csX6" fmla="*/ 13029372 w 14864307"/>
                <a:gd name="csY6" fmla="*/ 254989 h 3692600"/>
                <a:gd name="csX7" fmla="*/ 14864306 w 14864307"/>
                <a:gd name="csY7" fmla="*/ 19144 h 3692600"/>
                <a:gd name="csX0" fmla="*/ 0 w 14854146"/>
                <a:gd name="csY0" fmla="*/ 3049430 h 3639050"/>
                <a:gd name="csX1" fmla="*/ 2198462 w 14854146"/>
                <a:gd name="csY1" fmla="*/ 3591025 h 3639050"/>
                <a:gd name="csX2" fmla="*/ 4381986 w 14854146"/>
                <a:gd name="csY2" fmla="*/ 1683397 h 3639050"/>
                <a:gd name="csX3" fmla="*/ 6518213 w 14854146"/>
                <a:gd name="csY3" fmla="*/ 2455908 h 3639050"/>
                <a:gd name="csX4" fmla="*/ 8662324 w 14854146"/>
                <a:gd name="csY4" fmla="*/ 1809522 h 3639050"/>
                <a:gd name="csX5" fmla="*/ 11011386 w 14854146"/>
                <a:gd name="csY5" fmla="*/ 2361315 h 3639050"/>
                <a:gd name="csX6" fmla="*/ 13029372 w 14854146"/>
                <a:gd name="csY6" fmla="*/ 201439 h 3639050"/>
                <a:gd name="csX7" fmla="*/ 14854146 w 14854146"/>
                <a:gd name="csY7" fmla="*/ 68440 h 3639050"/>
                <a:gd name="csX0" fmla="*/ 0 w 14931228"/>
                <a:gd name="csY0" fmla="*/ 3091656 h 3681276"/>
                <a:gd name="csX1" fmla="*/ 2198462 w 14931228"/>
                <a:gd name="csY1" fmla="*/ 3633251 h 3681276"/>
                <a:gd name="csX2" fmla="*/ 4381986 w 14931228"/>
                <a:gd name="csY2" fmla="*/ 1725623 h 3681276"/>
                <a:gd name="csX3" fmla="*/ 6518213 w 14931228"/>
                <a:gd name="csY3" fmla="*/ 2498134 h 3681276"/>
                <a:gd name="csX4" fmla="*/ 8662324 w 14931228"/>
                <a:gd name="csY4" fmla="*/ 1851748 h 3681276"/>
                <a:gd name="csX5" fmla="*/ 11011386 w 14931228"/>
                <a:gd name="csY5" fmla="*/ 2403541 h 3681276"/>
                <a:gd name="csX6" fmla="*/ 13029372 w 14931228"/>
                <a:gd name="csY6" fmla="*/ 243665 h 3681276"/>
                <a:gd name="csX7" fmla="*/ 14931228 w 14931228"/>
                <a:gd name="csY7" fmla="*/ 26072 h 3681276"/>
                <a:gd name="csX0" fmla="*/ 0 w 14941066"/>
                <a:gd name="csY0" fmla="*/ 3082253 h 3671873"/>
                <a:gd name="csX1" fmla="*/ 2198462 w 14941066"/>
                <a:gd name="csY1" fmla="*/ 3623848 h 3671873"/>
                <a:gd name="csX2" fmla="*/ 4381986 w 14941066"/>
                <a:gd name="csY2" fmla="*/ 1716220 h 3671873"/>
                <a:gd name="csX3" fmla="*/ 6518213 w 14941066"/>
                <a:gd name="csY3" fmla="*/ 2488731 h 3671873"/>
                <a:gd name="csX4" fmla="*/ 8662324 w 14941066"/>
                <a:gd name="csY4" fmla="*/ 1842345 h 3671873"/>
                <a:gd name="csX5" fmla="*/ 11011386 w 14941066"/>
                <a:gd name="csY5" fmla="*/ 2394138 h 3671873"/>
                <a:gd name="csX6" fmla="*/ 13029372 w 14941066"/>
                <a:gd name="csY6" fmla="*/ 234262 h 3671873"/>
                <a:gd name="csX7" fmla="*/ 14941066 w 14941066"/>
                <a:gd name="csY7" fmla="*/ 33042 h 3671873"/>
                <a:gd name="csX0" fmla="*/ 0 w 14956941"/>
                <a:gd name="csY0" fmla="*/ 3085677 h 3675297"/>
                <a:gd name="csX1" fmla="*/ 2198462 w 14956941"/>
                <a:gd name="csY1" fmla="*/ 3627272 h 3675297"/>
                <a:gd name="csX2" fmla="*/ 4381986 w 14956941"/>
                <a:gd name="csY2" fmla="*/ 1719644 h 3675297"/>
                <a:gd name="csX3" fmla="*/ 6518213 w 14956941"/>
                <a:gd name="csY3" fmla="*/ 2492155 h 3675297"/>
                <a:gd name="csX4" fmla="*/ 8662324 w 14956941"/>
                <a:gd name="csY4" fmla="*/ 1845769 h 3675297"/>
                <a:gd name="csX5" fmla="*/ 11011386 w 14956941"/>
                <a:gd name="csY5" fmla="*/ 2397562 h 3675297"/>
                <a:gd name="csX6" fmla="*/ 13029372 w 14956941"/>
                <a:gd name="csY6" fmla="*/ 237686 h 3675297"/>
                <a:gd name="csX7" fmla="*/ 14956941 w 14956941"/>
                <a:gd name="csY7" fmla="*/ 30365 h 3675297"/>
                <a:gd name="csX0" fmla="*/ 0 w 14958823"/>
                <a:gd name="csY0" fmla="*/ 3096984 h 3686604"/>
                <a:gd name="csX1" fmla="*/ 2198462 w 14958823"/>
                <a:gd name="csY1" fmla="*/ 3638579 h 3686604"/>
                <a:gd name="csX2" fmla="*/ 4381986 w 14958823"/>
                <a:gd name="csY2" fmla="*/ 1730951 h 3686604"/>
                <a:gd name="csX3" fmla="*/ 6518213 w 14958823"/>
                <a:gd name="csY3" fmla="*/ 2503462 h 3686604"/>
                <a:gd name="csX4" fmla="*/ 8662324 w 14958823"/>
                <a:gd name="csY4" fmla="*/ 1857076 h 3686604"/>
                <a:gd name="csX5" fmla="*/ 11011386 w 14958823"/>
                <a:gd name="csY5" fmla="*/ 2408869 h 3686604"/>
                <a:gd name="csX6" fmla="*/ 13029372 w 14958823"/>
                <a:gd name="csY6" fmla="*/ 248993 h 3686604"/>
                <a:gd name="csX7" fmla="*/ 14958823 w 14958823"/>
                <a:gd name="csY7" fmla="*/ 22626 h 3686604"/>
                <a:gd name="csX0" fmla="*/ 0 w 14959200"/>
                <a:gd name="csY0" fmla="*/ 3099362 h 3688982"/>
                <a:gd name="csX1" fmla="*/ 2198462 w 14959200"/>
                <a:gd name="csY1" fmla="*/ 3640957 h 3688982"/>
                <a:gd name="csX2" fmla="*/ 4381986 w 14959200"/>
                <a:gd name="csY2" fmla="*/ 1733329 h 3688982"/>
                <a:gd name="csX3" fmla="*/ 6518213 w 14959200"/>
                <a:gd name="csY3" fmla="*/ 2505840 h 3688982"/>
                <a:gd name="csX4" fmla="*/ 8662324 w 14959200"/>
                <a:gd name="csY4" fmla="*/ 1859454 h 3688982"/>
                <a:gd name="csX5" fmla="*/ 11011386 w 14959200"/>
                <a:gd name="csY5" fmla="*/ 2411247 h 3688982"/>
                <a:gd name="csX6" fmla="*/ 13029372 w 14959200"/>
                <a:gd name="csY6" fmla="*/ 251371 h 3688982"/>
                <a:gd name="csX7" fmla="*/ 14959200 w 14959200"/>
                <a:gd name="csY7" fmla="*/ 21196 h 3688982"/>
                <a:gd name="csX0" fmla="*/ 0 w 14943324"/>
                <a:gd name="csY0" fmla="*/ 3095571 h 3685191"/>
                <a:gd name="csX1" fmla="*/ 2198462 w 14943324"/>
                <a:gd name="csY1" fmla="*/ 3637166 h 3685191"/>
                <a:gd name="csX2" fmla="*/ 4381986 w 14943324"/>
                <a:gd name="csY2" fmla="*/ 1729538 h 3685191"/>
                <a:gd name="csX3" fmla="*/ 6518213 w 14943324"/>
                <a:gd name="csY3" fmla="*/ 2502049 h 3685191"/>
                <a:gd name="csX4" fmla="*/ 8662324 w 14943324"/>
                <a:gd name="csY4" fmla="*/ 1855663 h 3685191"/>
                <a:gd name="csX5" fmla="*/ 11011386 w 14943324"/>
                <a:gd name="csY5" fmla="*/ 2407456 h 3685191"/>
                <a:gd name="csX6" fmla="*/ 13029372 w 14943324"/>
                <a:gd name="csY6" fmla="*/ 247580 h 3685191"/>
                <a:gd name="csX7" fmla="*/ 14943324 w 14943324"/>
                <a:gd name="csY7" fmla="*/ 23506 h 3685191"/>
                <a:gd name="csX0" fmla="*/ 0 w 14959199"/>
                <a:gd name="csY0" fmla="*/ 3099363 h 3688983"/>
                <a:gd name="csX1" fmla="*/ 2198462 w 14959199"/>
                <a:gd name="csY1" fmla="*/ 3640958 h 3688983"/>
                <a:gd name="csX2" fmla="*/ 4381986 w 14959199"/>
                <a:gd name="csY2" fmla="*/ 1733330 h 3688983"/>
                <a:gd name="csX3" fmla="*/ 6518213 w 14959199"/>
                <a:gd name="csY3" fmla="*/ 2505841 h 3688983"/>
                <a:gd name="csX4" fmla="*/ 8662324 w 14959199"/>
                <a:gd name="csY4" fmla="*/ 1859455 h 3688983"/>
                <a:gd name="csX5" fmla="*/ 11011386 w 14959199"/>
                <a:gd name="csY5" fmla="*/ 2411248 h 3688983"/>
                <a:gd name="csX6" fmla="*/ 13029372 w 14959199"/>
                <a:gd name="csY6" fmla="*/ 251372 h 3688983"/>
                <a:gd name="csX7" fmla="*/ 14959199 w 14959199"/>
                <a:gd name="csY7" fmla="*/ 21195 h 3688983"/>
                <a:gd name="csX0" fmla="*/ 0 w 14944095"/>
                <a:gd name="csY0" fmla="*/ 3077899 h 3667519"/>
                <a:gd name="csX1" fmla="*/ 2198462 w 14944095"/>
                <a:gd name="csY1" fmla="*/ 3619494 h 3667519"/>
                <a:gd name="csX2" fmla="*/ 4381986 w 14944095"/>
                <a:gd name="csY2" fmla="*/ 1711866 h 3667519"/>
                <a:gd name="csX3" fmla="*/ 6518213 w 14944095"/>
                <a:gd name="csY3" fmla="*/ 2484377 h 3667519"/>
                <a:gd name="csX4" fmla="*/ 8662324 w 14944095"/>
                <a:gd name="csY4" fmla="*/ 1837991 h 3667519"/>
                <a:gd name="csX5" fmla="*/ 11011386 w 14944095"/>
                <a:gd name="csY5" fmla="*/ 2389784 h 3667519"/>
                <a:gd name="csX6" fmla="*/ 13029372 w 14944095"/>
                <a:gd name="csY6" fmla="*/ 229908 h 3667519"/>
                <a:gd name="csX7" fmla="*/ 14944095 w 14944095"/>
                <a:gd name="csY7" fmla="*/ 36685 h 3667519"/>
                <a:gd name="csX0" fmla="*/ 0 w 14959594"/>
                <a:gd name="csY0" fmla="*/ 3079131 h 3668751"/>
                <a:gd name="csX1" fmla="*/ 2198462 w 14959594"/>
                <a:gd name="csY1" fmla="*/ 3620726 h 3668751"/>
                <a:gd name="csX2" fmla="*/ 4381986 w 14959594"/>
                <a:gd name="csY2" fmla="*/ 1713098 h 3668751"/>
                <a:gd name="csX3" fmla="*/ 6518213 w 14959594"/>
                <a:gd name="csY3" fmla="*/ 2485609 h 3668751"/>
                <a:gd name="csX4" fmla="*/ 8662324 w 14959594"/>
                <a:gd name="csY4" fmla="*/ 1839223 h 3668751"/>
                <a:gd name="csX5" fmla="*/ 11011386 w 14959594"/>
                <a:gd name="csY5" fmla="*/ 2391016 h 3668751"/>
                <a:gd name="csX6" fmla="*/ 13029372 w 14959594"/>
                <a:gd name="csY6" fmla="*/ 231140 h 3668751"/>
                <a:gd name="csX7" fmla="*/ 14959594 w 14959594"/>
                <a:gd name="csY7" fmla="*/ 35623 h 3668751"/>
                <a:gd name="csX0" fmla="*/ 0 w 14956942"/>
                <a:gd name="csY0" fmla="*/ 3085678 h 3675298"/>
                <a:gd name="csX1" fmla="*/ 2198462 w 14956942"/>
                <a:gd name="csY1" fmla="*/ 3627273 h 3675298"/>
                <a:gd name="csX2" fmla="*/ 4381986 w 14956942"/>
                <a:gd name="csY2" fmla="*/ 1719645 h 3675298"/>
                <a:gd name="csX3" fmla="*/ 6518213 w 14956942"/>
                <a:gd name="csY3" fmla="*/ 2492156 h 3675298"/>
                <a:gd name="csX4" fmla="*/ 8662324 w 14956942"/>
                <a:gd name="csY4" fmla="*/ 1845770 h 3675298"/>
                <a:gd name="csX5" fmla="*/ 11011386 w 14956942"/>
                <a:gd name="csY5" fmla="*/ 2397563 h 3675298"/>
                <a:gd name="csX6" fmla="*/ 13029372 w 14956942"/>
                <a:gd name="csY6" fmla="*/ 237687 h 3675298"/>
                <a:gd name="csX7" fmla="*/ 14956942 w 14956942"/>
                <a:gd name="csY7" fmla="*/ 30365 h 3675298"/>
                <a:gd name="csX0" fmla="*/ 0 w 14954290"/>
                <a:gd name="csY0" fmla="*/ 3092574 h 3682194"/>
                <a:gd name="csX1" fmla="*/ 2198462 w 14954290"/>
                <a:gd name="csY1" fmla="*/ 3634169 h 3682194"/>
                <a:gd name="csX2" fmla="*/ 4381986 w 14954290"/>
                <a:gd name="csY2" fmla="*/ 1726541 h 3682194"/>
                <a:gd name="csX3" fmla="*/ 6518213 w 14954290"/>
                <a:gd name="csY3" fmla="*/ 2499052 h 3682194"/>
                <a:gd name="csX4" fmla="*/ 8662324 w 14954290"/>
                <a:gd name="csY4" fmla="*/ 1852666 h 3682194"/>
                <a:gd name="csX5" fmla="*/ 11011386 w 14954290"/>
                <a:gd name="csY5" fmla="*/ 2404459 h 3682194"/>
                <a:gd name="csX6" fmla="*/ 13029372 w 14954290"/>
                <a:gd name="csY6" fmla="*/ 244583 h 3682194"/>
                <a:gd name="csX7" fmla="*/ 14954290 w 14954290"/>
                <a:gd name="csY7" fmla="*/ 25454 h 3682194"/>
                <a:gd name="csX0" fmla="*/ 0 w 14955418"/>
                <a:gd name="csY0" fmla="*/ 3099602 h 3689222"/>
                <a:gd name="csX1" fmla="*/ 2198462 w 14955418"/>
                <a:gd name="csY1" fmla="*/ 3641197 h 3689222"/>
                <a:gd name="csX2" fmla="*/ 4381986 w 14955418"/>
                <a:gd name="csY2" fmla="*/ 1733569 h 3689222"/>
                <a:gd name="csX3" fmla="*/ 6518213 w 14955418"/>
                <a:gd name="csY3" fmla="*/ 2506080 h 3689222"/>
                <a:gd name="csX4" fmla="*/ 8662324 w 14955418"/>
                <a:gd name="csY4" fmla="*/ 1859694 h 3689222"/>
                <a:gd name="csX5" fmla="*/ 11011386 w 14955418"/>
                <a:gd name="csY5" fmla="*/ 2411487 h 3689222"/>
                <a:gd name="csX6" fmla="*/ 13029372 w 14955418"/>
                <a:gd name="csY6" fmla="*/ 251611 h 3689222"/>
                <a:gd name="csX7" fmla="*/ 14955418 w 14955418"/>
                <a:gd name="csY7" fmla="*/ 21055 h 3689222"/>
                <a:gd name="csX0" fmla="*/ 0 w 14953914"/>
                <a:gd name="csY0" fmla="*/ 3090311 h 3679931"/>
                <a:gd name="csX1" fmla="*/ 2198462 w 14953914"/>
                <a:gd name="csY1" fmla="*/ 3631906 h 3679931"/>
                <a:gd name="csX2" fmla="*/ 4381986 w 14953914"/>
                <a:gd name="csY2" fmla="*/ 1724278 h 3679931"/>
                <a:gd name="csX3" fmla="*/ 6518213 w 14953914"/>
                <a:gd name="csY3" fmla="*/ 2496789 h 3679931"/>
                <a:gd name="csX4" fmla="*/ 8662324 w 14953914"/>
                <a:gd name="csY4" fmla="*/ 1850403 h 3679931"/>
                <a:gd name="csX5" fmla="*/ 11011386 w 14953914"/>
                <a:gd name="csY5" fmla="*/ 2402196 h 3679931"/>
                <a:gd name="csX6" fmla="*/ 13029372 w 14953914"/>
                <a:gd name="csY6" fmla="*/ 242320 h 3679931"/>
                <a:gd name="csX7" fmla="*/ 14953914 w 14953914"/>
                <a:gd name="csY7" fmla="*/ 27000 h 3679931"/>
                <a:gd name="csX0" fmla="*/ 0 w 14958823"/>
                <a:gd name="csY0" fmla="*/ 3096986 h 3686606"/>
                <a:gd name="csX1" fmla="*/ 2198462 w 14958823"/>
                <a:gd name="csY1" fmla="*/ 3638581 h 3686606"/>
                <a:gd name="csX2" fmla="*/ 4381986 w 14958823"/>
                <a:gd name="csY2" fmla="*/ 1730953 h 3686606"/>
                <a:gd name="csX3" fmla="*/ 6518213 w 14958823"/>
                <a:gd name="csY3" fmla="*/ 2503464 h 3686606"/>
                <a:gd name="csX4" fmla="*/ 8662324 w 14958823"/>
                <a:gd name="csY4" fmla="*/ 1857078 h 3686606"/>
                <a:gd name="csX5" fmla="*/ 11011386 w 14958823"/>
                <a:gd name="csY5" fmla="*/ 2408871 h 3686606"/>
                <a:gd name="csX6" fmla="*/ 13029372 w 14958823"/>
                <a:gd name="csY6" fmla="*/ 248995 h 3686606"/>
                <a:gd name="csX7" fmla="*/ 14958823 w 14958823"/>
                <a:gd name="csY7" fmla="*/ 22626 h 3686606"/>
                <a:gd name="csX0" fmla="*/ 0 w 14957318"/>
                <a:gd name="csY0" fmla="*/ 3087864 h 3677484"/>
                <a:gd name="csX1" fmla="*/ 2198462 w 14957318"/>
                <a:gd name="csY1" fmla="*/ 3629459 h 3677484"/>
                <a:gd name="csX2" fmla="*/ 4381986 w 14957318"/>
                <a:gd name="csY2" fmla="*/ 1721831 h 3677484"/>
                <a:gd name="csX3" fmla="*/ 6518213 w 14957318"/>
                <a:gd name="csY3" fmla="*/ 2494342 h 3677484"/>
                <a:gd name="csX4" fmla="*/ 8662324 w 14957318"/>
                <a:gd name="csY4" fmla="*/ 1847956 h 3677484"/>
                <a:gd name="csX5" fmla="*/ 11011386 w 14957318"/>
                <a:gd name="csY5" fmla="*/ 2399749 h 3677484"/>
                <a:gd name="csX6" fmla="*/ 13029372 w 14957318"/>
                <a:gd name="csY6" fmla="*/ 239873 h 3677484"/>
                <a:gd name="csX7" fmla="*/ 14957318 w 14957318"/>
                <a:gd name="csY7" fmla="*/ 28742 h 3677484"/>
                <a:gd name="csX0" fmla="*/ 0 w 14955042"/>
                <a:gd name="csY0" fmla="*/ 3097219 h 3686839"/>
                <a:gd name="csX1" fmla="*/ 2198462 w 14955042"/>
                <a:gd name="csY1" fmla="*/ 3638814 h 3686839"/>
                <a:gd name="csX2" fmla="*/ 4381986 w 14955042"/>
                <a:gd name="csY2" fmla="*/ 1731186 h 3686839"/>
                <a:gd name="csX3" fmla="*/ 6518213 w 14955042"/>
                <a:gd name="csY3" fmla="*/ 2503697 h 3686839"/>
                <a:gd name="csX4" fmla="*/ 8662324 w 14955042"/>
                <a:gd name="csY4" fmla="*/ 1857311 h 3686839"/>
                <a:gd name="csX5" fmla="*/ 11011386 w 14955042"/>
                <a:gd name="csY5" fmla="*/ 2409104 h 3686839"/>
                <a:gd name="csX6" fmla="*/ 13029372 w 14955042"/>
                <a:gd name="csY6" fmla="*/ 249228 h 3686839"/>
                <a:gd name="csX7" fmla="*/ 14955042 w 14955042"/>
                <a:gd name="csY7" fmla="*/ 22481 h 3686839"/>
                <a:gd name="csX0" fmla="*/ 0 w 14956547"/>
                <a:gd name="csY0" fmla="*/ 3107002 h 3696622"/>
                <a:gd name="csX1" fmla="*/ 2198462 w 14956547"/>
                <a:gd name="csY1" fmla="*/ 3648597 h 3696622"/>
                <a:gd name="csX2" fmla="*/ 4381986 w 14956547"/>
                <a:gd name="csY2" fmla="*/ 1740969 h 3696622"/>
                <a:gd name="csX3" fmla="*/ 6518213 w 14956547"/>
                <a:gd name="csY3" fmla="*/ 2513480 h 3696622"/>
                <a:gd name="csX4" fmla="*/ 8662324 w 14956547"/>
                <a:gd name="csY4" fmla="*/ 1867094 h 3696622"/>
                <a:gd name="csX5" fmla="*/ 11011386 w 14956547"/>
                <a:gd name="csY5" fmla="*/ 2418887 h 3696622"/>
                <a:gd name="csX6" fmla="*/ 13029372 w 14956547"/>
                <a:gd name="csY6" fmla="*/ 259011 h 3696622"/>
                <a:gd name="csX7" fmla="*/ 14956547 w 14956547"/>
                <a:gd name="csY7" fmla="*/ 17026 h 3696622"/>
                <a:gd name="csX0" fmla="*/ 0 w 14958824"/>
                <a:gd name="csY0" fmla="*/ 3096985 h 3686605"/>
                <a:gd name="csX1" fmla="*/ 2198462 w 14958824"/>
                <a:gd name="csY1" fmla="*/ 3638580 h 3686605"/>
                <a:gd name="csX2" fmla="*/ 4381986 w 14958824"/>
                <a:gd name="csY2" fmla="*/ 1730952 h 3686605"/>
                <a:gd name="csX3" fmla="*/ 6518213 w 14958824"/>
                <a:gd name="csY3" fmla="*/ 2503463 h 3686605"/>
                <a:gd name="csX4" fmla="*/ 8662324 w 14958824"/>
                <a:gd name="csY4" fmla="*/ 1857077 h 3686605"/>
                <a:gd name="csX5" fmla="*/ 11011386 w 14958824"/>
                <a:gd name="csY5" fmla="*/ 2408870 h 3686605"/>
                <a:gd name="csX6" fmla="*/ 13029372 w 14958824"/>
                <a:gd name="csY6" fmla="*/ 248994 h 3686605"/>
                <a:gd name="csX7" fmla="*/ 14958824 w 14958824"/>
                <a:gd name="csY7" fmla="*/ 22625 h 36866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4958824" h="3686605">
                  <a:moveTo>
                    <a:pt x="0" y="3096985"/>
                  </a:moveTo>
                  <a:cubicBezTo>
                    <a:pt x="1275897" y="3217068"/>
                    <a:pt x="1468131" y="3866252"/>
                    <a:pt x="2198462" y="3638580"/>
                  </a:cubicBezTo>
                  <a:cubicBezTo>
                    <a:pt x="2928793" y="3410908"/>
                    <a:pt x="3662028" y="1920138"/>
                    <a:pt x="4381986" y="1730952"/>
                  </a:cubicBezTo>
                  <a:cubicBezTo>
                    <a:pt x="5101945" y="1541766"/>
                    <a:pt x="5804823" y="2482442"/>
                    <a:pt x="6518213" y="2503463"/>
                  </a:cubicBezTo>
                  <a:cubicBezTo>
                    <a:pt x="7231603" y="2524484"/>
                    <a:pt x="7913462" y="1872842"/>
                    <a:pt x="8662324" y="1857077"/>
                  </a:cubicBezTo>
                  <a:cubicBezTo>
                    <a:pt x="9411186" y="1841312"/>
                    <a:pt x="10283545" y="2676884"/>
                    <a:pt x="11011386" y="2408870"/>
                  </a:cubicBezTo>
                  <a:cubicBezTo>
                    <a:pt x="11739227" y="2140856"/>
                    <a:pt x="12388241" y="603718"/>
                    <a:pt x="13029372" y="248994"/>
                  </a:cubicBezTo>
                  <a:cubicBezTo>
                    <a:pt x="13670503" y="-105730"/>
                    <a:pt x="14958824" y="22625"/>
                    <a:pt x="14958824" y="22625"/>
                  </a:cubicBezTo>
                </a:path>
              </a:pathLst>
            </a:custGeom>
            <a:noFill/>
            <a:ln w="403225">
              <a:gradFill>
                <a:gsLst>
                  <a:gs pos="23000">
                    <a:schemeClr val="accent1">
                      <a:lumMod val="75000"/>
                      <a:alpha val="80000"/>
                    </a:schemeClr>
                  </a:gs>
                  <a:gs pos="99000">
                    <a:schemeClr val="accent1">
                      <a:alpha val="90000"/>
                    </a:schemeClr>
                  </a:gs>
                </a:gsLst>
                <a:lin ang="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2"/>
              <a:endParaRPr lang="en-US" sz="1800">
                <a:solidFill>
                  <a:srgbClr val="FFFFFF"/>
                </a:solidFill>
                <a:latin typeface="Work Sans Medium" pitchFamily="2" charset="77"/>
              </a:endParaRPr>
            </a:p>
          </p:txBody>
        </p:sp>
        <p:sp>
          <p:nvSpPr>
            <p:cNvPr id="2" name="Freeform: Shape 3">
              <a:extLst>
                <a:ext uri="{FF2B5EF4-FFF2-40B4-BE49-F238E27FC236}">
                  <a16:creationId xmlns:a16="http://schemas.microsoft.com/office/drawing/2014/main" id="{687FF390-FFE9-F661-ACD9-3B78728CE470}"/>
                </a:ext>
              </a:extLst>
            </p:cNvPr>
            <p:cNvSpPr/>
            <p:nvPr/>
          </p:nvSpPr>
          <p:spPr>
            <a:xfrm rot="21259006">
              <a:off x="-131551" y="2274465"/>
              <a:ext cx="12500605" cy="3057759"/>
            </a:xfrm>
            <a:custGeom>
              <a:avLst/>
              <a:gdLst>
                <a:gd name="connsiteX0" fmla="*/ 0 w 14717110"/>
                <a:gd name="connsiteY0" fmla="*/ 3011317 h 3609385"/>
                <a:gd name="connsiteX1" fmla="*/ 2057400 w 14717110"/>
                <a:gd name="connsiteY1" fmla="*/ 3539462 h 3609385"/>
                <a:gd name="connsiteX2" fmla="*/ 4240924 w 14717110"/>
                <a:gd name="connsiteY2" fmla="*/ 1631834 h 3609385"/>
                <a:gd name="connsiteX3" fmla="*/ 6377151 w 14717110"/>
                <a:gd name="connsiteY3" fmla="*/ 2404345 h 3609385"/>
                <a:gd name="connsiteX4" fmla="*/ 8521262 w 14717110"/>
                <a:gd name="connsiteY4" fmla="*/ 1757959 h 3609385"/>
                <a:gd name="connsiteX5" fmla="*/ 10870324 w 14717110"/>
                <a:gd name="connsiteY5" fmla="*/ 2309752 h 3609385"/>
                <a:gd name="connsiteX6" fmla="*/ 12888310 w 14717110"/>
                <a:gd name="connsiteY6" fmla="*/ 149876 h 3609385"/>
                <a:gd name="connsiteX7" fmla="*/ 14717110 w 14717110"/>
                <a:gd name="connsiteY7" fmla="*/ 181407 h 3609385"/>
                <a:gd name="connsiteX0" fmla="*/ 0 w 14820500"/>
                <a:gd name="connsiteY0" fmla="*/ 2929480 h 3596025"/>
                <a:gd name="connsiteX1" fmla="*/ 2160790 w 14820500"/>
                <a:gd name="connsiteY1" fmla="*/ 3539462 h 3596025"/>
                <a:gd name="connsiteX2" fmla="*/ 4344314 w 14820500"/>
                <a:gd name="connsiteY2" fmla="*/ 1631834 h 3596025"/>
                <a:gd name="connsiteX3" fmla="*/ 6480541 w 14820500"/>
                <a:gd name="connsiteY3" fmla="*/ 2404345 h 3596025"/>
                <a:gd name="connsiteX4" fmla="*/ 8624652 w 14820500"/>
                <a:gd name="connsiteY4" fmla="*/ 1757959 h 3596025"/>
                <a:gd name="connsiteX5" fmla="*/ 10973714 w 14820500"/>
                <a:gd name="connsiteY5" fmla="*/ 2309752 h 3596025"/>
                <a:gd name="connsiteX6" fmla="*/ 12991700 w 14820500"/>
                <a:gd name="connsiteY6" fmla="*/ 149876 h 3596025"/>
                <a:gd name="connsiteX7" fmla="*/ 14820500 w 14820500"/>
                <a:gd name="connsiteY7" fmla="*/ 181407 h 3596025"/>
                <a:gd name="connsiteX0" fmla="*/ 0 w 14820500"/>
                <a:gd name="connsiteY0" fmla="*/ 2929480 h 3607191"/>
                <a:gd name="connsiteX1" fmla="*/ 2160790 w 14820500"/>
                <a:gd name="connsiteY1" fmla="*/ 3539462 h 3607191"/>
                <a:gd name="connsiteX2" fmla="*/ 4344314 w 14820500"/>
                <a:gd name="connsiteY2" fmla="*/ 1631834 h 3607191"/>
                <a:gd name="connsiteX3" fmla="*/ 6480541 w 14820500"/>
                <a:gd name="connsiteY3" fmla="*/ 2404345 h 3607191"/>
                <a:gd name="connsiteX4" fmla="*/ 8624652 w 14820500"/>
                <a:gd name="connsiteY4" fmla="*/ 1757959 h 3607191"/>
                <a:gd name="connsiteX5" fmla="*/ 10973714 w 14820500"/>
                <a:gd name="connsiteY5" fmla="*/ 2309752 h 3607191"/>
                <a:gd name="connsiteX6" fmla="*/ 12991700 w 14820500"/>
                <a:gd name="connsiteY6" fmla="*/ 149876 h 3607191"/>
                <a:gd name="connsiteX7" fmla="*/ 14820500 w 14820500"/>
                <a:gd name="connsiteY7" fmla="*/ 181407 h 3607191"/>
                <a:gd name="connsiteX0" fmla="*/ 0 w 14886699"/>
                <a:gd name="connsiteY0" fmla="*/ 2984104 h 3618009"/>
                <a:gd name="connsiteX1" fmla="*/ 2226989 w 14886699"/>
                <a:gd name="connsiteY1" fmla="*/ 3539462 h 3618009"/>
                <a:gd name="connsiteX2" fmla="*/ 4410513 w 14886699"/>
                <a:gd name="connsiteY2" fmla="*/ 1631834 h 3618009"/>
                <a:gd name="connsiteX3" fmla="*/ 6546740 w 14886699"/>
                <a:gd name="connsiteY3" fmla="*/ 2404345 h 3618009"/>
                <a:gd name="connsiteX4" fmla="*/ 8690851 w 14886699"/>
                <a:gd name="connsiteY4" fmla="*/ 1757959 h 3618009"/>
                <a:gd name="connsiteX5" fmla="*/ 11039913 w 14886699"/>
                <a:gd name="connsiteY5" fmla="*/ 2309752 h 3618009"/>
                <a:gd name="connsiteX6" fmla="*/ 13057899 w 14886699"/>
                <a:gd name="connsiteY6" fmla="*/ 149876 h 3618009"/>
                <a:gd name="connsiteX7" fmla="*/ 14886699 w 14886699"/>
                <a:gd name="connsiteY7" fmla="*/ 181407 h 3618009"/>
                <a:gd name="connsiteX0" fmla="*/ 0 w 14921844"/>
                <a:gd name="connsiteY0" fmla="*/ 2929528 h 3607199"/>
                <a:gd name="connsiteX1" fmla="*/ 2262134 w 14921844"/>
                <a:gd name="connsiteY1" fmla="*/ 3539462 h 3607199"/>
                <a:gd name="connsiteX2" fmla="*/ 4445658 w 14921844"/>
                <a:gd name="connsiteY2" fmla="*/ 1631834 h 3607199"/>
                <a:gd name="connsiteX3" fmla="*/ 6581885 w 14921844"/>
                <a:gd name="connsiteY3" fmla="*/ 2404345 h 3607199"/>
                <a:gd name="connsiteX4" fmla="*/ 8725996 w 14921844"/>
                <a:gd name="connsiteY4" fmla="*/ 1757959 h 3607199"/>
                <a:gd name="connsiteX5" fmla="*/ 11075058 w 14921844"/>
                <a:gd name="connsiteY5" fmla="*/ 2309752 h 3607199"/>
                <a:gd name="connsiteX6" fmla="*/ 13093044 w 14921844"/>
                <a:gd name="connsiteY6" fmla="*/ 149876 h 3607199"/>
                <a:gd name="connsiteX7" fmla="*/ 14921844 w 14921844"/>
                <a:gd name="connsiteY7" fmla="*/ 181407 h 3607199"/>
                <a:gd name="connsiteX0" fmla="*/ 0 w 14937918"/>
                <a:gd name="connsiteY0" fmla="*/ 2887075 h 3599783"/>
                <a:gd name="connsiteX1" fmla="*/ 2278208 w 14937918"/>
                <a:gd name="connsiteY1" fmla="*/ 3539462 h 3599783"/>
                <a:gd name="connsiteX2" fmla="*/ 4461732 w 14937918"/>
                <a:gd name="connsiteY2" fmla="*/ 1631834 h 3599783"/>
                <a:gd name="connsiteX3" fmla="*/ 6597959 w 14937918"/>
                <a:gd name="connsiteY3" fmla="*/ 2404345 h 3599783"/>
                <a:gd name="connsiteX4" fmla="*/ 8742070 w 14937918"/>
                <a:gd name="connsiteY4" fmla="*/ 1757959 h 3599783"/>
                <a:gd name="connsiteX5" fmla="*/ 11091132 w 14937918"/>
                <a:gd name="connsiteY5" fmla="*/ 2309752 h 3599783"/>
                <a:gd name="connsiteX6" fmla="*/ 13109118 w 14937918"/>
                <a:gd name="connsiteY6" fmla="*/ 149876 h 3599783"/>
                <a:gd name="connsiteX7" fmla="*/ 14937918 w 14937918"/>
                <a:gd name="connsiteY7" fmla="*/ 181407 h 3599783"/>
                <a:gd name="connsiteX0" fmla="*/ 0 w 15123581"/>
                <a:gd name="connsiteY0" fmla="*/ 2872307 h 3585015"/>
                <a:gd name="connsiteX1" fmla="*/ 2278208 w 15123581"/>
                <a:gd name="connsiteY1" fmla="*/ 3524694 h 3585015"/>
                <a:gd name="connsiteX2" fmla="*/ 4461732 w 15123581"/>
                <a:gd name="connsiteY2" fmla="*/ 1617066 h 3585015"/>
                <a:gd name="connsiteX3" fmla="*/ 6597959 w 15123581"/>
                <a:gd name="connsiteY3" fmla="*/ 2389577 h 3585015"/>
                <a:gd name="connsiteX4" fmla="*/ 8742070 w 15123581"/>
                <a:gd name="connsiteY4" fmla="*/ 1743191 h 3585015"/>
                <a:gd name="connsiteX5" fmla="*/ 11091132 w 15123581"/>
                <a:gd name="connsiteY5" fmla="*/ 2294984 h 3585015"/>
                <a:gd name="connsiteX6" fmla="*/ 13109118 w 15123581"/>
                <a:gd name="connsiteY6" fmla="*/ 135108 h 3585015"/>
                <a:gd name="connsiteX7" fmla="*/ 15123581 w 15123581"/>
                <a:gd name="connsiteY7" fmla="*/ 236306 h 3585015"/>
                <a:gd name="connsiteX0" fmla="*/ 0 w 15067367"/>
                <a:gd name="connsiteY0" fmla="*/ 2881818 h 3594526"/>
                <a:gd name="connsiteX1" fmla="*/ 2278208 w 15067367"/>
                <a:gd name="connsiteY1" fmla="*/ 3534205 h 3594526"/>
                <a:gd name="connsiteX2" fmla="*/ 4461732 w 15067367"/>
                <a:gd name="connsiteY2" fmla="*/ 1626577 h 3594526"/>
                <a:gd name="connsiteX3" fmla="*/ 6597959 w 15067367"/>
                <a:gd name="connsiteY3" fmla="*/ 2399088 h 3594526"/>
                <a:gd name="connsiteX4" fmla="*/ 8742070 w 15067367"/>
                <a:gd name="connsiteY4" fmla="*/ 1752702 h 3594526"/>
                <a:gd name="connsiteX5" fmla="*/ 11091132 w 15067367"/>
                <a:gd name="connsiteY5" fmla="*/ 2304495 h 3594526"/>
                <a:gd name="connsiteX6" fmla="*/ 13109118 w 15067367"/>
                <a:gd name="connsiteY6" fmla="*/ 144619 h 3594526"/>
                <a:gd name="connsiteX7" fmla="*/ 15067367 w 15067367"/>
                <a:gd name="connsiteY7" fmla="*/ 199341 h 3594526"/>
                <a:gd name="csX0" fmla="*/ 0 w 15067367"/>
                <a:gd name="csY0" fmla="*/ 2881818 h 3559215"/>
                <a:gd name="csX1" fmla="*/ 2278208 w 15067367"/>
                <a:gd name="csY1" fmla="*/ 3534205 h 3559215"/>
                <a:gd name="csX2" fmla="*/ 4461732 w 15067367"/>
                <a:gd name="csY2" fmla="*/ 1626577 h 3559215"/>
                <a:gd name="csX3" fmla="*/ 6597959 w 15067367"/>
                <a:gd name="csY3" fmla="*/ 2399088 h 3559215"/>
                <a:gd name="csX4" fmla="*/ 8742070 w 15067367"/>
                <a:gd name="csY4" fmla="*/ 1752702 h 3559215"/>
                <a:gd name="csX5" fmla="*/ 11091132 w 15067367"/>
                <a:gd name="csY5" fmla="*/ 2304495 h 3559215"/>
                <a:gd name="csX6" fmla="*/ 13109118 w 15067367"/>
                <a:gd name="csY6" fmla="*/ 144619 h 3559215"/>
                <a:gd name="csX7" fmla="*/ 15067367 w 15067367"/>
                <a:gd name="csY7" fmla="*/ 199341 h 3559215"/>
                <a:gd name="csX0" fmla="*/ 0 w 15067367"/>
                <a:gd name="csY0" fmla="*/ 2881818 h 3565635"/>
                <a:gd name="csX1" fmla="*/ 2278208 w 15067367"/>
                <a:gd name="csY1" fmla="*/ 3534205 h 3565635"/>
                <a:gd name="csX2" fmla="*/ 4461732 w 15067367"/>
                <a:gd name="csY2" fmla="*/ 1626577 h 3565635"/>
                <a:gd name="csX3" fmla="*/ 6597959 w 15067367"/>
                <a:gd name="csY3" fmla="*/ 2399088 h 3565635"/>
                <a:gd name="csX4" fmla="*/ 8742070 w 15067367"/>
                <a:gd name="csY4" fmla="*/ 1752702 h 3565635"/>
                <a:gd name="csX5" fmla="*/ 11091132 w 15067367"/>
                <a:gd name="csY5" fmla="*/ 2304495 h 3565635"/>
                <a:gd name="csX6" fmla="*/ 13109118 w 15067367"/>
                <a:gd name="csY6" fmla="*/ 144619 h 3565635"/>
                <a:gd name="csX7" fmla="*/ 15067367 w 15067367"/>
                <a:gd name="csY7" fmla="*/ 199341 h 3565635"/>
                <a:gd name="csX0" fmla="*/ 0 w 15067367"/>
                <a:gd name="csY0" fmla="*/ 2881818 h 3573806"/>
                <a:gd name="csX1" fmla="*/ 2278208 w 15067367"/>
                <a:gd name="csY1" fmla="*/ 3534205 h 3573806"/>
                <a:gd name="csX2" fmla="*/ 4461732 w 15067367"/>
                <a:gd name="csY2" fmla="*/ 1626577 h 3573806"/>
                <a:gd name="csX3" fmla="*/ 6597959 w 15067367"/>
                <a:gd name="csY3" fmla="*/ 2399088 h 3573806"/>
                <a:gd name="csX4" fmla="*/ 8742070 w 15067367"/>
                <a:gd name="csY4" fmla="*/ 1752702 h 3573806"/>
                <a:gd name="csX5" fmla="*/ 11091132 w 15067367"/>
                <a:gd name="csY5" fmla="*/ 2304495 h 3573806"/>
                <a:gd name="csX6" fmla="*/ 13109118 w 15067367"/>
                <a:gd name="csY6" fmla="*/ 144619 h 3573806"/>
                <a:gd name="csX7" fmla="*/ 15067367 w 15067367"/>
                <a:gd name="csY7" fmla="*/ 199341 h 3573806"/>
                <a:gd name="csX0" fmla="*/ 0 w 15067367"/>
                <a:gd name="csY0" fmla="*/ 2881818 h 3570616"/>
                <a:gd name="csX1" fmla="*/ 2278208 w 15067367"/>
                <a:gd name="csY1" fmla="*/ 3534205 h 3570616"/>
                <a:gd name="csX2" fmla="*/ 4461732 w 15067367"/>
                <a:gd name="csY2" fmla="*/ 1626577 h 3570616"/>
                <a:gd name="csX3" fmla="*/ 6597959 w 15067367"/>
                <a:gd name="csY3" fmla="*/ 2399088 h 3570616"/>
                <a:gd name="csX4" fmla="*/ 8742070 w 15067367"/>
                <a:gd name="csY4" fmla="*/ 1752702 h 3570616"/>
                <a:gd name="csX5" fmla="*/ 11091132 w 15067367"/>
                <a:gd name="csY5" fmla="*/ 2304495 h 3570616"/>
                <a:gd name="csX6" fmla="*/ 13109118 w 15067367"/>
                <a:gd name="csY6" fmla="*/ 144619 h 3570616"/>
                <a:gd name="csX7" fmla="*/ 15067367 w 15067367"/>
                <a:gd name="csY7" fmla="*/ 199341 h 3570616"/>
                <a:gd name="csX0" fmla="*/ 0 w 14938252"/>
                <a:gd name="csY0" fmla="*/ 2951872 h 3577162"/>
                <a:gd name="csX1" fmla="*/ 2149093 w 14938252"/>
                <a:gd name="csY1" fmla="*/ 3534205 h 3577162"/>
                <a:gd name="csX2" fmla="*/ 4332617 w 14938252"/>
                <a:gd name="csY2" fmla="*/ 1626577 h 3577162"/>
                <a:gd name="csX3" fmla="*/ 6468844 w 14938252"/>
                <a:gd name="csY3" fmla="*/ 2399088 h 3577162"/>
                <a:gd name="csX4" fmla="*/ 8612955 w 14938252"/>
                <a:gd name="csY4" fmla="*/ 1752702 h 3577162"/>
                <a:gd name="csX5" fmla="*/ 10962017 w 14938252"/>
                <a:gd name="csY5" fmla="*/ 2304495 h 3577162"/>
                <a:gd name="csX6" fmla="*/ 12980003 w 14938252"/>
                <a:gd name="csY6" fmla="*/ 144619 h 3577162"/>
                <a:gd name="csX7" fmla="*/ 14938252 w 14938252"/>
                <a:gd name="csY7" fmla="*/ 199341 h 3577162"/>
                <a:gd name="csX0" fmla="*/ 0 w 14987621"/>
                <a:gd name="csY0" fmla="*/ 2992610 h 3581441"/>
                <a:gd name="csX1" fmla="*/ 2198462 w 14987621"/>
                <a:gd name="csY1" fmla="*/ 3534205 h 3581441"/>
                <a:gd name="csX2" fmla="*/ 4381986 w 14987621"/>
                <a:gd name="csY2" fmla="*/ 1626577 h 3581441"/>
                <a:gd name="csX3" fmla="*/ 6518213 w 14987621"/>
                <a:gd name="csY3" fmla="*/ 2399088 h 3581441"/>
                <a:gd name="csX4" fmla="*/ 8662324 w 14987621"/>
                <a:gd name="csY4" fmla="*/ 1752702 h 3581441"/>
                <a:gd name="csX5" fmla="*/ 11011386 w 14987621"/>
                <a:gd name="csY5" fmla="*/ 2304495 h 3581441"/>
                <a:gd name="csX6" fmla="*/ 13029372 w 14987621"/>
                <a:gd name="csY6" fmla="*/ 144619 h 3581441"/>
                <a:gd name="csX7" fmla="*/ 14987621 w 14987621"/>
                <a:gd name="csY7" fmla="*/ 199341 h 3581441"/>
                <a:gd name="csX0" fmla="*/ 0 w 14841695"/>
                <a:gd name="csY0" fmla="*/ 2995883 h 3584714"/>
                <a:gd name="csX1" fmla="*/ 2198462 w 14841695"/>
                <a:gd name="csY1" fmla="*/ 3537478 h 3584714"/>
                <a:gd name="csX2" fmla="*/ 4381986 w 14841695"/>
                <a:gd name="csY2" fmla="*/ 1629850 h 3584714"/>
                <a:gd name="csX3" fmla="*/ 6518213 w 14841695"/>
                <a:gd name="csY3" fmla="*/ 2402361 h 3584714"/>
                <a:gd name="csX4" fmla="*/ 8662324 w 14841695"/>
                <a:gd name="csY4" fmla="*/ 1755975 h 3584714"/>
                <a:gd name="csX5" fmla="*/ 11011386 w 14841695"/>
                <a:gd name="csY5" fmla="*/ 2307768 h 3584714"/>
                <a:gd name="csX6" fmla="*/ 13029372 w 14841695"/>
                <a:gd name="csY6" fmla="*/ 147892 h 3584714"/>
                <a:gd name="csX7" fmla="*/ 14841695 w 14841695"/>
                <a:gd name="csY7" fmla="*/ 187982 h 3584714"/>
                <a:gd name="csX0" fmla="*/ 0 w 14874200"/>
                <a:gd name="csY0" fmla="*/ 3022684 h 3611515"/>
                <a:gd name="csX1" fmla="*/ 2198462 w 14874200"/>
                <a:gd name="csY1" fmla="*/ 3564279 h 3611515"/>
                <a:gd name="csX2" fmla="*/ 4381986 w 14874200"/>
                <a:gd name="csY2" fmla="*/ 1656651 h 3611515"/>
                <a:gd name="csX3" fmla="*/ 6518213 w 14874200"/>
                <a:gd name="csY3" fmla="*/ 2429162 h 3611515"/>
                <a:gd name="csX4" fmla="*/ 8662324 w 14874200"/>
                <a:gd name="csY4" fmla="*/ 1782776 h 3611515"/>
                <a:gd name="csX5" fmla="*/ 11011386 w 14874200"/>
                <a:gd name="csY5" fmla="*/ 2334569 h 3611515"/>
                <a:gd name="csX6" fmla="*/ 13029372 w 14874200"/>
                <a:gd name="csY6" fmla="*/ 174693 h 3611515"/>
                <a:gd name="csX7" fmla="*/ 14874200 w 14874200"/>
                <a:gd name="csY7" fmla="*/ 115248 h 3611515"/>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739554"/>
                <a:gd name="csY0" fmla="*/ 2995615 h 3584446"/>
                <a:gd name="csX1" fmla="*/ 2198462 w 14739554"/>
                <a:gd name="csY1" fmla="*/ 3537210 h 3584446"/>
                <a:gd name="csX2" fmla="*/ 4381986 w 14739554"/>
                <a:gd name="csY2" fmla="*/ 1629582 h 3584446"/>
                <a:gd name="csX3" fmla="*/ 6518213 w 14739554"/>
                <a:gd name="csY3" fmla="*/ 2402093 h 3584446"/>
                <a:gd name="csX4" fmla="*/ 8662324 w 14739554"/>
                <a:gd name="csY4" fmla="*/ 1755707 h 3584446"/>
                <a:gd name="csX5" fmla="*/ 11011386 w 14739554"/>
                <a:gd name="csY5" fmla="*/ 2307500 h 3584446"/>
                <a:gd name="csX6" fmla="*/ 13029372 w 14739554"/>
                <a:gd name="csY6" fmla="*/ 147624 h 3584446"/>
                <a:gd name="csX7" fmla="*/ 14739554 w 14739554"/>
                <a:gd name="csY7" fmla="*/ 188893 h 3584446"/>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607195"/>
                <a:gd name="csY0" fmla="*/ 2961728 h 3550559"/>
                <a:gd name="csX1" fmla="*/ 2198462 w 14607195"/>
                <a:gd name="csY1" fmla="*/ 3503323 h 3550559"/>
                <a:gd name="csX2" fmla="*/ 4381986 w 14607195"/>
                <a:gd name="csY2" fmla="*/ 1595695 h 3550559"/>
                <a:gd name="csX3" fmla="*/ 6518213 w 14607195"/>
                <a:gd name="csY3" fmla="*/ 2368206 h 3550559"/>
                <a:gd name="csX4" fmla="*/ 8662324 w 14607195"/>
                <a:gd name="csY4" fmla="*/ 1721820 h 3550559"/>
                <a:gd name="csX5" fmla="*/ 11011386 w 14607195"/>
                <a:gd name="csY5" fmla="*/ 2273613 h 3550559"/>
                <a:gd name="csX6" fmla="*/ 13029372 w 14607195"/>
                <a:gd name="csY6" fmla="*/ 113737 h 3550559"/>
                <a:gd name="csX7" fmla="*/ 14607196 w 14607195"/>
                <a:gd name="csY7" fmla="*/ 347324 h 3550559"/>
                <a:gd name="csX0" fmla="*/ 0 w 14764077"/>
                <a:gd name="csY0" fmla="*/ 3170563 h 3759394"/>
                <a:gd name="csX1" fmla="*/ 2198462 w 14764077"/>
                <a:gd name="csY1" fmla="*/ 3712158 h 3759394"/>
                <a:gd name="csX2" fmla="*/ 4381986 w 14764077"/>
                <a:gd name="csY2" fmla="*/ 1804530 h 3759394"/>
                <a:gd name="csX3" fmla="*/ 6518213 w 14764077"/>
                <a:gd name="csY3" fmla="*/ 2577041 h 3759394"/>
                <a:gd name="csX4" fmla="*/ 8662324 w 14764077"/>
                <a:gd name="csY4" fmla="*/ 1930655 h 3759394"/>
                <a:gd name="csX5" fmla="*/ 11011386 w 14764077"/>
                <a:gd name="csY5" fmla="*/ 2482448 h 3759394"/>
                <a:gd name="csX6" fmla="*/ 13029372 w 14764077"/>
                <a:gd name="csY6" fmla="*/ 322572 h 3759394"/>
                <a:gd name="csX7" fmla="*/ 14764077 w 14764077"/>
                <a:gd name="csY7" fmla="*/ 809 h 3759394"/>
                <a:gd name="csX0" fmla="*/ 0 w 14756367"/>
                <a:gd name="csY0" fmla="*/ 3009401 h 3598232"/>
                <a:gd name="csX1" fmla="*/ 2198462 w 14756367"/>
                <a:gd name="csY1" fmla="*/ 3550996 h 3598232"/>
                <a:gd name="csX2" fmla="*/ 4381986 w 14756367"/>
                <a:gd name="csY2" fmla="*/ 1643368 h 3598232"/>
                <a:gd name="csX3" fmla="*/ 6518213 w 14756367"/>
                <a:gd name="csY3" fmla="*/ 2415879 h 3598232"/>
                <a:gd name="csX4" fmla="*/ 8662324 w 14756367"/>
                <a:gd name="csY4" fmla="*/ 1769493 h 3598232"/>
                <a:gd name="csX5" fmla="*/ 11011386 w 14756367"/>
                <a:gd name="csY5" fmla="*/ 2321286 h 3598232"/>
                <a:gd name="csX6" fmla="*/ 13029372 w 14756367"/>
                <a:gd name="csY6" fmla="*/ 161410 h 3598232"/>
                <a:gd name="csX7" fmla="*/ 14756367 w 14756367"/>
                <a:gd name="csY7" fmla="*/ 147258 h 3598232"/>
                <a:gd name="csX0" fmla="*/ 0 w 14849465"/>
                <a:gd name="csY0" fmla="*/ 3058247 h 3647078"/>
                <a:gd name="csX1" fmla="*/ 2198462 w 14849465"/>
                <a:gd name="csY1" fmla="*/ 3599842 h 3647078"/>
                <a:gd name="csX2" fmla="*/ 4381986 w 14849465"/>
                <a:gd name="csY2" fmla="*/ 1692214 h 3647078"/>
                <a:gd name="csX3" fmla="*/ 6518213 w 14849465"/>
                <a:gd name="csY3" fmla="*/ 2464725 h 3647078"/>
                <a:gd name="csX4" fmla="*/ 8662324 w 14849465"/>
                <a:gd name="csY4" fmla="*/ 1818339 h 3647078"/>
                <a:gd name="csX5" fmla="*/ 11011386 w 14849465"/>
                <a:gd name="csY5" fmla="*/ 2370132 h 3647078"/>
                <a:gd name="csX6" fmla="*/ 13029372 w 14849465"/>
                <a:gd name="csY6" fmla="*/ 210256 h 3647078"/>
                <a:gd name="csX7" fmla="*/ 14849465 w 14849465"/>
                <a:gd name="csY7" fmla="*/ 56957 h 3647078"/>
                <a:gd name="csX0" fmla="*/ 0 w 14888726"/>
                <a:gd name="csY0" fmla="*/ 3085193 h 3674024"/>
                <a:gd name="csX1" fmla="*/ 2198462 w 14888726"/>
                <a:gd name="csY1" fmla="*/ 3626788 h 3674024"/>
                <a:gd name="csX2" fmla="*/ 4381986 w 14888726"/>
                <a:gd name="csY2" fmla="*/ 1719160 h 3674024"/>
                <a:gd name="csX3" fmla="*/ 6518213 w 14888726"/>
                <a:gd name="csY3" fmla="*/ 2491671 h 3674024"/>
                <a:gd name="csX4" fmla="*/ 8662324 w 14888726"/>
                <a:gd name="csY4" fmla="*/ 1845285 h 3674024"/>
                <a:gd name="csX5" fmla="*/ 11011386 w 14888726"/>
                <a:gd name="csY5" fmla="*/ 2397078 h 3674024"/>
                <a:gd name="csX6" fmla="*/ 13029372 w 14888726"/>
                <a:gd name="csY6" fmla="*/ 237202 h 3674024"/>
                <a:gd name="csX7" fmla="*/ 14888726 w 14888726"/>
                <a:gd name="csY7" fmla="*/ 30733 h 3674024"/>
                <a:gd name="csX0" fmla="*/ 0 w 14930274"/>
                <a:gd name="csY0" fmla="*/ 3065122 h 3653953"/>
                <a:gd name="csX1" fmla="*/ 2198462 w 14930274"/>
                <a:gd name="csY1" fmla="*/ 3606717 h 3653953"/>
                <a:gd name="csX2" fmla="*/ 4381986 w 14930274"/>
                <a:gd name="csY2" fmla="*/ 1699089 h 3653953"/>
                <a:gd name="csX3" fmla="*/ 6518213 w 14930274"/>
                <a:gd name="csY3" fmla="*/ 2471600 h 3653953"/>
                <a:gd name="csX4" fmla="*/ 8662324 w 14930274"/>
                <a:gd name="csY4" fmla="*/ 1825214 h 3653953"/>
                <a:gd name="csX5" fmla="*/ 11011386 w 14930274"/>
                <a:gd name="csY5" fmla="*/ 2377007 h 3653953"/>
                <a:gd name="csX6" fmla="*/ 13029372 w 14930274"/>
                <a:gd name="csY6" fmla="*/ 217131 h 3653953"/>
                <a:gd name="csX7" fmla="*/ 14930274 w 14930274"/>
                <a:gd name="csY7" fmla="*/ 49092 h 3653953"/>
                <a:gd name="csX0" fmla="*/ 0 w 14944850"/>
                <a:gd name="csY0" fmla="*/ 3082043 h 3670874"/>
                <a:gd name="csX1" fmla="*/ 2198462 w 14944850"/>
                <a:gd name="csY1" fmla="*/ 3623638 h 3670874"/>
                <a:gd name="csX2" fmla="*/ 4381986 w 14944850"/>
                <a:gd name="csY2" fmla="*/ 1716010 h 3670874"/>
                <a:gd name="csX3" fmla="*/ 6518213 w 14944850"/>
                <a:gd name="csY3" fmla="*/ 2488521 h 3670874"/>
                <a:gd name="csX4" fmla="*/ 8662324 w 14944850"/>
                <a:gd name="csY4" fmla="*/ 1842135 h 3670874"/>
                <a:gd name="csX5" fmla="*/ 11011386 w 14944850"/>
                <a:gd name="csY5" fmla="*/ 2393928 h 3670874"/>
                <a:gd name="csX6" fmla="*/ 13029372 w 14944850"/>
                <a:gd name="csY6" fmla="*/ 234052 h 3670874"/>
                <a:gd name="csX7" fmla="*/ 14944850 w 14944850"/>
                <a:gd name="csY7" fmla="*/ 33209 h 3670874"/>
                <a:gd name="csX0" fmla="*/ 0 w 14944850"/>
                <a:gd name="csY0" fmla="*/ 3082043 h 3672895"/>
                <a:gd name="csX1" fmla="*/ 2198462 w 14944850"/>
                <a:gd name="csY1" fmla="*/ 3623638 h 3672895"/>
                <a:gd name="csX2" fmla="*/ 4381986 w 14944850"/>
                <a:gd name="csY2" fmla="*/ 1716010 h 3672895"/>
                <a:gd name="csX3" fmla="*/ 6518213 w 14944850"/>
                <a:gd name="csY3" fmla="*/ 2488521 h 3672895"/>
                <a:gd name="csX4" fmla="*/ 8662324 w 14944850"/>
                <a:gd name="csY4" fmla="*/ 1842135 h 3672895"/>
                <a:gd name="csX5" fmla="*/ 11011386 w 14944850"/>
                <a:gd name="csY5" fmla="*/ 2393928 h 3672895"/>
                <a:gd name="csX6" fmla="*/ 13029372 w 14944850"/>
                <a:gd name="csY6" fmla="*/ 234052 h 3672895"/>
                <a:gd name="csX7" fmla="*/ 14944850 w 14944850"/>
                <a:gd name="csY7" fmla="*/ 33209 h 3672895"/>
                <a:gd name="csX0" fmla="*/ 0 w 14944850"/>
                <a:gd name="csY0" fmla="*/ 3082043 h 3671663"/>
                <a:gd name="csX1" fmla="*/ 2198462 w 14944850"/>
                <a:gd name="csY1" fmla="*/ 3623638 h 3671663"/>
                <a:gd name="csX2" fmla="*/ 4381986 w 14944850"/>
                <a:gd name="csY2" fmla="*/ 1716010 h 3671663"/>
                <a:gd name="csX3" fmla="*/ 6518213 w 14944850"/>
                <a:gd name="csY3" fmla="*/ 2488521 h 3671663"/>
                <a:gd name="csX4" fmla="*/ 8662324 w 14944850"/>
                <a:gd name="csY4" fmla="*/ 1842135 h 3671663"/>
                <a:gd name="csX5" fmla="*/ 11011386 w 14944850"/>
                <a:gd name="csY5" fmla="*/ 2393928 h 3671663"/>
                <a:gd name="csX6" fmla="*/ 13029372 w 14944850"/>
                <a:gd name="csY6" fmla="*/ 234052 h 3671663"/>
                <a:gd name="csX7" fmla="*/ 14944850 w 14944850"/>
                <a:gd name="csY7" fmla="*/ 33209 h 3671663"/>
                <a:gd name="csX0" fmla="*/ 0 w 14960347"/>
                <a:gd name="csY0" fmla="*/ 3083317 h 3672937"/>
                <a:gd name="csX1" fmla="*/ 2198462 w 14960347"/>
                <a:gd name="csY1" fmla="*/ 3624912 h 3672937"/>
                <a:gd name="csX2" fmla="*/ 4381986 w 14960347"/>
                <a:gd name="csY2" fmla="*/ 1717284 h 3672937"/>
                <a:gd name="csX3" fmla="*/ 6518213 w 14960347"/>
                <a:gd name="csY3" fmla="*/ 2489795 h 3672937"/>
                <a:gd name="csX4" fmla="*/ 8662324 w 14960347"/>
                <a:gd name="csY4" fmla="*/ 1843409 h 3672937"/>
                <a:gd name="csX5" fmla="*/ 11011386 w 14960347"/>
                <a:gd name="csY5" fmla="*/ 2395202 h 3672937"/>
                <a:gd name="csX6" fmla="*/ 13029372 w 14960347"/>
                <a:gd name="csY6" fmla="*/ 235326 h 3672937"/>
                <a:gd name="csX7" fmla="*/ 14960346 w 14960347"/>
                <a:gd name="csY7" fmla="*/ 32191 h 3672937"/>
                <a:gd name="csX0" fmla="*/ 0 w 14698295"/>
                <a:gd name="csY0" fmla="*/ 3181515 h 3771135"/>
                <a:gd name="csX1" fmla="*/ 2198462 w 14698295"/>
                <a:gd name="csY1" fmla="*/ 3723110 h 3771135"/>
                <a:gd name="csX2" fmla="*/ 4381986 w 14698295"/>
                <a:gd name="csY2" fmla="*/ 1815482 h 3771135"/>
                <a:gd name="csX3" fmla="*/ 6518213 w 14698295"/>
                <a:gd name="csY3" fmla="*/ 2587993 h 3771135"/>
                <a:gd name="csX4" fmla="*/ 8662324 w 14698295"/>
                <a:gd name="csY4" fmla="*/ 1941607 h 3771135"/>
                <a:gd name="csX5" fmla="*/ 11011386 w 14698295"/>
                <a:gd name="csY5" fmla="*/ 2493400 h 3771135"/>
                <a:gd name="csX6" fmla="*/ 13029372 w 14698295"/>
                <a:gd name="csY6" fmla="*/ 333524 h 3771135"/>
                <a:gd name="csX7" fmla="*/ 14698296 w 14698295"/>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821031"/>
                <a:gd name="csY0" fmla="*/ 3207973 h 3797593"/>
                <a:gd name="csX1" fmla="*/ 2198462 w 14821031"/>
                <a:gd name="csY1" fmla="*/ 3749568 h 3797593"/>
                <a:gd name="csX2" fmla="*/ 4381986 w 14821031"/>
                <a:gd name="csY2" fmla="*/ 1841940 h 3797593"/>
                <a:gd name="csX3" fmla="*/ 6518213 w 14821031"/>
                <a:gd name="csY3" fmla="*/ 2614451 h 3797593"/>
                <a:gd name="csX4" fmla="*/ 8662324 w 14821031"/>
                <a:gd name="csY4" fmla="*/ 1968065 h 3797593"/>
                <a:gd name="csX5" fmla="*/ 11011386 w 14821031"/>
                <a:gd name="csY5" fmla="*/ 2519858 h 3797593"/>
                <a:gd name="csX6" fmla="*/ 13029372 w 14821031"/>
                <a:gd name="csY6" fmla="*/ 359982 h 3797593"/>
                <a:gd name="csX7" fmla="*/ 14698296 w 14821031"/>
                <a:gd name="csY7" fmla="*/ 26707 h 3797593"/>
                <a:gd name="csX8" fmla="*/ 14695186 w 14821031"/>
                <a:gd name="csY8" fmla="*/ 19982 h 3797593"/>
                <a:gd name="csX0" fmla="*/ 0 w 14870644"/>
                <a:gd name="csY0" fmla="*/ 3281758 h 3871378"/>
                <a:gd name="csX1" fmla="*/ 2198462 w 14870644"/>
                <a:gd name="csY1" fmla="*/ 3823353 h 3871378"/>
                <a:gd name="csX2" fmla="*/ 4381986 w 14870644"/>
                <a:gd name="csY2" fmla="*/ 1915725 h 3871378"/>
                <a:gd name="csX3" fmla="*/ 6518213 w 14870644"/>
                <a:gd name="csY3" fmla="*/ 2688236 h 3871378"/>
                <a:gd name="csX4" fmla="*/ 8662324 w 14870644"/>
                <a:gd name="csY4" fmla="*/ 2041850 h 3871378"/>
                <a:gd name="csX5" fmla="*/ 11011386 w 14870644"/>
                <a:gd name="csY5" fmla="*/ 2593643 h 3871378"/>
                <a:gd name="csX6" fmla="*/ 13029372 w 14870644"/>
                <a:gd name="csY6" fmla="*/ 433767 h 3871378"/>
                <a:gd name="csX7" fmla="*/ 14698296 w 14870644"/>
                <a:gd name="csY7" fmla="*/ 100492 h 3871378"/>
                <a:gd name="csX8" fmla="*/ 14834263 w 14870644"/>
                <a:gd name="csY8" fmla="*/ 0 h 3871378"/>
                <a:gd name="csX0" fmla="*/ 0 w 14866136"/>
                <a:gd name="csY0" fmla="*/ 3195599 h 3785219"/>
                <a:gd name="csX1" fmla="*/ 2198462 w 14866136"/>
                <a:gd name="csY1" fmla="*/ 3737194 h 3785219"/>
                <a:gd name="csX2" fmla="*/ 4381986 w 14866136"/>
                <a:gd name="csY2" fmla="*/ 1829566 h 3785219"/>
                <a:gd name="csX3" fmla="*/ 6518213 w 14866136"/>
                <a:gd name="csY3" fmla="*/ 2602077 h 3785219"/>
                <a:gd name="csX4" fmla="*/ 8662324 w 14866136"/>
                <a:gd name="csY4" fmla="*/ 1955691 h 3785219"/>
                <a:gd name="csX5" fmla="*/ 11011386 w 14866136"/>
                <a:gd name="csY5" fmla="*/ 2507484 h 3785219"/>
                <a:gd name="csX6" fmla="*/ 13029372 w 14866136"/>
                <a:gd name="csY6" fmla="*/ 347608 h 3785219"/>
                <a:gd name="csX7" fmla="*/ 14698296 w 14866136"/>
                <a:gd name="csY7" fmla="*/ 14333 h 3785219"/>
                <a:gd name="csX8" fmla="*/ 14824893 w 14866136"/>
                <a:gd name="csY8" fmla="*/ 86010 h 3785219"/>
                <a:gd name="csX0" fmla="*/ 0 w 14842535"/>
                <a:gd name="csY0" fmla="*/ 3325149 h 3914769"/>
                <a:gd name="csX1" fmla="*/ 2198462 w 14842535"/>
                <a:gd name="csY1" fmla="*/ 3866744 h 3914769"/>
                <a:gd name="csX2" fmla="*/ 4381986 w 14842535"/>
                <a:gd name="csY2" fmla="*/ 1959116 h 3914769"/>
                <a:gd name="csX3" fmla="*/ 6518213 w 14842535"/>
                <a:gd name="csY3" fmla="*/ 2731627 h 3914769"/>
                <a:gd name="csX4" fmla="*/ 8662324 w 14842535"/>
                <a:gd name="csY4" fmla="*/ 2085241 h 3914769"/>
                <a:gd name="csX5" fmla="*/ 11011386 w 14842535"/>
                <a:gd name="csY5" fmla="*/ 2637034 h 3914769"/>
                <a:gd name="csX6" fmla="*/ 13029372 w 14842535"/>
                <a:gd name="csY6" fmla="*/ 477158 h 3914769"/>
                <a:gd name="csX7" fmla="*/ 14646818 w 14842535"/>
                <a:gd name="csY7" fmla="*/ 7928 h 3914769"/>
                <a:gd name="csX8" fmla="*/ 14824893 w 14842535"/>
                <a:gd name="csY8" fmla="*/ 215560 h 3914769"/>
                <a:gd name="csX0" fmla="*/ 0 w 14824895"/>
                <a:gd name="csY0" fmla="*/ 3403681 h 3993301"/>
                <a:gd name="csX1" fmla="*/ 2198462 w 14824895"/>
                <a:gd name="csY1" fmla="*/ 3945276 h 3993301"/>
                <a:gd name="csX2" fmla="*/ 4381986 w 14824895"/>
                <a:gd name="csY2" fmla="*/ 2037648 h 3993301"/>
                <a:gd name="csX3" fmla="*/ 6518213 w 14824895"/>
                <a:gd name="csY3" fmla="*/ 2810159 h 3993301"/>
                <a:gd name="csX4" fmla="*/ 8662324 w 14824895"/>
                <a:gd name="csY4" fmla="*/ 2163773 h 3993301"/>
                <a:gd name="csX5" fmla="*/ 11011386 w 14824895"/>
                <a:gd name="csY5" fmla="*/ 2715566 h 3993301"/>
                <a:gd name="csX6" fmla="*/ 13029372 w 14824895"/>
                <a:gd name="csY6" fmla="*/ 555690 h 3993301"/>
                <a:gd name="csX7" fmla="*/ 14646818 w 14824895"/>
                <a:gd name="csY7" fmla="*/ 86460 h 3993301"/>
                <a:gd name="csX8" fmla="*/ 14824893 w 14824895"/>
                <a:gd name="csY8" fmla="*/ 294092 h 3993301"/>
                <a:gd name="csX0" fmla="*/ 0 w 14646818"/>
                <a:gd name="csY0" fmla="*/ 3317221 h 3906841"/>
                <a:gd name="csX1" fmla="*/ 2198462 w 14646818"/>
                <a:gd name="csY1" fmla="*/ 3858816 h 3906841"/>
                <a:gd name="csX2" fmla="*/ 4381986 w 14646818"/>
                <a:gd name="csY2" fmla="*/ 1951188 h 3906841"/>
                <a:gd name="csX3" fmla="*/ 6518213 w 14646818"/>
                <a:gd name="csY3" fmla="*/ 2723699 h 3906841"/>
                <a:gd name="csX4" fmla="*/ 8662324 w 14646818"/>
                <a:gd name="csY4" fmla="*/ 2077313 h 3906841"/>
                <a:gd name="csX5" fmla="*/ 11011386 w 14646818"/>
                <a:gd name="csY5" fmla="*/ 2629106 h 3906841"/>
                <a:gd name="csX6" fmla="*/ 13029372 w 14646818"/>
                <a:gd name="csY6" fmla="*/ 469230 h 3906841"/>
                <a:gd name="csX7" fmla="*/ 14646818 w 14646818"/>
                <a:gd name="csY7" fmla="*/ 0 h 3906841"/>
                <a:gd name="csX0" fmla="*/ 0 w 14863500"/>
                <a:gd name="csY0" fmla="*/ 3191668 h 3781288"/>
                <a:gd name="csX1" fmla="*/ 2198462 w 14863500"/>
                <a:gd name="csY1" fmla="*/ 3733263 h 3781288"/>
                <a:gd name="csX2" fmla="*/ 4381986 w 14863500"/>
                <a:gd name="csY2" fmla="*/ 1825635 h 3781288"/>
                <a:gd name="csX3" fmla="*/ 6518213 w 14863500"/>
                <a:gd name="csY3" fmla="*/ 2598146 h 3781288"/>
                <a:gd name="csX4" fmla="*/ 8662324 w 14863500"/>
                <a:gd name="csY4" fmla="*/ 1951760 h 3781288"/>
                <a:gd name="csX5" fmla="*/ 11011386 w 14863500"/>
                <a:gd name="csY5" fmla="*/ 2503553 h 3781288"/>
                <a:gd name="csX6" fmla="*/ 13029372 w 14863500"/>
                <a:gd name="csY6" fmla="*/ 343677 h 3781288"/>
                <a:gd name="csX7" fmla="*/ 14863500 w 14863500"/>
                <a:gd name="csY7" fmla="*/ 39 h 3781288"/>
                <a:gd name="csX0" fmla="*/ 0 w 14864307"/>
                <a:gd name="csY0" fmla="*/ 3102980 h 3692600"/>
                <a:gd name="csX1" fmla="*/ 2198462 w 14864307"/>
                <a:gd name="csY1" fmla="*/ 3644575 h 3692600"/>
                <a:gd name="csX2" fmla="*/ 4381986 w 14864307"/>
                <a:gd name="csY2" fmla="*/ 1736947 h 3692600"/>
                <a:gd name="csX3" fmla="*/ 6518213 w 14864307"/>
                <a:gd name="csY3" fmla="*/ 2509458 h 3692600"/>
                <a:gd name="csX4" fmla="*/ 8662324 w 14864307"/>
                <a:gd name="csY4" fmla="*/ 1863072 h 3692600"/>
                <a:gd name="csX5" fmla="*/ 11011386 w 14864307"/>
                <a:gd name="csY5" fmla="*/ 2414865 h 3692600"/>
                <a:gd name="csX6" fmla="*/ 13029372 w 14864307"/>
                <a:gd name="csY6" fmla="*/ 254989 h 3692600"/>
                <a:gd name="csX7" fmla="*/ 14864306 w 14864307"/>
                <a:gd name="csY7" fmla="*/ 19144 h 3692600"/>
                <a:gd name="csX0" fmla="*/ 0 w 14854146"/>
                <a:gd name="csY0" fmla="*/ 3049430 h 3639050"/>
                <a:gd name="csX1" fmla="*/ 2198462 w 14854146"/>
                <a:gd name="csY1" fmla="*/ 3591025 h 3639050"/>
                <a:gd name="csX2" fmla="*/ 4381986 w 14854146"/>
                <a:gd name="csY2" fmla="*/ 1683397 h 3639050"/>
                <a:gd name="csX3" fmla="*/ 6518213 w 14854146"/>
                <a:gd name="csY3" fmla="*/ 2455908 h 3639050"/>
                <a:gd name="csX4" fmla="*/ 8662324 w 14854146"/>
                <a:gd name="csY4" fmla="*/ 1809522 h 3639050"/>
                <a:gd name="csX5" fmla="*/ 11011386 w 14854146"/>
                <a:gd name="csY5" fmla="*/ 2361315 h 3639050"/>
                <a:gd name="csX6" fmla="*/ 13029372 w 14854146"/>
                <a:gd name="csY6" fmla="*/ 201439 h 3639050"/>
                <a:gd name="csX7" fmla="*/ 14854146 w 14854146"/>
                <a:gd name="csY7" fmla="*/ 68440 h 3639050"/>
                <a:gd name="csX0" fmla="*/ 0 w 14931228"/>
                <a:gd name="csY0" fmla="*/ 3091656 h 3681276"/>
                <a:gd name="csX1" fmla="*/ 2198462 w 14931228"/>
                <a:gd name="csY1" fmla="*/ 3633251 h 3681276"/>
                <a:gd name="csX2" fmla="*/ 4381986 w 14931228"/>
                <a:gd name="csY2" fmla="*/ 1725623 h 3681276"/>
                <a:gd name="csX3" fmla="*/ 6518213 w 14931228"/>
                <a:gd name="csY3" fmla="*/ 2498134 h 3681276"/>
                <a:gd name="csX4" fmla="*/ 8662324 w 14931228"/>
                <a:gd name="csY4" fmla="*/ 1851748 h 3681276"/>
                <a:gd name="csX5" fmla="*/ 11011386 w 14931228"/>
                <a:gd name="csY5" fmla="*/ 2403541 h 3681276"/>
                <a:gd name="csX6" fmla="*/ 13029372 w 14931228"/>
                <a:gd name="csY6" fmla="*/ 243665 h 3681276"/>
                <a:gd name="csX7" fmla="*/ 14931228 w 14931228"/>
                <a:gd name="csY7" fmla="*/ 26072 h 3681276"/>
                <a:gd name="csX0" fmla="*/ 0 w 14941066"/>
                <a:gd name="csY0" fmla="*/ 3082253 h 3671873"/>
                <a:gd name="csX1" fmla="*/ 2198462 w 14941066"/>
                <a:gd name="csY1" fmla="*/ 3623848 h 3671873"/>
                <a:gd name="csX2" fmla="*/ 4381986 w 14941066"/>
                <a:gd name="csY2" fmla="*/ 1716220 h 3671873"/>
                <a:gd name="csX3" fmla="*/ 6518213 w 14941066"/>
                <a:gd name="csY3" fmla="*/ 2488731 h 3671873"/>
                <a:gd name="csX4" fmla="*/ 8662324 w 14941066"/>
                <a:gd name="csY4" fmla="*/ 1842345 h 3671873"/>
                <a:gd name="csX5" fmla="*/ 11011386 w 14941066"/>
                <a:gd name="csY5" fmla="*/ 2394138 h 3671873"/>
                <a:gd name="csX6" fmla="*/ 13029372 w 14941066"/>
                <a:gd name="csY6" fmla="*/ 234262 h 3671873"/>
                <a:gd name="csX7" fmla="*/ 14941066 w 14941066"/>
                <a:gd name="csY7" fmla="*/ 33042 h 3671873"/>
                <a:gd name="csX0" fmla="*/ 0 w 14956941"/>
                <a:gd name="csY0" fmla="*/ 3085677 h 3675297"/>
                <a:gd name="csX1" fmla="*/ 2198462 w 14956941"/>
                <a:gd name="csY1" fmla="*/ 3627272 h 3675297"/>
                <a:gd name="csX2" fmla="*/ 4381986 w 14956941"/>
                <a:gd name="csY2" fmla="*/ 1719644 h 3675297"/>
                <a:gd name="csX3" fmla="*/ 6518213 w 14956941"/>
                <a:gd name="csY3" fmla="*/ 2492155 h 3675297"/>
                <a:gd name="csX4" fmla="*/ 8662324 w 14956941"/>
                <a:gd name="csY4" fmla="*/ 1845769 h 3675297"/>
                <a:gd name="csX5" fmla="*/ 11011386 w 14956941"/>
                <a:gd name="csY5" fmla="*/ 2397562 h 3675297"/>
                <a:gd name="csX6" fmla="*/ 13029372 w 14956941"/>
                <a:gd name="csY6" fmla="*/ 237686 h 3675297"/>
                <a:gd name="csX7" fmla="*/ 14956941 w 14956941"/>
                <a:gd name="csY7" fmla="*/ 30365 h 3675297"/>
                <a:gd name="csX0" fmla="*/ 0 w 14958823"/>
                <a:gd name="csY0" fmla="*/ 3096984 h 3686604"/>
                <a:gd name="csX1" fmla="*/ 2198462 w 14958823"/>
                <a:gd name="csY1" fmla="*/ 3638579 h 3686604"/>
                <a:gd name="csX2" fmla="*/ 4381986 w 14958823"/>
                <a:gd name="csY2" fmla="*/ 1730951 h 3686604"/>
                <a:gd name="csX3" fmla="*/ 6518213 w 14958823"/>
                <a:gd name="csY3" fmla="*/ 2503462 h 3686604"/>
                <a:gd name="csX4" fmla="*/ 8662324 w 14958823"/>
                <a:gd name="csY4" fmla="*/ 1857076 h 3686604"/>
                <a:gd name="csX5" fmla="*/ 11011386 w 14958823"/>
                <a:gd name="csY5" fmla="*/ 2408869 h 3686604"/>
                <a:gd name="csX6" fmla="*/ 13029372 w 14958823"/>
                <a:gd name="csY6" fmla="*/ 248993 h 3686604"/>
                <a:gd name="csX7" fmla="*/ 14958823 w 14958823"/>
                <a:gd name="csY7" fmla="*/ 22626 h 3686604"/>
                <a:gd name="csX0" fmla="*/ 0 w 14959200"/>
                <a:gd name="csY0" fmla="*/ 3099362 h 3688982"/>
                <a:gd name="csX1" fmla="*/ 2198462 w 14959200"/>
                <a:gd name="csY1" fmla="*/ 3640957 h 3688982"/>
                <a:gd name="csX2" fmla="*/ 4381986 w 14959200"/>
                <a:gd name="csY2" fmla="*/ 1733329 h 3688982"/>
                <a:gd name="csX3" fmla="*/ 6518213 w 14959200"/>
                <a:gd name="csY3" fmla="*/ 2505840 h 3688982"/>
                <a:gd name="csX4" fmla="*/ 8662324 w 14959200"/>
                <a:gd name="csY4" fmla="*/ 1859454 h 3688982"/>
                <a:gd name="csX5" fmla="*/ 11011386 w 14959200"/>
                <a:gd name="csY5" fmla="*/ 2411247 h 3688982"/>
                <a:gd name="csX6" fmla="*/ 13029372 w 14959200"/>
                <a:gd name="csY6" fmla="*/ 251371 h 3688982"/>
                <a:gd name="csX7" fmla="*/ 14959200 w 14959200"/>
                <a:gd name="csY7" fmla="*/ 21196 h 3688982"/>
                <a:gd name="csX0" fmla="*/ 0 w 14943324"/>
                <a:gd name="csY0" fmla="*/ 3095571 h 3685191"/>
                <a:gd name="csX1" fmla="*/ 2198462 w 14943324"/>
                <a:gd name="csY1" fmla="*/ 3637166 h 3685191"/>
                <a:gd name="csX2" fmla="*/ 4381986 w 14943324"/>
                <a:gd name="csY2" fmla="*/ 1729538 h 3685191"/>
                <a:gd name="csX3" fmla="*/ 6518213 w 14943324"/>
                <a:gd name="csY3" fmla="*/ 2502049 h 3685191"/>
                <a:gd name="csX4" fmla="*/ 8662324 w 14943324"/>
                <a:gd name="csY4" fmla="*/ 1855663 h 3685191"/>
                <a:gd name="csX5" fmla="*/ 11011386 w 14943324"/>
                <a:gd name="csY5" fmla="*/ 2407456 h 3685191"/>
                <a:gd name="csX6" fmla="*/ 13029372 w 14943324"/>
                <a:gd name="csY6" fmla="*/ 247580 h 3685191"/>
                <a:gd name="csX7" fmla="*/ 14943324 w 14943324"/>
                <a:gd name="csY7" fmla="*/ 23506 h 3685191"/>
                <a:gd name="csX0" fmla="*/ 0 w 14959199"/>
                <a:gd name="csY0" fmla="*/ 3099363 h 3688983"/>
                <a:gd name="csX1" fmla="*/ 2198462 w 14959199"/>
                <a:gd name="csY1" fmla="*/ 3640958 h 3688983"/>
                <a:gd name="csX2" fmla="*/ 4381986 w 14959199"/>
                <a:gd name="csY2" fmla="*/ 1733330 h 3688983"/>
                <a:gd name="csX3" fmla="*/ 6518213 w 14959199"/>
                <a:gd name="csY3" fmla="*/ 2505841 h 3688983"/>
                <a:gd name="csX4" fmla="*/ 8662324 w 14959199"/>
                <a:gd name="csY4" fmla="*/ 1859455 h 3688983"/>
                <a:gd name="csX5" fmla="*/ 11011386 w 14959199"/>
                <a:gd name="csY5" fmla="*/ 2411248 h 3688983"/>
                <a:gd name="csX6" fmla="*/ 13029372 w 14959199"/>
                <a:gd name="csY6" fmla="*/ 251372 h 3688983"/>
                <a:gd name="csX7" fmla="*/ 14959199 w 14959199"/>
                <a:gd name="csY7" fmla="*/ 21195 h 3688983"/>
                <a:gd name="csX0" fmla="*/ 0 w 14944095"/>
                <a:gd name="csY0" fmla="*/ 3077899 h 3667519"/>
                <a:gd name="csX1" fmla="*/ 2198462 w 14944095"/>
                <a:gd name="csY1" fmla="*/ 3619494 h 3667519"/>
                <a:gd name="csX2" fmla="*/ 4381986 w 14944095"/>
                <a:gd name="csY2" fmla="*/ 1711866 h 3667519"/>
                <a:gd name="csX3" fmla="*/ 6518213 w 14944095"/>
                <a:gd name="csY3" fmla="*/ 2484377 h 3667519"/>
                <a:gd name="csX4" fmla="*/ 8662324 w 14944095"/>
                <a:gd name="csY4" fmla="*/ 1837991 h 3667519"/>
                <a:gd name="csX5" fmla="*/ 11011386 w 14944095"/>
                <a:gd name="csY5" fmla="*/ 2389784 h 3667519"/>
                <a:gd name="csX6" fmla="*/ 13029372 w 14944095"/>
                <a:gd name="csY6" fmla="*/ 229908 h 3667519"/>
                <a:gd name="csX7" fmla="*/ 14944095 w 14944095"/>
                <a:gd name="csY7" fmla="*/ 36685 h 3667519"/>
                <a:gd name="csX0" fmla="*/ 0 w 14959594"/>
                <a:gd name="csY0" fmla="*/ 3079131 h 3668751"/>
                <a:gd name="csX1" fmla="*/ 2198462 w 14959594"/>
                <a:gd name="csY1" fmla="*/ 3620726 h 3668751"/>
                <a:gd name="csX2" fmla="*/ 4381986 w 14959594"/>
                <a:gd name="csY2" fmla="*/ 1713098 h 3668751"/>
                <a:gd name="csX3" fmla="*/ 6518213 w 14959594"/>
                <a:gd name="csY3" fmla="*/ 2485609 h 3668751"/>
                <a:gd name="csX4" fmla="*/ 8662324 w 14959594"/>
                <a:gd name="csY4" fmla="*/ 1839223 h 3668751"/>
                <a:gd name="csX5" fmla="*/ 11011386 w 14959594"/>
                <a:gd name="csY5" fmla="*/ 2391016 h 3668751"/>
                <a:gd name="csX6" fmla="*/ 13029372 w 14959594"/>
                <a:gd name="csY6" fmla="*/ 231140 h 3668751"/>
                <a:gd name="csX7" fmla="*/ 14959594 w 14959594"/>
                <a:gd name="csY7" fmla="*/ 35623 h 3668751"/>
                <a:gd name="csX0" fmla="*/ 0 w 14956942"/>
                <a:gd name="csY0" fmla="*/ 3085678 h 3675298"/>
                <a:gd name="csX1" fmla="*/ 2198462 w 14956942"/>
                <a:gd name="csY1" fmla="*/ 3627273 h 3675298"/>
                <a:gd name="csX2" fmla="*/ 4381986 w 14956942"/>
                <a:gd name="csY2" fmla="*/ 1719645 h 3675298"/>
                <a:gd name="csX3" fmla="*/ 6518213 w 14956942"/>
                <a:gd name="csY3" fmla="*/ 2492156 h 3675298"/>
                <a:gd name="csX4" fmla="*/ 8662324 w 14956942"/>
                <a:gd name="csY4" fmla="*/ 1845770 h 3675298"/>
                <a:gd name="csX5" fmla="*/ 11011386 w 14956942"/>
                <a:gd name="csY5" fmla="*/ 2397563 h 3675298"/>
                <a:gd name="csX6" fmla="*/ 13029372 w 14956942"/>
                <a:gd name="csY6" fmla="*/ 237687 h 3675298"/>
                <a:gd name="csX7" fmla="*/ 14956942 w 14956942"/>
                <a:gd name="csY7" fmla="*/ 30365 h 3675298"/>
                <a:gd name="csX0" fmla="*/ 0 w 14954290"/>
                <a:gd name="csY0" fmla="*/ 3092574 h 3682194"/>
                <a:gd name="csX1" fmla="*/ 2198462 w 14954290"/>
                <a:gd name="csY1" fmla="*/ 3634169 h 3682194"/>
                <a:gd name="csX2" fmla="*/ 4381986 w 14954290"/>
                <a:gd name="csY2" fmla="*/ 1726541 h 3682194"/>
                <a:gd name="csX3" fmla="*/ 6518213 w 14954290"/>
                <a:gd name="csY3" fmla="*/ 2499052 h 3682194"/>
                <a:gd name="csX4" fmla="*/ 8662324 w 14954290"/>
                <a:gd name="csY4" fmla="*/ 1852666 h 3682194"/>
                <a:gd name="csX5" fmla="*/ 11011386 w 14954290"/>
                <a:gd name="csY5" fmla="*/ 2404459 h 3682194"/>
                <a:gd name="csX6" fmla="*/ 13029372 w 14954290"/>
                <a:gd name="csY6" fmla="*/ 244583 h 3682194"/>
                <a:gd name="csX7" fmla="*/ 14954290 w 14954290"/>
                <a:gd name="csY7" fmla="*/ 25454 h 3682194"/>
                <a:gd name="csX0" fmla="*/ 0 w 14955418"/>
                <a:gd name="csY0" fmla="*/ 3099602 h 3689222"/>
                <a:gd name="csX1" fmla="*/ 2198462 w 14955418"/>
                <a:gd name="csY1" fmla="*/ 3641197 h 3689222"/>
                <a:gd name="csX2" fmla="*/ 4381986 w 14955418"/>
                <a:gd name="csY2" fmla="*/ 1733569 h 3689222"/>
                <a:gd name="csX3" fmla="*/ 6518213 w 14955418"/>
                <a:gd name="csY3" fmla="*/ 2506080 h 3689222"/>
                <a:gd name="csX4" fmla="*/ 8662324 w 14955418"/>
                <a:gd name="csY4" fmla="*/ 1859694 h 3689222"/>
                <a:gd name="csX5" fmla="*/ 11011386 w 14955418"/>
                <a:gd name="csY5" fmla="*/ 2411487 h 3689222"/>
                <a:gd name="csX6" fmla="*/ 13029372 w 14955418"/>
                <a:gd name="csY6" fmla="*/ 251611 h 3689222"/>
                <a:gd name="csX7" fmla="*/ 14955418 w 14955418"/>
                <a:gd name="csY7" fmla="*/ 21055 h 3689222"/>
                <a:gd name="csX0" fmla="*/ 0 w 14953914"/>
                <a:gd name="csY0" fmla="*/ 3090311 h 3679931"/>
                <a:gd name="csX1" fmla="*/ 2198462 w 14953914"/>
                <a:gd name="csY1" fmla="*/ 3631906 h 3679931"/>
                <a:gd name="csX2" fmla="*/ 4381986 w 14953914"/>
                <a:gd name="csY2" fmla="*/ 1724278 h 3679931"/>
                <a:gd name="csX3" fmla="*/ 6518213 w 14953914"/>
                <a:gd name="csY3" fmla="*/ 2496789 h 3679931"/>
                <a:gd name="csX4" fmla="*/ 8662324 w 14953914"/>
                <a:gd name="csY4" fmla="*/ 1850403 h 3679931"/>
                <a:gd name="csX5" fmla="*/ 11011386 w 14953914"/>
                <a:gd name="csY5" fmla="*/ 2402196 h 3679931"/>
                <a:gd name="csX6" fmla="*/ 13029372 w 14953914"/>
                <a:gd name="csY6" fmla="*/ 242320 h 3679931"/>
                <a:gd name="csX7" fmla="*/ 14953914 w 14953914"/>
                <a:gd name="csY7" fmla="*/ 27000 h 3679931"/>
                <a:gd name="csX0" fmla="*/ 0 w 14958823"/>
                <a:gd name="csY0" fmla="*/ 3096986 h 3686606"/>
                <a:gd name="csX1" fmla="*/ 2198462 w 14958823"/>
                <a:gd name="csY1" fmla="*/ 3638581 h 3686606"/>
                <a:gd name="csX2" fmla="*/ 4381986 w 14958823"/>
                <a:gd name="csY2" fmla="*/ 1730953 h 3686606"/>
                <a:gd name="csX3" fmla="*/ 6518213 w 14958823"/>
                <a:gd name="csY3" fmla="*/ 2503464 h 3686606"/>
                <a:gd name="csX4" fmla="*/ 8662324 w 14958823"/>
                <a:gd name="csY4" fmla="*/ 1857078 h 3686606"/>
                <a:gd name="csX5" fmla="*/ 11011386 w 14958823"/>
                <a:gd name="csY5" fmla="*/ 2408871 h 3686606"/>
                <a:gd name="csX6" fmla="*/ 13029372 w 14958823"/>
                <a:gd name="csY6" fmla="*/ 248995 h 3686606"/>
                <a:gd name="csX7" fmla="*/ 14958823 w 14958823"/>
                <a:gd name="csY7" fmla="*/ 22626 h 3686606"/>
                <a:gd name="csX0" fmla="*/ 0 w 14957318"/>
                <a:gd name="csY0" fmla="*/ 3087864 h 3677484"/>
                <a:gd name="csX1" fmla="*/ 2198462 w 14957318"/>
                <a:gd name="csY1" fmla="*/ 3629459 h 3677484"/>
                <a:gd name="csX2" fmla="*/ 4381986 w 14957318"/>
                <a:gd name="csY2" fmla="*/ 1721831 h 3677484"/>
                <a:gd name="csX3" fmla="*/ 6518213 w 14957318"/>
                <a:gd name="csY3" fmla="*/ 2494342 h 3677484"/>
                <a:gd name="csX4" fmla="*/ 8662324 w 14957318"/>
                <a:gd name="csY4" fmla="*/ 1847956 h 3677484"/>
                <a:gd name="csX5" fmla="*/ 11011386 w 14957318"/>
                <a:gd name="csY5" fmla="*/ 2399749 h 3677484"/>
                <a:gd name="csX6" fmla="*/ 13029372 w 14957318"/>
                <a:gd name="csY6" fmla="*/ 239873 h 3677484"/>
                <a:gd name="csX7" fmla="*/ 14957318 w 14957318"/>
                <a:gd name="csY7" fmla="*/ 28742 h 3677484"/>
                <a:gd name="csX0" fmla="*/ 0 w 14955042"/>
                <a:gd name="csY0" fmla="*/ 3097219 h 3686839"/>
                <a:gd name="csX1" fmla="*/ 2198462 w 14955042"/>
                <a:gd name="csY1" fmla="*/ 3638814 h 3686839"/>
                <a:gd name="csX2" fmla="*/ 4381986 w 14955042"/>
                <a:gd name="csY2" fmla="*/ 1731186 h 3686839"/>
                <a:gd name="csX3" fmla="*/ 6518213 w 14955042"/>
                <a:gd name="csY3" fmla="*/ 2503697 h 3686839"/>
                <a:gd name="csX4" fmla="*/ 8662324 w 14955042"/>
                <a:gd name="csY4" fmla="*/ 1857311 h 3686839"/>
                <a:gd name="csX5" fmla="*/ 11011386 w 14955042"/>
                <a:gd name="csY5" fmla="*/ 2409104 h 3686839"/>
                <a:gd name="csX6" fmla="*/ 13029372 w 14955042"/>
                <a:gd name="csY6" fmla="*/ 249228 h 3686839"/>
                <a:gd name="csX7" fmla="*/ 14955042 w 14955042"/>
                <a:gd name="csY7" fmla="*/ 22481 h 3686839"/>
                <a:gd name="csX0" fmla="*/ 0 w 14956547"/>
                <a:gd name="csY0" fmla="*/ 3107002 h 3696622"/>
                <a:gd name="csX1" fmla="*/ 2198462 w 14956547"/>
                <a:gd name="csY1" fmla="*/ 3648597 h 3696622"/>
                <a:gd name="csX2" fmla="*/ 4381986 w 14956547"/>
                <a:gd name="csY2" fmla="*/ 1740969 h 3696622"/>
                <a:gd name="csX3" fmla="*/ 6518213 w 14956547"/>
                <a:gd name="csY3" fmla="*/ 2513480 h 3696622"/>
                <a:gd name="csX4" fmla="*/ 8662324 w 14956547"/>
                <a:gd name="csY4" fmla="*/ 1867094 h 3696622"/>
                <a:gd name="csX5" fmla="*/ 11011386 w 14956547"/>
                <a:gd name="csY5" fmla="*/ 2418887 h 3696622"/>
                <a:gd name="csX6" fmla="*/ 13029372 w 14956547"/>
                <a:gd name="csY6" fmla="*/ 259011 h 3696622"/>
                <a:gd name="csX7" fmla="*/ 14956547 w 14956547"/>
                <a:gd name="csY7" fmla="*/ 17026 h 3696622"/>
                <a:gd name="csX0" fmla="*/ 0 w 14958824"/>
                <a:gd name="csY0" fmla="*/ 3096985 h 3686605"/>
                <a:gd name="csX1" fmla="*/ 2198462 w 14958824"/>
                <a:gd name="csY1" fmla="*/ 3638580 h 3686605"/>
                <a:gd name="csX2" fmla="*/ 4381986 w 14958824"/>
                <a:gd name="csY2" fmla="*/ 1730952 h 3686605"/>
                <a:gd name="csX3" fmla="*/ 6518213 w 14958824"/>
                <a:gd name="csY3" fmla="*/ 2503463 h 3686605"/>
                <a:gd name="csX4" fmla="*/ 8662324 w 14958824"/>
                <a:gd name="csY4" fmla="*/ 1857077 h 3686605"/>
                <a:gd name="csX5" fmla="*/ 11011386 w 14958824"/>
                <a:gd name="csY5" fmla="*/ 2408870 h 3686605"/>
                <a:gd name="csX6" fmla="*/ 13029372 w 14958824"/>
                <a:gd name="csY6" fmla="*/ 248994 h 3686605"/>
                <a:gd name="csX7" fmla="*/ 14958824 w 14958824"/>
                <a:gd name="csY7" fmla="*/ 22625 h 36866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4958824" h="3686605">
                  <a:moveTo>
                    <a:pt x="0" y="3096985"/>
                  </a:moveTo>
                  <a:cubicBezTo>
                    <a:pt x="1275897" y="3217068"/>
                    <a:pt x="1468131" y="3866252"/>
                    <a:pt x="2198462" y="3638580"/>
                  </a:cubicBezTo>
                  <a:cubicBezTo>
                    <a:pt x="2928793" y="3410908"/>
                    <a:pt x="3662028" y="1920138"/>
                    <a:pt x="4381986" y="1730952"/>
                  </a:cubicBezTo>
                  <a:cubicBezTo>
                    <a:pt x="5101945" y="1541766"/>
                    <a:pt x="5804823" y="2482442"/>
                    <a:pt x="6518213" y="2503463"/>
                  </a:cubicBezTo>
                  <a:cubicBezTo>
                    <a:pt x="7231603" y="2524484"/>
                    <a:pt x="7913462" y="1872842"/>
                    <a:pt x="8662324" y="1857077"/>
                  </a:cubicBezTo>
                  <a:cubicBezTo>
                    <a:pt x="9411186" y="1841312"/>
                    <a:pt x="10283545" y="2676884"/>
                    <a:pt x="11011386" y="2408870"/>
                  </a:cubicBezTo>
                  <a:cubicBezTo>
                    <a:pt x="11739227" y="2140856"/>
                    <a:pt x="12388241" y="603718"/>
                    <a:pt x="13029372" y="248994"/>
                  </a:cubicBezTo>
                  <a:cubicBezTo>
                    <a:pt x="13670503" y="-105730"/>
                    <a:pt x="14958824" y="22625"/>
                    <a:pt x="14958824" y="22625"/>
                  </a:cubicBezTo>
                </a:path>
              </a:pathLst>
            </a:custGeom>
            <a:noFill/>
            <a:ln w="476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defTabSz="457182" fontAlgn="auto">
                <a:lnSpc>
                  <a:spcPct val="100000"/>
                </a:lnSpc>
                <a:spcBef>
                  <a:spcPts val="0"/>
                </a:spcBef>
                <a:spcAft>
                  <a:spcPts val="0"/>
                </a:spcAft>
                <a:buClrTx/>
                <a:buSzTx/>
                <a:buFontTx/>
                <a:buNone/>
                <a:tabLst/>
              </a:pPr>
              <a:endParaRPr kumimoji="0" lang="en-US" sz="1800" b="0" i="0" u="none" strike="noStrike" cap="none" spc="0" normalizeH="0" baseline="0">
                <a:ln>
                  <a:noFill/>
                </a:ln>
                <a:solidFill>
                  <a:srgbClr val="FFFFFF"/>
                </a:solidFill>
                <a:effectLst/>
                <a:uLnTx/>
                <a:uFillTx/>
                <a:latin typeface="Work Sans Medium" pitchFamily="2" charset="77"/>
              </a:endParaRPr>
            </a:p>
          </p:txBody>
        </p:sp>
      </p:grpSp>
      <p:sp>
        <p:nvSpPr>
          <p:cNvPr id="7" name="Subtitle">
            <a:extLst>
              <a:ext uri="{FF2B5EF4-FFF2-40B4-BE49-F238E27FC236}">
                <a16:creationId xmlns:a16="http://schemas.microsoft.com/office/drawing/2014/main" id="{5E3A326E-43E6-8691-C8A6-278D7A68D17A}"/>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344350372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Before and After">
    <p:spTree>
      <p:nvGrpSpPr>
        <p:cNvPr id="1" name=""/>
        <p:cNvGrpSpPr/>
        <p:nvPr/>
      </p:nvGrpSpPr>
      <p:grpSpPr>
        <a:xfrm>
          <a:off x="0" y="0"/>
          <a:ext cx="0" cy="0"/>
          <a:chOff x="0" y="0"/>
          <a:chExt cx="0" cy="0"/>
        </a:xfrm>
      </p:grpSpPr>
      <p:sp>
        <p:nvSpPr>
          <p:cNvPr id="6" name="Pentagon 5">
            <a:extLst>
              <a:ext uri="{FF2B5EF4-FFF2-40B4-BE49-F238E27FC236}">
                <a16:creationId xmlns:a16="http://schemas.microsoft.com/office/drawing/2014/main" id="{8727A2F9-C8A8-4B33-5D0E-A2941CBF7802}"/>
              </a:ext>
              <a:ext uri="{C183D7F6-B498-43B3-948B-1728B52AA6E4}">
                <adec:decorative xmlns:adec="http://schemas.microsoft.com/office/drawing/2017/decorative" val="1"/>
              </a:ext>
            </a:extLst>
          </p:cNvPr>
          <p:cNvSpPr/>
          <p:nvPr/>
        </p:nvSpPr>
        <p:spPr>
          <a:xfrm>
            <a:off x="7155147" y="2490927"/>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8" name="Pentagon 7">
            <a:extLst>
              <a:ext uri="{FF2B5EF4-FFF2-40B4-BE49-F238E27FC236}">
                <a16:creationId xmlns:a16="http://schemas.microsoft.com/office/drawing/2014/main" id="{30BE4DD4-E93F-0564-369A-10162A74AEF7}"/>
              </a:ext>
              <a:ext uri="{C183D7F6-B498-43B3-948B-1728B52AA6E4}">
                <adec:decorative xmlns:adec="http://schemas.microsoft.com/office/drawing/2017/decorative" val="1"/>
              </a:ext>
            </a:extLst>
          </p:cNvPr>
          <p:cNvSpPr/>
          <p:nvPr/>
        </p:nvSpPr>
        <p:spPr>
          <a:xfrm>
            <a:off x="7155147" y="3387743"/>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9" name="Pentagon 8">
            <a:extLst>
              <a:ext uri="{FF2B5EF4-FFF2-40B4-BE49-F238E27FC236}">
                <a16:creationId xmlns:a16="http://schemas.microsoft.com/office/drawing/2014/main" id="{BEE63ED7-9867-2132-862A-E1571E8BB9A4}"/>
              </a:ext>
              <a:ext uri="{C183D7F6-B498-43B3-948B-1728B52AA6E4}">
                <adec:decorative xmlns:adec="http://schemas.microsoft.com/office/drawing/2017/decorative" val="1"/>
              </a:ext>
            </a:extLst>
          </p:cNvPr>
          <p:cNvSpPr/>
          <p:nvPr/>
        </p:nvSpPr>
        <p:spPr>
          <a:xfrm>
            <a:off x="7155148" y="4252907"/>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10" name="Pentagon 9">
            <a:extLst>
              <a:ext uri="{FF2B5EF4-FFF2-40B4-BE49-F238E27FC236}">
                <a16:creationId xmlns:a16="http://schemas.microsoft.com/office/drawing/2014/main" id="{A1C37570-481A-2AAF-1EF0-DFB3BE66E627}"/>
              </a:ext>
              <a:ext uri="{C183D7F6-B498-43B3-948B-1728B52AA6E4}">
                <adec:decorative xmlns:adec="http://schemas.microsoft.com/office/drawing/2017/decorative" val="1"/>
              </a:ext>
            </a:extLst>
          </p:cNvPr>
          <p:cNvSpPr/>
          <p:nvPr/>
        </p:nvSpPr>
        <p:spPr>
          <a:xfrm>
            <a:off x="7155147" y="5160274"/>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11" name="Pentagon 10">
            <a:extLst>
              <a:ext uri="{FF2B5EF4-FFF2-40B4-BE49-F238E27FC236}">
                <a16:creationId xmlns:a16="http://schemas.microsoft.com/office/drawing/2014/main" id="{4960A37A-0354-48A9-B9B7-C7418B67E170}"/>
              </a:ext>
              <a:ext uri="{C183D7F6-B498-43B3-948B-1728B52AA6E4}">
                <adec:decorative xmlns:adec="http://schemas.microsoft.com/office/drawing/2017/decorative" val="1"/>
              </a:ext>
            </a:extLst>
          </p:cNvPr>
          <p:cNvSpPr/>
          <p:nvPr/>
        </p:nvSpPr>
        <p:spPr>
          <a:xfrm>
            <a:off x="895739" y="2479146"/>
            <a:ext cx="6518086"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2" name="Pentagon 11">
            <a:extLst>
              <a:ext uri="{FF2B5EF4-FFF2-40B4-BE49-F238E27FC236}">
                <a16:creationId xmlns:a16="http://schemas.microsoft.com/office/drawing/2014/main" id="{96D42DFE-BBC1-B9E4-3554-8D1E4F765A1C}"/>
              </a:ext>
              <a:ext uri="{C183D7F6-B498-43B3-948B-1728B52AA6E4}">
                <adec:decorative xmlns:adec="http://schemas.microsoft.com/office/drawing/2017/decorative" val="1"/>
              </a:ext>
            </a:extLst>
          </p:cNvPr>
          <p:cNvSpPr/>
          <p:nvPr/>
        </p:nvSpPr>
        <p:spPr>
          <a:xfrm>
            <a:off x="895739" y="3368221"/>
            <a:ext cx="6518086"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3" name="Pentagon 12">
            <a:extLst>
              <a:ext uri="{FF2B5EF4-FFF2-40B4-BE49-F238E27FC236}">
                <a16:creationId xmlns:a16="http://schemas.microsoft.com/office/drawing/2014/main" id="{4EC19F84-D6F5-0070-EDD0-ADB9EA96967F}"/>
              </a:ext>
              <a:ext uri="{C183D7F6-B498-43B3-948B-1728B52AA6E4}">
                <adec:decorative xmlns:adec="http://schemas.microsoft.com/office/drawing/2017/decorative" val="1"/>
              </a:ext>
            </a:extLst>
          </p:cNvPr>
          <p:cNvSpPr/>
          <p:nvPr/>
        </p:nvSpPr>
        <p:spPr>
          <a:xfrm>
            <a:off x="895737" y="4241126"/>
            <a:ext cx="6518087"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4" name="Pentagon 13">
            <a:extLst>
              <a:ext uri="{FF2B5EF4-FFF2-40B4-BE49-F238E27FC236}">
                <a16:creationId xmlns:a16="http://schemas.microsoft.com/office/drawing/2014/main" id="{765DFD15-3370-1C7E-3672-815E40362F56}"/>
              </a:ext>
              <a:ext uri="{C183D7F6-B498-43B3-948B-1728B52AA6E4}">
                <adec:decorative xmlns:adec="http://schemas.microsoft.com/office/drawing/2017/decorative" val="1"/>
              </a:ext>
            </a:extLst>
          </p:cNvPr>
          <p:cNvSpPr/>
          <p:nvPr/>
        </p:nvSpPr>
        <p:spPr>
          <a:xfrm>
            <a:off x="895736" y="5146372"/>
            <a:ext cx="6518088"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87" name="Footer Placeholder">
            <a:extLst>
              <a:ext uri="{FF2B5EF4-FFF2-40B4-BE49-F238E27FC236}">
                <a16:creationId xmlns:a16="http://schemas.microsoft.com/office/drawing/2014/main" id="{BAC49A92-069B-35C2-45DC-1C1EFBEA96D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89" name="Slide Number">
            <a:extLst>
              <a:ext uri="{FF2B5EF4-FFF2-40B4-BE49-F238E27FC236}">
                <a16:creationId xmlns:a16="http://schemas.microsoft.com/office/drawing/2014/main" id="{D8043F88-8A30-1D11-6C79-2782C019E0AB}"/>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5" name="Title">
            <a:extLst>
              <a:ext uri="{FF2B5EF4-FFF2-40B4-BE49-F238E27FC236}">
                <a16:creationId xmlns:a16="http://schemas.microsoft.com/office/drawing/2014/main" id="{A0BFF6F6-0FF1-9F99-3D1A-8BD7345892AD}"/>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7" name="Subtitle">
            <a:extLst>
              <a:ext uri="{FF2B5EF4-FFF2-40B4-BE49-F238E27FC236}">
                <a16:creationId xmlns:a16="http://schemas.microsoft.com/office/drawing/2014/main" id="{66484A53-1EF9-D86F-CA58-2B6163690938}"/>
              </a:ext>
            </a:extLst>
          </p:cNvPr>
          <p:cNvSpPr>
            <a:spLocks noGrp="1"/>
          </p:cNvSpPr>
          <p:nvPr>
            <p:ph type="body" sz="quarter" idx="21"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78" name="Left Side Header">
            <a:extLst>
              <a:ext uri="{FF2B5EF4-FFF2-40B4-BE49-F238E27FC236}">
                <a16:creationId xmlns:a16="http://schemas.microsoft.com/office/drawing/2014/main" id="{BD8813CE-735F-C791-4F2D-8B2A7D7E2149}"/>
              </a:ext>
            </a:extLst>
          </p:cNvPr>
          <p:cNvSpPr>
            <a:spLocks noGrp="1"/>
          </p:cNvSpPr>
          <p:nvPr>
            <p:ph type="body" sz="quarter" idx="27" hasCustomPrompt="1"/>
          </p:nvPr>
        </p:nvSpPr>
        <p:spPr>
          <a:xfrm>
            <a:off x="1371600" y="2066143"/>
            <a:ext cx="5669282" cy="258887"/>
          </a:xfrm>
          <a:prstGeom prst="rect">
            <a:avLst/>
          </a:prstGeom>
        </p:spPr>
        <p:txBody>
          <a:bodyPr anchor="ctr">
            <a:noAutofit/>
          </a:bodyPr>
          <a:lstStyle>
            <a:lvl1pPr marL="9523" indent="0" algn="r">
              <a:buNone/>
              <a:defRPr lang="en-US" sz="1440" b="0" i="0" smtClean="0">
                <a:solidFill>
                  <a:schemeClr val="accent1"/>
                </a:solidFill>
                <a:effectLst/>
                <a:latin typeface="+mj-lt"/>
              </a:defRPr>
            </a:lvl1pPr>
            <a:lvl2pPr marL="274309" indent="0">
              <a:buNone/>
              <a:defRPr/>
            </a:lvl2pPr>
          </a:lstStyle>
          <a:p>
            <a:pPr lvl="0"/>
            <a:r>
              <a:rPr lang="en-US"/>
              <a:t>SECTION HEADER</a:t>
            </a:r>
          </a:p>
        </p:txBody>
      </p:sp>
      <p:sp>
        <p:nvSpPr>
          <p:cNvPr id="86" name="Flow Chart Right Header">
            <a:extLst>
              <a:ext uri="{FF2B5EF4-FFF2-40B4-BE49-F238E27FC236}">
                <a16:creationId xmlns:a16="http://schemas.microsoft.com/office/drawing/2014/main" id="{3B69C18C-08AC-A438-F4FE-8CB67CAB36F1}"/>
              </a:ext>
            </a:extLst>
          </p:cNvPr>
          <p:cNvSpPr>
            <a:spLocks noGrp="1"/>
          </p:cNvSpPr>
          <p:nvPr>
            <p:ph type="body" sz="quarter" idx="35" hasCustomPrompt="1"/>
          </p:nvPr>
        </p:nvSpPr>
        <p:spPr>
          <a:xfrm>
            <a:off x="7607362" y="2066143"/>
            <a:ext cx="5651438" cy="258887"/>
          </a:xfrm>
          <a:prstGeom prst="rect">
            <a:avLst/>
          </a:prstGeom>
        </p:spPr>
        <p:txBody>
          <a:bodyPr anchor="ctr">
            <a:noAutofit/>
          </a:bodyPr>
          <a:lstStyle>
            <a:lvl1pPr marL="9523" indent="0" algn="l">
              <a:buNone/>
              <a:defRPr lang="en-US" sz="1440" b="0" i="0" smtClean="0">
                <a:solidFill>
                  <a:schemeClr val="accent3"/>
                </a:solidFill>
                <a:effectLst/>
                <a:latin typeface="+mj-lt"/>
              </a:defRPr>
            </a:lvl1pPr>
            <a:lvl2pPr marL="274309" indent="0">
              <a:buNone/>
              <a:defRPr/>
            </a:lvl2pPr>
          </a:lstStyle>
          <a:p>
            <a:pPr lvl="0"/>
            <a:r>
              <a:rPr lang="en-US"/>
              <a:t>SECTION HEADER</a:t>
            </a:r>
          </a:p>
        </p:txBody>
      </p:sp>
      <p:sp>
        <p:nvSpPr>
          <p:cNvPr id="77" name="Flow Chart Item 1">
            <a:extLst>
              <a:ext uri="{FF2B5EF4-FFF2-40B4-BE49-F238E27FC236}">
                <a16:creationId xmlns:a16="http://schemas.microsoft.com/office/drawing/2014/main" id="{673BAEDE-9DF6-68D7-D5AE-2CE1CA0F936B}"/>
              </a:ext>
            </a:extLst>
          </p:cNvPr>
          <p:cNvSpPr>
            <a:spLocks noGrp="1"/>
          </p:cNvSpPr>
          <p:nvPr>
            <p:ph type="body" sz="quarter" idx="15" hasCustomPrompt="1"/>
          </p:nvPr>
        </p:nvSpPr>
        <p:spPr>
          <a:xfrm>
            <a:off x="1371601" y="2606121"/>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79" name="Flow Chart Item 3">
            <a:extLst>
              <a:ext uri="{FF2B5EF4-FFF2-40B4-BE49-F238E27FC236}">
                <a16:creationId xmlns:a16="http://schemas.microsoft.com/office/drawing/2014/main" id="{2B678CD6-A22F-FF8F-53A3-EBC367368A93}"/>
              </a:ext>
            </a:extLst>
          </p:cNvPr>
          <p:cNvSpPr>
            <a:spLocks noGrp="1"/>
          </p:cNvSpPr>
          <p:nvPr>
            <p:ph type="body" sz="quarter" idx="28" hasCustomPrompt="1"/>
          </p:nvPr>
        </p:nvSpPr>
        <p:spPr>
          <a:xfrm>
            <a:off x="1371601" y="3489297"/>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0" name="Flow Chart Item 5">
            <a:extLst>
              <a:ext uri="{FF2B5EF4-FFF2-40B4-BE49-F238E27FC236}">
                <a16:creationId xmlns:a16="http://schemas.microsoft.com/office/drawing/2014/main" id="{EC388EB4-69ED-4EDC-A1B5-3DBC26907C6D}"/>
              </a:ext>
            </a:extLst>
          </p:cNvPr>
          <p:cNvSpPr>
            <a:spLocks noGrp="1"/>
          </p:cNvSpPr>
          <p:nvPr>
            <p:ph type="body" sz="quarter" idx="29" hasCustomPrompt="1"/>
          </p:nvPr>
        </p:nvSpPr>
        <p:spPr>
          <a:xfrm>
            <a:off x="1371601" y="4354631"/>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1" name="Flow Chart Item 7">
            <a:extLst>
              <a:ext uri="{FF2B5EF4-FFF2-40B4-BE49-F238E27FC236}">
                <a16:creationId xmlns:a16="http://schemas.microsoft.com/office/drawing/2014/main" id="{C689F4FC-F7DE-BF43-875C-1DA8D691E646}"/>
              </a:ext>
            </a:extLst>
          </p:cNvPr>
          <p:cNvSpPr>
            <a:spLocks noGrp="1"/>
          </p:cNvSpPr>
          <p:nvPr>
            <p:ph type="body" sz="quarter" idx="30" hasCustomPrompt="1"/>
          </p:nvPr>
        </p:nvSpPr>
        <p:spPr>
          <a:xfrm>
            <a:off x="1371601" y="5246728"/>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2" name="Flow Chart Item 2">
            <a:extLst>
              <a:ext uri="{FF2B5EF4-FFF2-40B4-BE49-F238E27FC236}">
                <a16:creationId xmlns:a16="http://schemas.microsoft.com/office/drawing/2014/main" id="{03984598-CF59-7F92-B3F3-09BD05D04A4B}"/>
              </a:ext>
            </a:extLst>
          </p:cNvPr>
          <p:cNvSpPr>
            <a:spLocks noGrp="1"/>
          </p:cNvSpPr>
          <p:nvPr>
            <p:ph type="body" sz="quarter" idx="31" hasCustomPrompt="1"/>
          </p:nvPr>
        </p:nvSpPr>
        <p:spPr>
          <a:xfrm>
            <a:off x="7589520" y="2606121"/>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3" name="Flow Chart Item 4">
            <a:extLst>
              <a:ext uri="{FF2B5EF4-FFF2-40B4-BE49-F238E27FC236}">
                <a16:creationId xmlns:a16="http://schemas.microsoft.com/office/drawing/2014/main" id="{60D58621-FE99-859F-C601-5BB969671D47}"/>
              </a:ext>
            </a:extLst>
          </p:cNvPr>
          <p:cNvSpPr>
            <a:spLocks noGrp="1"/>
          </p:cNvSpPr>
          <p:nvPr>
            <p:ph type="body" sz="quarter" idx="32" hasCustomPrompt="1"/>
          </p:nvPr>
        </p:nvSpPr>
        <p:spPr>
          <a:xfrm>
            <a:off x="7589520" y="3489297"/>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4" name="Flow Chart Item 6">
            <a:extLst>
              <a:ext uri="{FF2B5EF4-FFF2-40B4-BE49-F238E27FC236}">
                <a16:creationId xmlns:a16="http://schemas.microsoft.com/office/drawing/2014/main" id="{AE27BF4D-24AA-4E58-D32E-1249CB26A947}"/>
              </a:ext>
            </a:extLst>
          </p:cNvPr>
          <p:cNvSpPr>
            <a:spLocks noGrp="1"/>
          </p:cNvSpPr>
          <p:nvPr>
            <p:ph type="body" sz="quarter" idx="33" hasCustomPrompt="1"/>
          </p:nvPr>
        </p:nvSpPr>
        <p:spPr>
          <a:xfrm>
            <a:off x="7589520" y="4354631"/>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5" name="Flow Chart Item 8">
            <a:extLst>
              <a:ext uri="{FF2B5EF4-FFF2-40B4-BE49-F238E27FC236}">
                <a16:creationId xmlns:a16="http://schemas.microsoft.com/office/drawing/2014/main" id="{F5767D8E-5DDF-8255-D74B-7D71813BBFAE}"/>
              </a:ext>
            </a:extLst>
          </p:cNvPr>
          <p:cNvSpPr>
            <a:spLocks noGrp="1"/>
          </p:cNvSpPr>
          <p:nvPr>
            <p:ph type="body" sz="quarter" idx="34" hasCustomPrompt="1"/>
          </p:nvPr>
        </p:nvSpPr>
        <p:spPr>
          <a:xfrm>
            <a:off x="7589520" y="5246728"/>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5" name="Main Takeaway">
            <a:extLst>
              <a:ext uri="{FF2B5EF4-FFF2-40B4-BE49-F238E27FC236}">
                <a16:creationId xmlns:a16="http://schemas.microsoft.com/office/drawing/2014/main" id="{34E455F5-5F9E-23FA-C788-850CAA944E78}"/>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Tree>
    <p:extLst>
      <p:ext uri="{BB962C8B-B14F-4D97-AF65-F5344CB8AC3E}">
        <p14:creationId xmlns:p14="http://schemas.microsoft.com/office/powerpoint/2010/main" val="184465726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History Feature">
    <p:spTree>
      <p:nvGrpSpPr>
        <p:cNvPr id="1" name=""/>
        <p:cNvGrpSpPr/>
        <p:nvPr/>
      </p:nvGrpSpPr>
      <p:grpSpPr>
        <a:xfrm>
          <a:off x="0" y="0"/>
          <a:ext cx="0" cy="0"/>
          <a:chOff x="0" y="0"/>
          <a:chExt cx="0" cy="0"/>
        </a:xfrm>
      </p:grpSpPr>
      <p:sp>
        <p:nvSpPr>
          <p:cNvPr id="7" name="Bent Arrow 6">
            <a:extLst>
              <a:ext uri="{FF2B5EF4-FFF2-40B4-BE49-F238E27FC236}">
                <a16:creationId xmlns:a16="http://schemas.microsoft.com/office/drawing/2014/main" id="{5CC2E62A-9F1E-3E7A-4CAC-C799644FDA57}"/>
              </a:ext>
            </a:extLst>
          </p:cNvPr>
          <p:cNvSpPr/>
          <p:nvPr/>
        </p:nvSpPr>
        <p:spPr>
          <a:xfrm rot="5400000">
            <a:off x="2231089" y="1785318"/>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0" name="Bent Arrow 9">
            <a:extLst>
              <a:ext uri="{FF2B5EF4-FFF2-40B4-BE49-F238E27FC236}">
                <a16:creationId xmlns:a16="http://schemas.microsoft.com/office/drawing/2014/main" id="{7923AF60-878E-A7A5-2BBA-5FEF4BE1A3ED}"/>
              </a:ext>
            </a:extLst>
          </p:cNvPr>
          <p:cNvSpPr/>
          <p:nvPr/>
        </p:nvSpPr>
        <p:spPr>
          <a:xfrm rot="5400000">
            <a:off x="2212795" y="1958263"/>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1" name="Rectangle 10">
            <a:extLst>
              <a:ext uri="{FF2B5EF4-FFF2-40B4-BE49-F238E27FC236}">
                <a16:creationId xmlns:a16="http://schemas.microsoft.com/office/drawing/2014/main" id="{DB889CB8-FCDD-35A4-01AF-C29FB6D24DFC}"/>
              </a:ext>
            </a:extLst>
          </p:cNvPr>
          <p:cNvSpPr/>
          <p:nvPr/>
        </p:nvSpPr>
        <p:spPr>
          <a:xfrm rot="10800000">
            <a:off x="0" y="1866580"/>
            <a:ext cx="2149824" cy="326759"/>
          </a:xfrm>
          <a:prstGeom prst="rect">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2" name="Arc 11">
            <a:extLst>
              <a:ext uri="{FF2B5EF4-FFF2-40B4-BE49-F238E27FC236}">
                <a16:creationId xmlns:a16="http://schemas.microsoft.com/office/drawing/2014/main" id="{BEC77933-7AC4-8EF2-1F01-20E3B6C8336D}"/>
              </a:ext>
            </a:extLst>
          </p:cNvPr>
          <p:cNvSpPr/>
          <p:nvPr/>
        </p:nvSpPr>
        <p:spPr>
          <a:xfrm>
            <a:off x="1640346" y="2016365"/>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13" name="Straight Connector 12">
            <a:extLst>
              <a:ext uri="{FF2B5EF4-FFF2-40B4-BE49-F238E27FC236}">
                <a16:creationId xmlns:a16="http://schemas.microsoft.com/office/drawing/2014/main" id="{0B0896D6-18BC-A1DD-0BDF-31BE56865767}"/>
              </a:ext>
            </a:extLst>
          </p:cNvPr>
          <p:cNvCxnSpPr>
            <a:cxnSpLocks/>
          </p:cNvCxnSpPr>
          <p:nvPr/>
        </p:nvCxnSpPr>
        <p:spPr>
          <a:xfrm flipH="1">
            <a:off x="65176" y="2019278"/>
            <a:ext cx="2194560" cy="10680"/>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270E81D-CC2B-100C-A34D-BB2F5687BDE3}"/>
              </a:ext>
            </a:extLst>
          </p:cNvPr>
          <p:cNvSpPr/>
          <p:nvPr/>
        </p:nvSpPr>
        <p:spPr>
          <a:xfrm rot="5400000">
            <a:off x="2687343"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16" name="Straight Connector 15">
            <a:extLst>
              <a:ext uri="{FF2B5EF4-FFF2-40B4-BE49-F238E27FC236}">
                <a16:creationId xmlns:a16="http://schemas.microsoft.com/office/drawing/2014/main" id="{D333967E-43BB-F5C0-9329-BC547FCAE5C3}"/>
              </a:ext>
            </a:extLst>
          </p:cNvPr>
          <p:cNvCxnSpPr>
            <a:cxnSpLocks/>
            <a:stCxn id="15" idx="1"/>
            <a:endCxn id="15" idx="3"/>
          </p:cNvCxnSpPr>
          <p:nvPr/>
        </p:nvCxnSpPr>
        <p:spPr>
          <a:xfrm>
            <a:off x="2972386" y="3923906"/>
            <a:ext cx="0" cy="570088"/>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Bent Arrow 24">
            <a:extLst>
              <a:ext uri="{FF2B5EF4-FFF2-40B4-BE49-F238E27FC236}">
                <a16:creationId xmlns:a16="http://schemas.microsoft.com/office/drawing/2014/main" id="{A9F48D3A-2D0D-7D75-C8FE-574CF396E91E}"/>
              </a:ext>
            </a:extLst>
          </p:cNvPr>
          <p:cNvSpPr/>
          <p:nvPr/>
        </p:nvSpPr>
        <p:spPr>
          <a:xfrm rot="5400000" flipH="1">
            <a:off x="6564037" y="5420196"/>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6" name="Bent Arrow 25">
            <a:extLst>
              <a:ext uri="{FF2B5EF4-FFF2-40B4-BE49-F238E27FC236}">
                <a16:creationId xmlns:a16="http://schemas.microsoft.com/office/drawing/2014/main" id="{01EFEA1A-A8FB-2DE8-4DC9-CED7BACCB0E8}"/>
              </a:ext>
            </a:extLst>
          </p:cNvPr>
          <p:cNvSpPr/>
          <p:nvPr/>
        </p:nvSpPr>
        <p:spPr>
          <a:xfrm rot="5400000" flipH="1">
            <a:off x="6545743" y="5430778"/>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7" name="Arc 26">
            <a:extLst>
              <a:ext uri="{FF2B5EF4-FFF2-40B4-BE49-F238E27FC236}">
                <a16:creationId xmlns:a16="http://schemas.microsoft.com/office/drawing/2014/main" id="{4BFEF1AD-10B3-E644-AF17-B4C721C57621}"/>
              </a:ext>
            </a:extLst>
          </p:cNvPr>
          <p:cNvSpPr/>
          <p:nvPr/>
        </p:nvSpPr>
        <p:spPr>
          <a:xfrm rot="10800000" flipH="1">
            <a:off x="5973294" y="4819966"/>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sp>
        <p:nvSpPr>
          <p:cNvPr id="20" name="Bent Arrow 19">
            <a:extLst>
              <a:ext uri="{FF2B5EF4-FFF2-40B4-BE49-F238E27FC236}">
                <a16:creationId xmlns:a16="http://schemas.microsoft.com/office/drawing/2014/main" id="{02718FF0-B533-2C8B-9AA9-BA249362FA7E}"/>
              </a:ext>
            </a:extLst>
          </p:cNvPr>
          <p:cNvSpPr/>
          <p:nvPr/>
        </p:nvSpPr>
        <p:spPr>
          <a:xfrm rot="16200000">
            <a:off x="2830379" y="5420196"/>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1" name="Bent Arrow 20">
            <a:extLst>
              <a:ext uri="{FF2B5EF4-FFF2-40B4-BE49-F238E27FC236}">
                <a16:creationId xmlns:a16="http://schemas.microsoft.com/office/drawing/2014/main" id="{E08A0AD0-12B1-B7D2-B51C-6BA7CC8C9D6B}"/>
              </a:ext>
            </a:extLst>
          </p:cNvPr>
          <p:cNvSpPr/>
          <p:nvPr/>
        </p:nvSpPr>
        <p:spPr>
          <a:xfrm rot="16200000">
            <a:off x="3002274" y="5430778"/>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2" name="Rectangle 21">
            <a:extLst>
              <a:ext uri="{FF2B5EF4-FFF2-40B4-BE49-F238E27FC236}">
                <a16:creationId xmlns:a16="http://schemas.microsoft.com/office/drawing/2014/main" id="{D05086E8-61B9-44E7-C037-B9560657ACC2}"/>
              </a:ext>
            </a:extLst>
          </p:cNvPr>
          <p:cNvSpPr/>
          <p:nvPr/>
        </p:nvSpPr>
        <p:spPr>
          <a:xfrm>
            <a:off x="3745740" y="6008799"/>
            <a:ext cx="2769361" cy="326759"/>
          </a:xfrm>
          <a:prstGeom prst="rect">
            <a:avLst/>
          </a:prstGeom>
          <a:gradFill>
            <a:gsLst>
              <a:gs pos="100000">
                <a:schemeClr val="bg1">
                  <a:lumMod val="75000"/>
                  <a:lumOff val="25000"/>
                </a:schemeClr>
              </a:gs>
              <a:gs pos="0">
                <a:schemeClr val="bg1">
                  <a:lumMod val="75000"/>
                  <a:lumOff val="25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160">
              <a:solidFill>
                <a:schemeClr val="tx1"/>
              </a:solidFill>
            </a:endParaRPr>
          </a:p>
        </p:txBody>
      </p:sp>
      <p:sp>
        <p:nvSpPr>
          <p:cNvPr id="23" name="Arc 22">
            <a:extLst>
              <a:ext uri="{FF2B5EF4-FFF2-40B4-BE49-F238E27FC236}">
                <a16:creationId xmlns:a16="http://schemas.microsoft.com/office/drawing/2014/main" id="{EC90EF64-666B-693E-F72B-F093AE7EC200}"/>
              </a:ext>
            </a:extLst>
          </p:cNvPr>
          <p:cNvSpPr/>
          <p:nvPr/>
        </p:nvSpPr>
        <p:spPr>
          <a:xfrm rot="10800000">
            <a:off x="2914403" y="4819966"/>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24" name="Straight Connector 23">
            <a:extLst>
              <a:ext uri="{FF2B5EF4-FFF2-40B4-BE49-F238E27FC236}">
                <a16:creationId xmlns:a16="http://schemas.microsoft.com/office/drawing/2014/main" id="{596B369A-F02D-E1A5-20DD-D52147232C10}"/>
              </a:ext>
            </a:extLst>
          </p:cNvPr>
          <p:cNvCxnSpPr>
            <a:cxnSpLocks/>
          </p:cNvCxnSpPr>
          <p:nvPr/>
        </p:nvCxnSpPr>
        <p:spPr>
          <a:xfrm>
            <a:off x="3635828" y="6182858"/>
            <a:ext cx="2982142" cy="2914"/>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 name="Bent Arrow 35">
            <a:extLst>
              <a:ext uri="{FF2B5EF4-FFF2-40B4-BE49-F238E27FC236}">
                <a16:creationId xmlns:a16="http://schemas.microsoft.com/office/drawing/2014/main" id="{6CB01AE7-031D-8DB9-7C31-5CC5FCA98292}"/>
              </a:ext>
            </a:extLst>
          </p:cNvPr>
          <p:cNvSpPr/>
          <p:nvPr/>
        </p:nvSpPr>
        <p:spPr>
          <a:xfrm rot="16200000" flipH="1">
            <a:off x="7238476" y="1770790"/>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7" name="Bent Arrow 36">
            <a:extLst>
              <a:ext uri="{FF2B5EF4-FFF2-40B4-BE49-F238E27FC236}">
                <a16:creationId xmlns:a16="http://schemas.microsoft.com/office/drawing/2014/main" id="{8F9C2E2F-717D-1A9E-8F37-AFE0BC49B71B}"/>
              </a:ext>
            </a:extLst>
          </p:cNvPr>
          <p:cNvSpPr/>
          <p:nvPr/>
        </p:nvSpPr>
        <p:spPr>
          <a:xfrm rot="16200000" flipH="1">
            <a:off x="7410370" y="19437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8" name="Arc 37">
            <a:extLst>
              <a:ext uri="{FF2B5EF4-FFF2-40B4-BE49-F238E27FC236}">
                <a16:creationId xmlns:a16="http://schemas.microsoft.com/office/drawing/2014/main" id="{863D0D6D-DB2C-9E78-8088-494CD4D7B4B4}"/>
              </a:ext>
            </a:extLst>
          </p:cNvPr>
          <p:cNvSpPr/>
          <p:nvPr/>
        </p:nvSpPr>
        <p:spPr>
          <a:xfrm flipH="1">
            <a:off x="7322500" y="2001838"/>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sp>
        <p:nvSpPr>
          <p:cNvPr id="31" name="Bent Arrow 30">
            <a:extLst>
              <a:ext uri="{FF2B5EF4-FFF2-40B4-BE49-F238E27FC236}">
                <a16:creationId xmlns:a16="http://schemas.microsoft.com/office/drawing/2014/main" id="{05C719DE-670A-6FA9-1BE6-A56770C843D6}"/>
              </a:ext>
            </a:extLst>
          </p:cNvPr>
          <p:cNvSpPr/>
          <p:nvPr/>
        </p:nvSpPr>
        <p:spPr>
          <a:xfrm rot="5400000">
            <a:off x="10972134" y="1770790"/>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2" name="Bent Arrow 31">
            <a:extLst>
              <a:ext uri="{FF2B5EF4-FFF2-40B4-BE49-F238E27FC236}">
                <a16:creationId xmlns:a16="http://schemas.microsoft.com/office/drawing/2014/main" id="{1700B911-CA59-B350-788F-69833D5E52C4}"/>
              </a:ext>
            </a:extLst>
          </p:cNvPr>
          <p:cNvSpPr/>
          <p:nvPr/>
        </p:nvSpPr>
        <p:spPr>
          <a:xfrm rot="5400000">
            <a:off x="10953840" y="19437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3" name="Rectangle 32">
            <a:extLst>
              <a:ext uri="{FF2B5EF4-FFF2-40B4-BE49-F238E27FC236}">
                <a16:creationId xmlns:a16="http://schemas.microsoft.com/office/drawing/2014/main" id="{410DC243-E4FB-9E2E-FD26-6F4E442B4B7F}"/>
              </a:ext>
            </a:extLst>
          </p:cNvPr>
          <p:cNvSpPr/>
          <p:nvPr/>
        </p:nvSpPr>
        <p:spPr>
          <a:xfrm rot="10800000">
            <a:off x="8121510" y="1852053"/>
            <a:ext cx="2769361" cy="326759"/>
          </a:xfrm>
          <a:prstGeom prst="rect">
            <a:avLst/>
          </a:prstGeom>
          <a:gradFill>
            <a:gsLst>
              <a:gs pos="100000">
                <a:schemeClr val="bg1">
                  <a:lumMod val="75000"/>
                  <a:lumOff val="25000"/>
                </a:schemeClr>
              </a:gs>
              <a:gs pos="0">
                <a:schemeClr val="bg1">
                  <a:lumMod val="75000"/>
                  <a:lumOff val="25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4" name="Arc 33">
            <a:extLst>
              <a:ext uri="{FF2B5EF4-FFF2-40B4-BE49-F238E27FC236}">
                <a16:creationId xmlns:a16="http://schemas.microsoft.com/office/drawing/2014/main" id="{D4600495-6F2D-49ED-6138-EFDBB4AD7355}"/>
              </a:ext>
            </a:extLst>
          </p:cNvPr>
          <p:cNvSpPr/>
          <p:nvPr/>
        </p:nvSpPr>
        <p:spPr>
          <a:xfrm>
            <a:off x="10381391" y="2001838"/>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35" name="Straight Connector 34">
            <a:extLst>
              <a:ext uri="{FF2B5EF4-FFF2-40B4-BE49-F238E27FC236}">
                <a16:creationId xmlns:a16="http://schemas.microsoft.com/office/drawing/2014/main" id="{7E41AFD3-523E-40F1-49F3-BFA5BA62411A}"/>
              </a:ext>
            </a:extLst>
          </p:cNvPr>
          <p:cNvCxnSpPr>
            <a:cxnSpLocks/>
          </p:cNvCxnSpPr>
          <p:nvPr/>
        </p:nvCxnSpPr>
        <p:spPr>
          <a:xfrm rot="10800000">
            <a:off x="8018639" y="2001837"/>
            <a:ext cx="2982142" cy="2914"/>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2A7BE130-EC7A-859F-0DF8-0684A8E3704F}"/>
              </a:ext>
            </a:extLst>
          </p:cNvPr>
          <p:cNvSpPr/>
          <p:nvPr/>
        </p:nvSpPr>
        <p:spPr>
          <a:xfrm rot="5400000">
            <a:off x="7030156"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41" name="Straight Connector 40">
            <a:extLst>
              <a:ext uri="{FF2B5EF4-FFF2-40B4-BE49-F238E27FC236}">
                <a16:creationId xmlns:a16="http://schemas.microsoft.com/office/drawing/2014/main" id="{20F52864-52F8-2170-BB02-5B01DACCBDF2}"/>
              </a:ext>
            </a:extLst>
          </p:cNvPr>
          <p:cNvCxnSpPr>
            <a:cxnSpLocks/>
            <a:stCxn id="40" idx="1"/>
          </p:cNvCxnSpPr>
          <p:nvPr/>
        </p:nvCxnSpPr>
        <p:spPr>
          <a:xfrm flipH="1">
            <a:off x="7311287" y="3923905"/>
            <a:ext cx="3912" cy="570089"/>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27BFCC51-BE8E-99B8-B304-02E6FA0D9329}"/>
              </a:ext>
            </a:extLst>
          </p:cNvPr>
          <p:cNvSpPr/>
          <p:nvPr/>
        </p:nvSpPr>
        <p:spPr>
          <a:xfrm rot="5400000">
            <a:off x="11444930"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44" name="Straight Connector 43">
            <a:extLst>
              <a:ext uri="{FF2B5EF4-FFF2-40B4-BE49-F238E27FC236}">
                <a16:creationId xmlns:a16="http://schemas.microsoft.com/office/drawing/2014/main" id="{3C6CD799-944C-37B6-EF17-80A08E7B014B}"/>
              </a:ext>
            </a:extLst>
          </p:cNvPr>
          <p:cNvCxnSpPr>
            <a:cxnSpLocks/>
            <a:stCxn id="43" idx="1"/>
          </p:cNvCxnSpPr>
          <p:nvPr/>
        </p:nvCxnSpPr>
        <p:spPr>
          <a:xfrm flipH="1">
            <a:off x="11726060" y="3923905"/>
            <a:ext cx="3912" cy="570089"/>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6" name="Bent Arrow 45">
            <a:extLst>
              <a:ext uri="{FF2B5EF4-FFF2-40B4-BE49-F238E27FC236}">
                <a16:creationId xmlns:a16="http://schemas.microsoft.com/office/drawing/2014/main" id="{D9A0935A-7BC2-9B93-7D50-25E3F48A1B18}"/>
              </a:ext>
            </a:extLst>
          </p:cNvPr>
          <p:cNvSpPr/>
          <p:nvPr/>
        </p:nvSpPr>
        <p:spPr>
          <a:xfrm rot="16200000">
            <a:off x="11647858" y="5415854"/>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7" name="Bent Arrow 46">
            <a:extLst>
              <a:ext uri="{FF2B5EF4-FFF2-40B4-BE49-F238E27FC236}">
                <a16:creationId xmlns:a16="http://schemas.microsoft.com/office/drawing/2014/main" id="{A84EBA6F-0E0A-0750-F4F0-8CF37D531920}"/>
              </a:ext>
            </a:extLst>
          </p:cNvPr>
          <p:cNvSpPr/>
          <p:nvPr/>
        </p:nvSpPr>
        <p:spPr>
          <a:xfrm rot="16200000">
            <a:off x="11819752" y="54264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8" name="Rectangle 47">
            <a:extLst>
              <a:ext uri="{FF2B5EF4-FFF2-40B4-BE49-F238E27FC236}">
                <a16:creationId xmlns:a16="http://schemas.microsoft.com/office/drawing/2014/main" id="{DEAC7F91-AC6C-7295-3928-C72B559319E9}"/>
              </a:ext>
            </a:extLst>
          </p:cNvPr>
          <p:cNvSpPr/>
          <p:nvPr/>
        </p:nvSpPr>
        <p:spPr>
          <a:xfrm>
            <a:off x="12563220" y="6004457"/>
            <a:ext cx="2067181" cy="326759"/>
          </a:xfrm>
          <a:prstGeom prst="rect">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9" name="Arc 48">
            <a:extLst>
              <a:ext uri="{FF2B5EF4-FFF2-40B4-BE49-F238E27FC236}">
                <a16:creationId xmlns:a16="http://schemas.microsoft.com/office/drawing/2014/main" id="{E4C20FDD-B25D-EF49-22B3-64CE5156F2F9}"/>
              </a:ext>
            </a:extLst>
          </p:cNvPr>
          <p:cNvSpPr/>
          <p:nvPr/>
        </p:nvSpPr>
        <p:spPr>
          <a:xfrm rot="10800000">
            <a:off x="11731882" y="4815624"/>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50" name="Straight Connector 49">
            <a:extLst>
              <a:ext uri="{FF2B5EF4-FFF2-40B4-BE49-F238E27FC236}">
                <a16:creationId xmlns:a16="http://schemas.microsoft.com/office/drawing/2014/main" id="{2CE10CA8-A564-A32B-AA46-755B7FA17CD0}"/>
              </a:ext>
            </a:extLst>
          </p:cNvPr>
          <p:cNvCxnSpPr>
            <a:cxnSpLocks/>
            <a:endCxn id="48" idx="3"/>
          </p:cNvCxnSpPr>
          <p:nvPr/>
        </p:nvCxnSpPr>
        <p:spPr>
          <a:xfrm flipV="1">
            <a:off x="12453307" y="6167837"/>
            <a:ext cx="2177093" cy="10680"/>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392DB087-6D75-8E0D-D979-1CCE2B42D38C}"/>
              </a:ext>
            </a:extLst>
          </p:cNvPr>
          <p:cNvSpPr/>
          <p:nvPr/>
        </p:nvSpPr>
        <p:spPr>
          <a:xfrm>
            <a:off x="1048468"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53" name="Rectangle 52">
            <a:extLst>
              <a:ext uri="{FF2B5EF4-FFF2-40B4-BE49-F238E27FC236}">
                <a16:creationId xmlns:a16="http://schemas.microsoft.com/office/drawing/2014/main" id="{F4923B0F-5496-1E48-D5BD-743BEF2EA70A}"/>
              </a:ext>
            </a:extLst>
          </p:cNvPr>
          <p:cNvSpPr/>
          <p:nvPr/>
        </p:nvSpPr>
        <p:spPr>
          <a:xfrm>
            <a:off x="1158196"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5" name="Rectangle 54">
            <a:extLst>
              <a:ext uri="{FF2B5EF4-FFF2-40B4-BE49-F238E27FC236}">
                <a16:creationId xmlns:a16="http://schemas.microsoft.com/office/drawing/2014/main" id="{1AC62CBE-16A3-6CF3-7D47-D1121B1333E0}"/>
              </a:ext>
            </a:extLst>
          </p:cNvPr>
          <p:cNvSpPr/>
          <p:nvPr/>
        </p:nvSpPr>
        <p:spPr>
          <a:xfrm>
            <a:off x="1048468"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56" name="Rectangle 55">
            <a:extLst>
              <a:ext uri="{FF2B5EF4-FFF2-40B4-BE49-F238E27FC236}">
                <a16:creationId xmlns:a16="http://schemas.microsoft.com/office/drawing/2014/main" id="{60AAFBDE-DDA6-4FC1-96E5-5E272A94C084}"/>
              </a:ext>
            </a:extLst>
          </p:cNvPr>
          <p:cNvSpPr/>
          <p:nvPr/>
        </p:nvSpPr>
        <p:spPr>
          <a:xfrm>
            <a:off x="1158196"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8" name="Rectangle 57">
            <a:extLst>
              <a:ext uri="{FF2B5EF4-FFF2-40B4-BE49-F238E27FC236}">
                <a16:creationId xmlns:a16="http://schemas.microsoft.com/office/drawing/2014/main" id="{40CF9CA4-8651-F37F-D5FC-0A3DA1C49CE2}"/>
              </a:ext>
            </a:extLst>
          </p:cNvPr>
          <p:cNvSpPr/>
          <p:nvPr/>
        </p:nvSpPr>
        <p:spPr>
          <a:xfrm>
            <a:off x="5419210"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9" name="Rectangle 58">
            <a:extLst>
              <a:ext uri="{FF2B5EF4-FFF2-40B4-BE49-F238E27FC236}">
                <a16:creationId xmlns:a16="http://schemas.microsoft.com/office/drawing/2014/main" id="{CC4CAE58-5B4D-9FAF-8CD1-6921F5EB2A33}"/>
              </a:ext>
            </a:extLst>
          </p:cNvPr>
          <p:cNvSpPr/>
          <p:nvPr/>
        </p:nvSpPr>
        <p:spPr>
          <a:xfrm>
            <a:off x="5528938"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1" name="Rectangle 60">
            <a:extLst>
              <a:ext uri="{FF2B5EF4-FFF2-40B4-BE49-F238E27FC236}">
                <a16:creationId xmlns:a16="http://schemas.microsoft.com/office/drawing/2014/main" id="{E993D27E-C526-A51D-ADEF-B77C955E0DC6}"/>
              </a:ext>
            </a:extLst>
          </p:cNvPr>
          <p:cNvSpPr/>
          <p:nvPr/>
        </p:nvSpPr>
        <p:spPr>
          <a:xfrm>
            <a:off x="5419210"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2" name="Rectangle 61">
            <a:extLst>
              <a:ext uri="{FF2B5EF4-FFF2-40B4-BE49-F238E27FC236}">
                <a16:creationId xmlns:a16="http://schemas.microsoft.com/office/drawing/2014/main" id="{6B3243C4-E528-8502-42E6-DBE0BAD0569E}"/>
              </a:ext>
            </a:extLst>
          </p:cNvPr>
          <p:cNvSpPr/>
          <p:nvPr/>
        </p:nvSpPr>
        <p:spPr>
          <a:xfrm>
            <a:off x="5528938"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4" name="Rectangle 63">
            <a:extLst>
              <a:ext uri="{FF2B5EF4-FFF2-40B4-BE49-F238E27FC236}">
                <a16:creationId xmlns:a16="http://schemas.microsoft.com/office/drawing/2014/main" id="{CE58CB19-2331-0DB7-A202-00DC3BEF706E}"/>
              </a:ext>
            </a:extLst>
          </p:cNvPr>
          <p:cNvSpPr/>
          <p:nvPr/>
        </p:nvSpPr>
        <p:spPr>
          <a:xfrm>
            <a:off x="9789952"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5" name="Rectangle 64">
            <a:extLst>
              <a:ext uri="{FF2B5EF4-FFF2-40B4-BE49-F238E27FC236}">
                <a16:creationId xmlns:a16="http://schemas.microsoft.com/office/drawing/2014/main" id="{D8F20308-3A58-CA1D-1856-F8C018C27BD5}"/>
              </a:ext>
            </a:extLst>
          </p:cNvPr>
          <p:cNvSpPr/>
          <p:nvPr/>
        </p:nvSpPr>
        <p:spPr>
          <a:xfrm>
            <a:off x="9899680"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7" name="Rectangle 66">
            <a:extLst>
              <a:ext uri="{FF2B5EF4-FFF2-40B4-BE49-F238E27FC236}">
                <a16:creationId xmlns:a16="http://schemas.microsoft.com/office/drawing/2014/main" id="{C89640DB-02C3-1D18-6288-9128632F9123}"/>
              </a:ext>
            </a:extLst>
          </p:cNvPr>
          <p:cNvSpPr/>
          <p:nvPr/>
        </p:nvSpPr>
        <p:spPr>
          <a:xfrm>
            <a:off x="9789952"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8" name="Rectangle 67">
            <a:extLst>
              <a:ext uri="{FF2B5EF4-FFF2-40B4-BE49-F238E27FC236}">
                <a16:creationId xmlns:a16="http://schemas.microsoft.com/office/drawing/2014/main" id="{AA1FD8B9-543B-9C2B-2F4E-88BF0D67206F}"/>
              </a:ext>
            </a:extLst>
          </p:cNvPr>
          <p:cNvSpPr/>
          <p:nvPr/>
        </p:nvSpPr>
        <p:spPr>
          <a:xfrm>
            <a:off x="9899680"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38" name="Footer Placeholder">
            <a:extLst>
              <a:ext uri="{FF2B5EF4-FFF2-40B4-BE49-F238E27FC236}">
                <a16:creationId xmlns:a16="http://schemas.microsoft.com/office/drawing/2014/main" id="{D3341512-1302-A258-45DF-ADE62E6B29A0}"/>
              </a:ext>
              <a:ext uri="{C183D7F6-B498-43B3-948B-1728B52AA6E4}">
                <adec:decorative xmlns:adec="http://schemas.microsoft.com/office/drawing/2017/decorative" val="1"/>
              </a:ext>
            </a:extLst>
          </p:cNvPr>
          <p:cNvSpPr>
            <a:spLocks noGrp="1"/>
          </p:cNvSpPr>
          <p:nvPr>
            <p:ph type="ftr" sz="quarter" idx="2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40" name="Slide Number">
            <a:extLst>
              <a:ext uri="{FF2B5EF4-FFF2-40B4-BE49-F238E27FC236}">
                <a16:creationId xmlns:a16="http://schemas.microsoft.com/office/drawing/2014/main" id="{609AD405-920B-73E7-04F0-B17E6DB4B1B1}"/>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5" name="Title">
            <a:extLst>
              <a:ext uri="{FF2B5EF4-FFF2-40B4-BE49-F238E27FC236}">
                <a16:creationId xmlns:a16="http://schemas.microsoft.com/office/drawing/2014/main" id="{A0BFF6F6-0FF1-9F99-3D1A-8BD7345892AD}"/>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20" name="First Roadmap Header">
            <a:extLst>
              <a:ext uri="{FF2B5EF4-FFF2-40B4-BE49-F238E27FC236}">
                <a16:creationId xmlns:a16="http://schemas.microsoft.com/office/drawing/2014/main" id="{1D5B331D-8A89-74E4-2792-D92141ED3A5D}"/>
              </a:ext>
            </a:extLst>
          </p:cNvPr>
          <p:cNvSpPr>
            <a:spLocks noGrp="1"/>
          </p:cNvSpPr>
          <p:nvPr>
            <p:ph type="body" idx="14" hasCustomPrompt="1"/>
          </p:nvPr>
        </p:nvSpPr>
        <p:spPr>
          <a:xfrm>
            <a:off x="1274966"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1" name="First Roadmap Paragraph">
            <a:extLst>
              <a:ext uri="{FF2B5EF4-FFF2-40B4-BE49-F238E27FC236}">
                <a16:creationId xmlns:a16="http://schemas.microsoft.com/office/drawing/2014/main" id="{B3EAFB98-970A-00C7-6EB1-694EF4050817}"/>
              </a:ext>
            </a:extLst>
          </p:cNvPr>
          <p:cNvSpPr>
            <a:spLocks noGrp="1"/>
          </p:cNvSpPr>
          <p:nvPr>
            <p:ph type="body" sz="quarter" idx="15" hasCustomPrompt="1"/>
          </p:nvPr>
        </p:nvSpPr>
        <p:spPr>
          <a:xfrm>
            <a:off x="1274965"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9" name="Second Roadmap Header">
            <a:extLst>
              <a:ext uri="{FF2B5EF4-FFF2-40B4-BE49-F238E27FC236}">
                <a16:creationId xmlns:a16="http://schemas.microsoft.com/office/drawing/2014/main" id="{F4DF8551-D8A7-7976-72FD-4B7E9A18E6A6}"/>
              </a:ext>
            </a:extLst>
          </p:cNvPr>
          <p:cNvSpPr>
            <a:spLocks noGrp="1"/>
          </p:cNvSpPr>
          <p:nvPr>
            <p:ph type="body" idx="20" hasCustomPrompt="1"/>
          </p:nvPr>
        </p:nvSpPr>
        <p:spPr>
          <a:xfrm>
            <a:off x="1274966" y="4488809"/>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0" name="Second Roadmap Paragraph">
            <a:extLst>
              <a:ext uri="{FF2B5EF4-FFF2-40B4-BE49-F238E27FC236}">
                <a16:creationId xmlns:a16="http://schemas.microsoft.com/office/drawing/2014/main" id="{8BC2959F-6AC1-C2D2-1B5A-79AEBFB0AD20}"/>
              </a:ext>
            </a:extLst>
          </p:cNvPr>
          <p:cNvSpPr>
            <a:spLocks noGrp="1"/>
          </p:cNvSpPr>
          <p:nvPr>
            <p:ph type="body" sz="quarter" idx="21" hasCustomPrompt="1"/>
          </p:nvPr>
        </p:nvSpPr>
        <p:spPr>
          <a:xfrm>
            <a:off x="1274965" y="4758140"/>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1" name="Third Roadmap Header">
            <a:extLst>
              <a:ext uri="{FF2B5EF4-FFF2-40B4-BE49-F238E27FC236}">
                <a16:creationId xmlns:a16="http://schemas.microsoft.com/office/drawing/2014/main" id="{E0CF31C5-98B9-0912-2DBB-DCF79203D9D8}"/>
              </a:ext>
            </a:extLst>
          </p:cNvPr>
          <p:cNvSpPr>
            <a:spLocks noGrp="1"/>
          </p:cNvSpPr>
          <p:nvPr>
            <p:ph type="body" idx="22" hasCustomPrompt="1"/>
          </p:nvPr>
        </p:nvSpPr>
        <p:spPr>
          <a:xfrm>
            <a:off x="5646245" y="4488808"/>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2" name="Third Roadmap Paragraph">
            <a:extLst>
              <a:ext uri="{FF2B5EF4-FFF2-40B4-BE49-F238E27FC236}">
                <a16:creationId xmlns:a16="http://schemas.microsoft.com/office/drawing/2014/main" id="{658175FA-F02B-8254-8557-45D91F957C7B}"/>
              </a:ext>
            </a:extLst>
          </p:cNvPr>
          <p:cNvSpPr>
            <a:spLocks noGrp="1"/>
          </p:cNvSpPr>
          <p:nvPr>
            <p:ph type="body" sz="quarter" idx="23" hasCustomPrompt="1"/>
          </p:nvPr>
        </p:nvSpPr>
        <p:spPr>
          <a:xfrm>
            <a:off x="5646243" y="4758139"/>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2" name="Fourth Roadmap Header">
            <a:extLst>
              <a:ext uri="{FF2B5EF4-FFF2-40B4-BE49-F238E27FC236}">
                <a16:creationId xmlns:a16="http://schemas.microsoft.com/office/drawing/2014/main" id="{1EE4BF7D-910F-54B7-578F-DCF93A1A7BFC}"/>
              </a:ext>
            </a:extLst>
          </p:cNvPr>
          <p:cNvSpPr>
            <a:spLocks noGrp="1"/>
          </p:cNvSpPr>
          <p:nvPr>
            <p:ph type="body" idx="16" hasCustomPrompt="1"/>
          </p:nvPr>
        </p:nvSpPr>
        <p:spPr>
          <a:xfrm>
            <a:off x="5646245"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3" name="Fourth Roadmap Paragraph">
            <a:extLst>
              <a:ext uri="{FF2B5EF4-FFF2-40B4-BE49-F238E27FC236}">
                <a16:creationId xmlns:a16="http://schemas.microsoft.com/office/drawing/2014/main" id="{C521D52A-3FCA-4EE8-2328-8EE9EEB08371}"/>
              </a:ext>
            </a:extLst>
          </p:cNvPr>
          <p:cNvSpPr>
            <a:spLocks noGrp="1"/>
          </p:cNvSpPr>
          <p:nvPr>
            <p:ph type="body" sz="quarter" idx="17" hasCustomPrompt="1"/>
          </p:nvPr>
        </p:nvSpPr>
        <p:spPr>
          <a:xfrm>
            <a:off x="5646243"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7" name="Fifth Roadmap Header">
            <a:extLst>
              <a:ext uri="{FF2B5EF4-FFF2-40B4-BE49-F238E27FC236}">
                <a16:creationId xmlns:a16="http://schemas.microsoft.com/office/drawing/2014/main" id="{07CAF796-B02F-FD0D-EE71-442C58577230}"/>
              </a:ext>
            </a:extLst>
          </p:cNvPr>
          <p:cNvSpPr>
            <a:spLocks noGrp="1"/>
          </p:cNvSpPr>
          <p:nvPr>
            <p:ph type="body" idx="18" hasCustomPrompt="1"/>
          </p:nvPr>
        </p:nvSpPr>
        <p:spPr>
          <a:xfrm>
            <a:off x="10026444"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8" name="Fifth Roadmap Paragraph">
            <a:extLst>
              <a:ext uri="{FF2B5EF4-FFF2-40B4-BE49-F238E27FC236}">
                <a16:creationId xmlns:a16="http://schemas.microsoft.com/office/drawing/2014/main" id="{1058E270-2DCE-A7EE-15E6-C30C88276D02}"/>
              </a:ext>
            </a:extLst>
          </p:cNvPr>
          <p:cNvSpPr>
            <a:spLocks noGrp="1"/>
          </p:cNvSpPr>
          <p:nvPr>
            <p:ph type="body" sz="quarter" idx="19" hasCustomPrompt="1"/>
          </p:nvPr>
        </p:nvSpPr>
        <p:spPr>
          <a:xfrm>
            <a:off x="10026443"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3" name="Sixth Roadmap Header">
            <a:extLst>
              <a:ext uri="{FF2B5EF4-FFF2-40B4-BE49-F238E27FC236}">
                <a16:creationId xmlns:a16="http://schemas.microsoft.com/office/drawing/2014/main" id="{DC6902C1-7140-974E-E4D4-62D0F2FBA920}"/>
              </a:ext>
            </a:extLst>
          </p:cNvPr>
          <p:cNvSpPr>
            <a:spLocks noGrp="1"/>
          </p:cNvSpPr>
          <p:nvPr>
            <p:ph type="body" idx="24" hasCustomPrompt="1"/>
          </p:nvPr>
        </p:nvSpPr>
        <p:spPr>
          <a:xfrm>
            <a:off x="10026444" y="4488808"/>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4" name="Sixth Roadmap Paragraph">
            <a:extLst>
              <a:ext uri="{FF2B5EF4-FFF2-40B4-BE49-F238E27FC236}">
                <a16:creationId xmlns:a16="http://schemas.microsoft.com/office/drawing/2014/main" id="{BFF010D2-A946-C254-3499-FF701D257189}"/>
              </a:ext>
            </a:extLst>
          </p:cNvPr>
          <p:cNvSpPr>
            <a:spLocks noGrp="1"/>
          </p:cNvSpPr>
          <p:nvPr>
            <p:ph type="body" sz="quarter" idx="25" hasCustomPrompt="1"/>
          </p:nvPr>
        </p:nvSpPr>
        <p:spPr>
          <a:xfrm>
            <a:off x="10026443" y="4758139"/>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 name="Main Takeaway">
            <a:extLst>
              <a:ext uri="{FF2B5EF4-FFF2-40B4-BE49-F238E27FC236}">
                <a16:creationId xmlns:a16="http://schemas.microsoft.com/office/drawing/2014/main" id="{812468BC-CD34-B7DC-5359-076AED77ADAD}"/>
              </a:ext>
            </a:extLst>
          </p:cNvPr>
          <p:cNvSpPr>
            <a:spLocks noGrp="1"/>
          </p:cNvSpPr>
          <p:nvPr>
            <p:ph type="body" idx="26" hasCustomPrompt="1"/>
          </p:nvPr>
        </p:nvSpPr>
        <p:spPr>
          <a:xfrm>
            <a:off x="731520" y="65321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4" name="Subtitle">
            <a:extLst>
              <a:ext uri="{FF2B5EF4-FFF2-40B4-BE49-F238E27FC236}">
                <a16:creationId xmlns:a16="http://schemas.microsoft.com/office/drawing/2014/main" id="{B456745B-BF34-F30A-7431-D00DDB25DF7B}"/>
              </a:ext>
            </a:extLst>
          </p:cNvPr>
          <p:cNvSpPr>
            <a:spLocks noGrp="1"/>
          </p:cNvSpPr>
          <p:nvPr>
            <p:ph type="body" sz="quarter" idx="28"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162017769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Month">
    <p:spTree>
      <p:nvGrpSpPr>
        <p:cNvPr id="1" name=""/>
        <p:cNvGrpSpPr/>
        <p:nvPr/>
      </p:nvGrpSpPr>
      <p:grpSpPr>
        <a:xfrm>
          <a:off x="0" y="0"/>
          <a:ext cx="0" cy="0"/>
          <a:chOff x="0" y="0"/>
          <a:chExt cx="0" cy="0"/>
        </a:xfrm>
      </p:grpSpPr>
      <p:graphicFrame>
        <p:nvGraphicFramePr>
          <p:cNvPr id="3" name="Month Calendar">
            <a:extLst>
              <a:ext uri="{FF2B5EF4-FFF2-40B4-BE49-F238E27FC236}">
                <a16:creationId xmlns:a16="http://schemas.microsoft.com/office/drawing/2014/main" id="{EF00FAA2-AF53-67AF-1241-D7F834F1FDCE}"/>
              </a:ext>
            </a:extLst>
          </p:cNvPr>
          <p:cNvGraphicFramePr>
            <a:graphicFrameLocks noGrp="1"/>
          </p:cNvGraphicFramePr>
          <p:nvPr>
            <p:extLst>
              <p:ext uri="{D42A27DB-BD31-4B8C-83A1-F6EECF244321}">
                <p14:modId xmlns:p14="http://schemas.microsoft.com/office/powerpoint/2010/main" val="2543300012"/>
              </p:ext>
            </p:extLst>
          </p:nvPr>
        </p:nvGraphicFramePr>
        <p:xfrm>
          <a:off x="274320" y="777240"/>
          <a:ext cx="14081760" cy="6720841"/>
        </p:xfrm>
        <a:graphic>
          <a:graphicData uri="http://schemas.openxmlformats.org/drawingml/2006/table">
            <a:tbl>
              <a:tblPr firstRow="1">
                <a:tableStyleId>{125E5076-3810-47DD-B79F-674D7AD40C01}</a:tableStyleId>
              </a:tblPr>
              <a:tblGrid>
                <a:gridCol w="2011680">
                  <a:extLst>
                    <a:ext uri="{9D8B030D-6E8A-4147-A177-3AD203B41FA5}">
                      <a16:colId xmlns:a16="http://schemas.microsoft.com/office/drawing/2014/main" val="2637485128"/>
                    </a:ext>
                  </a:extLst>
                </a:gridCol>
                <a:gridCol w="2011680">
                  <a:extLst>
                    <a:ext uri="{9D8B030D-6E8A-4147-A177-3AD203B41FA5}">
                      <a16:colId xmlns:a16="http://schemas.microsoft.com/office/drawing/2014/main" val="3478106674"/>
                    </a:ext>
                  </a:extLst>
                </a:gridCol>
                <a:gridCol w="2011680">
                  <a:extLst>
                    <a:ext uri="{9D8B030D-6E8A-4147-A177-3AD203B41FA5}">
                      <a16:colId xmlns:a16="http://schemas.microsoft.com/office/drawing/2014/main" val="127393264"/>
                    </a:ext>
                  </a:extLst>
                </a:gridCol>
                <a:gridCol w="2011680">
                  <a:extLst>
                    <a:ext uri="{9D8B030D-6E8A-4147-A177-3AD203B41FA5}">
                      <a16:colId xmlns:a16="http://schemas.microsoft.com/office/drawing/2014/main" val="212967235"/>
                    </a:ext>
                  </a:extLst>
                </a:gridCol>
                <a:gridCol w="2011680">
                  <a:extLst>
                    <a:ext uri="{9D8B030D-6E8A-4147-A177-3AD203B41FA5}">
                      <a16:colId xmlns:a16="http://schemas.microsoft.com/office/drawing/2014/main" val="2094746306"/>
                    </a:ext>
                  </a:extLst>
                </a:gridCol>
                <a:gridCol w="2011680">
                  <a:extLst>
                    <a:ext uri="{9D8B030D-6E8A-4147-A177-3AD203B41FA5}">
                      <a16:colId xmlns:a16="http://schemas.microsoft.com/office/drawing/2014/main" val="1796357735"/>
                    </a:ext>
                  </a:extLst>
                </a:gridCol>
                <a:gridCol w="2011680">
                  <a:extLst>
                    <a:ext uri="{9D8B030D-6E8A-4147-A177-3AD203B41FA5}">
                      <a16:colId xmlns:a16="http://schemas.microsoft.com/office/drawing/2014/main" val="1985207674"/>
                    </a:ext>
                  </a:extLst>
                </a:gridCol>
              </a:tblGrid>
              <a:tr h="417036">
                <a:tc>
                  <a:txBody>
                    <a:bodyPr/>
                    <a:lstStyle/>
                    <a:p>
                      <a:pPr algn="ctr"/>
                      <a:r>
                        <a:rPr lang="en-US" sz="1100" b="0" spc="300">
                          <a:solidFill>
                            <a:schemeClr val="tx1"/>
                          </a:solidFill>
                          <a:latin typeface="+mj-lt"/>
                        </a:rPr>
                        <a:t>SUNDAY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MONDAY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TUESDAY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WEDNESDAY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THURSDAY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FRIDAY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SATURDAY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234140119"/>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76180280"/>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95013879"/>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032368097"/>
                  </a:ext>
                </a:extLst>
              </a:tr>
            </a:tbl>
          </a:graphicData>
        </a:graphic>
      </p:graphicFrame>
      <p:sp>
        <p:nvSpPr>
          <p:cNvPr id="51" name="Slide Number">
            <a:extLst>
              <a:ext uri="{FF2B5EF4-FFF2-40B4-BE49-F238E27FC236}">
                <a16:creationId xmlns:a16="http://schemas.microsoft.com/office/drawing/2014/main" id="{8A22B915-1957-F68E-A016-B7CDB9D8E45E}"/>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Month and 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Month and Year Goes Here</a:t>
            </a:r>
          </a:p>
        </p:txBody>
      </p:sp>
      <p:sp>
        <p:nvSpPr>
          <p:cNvPr id="47" name="Calendar Content">
            <a:extLst>
              <a:ext uri="{FF2B5EF4-FFF2-40B4-BE49-F238E27FC236}">
                <a16:creationId xmlns:a16="http://schemas.microsoft.com/office/drawing/2014/main" id="{13C26325-4C8D-17CC-AAA6-97FC1F95125E}"/>
              </a:ext>
            </a:extLst>
          </p:cNvPr>
          <p:cNvSpPr>
            <a:spLocks noGrp="1"/>
          </p:cNvSpPr>
          <p:nvPr>
            <p:ph type="body" sz="quarter" idx="50" hasCustomPrompt="1"/>
          </p:nvPr>
        </p:nvSpPr>
        <p:spPr>
          <a:xfrm>
            <a:off x="2406314" y="1374007"/>
            <a:ext cx="1799926" cy="945782"/>
          </a:xfrm>
          <a:prstGeom prst="rect">
            <a:avLst/>
          </a:prstGeom>
        </p:spPr>
        <p:txBody>
          <a:bodyPr anchor="t">
            <a:noAutofit/>
          </a:bodyPr>
          <a:lstStyle>
            <a:lvl1pPr marL="9523" indent="0" algn="l">
              <a:buNone/>
              <a:defRPr sz="1080"/>
            </a:lvl1pPr>
          </a:lstStyle>
          <a:p>
            <a:pPr lvl="0"/>
            <a:r>
              <a:rPr lang="en-US"/>
              <a:t>Calendar content placeholder</a:t>
            </a:r>
          </a:p>
        </p:txBody>
      </p:sp>
      <p:sp>
        <p:nvSpPr>
          <p:cNvPr id="12" name="Text Placeholder 11">
            <a:extLst>
              <a:ext uri="{FF2B5EF4-FFF2-40B4-BE49-F238E27FC236}">
                <a16:creationId xmlns:a16="http://schemas.microsoft.com/office/drawing/2014/main" id="{10C05909-40A6-1683-AD42-A3AE642D1D3F}"/>
              </a:ext>
              <a:ext uri="{C183D7F6-B498-43B3-948B-1728B52AA6E4}">
                <adec:decorative xmlns:adec="http://schemas.microsoft.com/office/drawing/2017/decorative" val="1"/>
              </a:ext>
            </a:extLst>
          </p:cNvPr>
          <p:cNvSpPr>
            <a:spLocks noGrp="1"/>
          </p:cNvSpPr>
          <p:nvPr>
            <p:ph type="body" sz="quarter" idx="15" hasCustomPrompt="1"/>
          </p:nvPr>
        </p:nvSpPr>
        <p:spPr>
          <a:xfrm>
            <a:off x="187452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3" name="Text Placeholder 11">
            <a:extLst>
              <a:ext uri="{FF2B5EF4-FFF2-40B4-BE49-F238E27FC236}">
                <a16:creationId xmlns:a16="http://schemas.microsoft.com/office/drawing/2014/main" id="{3555D09E-62AC-BF13-E372-23FCD4FB0E7A}"/>
              </a:ext>
              <a:ext uri="{C183D7F6-B498-43B3-948B-1728B52AA6E4}">
                <adec:decorative xmlns:adec="http://schemas.microsoft.com/office/drawing/2017/decorative" val="1"/>
              </a:ext>
            </a:extLst>
          </p:cNvPr>
          <p:cNvSpPr>
            <a:spLocks noGrp="1"/>
          </p:cNvSpPr>
          <p:nvPr>
            <p:ph type="body" sz="quarter" idx="16" hasCustomPrompt="1"/>
          </p:nvPr>
        </p:nvSpPr>
        <p:spPr>
          <a:xfrm>
            <a:off x="388620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4" name="Text Placeholder 11">
            <a:extLst>
              <a:ext uri="{FF2B5EF4-FFF2-40B4-BE49-F238E27FC236}">
                <a16:creationId xmlns:a16="http://schemas.microsoft.com/office/drawing/2014/main" id="{0D571552-F44B-ADA5-3EE1-330061A31CAB}"/>
              </a:ext>
              <a:ext uri="{C183D7F6-B498-43B3-948B-1728B52AA6E4}">
                <adec:decorative xmlns:adec="http://schemas.microsoft.com/office/drawing/2017/decorative" val="1"/>
              </a:ext>
            </a:extLst>
          </p:cNvPr>
          <p:cNvSpPr>
            <a:spLocks noGrp="1"/>
          </p:cNvSpPr>
          <p:nvPr>
            <p:ph type="body" sz="quarter" idx="17" hasCustomPrompt="1"/>
          </p:nvPr>
        </p:nvSpPr>
        <p:spPr>
          <a:xfrm>
            <a:off x="589788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5" name="Text Placeholder 11">
            <a:extLst>
              <a:ext uri="{FF2B5EF4-FFF2-40B4-BE49-F238E27FC236}">
                <a16:creationId xmlns:a16="http://schemas.microsoft.com/office/drawing/2014/main" id="{A30F3B24-A7D1-975C-0F25-48E3E61A38B5}"/>
              </a:ext>
              <a:ext uri="{C183D7F6-B498-43B3-948B-1728B52AA6E4}">
                <adec:decorative xmlns:adec="http://schemas.microsoft.com/office/drawing/2017/decorative" val="1"/>
              </a:ext>
            </a:extLst>
          </p:cNvPr>
          <p:cNvSpPr>
            <a:spLocks noGrp="1"/>
          </p:cNvSpPr>
          <p:nvPr>
            <p:ph type="body" sz="quarter" idx="18" hasCustomPrompt="1"/>
          </p:nvPr>
        </p:nvSpPr>
        <p:spPr>
          <a:xfrm>
            <a:off x="790956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6" name="Text Placeholder 11">
            <a:extLst>
              <a:ext uri="{FF2B5EF4-FFF2-40B4-BE49-F238E27FC236}">
                <a16:creationId xmlns:a16="http://schemas.microsoft.com/office/drawing/2014/main" id="{16EA8FED-4436-2501-D54F-FCBA34F37095}"/>
              </a:ext>
              <a:ext uri="{C183D7F6-B498-43B3-948B-1728B52AA6E4}">
                <adec:decorative xmlns:adec="http://schemas.microsoft.com/office/drawing/2017/decorative" val="1"/>
              </a:ext>
            </a:extLst>
          </p:cNvPr>
          <p:cNvSpPr>
            <a:spLocks noGrp="1"/>
          </p:cNvSpPr>
          <p:nvPr>
            <p:ph type="body" sz="quarter" idx="19" hasCustomPrompt="1"/>
          </p:nvPr>
        </p:nvSpPr>
        <p:spPr>
          <a:xfrm>
            <a:off x="992124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7" name="Text Placeholder 11">
            <a:extLst>
              <a:ext uri="{FF2B5EF4-FFF2-40B4-BE49-F238E27FC236}">
                <a16:creationId xmlns:a16="http://schemas.microsoft.com/office/drawing/2014/main" id="{80CB1F3A-F696-6DF7-F42B-BD9B4DBF85C3}"/>
              </a:ext>
              <a:ext uri="{C183D7F6-B498-43B3-948B-1728B52AA6E4}">
                <adec:decorative xmlns:adec="http://schemas.microsoft.com/office/drawing/2017/decorative" val="1"/>
              </a:ext>
            </a:extLst>
          </p:cNvPr>
          <p:cNvSpPr>
            <a:spLocks noGrp="1"/>
          </p:cNvSpPr>
          <p:nvPr>
            <p:ph type="body" sz="quarter" idx="20" hasCustomPrompt="1"/>
          </p:nvPr>
        </p:nvSpPr>
        <p:spPr>
          <a:xfrm>
            <a:off x="1193292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8" name="Text Placeholder 11">
            <a:extLst>
              <a:ext uri="{FF2B5EF4-FFF2-40B4-BE49-F238E27FC236}">
                <a16:creationId xmlns:a16="http://schemas.microsoft.com/office/drawing/2014/main" id="{BA87B4A8-B5E1-8FC4-AEDA-417CAE3EC525}"/>
              </a:ext>
              <a:ext uri="{C183D7F6-B498-43B3-948B-1728B52AA6E4}">
                <adec:decorative xmlns:adec="http://schemas.microsoft.com/office/drawing/2017/decorative" val="1"/>
              </a:ext>
            </a:extLst>
          </p:cNvPr>
          <p:cNvSpPr>
            <a:spLocks noGrp="1"/>
          </p:cNvSpPr>
          <p:nvPr>
            <p:ph type="body" sz="quarter" idx="21" hasCustomPrompt="1"/>
          </p:nvPr>
        </p:nvSpPr>
        <p:spPr>
          <a:xfrm>
            <a:off x="1394460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9" name="Text Placeholder 11">
            <a:extLst>
              <a:ext uri="{FF2B5EF4-FFF2-40B4-BE49-F238E27FC236}">
                <a16:creationId xmlns:a16="http://schemas.microsoft.com/office/drawing/2014/main" id="{4B3F5660-6EB7-E9D6-A1E9-00FB9C23E366}"/>
              </a:ext>
              <a:ext uri="{C183D7F6-B498-43B3-948B-1728B52AA6E4}">
                <adec:decorative xmlns:adec="http://schemas.microsoft.com/office/drawing/2017/decorative" val="1"/>
              </a:ext>
            </a:extLst>
          </p:cNvPr>
          <p:cNvSpPr>
            <a:spLocks noGrp="1"/>
          </p:cNvSpPr>
          <p:nvPr>
            <p:ph type="body" sz="quarter" idx="22" hasCustomPrompt="1"/>
          </p:nvPr>
        </p:nvSpPr>
        <p:spPr>
          <a:xfrm>
            <a:off x="187452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0" name="Text Placeholder 11">
            <a:extLst>
              <a:ext uri="{FF2B5EF4-FFF2-40B4-BE49-F238E27FC236}">
                <a16:creationId xmlns:a16="http://schemas.microsoft.com/office/drawing/2014/main" id="{2F74CA7B-4E05-1E3C-9D18-54F787938D66}"/>
              </a:ext>
              <a:ext uri="{C183D7F6-B498-43B3-948B-1728B52AA6E4}">
                <adec:decorative xmlns:adec="http://schemas.microsoft.com/office/drawing/2017/decorative" val="1"/>
              </a:ext>
            </a:extLst>
          </p:cNvPr>
          <p:cNvSpPr>
            <a:spLocks noGrp="1"/>
          </p:cNvSpPr>
          <p:nvPr>
            <p:ph type="body" sz="quarter" idx="23" hasCustomPrompt="1"/>
          </p:nvPr>
        </p:nvSpPr>
        <p:spPr>
          <a:xfrm>
            <a:off x="388620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1" name="Text Placeholder 11">
            <a:extLst>
              <a:ext uri="{FF2B5EF4-FFF2-40B4-BE49-F238E27FC236}">
                <a16:creationId xmlns:a16="http://schemas.microsoft.com/office/drawing/2014/main" id="{0D40B669-DB89-2F04-9AA6-3EC901C81577}"/>
              </a:ext>
              <a:ext uri="{C183D7F6-B498-43B3-948B-1728B52AA6E4}">
                <adec:decorative xmlns:adec="http://schemas.microsoft.com/office/drawing/2017/decorative" val="1"/>
              </a:ext>
            </a:extLst>
          </p:cNvPr>
          <p:cNvSpPr>
            <a:spLocks noGrp="1"/>
          </p:cNvSpPr>
          <p:nvPr>
            <p:ph type="body" sz="quarter" idx="24" hasCustomPrompt="1"/>
          </p:nvPr>
        </p:nvSpPr>
        <p:spPr>
          <a:xfrm>
            <a:off x="589788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2" name="Text Placeholder 11">
            <a:extLst>
              <a:ext uri="{FF2B5EF4-FFF2-40B4-BE49-F238E27FC236}">
                <a16:creationId xmlns:a16="http://schemas.microsoft.com/office/drawing/2014/main" id="{ABA7A9FE-377B-CDC0-0F6D-5969879CB6F8}"/>
              </a:ext>
              <a:ext uri="{C183D7F6-B498-43B3-948B-1728B52AA6E4}">
                <adec:decorative xmlns:adec="http://schemas.microsoft.com/office/drawing/2017/decorative" val="1"/>
              </a:ext>
            </a:extLst>
          </p:cNvPr>
          <p:cNvSpPr>
            <a:spLocks noGrp="1"/>
          </p:cNvSpPr>
          <p:nvPr>
            <p:ph type="body" sz="quarter" idx="25" hasCustomPrompt="1"/>
          </p:nvPr>
        </p:nvSpPr>
        <p:spPr>
          <a:xfrm>
            <a:off x="790956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3" name="Text Placeholder 11">
            <a:extLst>
              <a:ext uri="{FF2B5EF4-FFF2-40B4-BE49-F238E27FC236}">
                <a16:creationId xmlns:a16="http://schemas.microsoft.com/office/drawing/2014/main" id="{3D3014A7-0FBA-4775-C099-8F8871AD4163}"/>
              </a:ext>
              <a:ext uri="{C183D7F6-B498-43B3-948B-1728B52AA6E4}">
                <adec:decorative xmlns:adec="http://schemas.microsoft.com/office/drawing/2017/decorative" val="1"/>
              </a:ext>
            </a:extLst>
          </p:cNvPr>
          <p:cNvSpPr>
            <a:spLocks noGrp="1"/>
          </p:cNvSpPr>
          <p:nvPr>
            <p:ph type="body" sz="quarter" idx="26" hasCustomPrompt="1"/>
          </p:nvPr>
        </p:nvSpPr>
        <p:spPr>
          <a:xfrm>
            <a:off x="992124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4" name="Text Placeholder 11">
            <a:extLst>
              <a:ext uri="{FF2B5EF4-FFF2-40B4-BE49-F238E27FC236}">
                <a16:creationId xmlns:a16="http://schemas.microsoft.com/office/drawing/2014/main" id="{3503BDD1-1161-6F2D-DB90-B6170602C60E}"/>
              </a:ext>
              <a:ext uri="{C183D7F6-B498-43B3-948B-1728B52AA6E4}">
                <adec:decorative xmlns:adec="http://schemas.microsoft.com/office/drawing/2017/decorative" val="1"/>
              </a:ext>
            </a:extLst>
          </p:cNvPr>
          <p:cNvSpPr>
            <a:spLocks noGrp="1"/>
          </p:cNvSpPr>
          <p:nvPr>
            <p:ph type="body" sz="quarter" idx="27" hasCustomPrompt="1"/>
          </p:nvPr>
        </p:nvSpPr>
        <p:spPr>
          <a:xfrm>
            <a:off x="1193292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5" name="Text Placeholder 11">
            <a:extLst>
              <a:ext uri="{FF2B5EF4-FFF2-40B4-BE49-F238E27FC236}">
                <a16:creationId xmlns:a16="http://schemas.microsoft.com/office/drawing/2014/main" id="{E41B0A1C-D6D5-3B7D-6564-A58A35813C8E}"/>
              </a:ext>
              <a:ext uri="{C183D7F6-B498-43B3-948B-1728B52AA6E4}">
                <adec:decorative xmlns:adec="http://schemas.microsoft.com/office/drawing/2017/decorative" val="1"/>
              </a:ext>
            </a:extLst>
          </p:cNvPr>
          <p:cNvSpPr>
            <a:spLocks noGrp="1"/>
          </p:cNvSpPr>
          <p:nvPr>
            <p:ph type="body" sz="quarter" idx="28" hasCustomPrompt="1"/>
          </p:nvPr>
        </p:nvSpPr>
        <p:spPr>
          <a:xfrm>
            <a:off x="1394460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6" name="Text Placeholder 11">
            <a:extLst>
              <a:ext uri="{FF2B5EF4-FFF2-40B4-BE49-F238E27FC236}">
                <a16:creationId xmlns:a16="http://schemas.microsoft.com/office/drawing/2014/main" id="{C0E3F9FF-55C2-63EC-F326-6E33405A27DE}"/>
              </a:ext>
              <a:ext uri="{C183D7F6-B498-43B3-948B-1728B52AA6E4}">
                <adec:decorative xmlns:adec="http://schemas.microsoft.com/office/drawing/2017/decorative" val="1"/>
              </a:ext>
            </a:extLst>
          </p:cNvPr>
          <p:cNvSpPr>
            <a:spLocks noGrp="1"/>
          </p:cNvSpPr>
          <p:nvPr>
            <p:ph type="body" sz="quarter" idx="29" hasCustomPrompt="1"/>
          </p:nvPr>
        </p:nvSpPr>
        <p:spPr>
          <a:xfrm>
            <a:off x="187452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7" name="Text Placeholder 11">
            <a:extLst>
              <a:ext uri="{FF2B5EF4-FFF2-40B4-BE49-F238E27FC236}">
                <a16:creationId xmlns:a16="http://schemas.microsoft.com/office/drawing/2014/main" id="{46A088CA-577B-27A0-F500-A0F846303769}"/>
              </a:ext>
              <a:ext uri="{C183D7F6-B498-43B3-948B-1728B52AA6E4}">
                <adec:decorative xmlns:adec="http://schemas.microsoft.com/office/drawing/2017/decorative" val="1"/>
              </a:ext>
            </a:extLst>
          </p:cNvPr>
          <p:cNvSpPr>
            <a:spLocks noGrp="1"/>
          </p:cNvSpPr>
          <p:nvPr>
            <p:ph type="body" sz="quarter" idx="30" hasCustomPrompt="1"/>
          </p:nvPr>
        </p:nvSpPr>
        <p:spPr>
          <a:xfrm>
            <a:off x="388620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8" name="Text Placeholder 11">
            <a:extLst>
              <a:ext uri="{FF2B5EF4-FFF2-40B4-BE49-F238E27FC236}">
                <a16:creationId xmlns:a16="http://schemas.microsoft.com/office/drawing/2014/main" id="{56CDC70E-77DD-F07C-9A01-6460A328A135}"/>
              </a:ext>
              <a:ext uri="{C183D7F6-B498-43B3-948B-1728B52AA6E4}">
                <adec:decorative xmlns:adec="http://schemas.microsoft.com/office/drawing/2017/decorative" val="1"/>
              </a:ext>
            </a:extLst>
          </p:cNvPr>
          <p:cNvSpPr>
            <a:spLocks noGrp="1"/>
          </p:cNvSpPr>
          <p:nvPr>
            <p:ph type="body" sz="quarter" idx="31" hasCustomPrompt="1"/>
          </p:nvPr>
        </p:nvSpPr>
        <p:spPr>
          <a:xfrm>
            <a:off x="589788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9" name="Text Placeholder 11">
            <a:extLst>
              <a:ext uri="{FF2B5EF4-FFF2-40B4-BE49-F238E27FC236}">
                <a16:creationId xmlns:a16="http://schemas.microsoft.com/office/drawing/2014/main" id="{96B11230-0729-5257-1592-D538AF58D0FC}"/>
              </a:ext>
              <a:ext uri="{C183D7F6-B498-43B3-948B-1728B52AA6E4}">
                <adec:decorative xmlns:adec="http://schemas.microsoft.com/office/drawing/2017/decorative" val="1"/>
              </a:ext>
            </a:extLst>
          </p:cNvPr>
          <p:cNvSpPr>
            <a:spLocks noGrp="1"/>
          </p:cNvSpPr>
          <p:nvPr>
            <p:ph type="body" sz="quarter" idx="32" hasCustomPrompt="1"/>
          </p:nvPr>
        </p:nvSpPr>
        <p:spPr>
          <a:xfrm>
            <a:off x="790956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0" name="Text Placeholder 11">
            <a:extLst>
              <a:ext uri="{FF2B5EF4-FFF2-40B4-BE49-F238E27FC236}">
                <a16:creationId xmlns:a16="http://schemas.microsoft.com/office/drawing/2014/main" id="{6A739410-5750-1F30-2AD1-D2B0BBF71110}"/>
              </a:ext>
              <a:ext uri="{C183D7F6-B498-43B3-948B-1728B52AA6E4}">
                <adec:decorative xmlns:adec="http://schemas.microsoft.com/office/drawing/2017/decorative" val="1"/>
              </a:ext>
            </a:extLst>
          </p:cNvPr>
          <p:cNvSpPr>
            <a:spLocks noGrp="1"/>
          </p:cNvSpPr>
          <p:nvPr>
            <p:ph type="body" sz="quarter" idx="33" hasCustomPrompt="1"/>
          </p:nvPr>
        </p:nvSpPr>
        <p:spPr>
          <a:xfrm>
            <a:off x="992124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1" name="Text Placeholder 11">
            <a:extLst>
              <a:ext uri="{FF2B5EF4-FFF2-40B4-BE49-F238E27FC236}">
                <a16:creationId xmlns:a16="http://schemas.microsoft.com/office/drawing/2014/main" id="{85A15C7C-1769-2729-62B4-BB02A64B6544}"/>
              </a:ext>
              <a:ext uri="{C183D7F6-B498-43B3-948B-1728B52AA6E4}">
                <adec:decorative xmlns:adec="http://schemas.microsoft.com/office/drawing/2017/decorative" val="1"/>
              </a:ext>
            </a:extLst>
          </p:cNvPr>
          <p:cNvSpPr>
            <a:spLocks noGrp="1"/>
          </p:cNvSpPr>
          <p:nvPr>
            <p:ph type="body" sz="quarter" idx="34" hasCustomPrompt="1"/>
          </p:nvPr>
        </p:nvSpPr>
        <p:spPr>
          <a:xfrm>
            <a:off x="1193292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2" name="Text Placeholder 11">
            <a:extLst>
              <a:ext uri="{FF2B5EF4-FFF2-40B4-BE49-F238E27FC236}">
                <a16:creationId xmlns:a16="http://schemas.microsoft.com/office/drawing/2014/main" id="{72D46FAD-0E7C-96BA-6761-2C1CBD4AD8EF}"/>
              </a:ext>
              <a:ext uri="{C183D7F6-B498-43B3-948B-1728B52AA6E4}">
                <adec:decorative xmlns:adec="http://schemas.microsoft.com/office/drawing/2017/decorative" val="1"/>
              </a:ext>
            </a:extLst>
          </p:cNvPr>
          <p:cNvSpPr>
            <a:spLocks noGrp="1"/>
          </p:cNvSpPr>
          <p:nvPr>
            <p:ph type="body" sz="quarter" idx="35" hasCustomPrompt="1"/>
          </p:nvPr>
        </p:nvSpPr>
        <p:spPr>
          <a:xfrm>
            <a:off x="1394460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3" name="Text Placeholder 11">
            <a:extLst>
              <a:ext uri="{FF2B5EF4-FFF2-40B4-BE49-F238E27FC236}">
                <a16:creationId xmlns:a16="http://schemas.microsoft.com/office/drawing/2014/main" id="{548A48BD-F3C5-0EDE-E884-F365F6C6F903}"/>
              </a:ext>
              <a:ext uri="{C183D7F6-B498-43B3-948B-1728B52AA6E4}">
                <adec:decorative xmlns:adec="http://schemas.microsoft.com/office/drawing/2017/decorative" val="1"/>
              </a:ext>
            </a:extLst>
          </p:cNvPr>
          <p:cNvSpPr>
            <a:spLocks noGrp="1"/>
          </p:cNvSpPr>
          <p:nvPr>
            <p:ph type="body" sz="quarter" idx="36" hasCustomPrompt="1"/>
          </p:nvPr>
        </p:nvSpPr>
        <p:spPr>
          <a:xfrm>
            <a:off x="187452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4" name="Text Placeholder 11">
            <a:extLst>
              <a:ext uri="{FF2B5EF4-FFF2-40B4-BE49-F238E27FC236}">
                <a16:creationId xmlns:a16="http://schemas.microsoft.com/office/drawing/2014/main" id="{F314BD70-E2E7-39F5-5906-06779732348E}"/>
              </a:ext>
              <a:ext uri="{C183D7F6-B498-43B3-948B-1728B52AA6E4}">
                <adec:decorative xmlns:adec="http://schemas.microsoft.com/office/drawing/2017/decorative" val="1"/>
              </a:ext>
            </a:extLst>
          </p:cNvPr>
          <p:cNvSpPr>
            <a:spLocks noGrp="1"/>
          </p:cNvSpPr>
          <p:nvPr>
            <p:ph type="body" sz="quarter" idx="37" hasCustomPrompt="1"/>
          </p:nvPr>
        </p:nvSpPr>
        <p:spPr>
          <a:xfrm>
            <a:off x="388620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5" name="Text Placeholder 11">
            <a:extLst>
              <a:ext uri="{FF2B5EF4-FFF2-40B4-BE49-F238E27FC236}">
                <a16:creationId xmlns:a16="http://schemas.microsoft.com/office/drawing/2014/main" id="{705E963C-134E-0A3F-C620-E33C0624DFF9}"/>
              </a:ext>
              <a:ext uri="{C183D7F6-B498-43B3-948B-1728B52AA6E4}">
                <adec:decorative xmlns:adec="http://schemas.microsoft.com/office/drawing/2017/decorative" val="1"/>
              </a:ext>
            </a:extLst>
          </p:cNvPr>
          <p:cNvSpPr>
            <a:spLocks noGrp="1"/>
          </p:cNvSpPr>
          <p:nvPr>
            <p:ph type="body" sz="quarter" idx="38" hasCustomPrompt="1"/>
          </p:nvPr>
        </p:nvSpPr>
        <p:spPr>
          <a:xfrm>
            <a:off x="589788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6" name="Text Placeholder 11">
            <a:extLst>
              <a:ext uri="{FF2B5EF4-FFF2-40B4-BE49-F238E27FC236}">
                <a16:creationId xmlns:a16="http://schemas.microsoft.com/office/drawing/2014/main" id="{BDB7C6E1-93A4-AE4F-089C-80897BE101F4}"/>
              </a:ext>
              <a:ext uri="{C183D7F6-B498-43B3-948B-1728B52AA6E4}">
                <adec:decorative xmlns:adec="http://schemas.microsoft.com/office/drawing/2017/decorative" val="1"/>
              </a:ext>
            </a:extLst>
          </p:cNvPr>
          <p:cNvSpPr>
            <a:spLocks noGrp="1"/>
          </p:cNvSpPr>
          <p:nvPr>
            <p:ph type="body" sz="quarter" idx="39" hasCustomPrompt="1"/>
          </p:nvPr>
        </p:nvSpPr>
        <p:spPr>
          <a:xfrm>
            <a:off x="790956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7" name="Text Placeholder 11">
            <a:extLst>
              <a:ext uri="{FF2B5EF4-FFF2-40B4-BE49-F238E27FC236}">
                <a16:creationId xmlns:a16="http://schemas.microsoft.com/office/drawing/2014/main" id="{499D829B-91FE-2420-48D6-C9F9E6D55E9A}"/>
              </a:ext>
              <a:ext uri="{C183D7F6-B498-43B3-948B-1728B52AA6E4}">
                <adec:decorative xmlns:adec="http://schemas.microsoft.com/office/drawing/2017/decorative" val="1"/>
              </a:ext>
            </a:extLst>
          </p:cNvPr>
          <p:cNvSpPr>
            <a:spLocks noGrp="1"/>
          </p:cNvSpPr>
          <p:nvPr>
            <p:ph type="body" sz="quarter" idx="40" hasCustomPrompt="1"/>
          </p:nvPr>
        </p:nvSpPr>
        <p:spPr>
          <a:xfrm>
            <a:off x="992124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8" name="Text Placeholder 11">
            <a:extLst>
              <a:ext uri="{FF2B5EF4-FFF2-40B4-BE49-F238E27FC236}">
                <a16:creationId xmlns:a16="http://schemas.microsoft.com/office/drawing/2014/main" id="{26DBB21D-5E2C-DD80-E15E-2216CEE36586}"/>
              </a:ext>
              <a:ext uri="{C183D7F6-B498-43B3-948B-1728B52AA6E4}">
                <adec:decorative xmlns:adec="http://schemas.microsoft.com/office/drawing/2017/decorative" val="1"/>
              </a:ext>
            </a:extLst>
          </p:cNvPr>
          <p:cNvSpPr>
            <a:spLocks noGrp="1"/>
          </p:cNvSpPr>
          <p:nvPr>
            <p:ph type="body" sz="quarter" idx="41" hasCustomPrompt="1"/>
          </p:nvPr>
        </p:nvSpPr>
        <p:spPr>
          <a:xfrm>
            <a:off x="1193292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9" name="Text Placeholder 11">
            <a:extLst>
              <a:ext uri="{FF2B5EF4-FFF2-40B4-BE49-F238E27FC236}">
                <a16:creationId xmlns:a16="http://schemas.microsoft.com/office/drawing/2014/main" id="{83C8C85F-6FEF-1B95-F38A-922988B2F67C}"/>
              </a:ext>
              <a:ext uri="{C183D7F6-B498-43B3-948B-1728B52AA6E4}">
                <adec:decorative xmlns:adec="http://schemas.microsoft.com/office/drawing/2017/decorative" val="1"/>
              </a:ext>
            </a:extLst>
          </p:cNvPr>
          <p:cNvSpPr>
            <a:spLocks noGrp="1"/>
          </p:cNvSpPr>
          <p:nvPr>
            <p:ph type="body" sz="quarter" idx="42" hasCustomPrompt="1"/>
          </p:nvPr>
        </p:nvSpPr>
        <p:spPr>
          <a:xfrm>
            <a:off x="1394460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40" name="Text Placeholder 11">
            <a:extLst>
              <a:ext uri="{FF2B5EF4-FFF2-40B4-BE49-F238E27FC236}">
                <a16:creationId xmlns:a16="http://schemas.microsoft.com/office/drawing/2014/main" id="{3453994C-585C-124D-50AD-47E4F325B1F7}"/>
              </a:ext>
              <a:ext uri="{C183D7F6-B498-43B3-948B-1728B52AA6E4}">
                <adec:decorative xmlns:adec="http://schemas.microsoft.com/office/drawing/2017/decorative" val="1"/>
              </a:ext>
            </a:extLst>
          </p:cNvPr>
          <p:cNvSpPr>
            <a:spLocks noGrp="1"/>
          </p:cNvSpPr>
          <p:nvPr>
            <p:ph type="body" sz="quarter" idx="43" hasCustomPrompt="1"/>
          </p:nvPr>
        </p:nvSpPr>
        <p:spPr>
          <a:xfrm>
            <a:off x="187452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1" name="Text Placeholder 11">
            <a:extLst>
              <a:ext uri="{FF2B5EF4-FFF2-40B4-BE49-F238E27FC236}">
                <a16:creationId xmlns:a16="http://schemas.microsoft.com/office/drawing/2014/main" id="{090A0060-2E96-BB19-1E33-AB0CD5CCC52D}"/>
              </a:ext>
              <a:ext uri="{C183D7F6-B498-43B3-948B-1728B52AA6E4}">
                <adec:decorative xmlns:adec="http://schemas.microsoft.com/office/drawing/2017/decorative" val="1"/>
              </a:ext>
            </a:extLst>
          </p:cNvPr>
          <p:cNvSpPr>
            <a:spLocks noGrp="1"/>
          </p:cNvSpPr>
          <p:nvPr>
            <p:ph type="body" sz="quarter" idx="44" hasCustomPrompt="1"/>
          </p:nvPr>
        </p:nvSpPr>
        <p:spPr>
          <a:xfrm>
            <a:off x="388620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2" name="Text Placeholder 11">
            <a:extLst>
              <a:ext uri="{FF2B5EF4-FFF2-40B4-BE49-F238E27FC236}">
                <a16:creationId xmlns:a16="http://schemas.microsoft.com/office/drawing/2014/main" id="{6C99A0E5-016B-A2E6-9727-38F311BB0D35}"/>
              </a:ext>
              <a:ext uri="{C183D7F6-B498-43B3-948B-1728B52AA6E4}">
                <adec:decorative xmlns:adec="http://schemas.microsoft.com/office/drawing/2017/decorative" val="1"/>
              </a:ext>
            </a:extLst>
          </p:cNvPr>
          <p:cNvSpPr>
            <a:spLocks noGrp="1"/>
          </p:cNvSpPr>
          <p:nvPr>
            <p:ph type="body" sz="quarter" idx="45" hasCustomPrompt="1"/>
          </p:nvPr>
        </p:nvSpPr>
        <p:spPr>
          <a:xfrm>
            <a:off x="589788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3" name="Text Placeholder 11">
            <a:extLst>
              <a:ext uri="{FF2B5EF4-FFF2-40B4-BE49-F238E27FC236}">
                <a16:creationId xmlns:a16="http://schemas.microsoft.com/office/drawing/2014/main" id="{DEB265B5-AF45-C80A-9567-B628369F7902}"/>
              </a:ext>
              <a:ext uri="{C183D7F6-B498-43B3-948B-1728B52AA6E4}">
                <adec:decorative xmlns:adec="http://schemas.microsoft.com/office/drawing/2017/decorative" val="1"/>
              </a:ext>
            </a:extLst>
          </p:cNvPr>
          <p:cNvSpPr>
            <a:spLocks noGrp="1"/>
          </p:cNvSpPr>
          <p:nvPr>
            <p:ph type="body" sz="quarter" idx="46" hasCustomPrompt="1"/>
          </p:nvPr>
        </p:nvSpPr>
        <p:spPr>
          <a:xfrm>
            <a:off x="790956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4" name="Text Placeholder 11">
            <a:extLst>
              <a:ext uri="{FF2B5EF4-FFF2-40B4-BE49-F238E27FC236}">
                <a16:creationId xmlns:a16="http://schemas.microsoft.com/office/drawing/2014/main" id="{63FC83DB-5F5D-BA8D-9F4E-5E5018338001}"/>
              </a:ext>
              <a:ext uri="{C183D7F6-B498-43B3-948B-1728B52AA6E4}">
                <adec:decorative xmlns:adec="http://schemas.microsoft.com/office/drawing/2017/decorative" val="1"/>
              </a:ext>
            </a:extLst>
          </p:cNvPr>
          <p:cNvSpPr>
            <a:spLocks noGrp="1"/>
          </p:cNvSpPr>
          <p:nvPr>
            <p:ph type="body" sz="quarter" idx="47" hasCustomPrompt="1"/>
          </p:nvPr>
        </p:nvSpPr>
        <p:spPr>
          <a:xfrm>
            <a:off x="992124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5" name="Text Placeholder 11">
            <a:extLst>
              <a:ext uri="{FF2B5EF4-FFF2-40B4-BE49-F238E27FC236}">
                <a16:creationId xmlns:a16="http://schemas.microsoft.com/office/drawing/2014/main" id="{B186911A-9D87-AB51-C84A-2DF8958B5FED}"/>
              </a:ext>
              <a:ext uri="{C183D7F6-B498-43B3-948B-1728B52AA6E4}">
                <adec:decorative xmlns:adec="http://schemas.microsoft.com/office/drawing/2017/decorative" val="1"/>
              </a:ext>
            </a:extLst>
          </p:cNvPr>
          <p:cNvSpPr>
            <a:spLocks noGrp="1"/>
          </p:cNvSpPr>
          <p:nvPr>
            <p:ph type="body" sz="quarter" idx="48" hasCustomPrompt="1"/>
          </p:nvPr>
        </p:nvSpPr>
        <p:spPr>
          <a:xfrm>
            <a:off x="1193292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6" name="Text Placeholder 11">
            <a:extLst>
              <a:ext uri="{FF2B5EF4-FFF2-40B4-BE49-F238E27FC236}">
                <a16:creationId xmlns:a16="http://schemas.microsoft.com/office/drawing/2014/main" id="{1EDC0D32-B7DD-4A93-CB1C-09927342ABAD}"/>
              </a:ext>
              <a:ext uri="{C183D7F6-B498-43B3-948B-1728B52AA6E4}">
                <adec:decorative xmlns:adec="http://schemas.microsoft.com/office/drawing/2017/decorative" val="1"/>
              </a:ext>
            </a:extLst>
          </p:cNvPr>
          <p:cNvSpPr>
            <a:spLocks noGrp="1"/>
          </p:cNvSpPr>
          <p:nvPr>
            <p:ph type="body" sz="quarter" idx="49" hasCustomPrompt="1"/>
          </p:nvPr>
        </p:nvSpPr>
        <p:spPr>
          <a:xfrm>
            <a:off x="1394460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9" name="Footer Placeholder">
            <a:extLst>
              <a:ext uri="{FF2B5EF4-FFF2-40B4-BE49-F238E27FC236}">
                <a16:creationId xmlns:a16="http://schemas.microsoft.com/office/drawing/2014/main" id="{77FF8B76-4A59-37EE-1CA2-CAC42C8DAC3E}"/>
              </a:ext>
              <a:ext uri="{C183D7F6-B498-43B3-948B-1728B52AA6E4}">
                <adec:decorative xmlns:adec="http://schemas.microsoft.com/office/drawing/2017/decorative" val="1"/>
              </a:ext>
            </a:extLst>
          </p:cNvPr>
          <p:cNvSpPr>
            <a:spLocks noGrp="1"/>
          </p:cNvSpPr>
          <p:nvPr>
            <p:ph type="ftr" sz="quarter" idx="51"/>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123915348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Calendar - Quarter">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64A1CBA-2916-925F-B520-B796DC24B291}"/>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93143111"/>
              </p:ext>
            </p:extLst>
          </p:nvPr>
        </p:nvGraphicFramePr>
        <p:xfrm>
          <a:off x="274321" y="777240"/>
          <a:ext cx="14062512" cy="6720840"/>
        </p:xfrm>
        <a:graphic>
          <a:graphicData uri="http://schemas.openxmlformats.org/drawingml/2006/table">
            <a:tbl>
              <a:tblPr firstRow="1">
                <a:tableStyleId>{125E5076-3810-47DD-B79F-674D7AD40C01}</a:tableStyleId>
              </a:tblPr>
              <a:tblGrid>
                <a:gridCol w="4687504">
                  <a:extLst>
                    <a:ext uri="{9D8B030D-6E8A-4147-A177-3AD203B41FA5}">
                      <a16:colId xmlns:a16="http://schemas.microsoft.com/office/drawing/2014/main" val="2637485128"/>
                    </a:ext>
                  </a:extLst>
                </a:gridCol>
                <a:gridCol w="4687504">
                  <a:extLst>
                    <a:ext uri="{9D8B030D-6E8A-4147-A177-3AD203B41FA5}">
                      <a16:colId xmlns:a16="http://schemas.microsoft.com/office/drawing/2014/main" val="3478106674"/>
                    </a:ext>
                  </a:extLst>
                </a:gridCol>
                <a:gridCol w="4687504">
                  <a:extLst>
                    <a:ext uri="{9D8B030D-6E8A-4147-A177-3AD203B41FA5}">
                      <a16:colId xmlns:a16="http://schemas.microsoft.com/office/drawing/2014/main" val="127393264"/>
                    </a:ext>
                  </a:extLst>
                </a:gridCol>
              </a:tblGrid>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6303804">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sp>
        <p:nvSpPr>
          <p:cNvPr id="5" name="Text Placeholder 12">
            <a:extLst>
              <a:ext uri="{FF2B5EF4-FFF2-40B4-BE49-F238E27FC236}">
                <a16:creationId xmlns:a16="http://schemas.microsoft.com/office/drawing/2014/main" id="{8E04A0FC-348B-DA09-6E2B-595E05F26DF3}"/>
              </a:ext>
              <a:ext uri="{C183D7F6-B498-43B3-948B-1728B52AA6E4}">
                <adec:decorative xmlns:adec="http://schemas.microsoft.com/office/drawing/2017/decorative" val="1"/>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47" name="Text Placeholder 11">
            <a:extLst>
              <a:ext uri="{FF2B5EF4-FFF2-40B4-BE49-F238E27FC236}">
                <a16:creationId xmlns:a16="http://schemas.microsoft.com/office/drawing/2014/main" id="{13C26325-4C8D-17CC-AAA6-97FC1F95125E}"/>
              </a:ext>
              <a:ext uri="{C183D7F6-B498-43B3-948B-1728B52AA6E4}">
                <adec:decorative xmlns:adec="http://schemas.microsoft.com/office/drawing/2017/decorative" val="1"/>
              </a:ext>
            </a:extLst>
          </p:cNvPr>
          <p:cNvSpPr>
            <a:spLocks noGrp="1"/>
          </p:cNvSpPr>
          <p:nvPr>
            <p:ph type="body" sz="quarter" idx="50" hasCustomPrompt="1"/>
          </p:nvPr>
        </p:nvSpPr>
        <p:spPr>
          <a:xfrm>
            <a:off x="411480"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4" name="Text Placeholder 11">
            <a:extLst>
              <a:ext uri="{FF2B5EF4-FFF2-40B4-BE49-F238E27FC236}">
                <a16:creationId xmlns:a16="http://schemas.microsoft.com/office/drawing/2014/main" id="{DEE7CA34-FAEB-4255-2A31-DE9C4E6FDA23}"/>
              </a:ext>
              <a:ext uri="{C183D7F6-B498-43B3-948B-1728B52AA6E4}">
                <adec:decorative xmlns:adec="http://schemas.microsoft.com/office/drawing/2017/decorative" val="1"/>
              </a:ext>
            </a:extLst>
          </p:cNvPr>
          <p:cNvSpPr>
            <a:spLocks noGrp="1"/>
          </p:cNvSpPr>
          <p:nvPr>
            <p:ph type="body" sz="quarter" idx="51" hasCustomPrompt="1"/>
          </p:nvPr>
        </p:nvSpPr>
        <p:spPr>
          <a:xfrm>
            <a:off x="411480" y="822960"/>
            <a:ext cx="4434840"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1</a:t>
            </a:r>
            <a:endParaRPr lang="en-US"/>
          </a:p>
        </p:txBody>
      </p:sp>
      <p:sp>
        <p:nvSpPr>
          <p:cNvPr id="9" name="Text Placeholder 11">
            <a:extLst>
              <a:ext uri="{FF2B5EF4-FFF2-40B4-BE49-F238E27FC236}">
                <a16:creationId xmlns:a16="http://schemas.microsoft.com/office/drawing/2014/main" id="{62060762-7BBA-A1D2-5E61-FC2A983D586B}"/>
              </a:ext>
              <a:ext uri="{C183D7F6-B498-43B3-948B-1728B52AA6E4}">
                <adec:decorative xmlns:adec="http://schemas.microsoft.com/office/drawing/2017/decorative" val="1"/>
              </a:ext>
            </a:extLst>
          </p:cNvPr>
          <p:cNvSpPr>
            <a:spLocks noGrp="1"/>
          </p:cNvSpPr>
          <p:nvPr>
            <p:ph type="body" sz="quarter" idx="52" hasCustomPrompt="1"/>
          </p:nvPr>
        </p:nvSpPr>
        <p:spPr>
          <a:xfrm>
            <a:off x="5079732" y="822960"/>
            <a:ext cx="4434840"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2</a:t>
            </a:r>
            <a:endParaRPr lang="en-US"/>
          </a:p>
        </p:txBody>
      </p:sp>
      <p:sp>
        <p:nvSpPr>
          <p:cNvPr id="10" name="Text Placeholder 11">
            <a:extLst>
              <a:ext uri="{FF2B5EF4-FFF2-40B4-BE49-F238E27FC236}">
                <a16:creationId xmlns:a16="http://schemas.microsoft.com/office/drawing/2014/main" id="{843D2FA7-D087-E63A-A7A2-84A3323F0FD4}"/>
              </a:ext>
              <a:ext uri="{C183D7F6-B498-43B3-948B-1728B52AA6E4}">
                <adec:decorative xmlns:adec="http://schemas.microsoft.com/office/drawing/2017/decorative" val="1"/>
              </a:ext>
            </a:extLst>
          </p:cNvPr>
          <p:cNvSpPr>
            <a:spLocks noGrp="1"/>
          </p:cNvSpPr>
          <p:nvPr>
            <p:ph type="body" sz="quarter" idx="53" hasCustomPrompt="1"/>
          </p:nvPr>
        </p:nvSpPr>
        <p:spPr>
          <a:xfrm>
            <a:off x="9747984" y="822960"/>
            <a:ext cx="4470936"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3</a:t>
            </a:r>
            <a:endParaRPr lang="en-US"/>
          </a:p>
        </p:txBody>
      </p:sp>
      <p:sp>
        <p:nvSpPr>
          <p:cNvPr id="11" name="Text Placeholder 11">
            <a:extLst>
              <a:ext uri="{FF2B5EF4-FFF2-40B4-BE49-F238E27FC236}">
                <a16:creationId xmlns:a16="http://schemas.microsoft.com/office/drawing/2014/main" id="{AF2E898E-474B-3524-6A6E-50EDA4CE4DEF}"/>
              </a:ext>
              <a:ext uri="{C183D7F6-B498-43B3-948B-1728B52AA6E4}">
                <adec:decorative xmlns:adec="http://schemas.microsoft.com/office/drawing/2017/decorative" val="1"/>
              </a:ext>
            </a:extLst>
          </p:cNvPr>
          <p:cNvSpPr>
            <a:spLocks noGrp="1"/>
          </p:cNvSpPr>
          <p:nvPr>
            <p:ph type="body" sz="quarter" idx="54" hasCustomPrompt="1"/>
          </p:nvPr>
        </p:nvSpPr>
        <p:spPr>
          <a:xfrm>
            <a:off x="5079732"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48" name="Text Placeholder 11">
            <a:extLst>
              <a:ext uri="{FF2B5EF4-FFF2-40B4-BE49-F238E27FC236}">
                <a16:creationId xmlns:a16="http://schemas.microsoft.com/office/drawing/2014/main" id="{62B1D5A9-FC87-EA81-8C89-26E44C7F212A}"/>
              </a:ext>
              <a:ext uri="{C183D7F6-B498-43B3-948B-1728B52AA6E4}">
                <adec:decorative xmlns:adec="http://schemas.microsoft.com/office/drawing/2017/decorative" val="1"/>
              </a:ext>
            </a:extLst>
          </p:cNvPr>
          <p:cNvSpPr>
            <a:spLocks noGrp="1"/>
          </p:cNvSpPr>
          <p:nvPr>
            <p:ph type="body" sz="quarter" idx="55" hasCustomPrompt="1"/>
          </p:nvPr>
        </p:nvSpPr>
        <p:spPr>
          <a:xfrm>
            <a:off x="9786485"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50" name="Footer Placeholder">
            <a:extLst>
              <a:ext uri="{FF2B5EF4-FFF2-40B4-BE49-F238E27FC236}">
                <a16:creationId xmlns:a16="http://schemas.microsoft.com/office/drawing/2014/main" id="{59AA1C5D-F67E-987A-8F4B-E79CD94B21A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52" name="Slide Number">
            <a:extLst>
              <a:ext uri="{FF2B5EF4-FFF2-40B4-BE49-F238E27FC236}">
                <a16:creationId xmlns:a16="http://schemas.microsoft.com/office/drawing/2014/main" id="{FF37D577-7098-8C86-E534-85A7F2534145}"/>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Tree>
    <p:extLst>
      <p:ext uri="{BB962C8B-B14F-4D97-AF65-F5344CB8AC3E}">
        <p14:creationId xmlns:p14="http://schemas.microsoft.com/office/powerpoint/2010/main" val="169844762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Calendar - 3 Months">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7DBD371-E0F3-3D76-6727-C99DABBD0B88}"/>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976482947"/>
              </p:ext>
            </p:extLst>
          </p:nvPr>
        </p:nvGraphicFramePr>
        <p:xfrm>
          <a:off x="274320" y="777240"/>
          <a:ext cx="14062524" cy="6704520"/>
        </p:xfrm>
        <a:graphic>
          <a:graphicData uri="http://schemas.openxmlformats.org/drawingml/2006/table">
            <a:tbl>
              <a:tblPr firstRow="1">
                <a:tableStyleId>{125E5076-3810-47DD-B79F-674D7AD40C01}</a:tableStyleId>
              </a:tblPr>
              <a:tblGrid>
                <a:gridCol w="1171877">
                  <a:extLst>
                    <a:ext uri="{9D8B030D-6E8A-4147-A177-3AD203B41FA5}">
                      <a16:colId xmlns:a16="http://schemas.microsoft.com/office/drawing/2014/main" val="2637485128"/>
                    </a:ext>
                  </a:extLst>
                </a:gridCol>
                <a:gridCol w="1171877">
                  <a:extLst>
                    <a:ext uri="{9D8B030D-6E8A-4147-A177-3AD203B41FA5}">
                      <a16:colId xmlns:a16="http://schemas.microsoft.com/office/drawing/2014/main" val="3478106674"/>
                    </a:ext>
                  </a:extLst>
                </a:gridCol>
                <a:gridCol w="1171877">
                  <a:extLst>
                    <a:ext uri="{9D8B030D-6E8A-4147-A177-3AD203B41FA5}">
                      <a16:colId xmlns:a16="http://schemas.microsoft.com/office/drawing/2014/main" val="127393264"/>
                    </a:ext>
                  </a:extLst>
                </a:gridCol>
                <a:gridCol w="1171877">
                  <a:extLst>
                    <a:ext uri="{9D8B030D-6E8A-4147-A177-3AD203B41FA5}">
                      <a16:colId xmlns:a16="http://schemas.microsoft.com/office/drawing/2014/main" val="800701460"/>
                    </a:ext>
                  </a:extLst>
                </a:gridCol>
                <a:gridCol w="1171877">
                  <a:extLst>
                    <a:ext uri="{9D8B030D-6E8A-4147-A177-3AD203B41FA5}">
                      <a16:colId xmlns:a16="http://schemas.microsoft.com/office/drawing/2014/main" val="246023838"/>
                    </a:ext>
                  </a:extLst>
                </a:gridCol>
                <a:gridCol w="1171877">
                  <a:extLst>
                    <a:ext uri="{9D8B030D-6E8A-4147-A177-3AD203B41FA5}">
                      <a16:colId xmlns:a16="http://schemas.microsoft.com/office/drawing/2014/main" val="3707353194"/>
                    </a:ext>
                  </a:extLst>
                </a:gridCol>
                <a:gridCol w="1171877">
                  <a:extLst>
                    <a:ext uri="{9D8B030D-6E8A-4147-A177-3AD203B41FA5}">
                      <a16:colId xmlns:a16="http://schemas.microsoft.com/office/drawing/2014/main" val="2193102684"/>
                    </a:ext>
                  </a:extLst>
                </a:gridCol>
                <a:gridCol w="1171877">
                  <a:extLst>
                    <a:ext uri="{9D8B030D-6E8A-4147-A177-3AD203B41FA5}">
                      <a16:colId xmlns:a16="http://schemas.microsoft.com/office/drawing/2014/main" val="2264544565"/>
                    </a:ext>
                  </a:extLst>
                </a:gridCol>
                <a:gridCol w="1171877">
                  <a:extLst>
                    <a:ext uri="{9D8B030D-6E8A-4147-A177-3AD203B41FA5}">
                      <a16:colId xmlns:a16="http://schemas.microsoft.com/office/drawing/2014/main" val="3732023471"/>
                    </a:ext>
                  </a:extLst>
                </a:gridCol>
                <a:gridCol w="1171877">
                  <a:extLst>
                    <a:ext uri="{9D8B030D-6E8A-4147-A177-3AD203B41FA5}">
                      <a16:colId xmlns:a16="http://schemas.microsoft.com/office/drawing/2014/main" val="2043131915"/>
                    </a:ext>
                  </a:extLst>
                </a:gridCol>
                <a:gridCol w="1171877">
                  <a:extLst>
                    <a:ext uri="{9D8B030D-6E8A-4147-A177-3AD203B41FA5}">
                      <a16:colId xmlns:a16="http://schemas.microsoft.com/office/drawing/2014/main" val="3019410956"/>
                    </a:ext>
                  </a:extLst>
                </a:gridCol>
                <a:gridCol w="1171877">
                  <a:extLst>
                    <a:ext uri="{9D8B030D-6E8A-4147-A177-3AD203B41FA5}">
                      <a16:colId xmlns:a16="http://schemas.microsoft.com/office/drawing/2014/main" val="2435807767"/>
                    </a:ext>
                  </a:extLst>
                </a:gridCol>
              </a:tblGrid>
              <a:tr h="417036">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lumMod val="95000"/>
                            <a:lumOff val="5000"/>
                          </a:schemeClr>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652594480"/>
                  </a:ext>
                </a:extLst>
              </a:tr>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5870448">
                <a:tc>
                  <a:txBody>
                    <a:bodyPr/>
                    <a:lstStyle/>
                    <a:p>
                      <a:endParaRPr lang="en-US" sz="1300"/>
                    </a:p>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extLst>
                  <a:ext uri="{0D108BD9-81ED-4DB2-BD59-A6C34878D82A}">
                    <a16:rowId xmlns:a16="http://schemas.microsoft.com/office/drawing/2014/main" val="1416565490"/>
                  </a:ext>
                </a:extLst>
              </a:tr>
            </a:tbl>
          </a:graphicData>
        </a:graphic>
      </p:graphicFrame>
      <p:sp>
        <p:nvSpPr>
          <p:cNvPr id="29" name="Slide Number">
            <a:extLst>
              <a:ext uri="{FF2B5EF4-FFF2-40B4-BE49-F238E27FC236}">
                <a16:creationId xmlns:a16="http://schemas.microsoft.com/office/drawing/2014/main" id="{193F4E5A-F8F4-87C1-E1FC-5E1E475D972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Quarter and 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3" name="Text Placeholder 12">
            <a:extLst>
              <a:ext uri="{FF2B5EF4-FFF2-40B4-BE49-F238E27FC236}">
                <a16:creationId xmlns:a16="http://schemas.microsoft.com/office/drawing/2014/main" id="{21EEC5E9-44E1-D3D5-B506-1BBC8E2D6EB9}"/>
              </a:ext>
              <a:ext uri="{C183D7F6-B498-43B3-948B-1728B52AA6E4}">
                <adec:decorative xmlns:adec="http://schemas.microsoft.com/office/drawing/2017/decorative" val="1"/>
              </a:ext>
            </a:extLst>
          </p:cNvPr>
          <p:cNvSpPr>
            <a:spLocks noGrp="1"/>
          </p:cNvSpPr>
          <p:nvPr>
            <p:ph type="body" sz="quarter" idx="15" hasCustomPrompt="1"/>
          </p:nvPr>
        </p:nvSpPr>
        <p:spPr>
          <a:xfrm>
            <a:off x="315216"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2" name="Text Placeholder 12">
            <a:extLst>
              <a:ext uri="{FF2B5EF4-FFF2-40B4-BE49-F238E27FC236}">
                <a16:creationId xmlns:a16="http://schemas.microsoft.com/office/drawing/2014/main" id="{6F112D22-BF9B-BA68-527E-865003ACF890}"/>
              </a:ext>
              <a:ext uri="{C183D7F6-B498-43B3-948B-1728B52AA6E4}">
                <adec:decorative xmlns:adec="http://schemas.microsoft.com/office/drawing/2017/decorative" val="1"/>
              </a:ext>
            </a:extLst>
          </p:cNvPr>
          <p:cNvSpPr>
            <a:spLocks noGrp="1"/>
          </p:cNvSpPr>
          <p:nvPr>
            <p:ph type="body" sz="quarter" idx="16" hasCustomPrompt="1"/>
          </p:nvPr>
        </p:nvSpPr>
        <p:spPr>
          <a:xfrm>
            <a:off x="1489497"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3" name="Text Placeholder 12">
            <a:extLst>
              <a:ext uri="{FF2B5EF4-FFF2-40B4-BE49-F238E27FC236}">
                <a16:creationId xmlns:a16="http://schemas.microsoft.com/office/drawing/2014/main" id="{E1A7C096-E4A5-CF23-7814-0B670A39EC52}"/>
              </a:ext>
              <a:ext uri="{C183D7F6-B498-43B3-948B-1728B52AA6E4}">
                <adec:decorative xmlns:adec="http://schemas.microsoft.com/office/drawing/2017/decorative" val="1"/>
              </a:ext>
            </a:extLst>
          </p:cNvPr>
          <p:cNvSpPr>
            <a:spLocks noGrp="1"/>
          </p:cNvSpPr>
          <p:nvPr>
            <p:ph type="body" sz="quarter" idx="17" hasCustomPrompt="1"/>
          </p:nvPr>
        </p:nvSpPr>
        <p:spPr>
          <a:xfrm>
            <a:off x="2654154"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4" name="Text Placeholder 12">
            <a:extLst>
              <a:ext uri="{FF2B5EF4-FFF2-40B4-BE49-F238E27FC236}">
                <a16:creationId xmlns:a16="http://schemas.microsoft.com/office/drawing/2014/main" id="{6ABE117C-B6CA-0951-9617-288A26C7A4F2}"/>
              </a:ext>
              <a:ext uri="{C183D7F6-B498-43B3-948B-1728B52AA6E4}">
                <adec:decorative xmlns:adec="http://schemas.microsoft.com/office/drawing/2017/decorative" val="1"/>
              </a:ext>
            </a:extLst>
          </p:cNvPr>
          <p:cNvSpPr>
            <a:spLocks noGrp="1"/>
          </p:cNvSpPr>
          <p:nvPr>
            <p:ph type="body" sz="quarter" idx="18" hasCustomPrompt="1"/>
          </p:nvPr>
        </p:nvSpPr>
        <p:spPr>
          <a:xfrm>
            <a:off x="3828435"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5" name="Text Placeholder 12">
            <a:extLst>
              <a:ext uri="{FF2B5EF4-FFF2-40B4-BE49-F238E27FC236}">
                <a16:creationId xmlns:a16="http://schemas.microsoft.com/office/drawing/2014/main" id="{5014995C-BFDC-1B07-F63A-45C0D87B843D}"/>
              </a:ext>
              <a:ext uri="{C183D7F6-B498-43B3-948B-1728B52AA6E4}">
                <adec:decorative xmlns:adec="http://schemas.microsoft.com/office/drawing/2017/decorative" val="1"/>
              </a:ext>
            </a:extLst>
          </p:cNvPr>
          <p:cNvSpPr>
            <a:spLocks noGrp="1"/>
          </p:cNvSpPr>
          <p:nvPr>
            <p:ph type="body" sz="quarter" idx="19" hasCustomPrompt="1"/>
          </p:nvPr>
        </p:nvSpPr>
        <p:spPr>
          <a:xfrm>
            <a:off x="5002717"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6" name="Text Placeholder 12">
            <a:extLst>
              <a:ext uri="{FF2B5EF4-FFF2-40B4-BE49-F238E27FC236}">
                <a16:creationId xmlns:a16="http://schemas.microsoft.com/office/drawing/2014/main" id="{4D929976-7A8A-AC15-7D88-47D29CCA143C}"/>
              </a:ext>
              <a:ext uri="{C183D7F6-B498-43B3-948B-1728B52AA6E4}">
                <adec:decorative xmlns:adec="http://schemas.microsoft.com/office/drawing/2017/decorative" val="1"/>
              </a:ext>
            </a:extLst>
          </p:cNvPr>
          <p:cNvSpPr>
            <a:spLocks noGrp="1"/>
          </p:cNvSpPr>
          <p:nvPr>
            <p:ph type="body" sz="quarter" idx="20" hasCustomPrompt="1"/>
          </p:nvPr>
        </p:nvSpPr>
        <p:spPr>
          <a:xfrm>
            <a:off x="6176998"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7" name="Text Placeholder 12">
            <a:extLst>
              <a:ext uri="{FF2B5EF4-FFF2-40B4-BE49-F238E27FC236}">
                <a16:creationId xmlns:a16="http://schemas.microsoft.com/office/drawing/2014/main" id="{A2C0DEB0-9005-86F6-3E3F-78C834C6AE55}"/>
              </a:ext>
              <a:ext uri="{C183D7F6-B498-43B3-948B-1728B52AA6E4}">
                <adec:decorative xmlns:adec="http://schemas.microsoft.com/office/drawing/2017/decorative" val="1"/>
              </a:ext>
            </a:extLst>
          </p:cNvPr>
          <p:cNvSpPr>
            <a:spLocks noGrp="1"/>
          </p:cNvSpPr>
          <p:nvPr>
            <p:ph type="body" sz="quarter" idx="21" hasCustomPrompt="1"/>
          </p:nvPr>
        </p:nvSpPr>
        <p:spPr>
          <a:xfrm>
            <a:off x="7351281"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8" name="Text Placeholder 12">
            <a:extLst>
              <a:ext uri="{FF2B5EF4-FFF2-40B4-BE49-F238E27FC236}">
                <a16:creationId xmlns:a16="http://schemas.microsoft.com/office/drawing/2014/main" id="{8A3E9949-BE65-B6C4-4340-6ADE4D380E55}"/>
              </a:ext>
              <a:ext uri="{C183D7F6-B498-43B3-948B-1728B52AA6E4}">
                <adec:decorative xmlns:adec="http://schemas.microsoft.com/office/drawing/2017/decorative" val="1"/>
              </a:ext>
            </a:extLst>
          </p:cNvPr>
          <p:cNvSpPr>
            <a:spLocks noGrp="1"/>
          </p:cNvSpPr>
          <p:nvPr>
            <p:ph type="body" sz="quarter" idx="22" hasCustomPrompt="1"/>
          </p:nvPr>
        </p:nvSpPr>
        <p:spPr>
          <a:xfrm>
            <a:off x="8515939"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9" name="Text Placeholder 12">
            <a:extLst>
              <a:ext uri="{FF2B5EF4-FFF2-40B4-BE49-F238E27FC236}">
                <a16:creationId xmlns:a16="http://schemas.microsoft.com/office/drawing/2014/main" id="{720CAE60-AE00-E3C2-7DC0-59592CA02D80}"/>
              </a:ext>
              <a:ext uri="{C183D7F6-B498-43B3-948B-1728B52AA6E4}">
                <adec:decorative xmlns:adec="http://schemas.microsoft.com/office/drawing/2017/decorative" val="1"/>
              </a:ext>
            </a:extLst>
          </p:cNvPr>
          <p:cNvSpPr>
            <a:spLocks noGrp="1"/>
          </p:cNvSpPr>
          <p:nvPr>
            <p:ph type="body" sz="quarter" idx="23" hasCustomPrompt="1"/>
          </p:nvPr>
        </p:nvSpPr>
        <p:spPr>
          <a:xfrm>
            <a:off x="9690222"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0" name="Text Placeholder 12">
            <a:extLst>
              <a:ext uri="{FF2B5EF4-FFF2-40B4-BE49-F238E27FC236}">
                <a16:creationId xmlns:a16="http://schemas.microsoft.com/office/drawing/2014/main" id="{4A587EF9-2A0B-95D1-591B-E27DD09E4F54}"/>
              </a:ext>
              <a:ext uri="{C183D7F6-B498-43B3-948B-1728B52AA6E4}">
                <adec:decorative xmlns:adec="http://schemas.microsoft.com/office/drawing/2017/decorative" val="1"/>
              </a:ext>
            </a:extLst>
          </p:cNvPr>
          <p:cNvSpPr>
            <a:spLocks noGrp="1"/>
          </p:cNvSpPr>
          <p:nvPr>
            <p:ph type="body" sz="quarter" idx="24" hasCustomPrompt="1"/>
          </p:nvPr>
        </p:nvSpPr>
        <p:spPr>
          <a:xfrm>
            <a:off x="10864503"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1" name="Text Placeholder 12">
            <a:extLst>
              <a:ext uri="{FF2B5EF4-FFF2-40B4-BE49-F238E27FC236}">
                <a16:creationId xmlns:a16="http://schemas.microsoft.com/office/drawing/2014/main" id="{086D90DD-BC9F-B04E-32F6-24C5A36BFD48}"/>
              </a:ext>
              <a:ext uri="{C183D7F6-B498-43B3-948B-1728B52AA6E4}">
                <adec:decorative xmlns:adec="http://schemas.microsoft.com/office/drawing/2017/decorative" val="1"/>
              </a:ext>
            </a:extLst>
          </p:cNvPr>
          <p:cNvSpPr>
            <a:spLocks noGrp="1"/>
          </p:cNvSpPr>
          <p:nvPr>
            <p:ph type="body" sz="quarter" idx="25" hasCustomPrompt="1"/>
          </p:nvPr>
        </p:nvSpPr>
        <p:spPr>
          <a:xfrm>
            <a:off x="12029160"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2" name="Text Placeholder 12">
            <a:extLst>
              <a:ext uri="{FF2B5EF4-FFF2-40B4-BE49-F238E27FC236}">
                <a16:creationId xmlns:a16="http://schemas.microsoft.com/office/drawing/2014/main" id="{3A23C646-2477-E974-1E18-5168CFE51911}"/>
              </a:ext>
              <a:ext uri="{C183D7F6-B498-43B3-948B-1728B52AA6E4}">
                <adec:decorative xmlns:adec="http://schemas.microsoft.com/office/drawing/2017/decorative" val="1"/>
              </a:ext>
            </a:extLst>
          </p:cNvPr>
          <p:cNvSpPr>
            <a:spLocks noGrp="1"/>
          </p:cNvSpPr>
          <p:nvPr>
            <p:ph type="body" sz="quarter" idx="26" hasCustomPrompt="1"/>
          </p:nvPr>
        </p:nvSpPr>
        <p:spPr>
          <a:xfrm>
            <a:off x="13203442"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3" name="Text Placeholder 12">
            <a:extLst>
              <a:ext uri="{FF2B5EF4-FFF2-40B4-BE49-F238E27FC236}">
                <a16:creationId xmlns:a16="http://schemas.microsoft.com/office/drawing/2014/main" id="{42FF76BC-8C13-FDFE-8574-ECECC7527101}"/>
              </a:ext>
              <a:ext uri="{C183D7F6-B498-43B3-948B-1728B52AA6E4}">
                <adec:decorative xmlns:adec="http://schemas.microsoft.com/office/drawing/2017/decorative" val="1"/>
              </a:ext>
            </a:extLst>
          </p:cNvPr>
          <p:cNvSpPr>
            <a:spLocks noGrp="1"/>
          </p:cNvSpPr>
          <p:nvPr>
            <p:ph type="body" sz="quarter" idx="27" hasCustomPrompt="1"/>
          </p:nvPr>
        </p:nvSpPr>
        <p:spPr>
          <a:xfrm>
            <a:off x="315215"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1</a:t>
            </a:r>
          </a:p>
        </p:txBody>
      </p:sp>
      <p:sp>
        <p:nvSpPr>
          <p:cNvPr id="24" name="Text Placeholder 12">
            <a:extLst>
              <a:ext uri="{FF2B5EF4-FFF2-40B4-BE49-F238E27FC236}">
                <a16:creationId xmlns:a16="http://schemas.microsoft.com/office/drawing/2014/main" id="{2E29D984-1D9B-AF4D-4BB8-52F6AAADBE64}"/>
              </a:ext>
              <a:ext uri="{C183D7F6-B498-43B3-948B-1728B52AA6E4}">
                <adec:decorative xmlns:adec="http://schemas.microsoft.com/office/drawing/2017/decorative" val="1"/>
              </a:ext>
            </a:extLst>
          </p:cNvPr>
          <p:cNvSpPr>
            <a:spLocks noGrp="1"/>
          </p:cNvSpPr>
          <p:nvPr>
            <p:ph type="body" sz="quarter" idx="28" hasCustomPrompt="1"/>
          </p:nvPr>
        </p:nvSpPr>
        <p:spPr>
          <a:xfrm>
            <a:off x="5002718"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2</a:t>
            </a:r>
          </a:p>
        </p:txBody>
      </p:sp>
      <p:sp>
        <p:nvSpPr>
          <p:cNvPr id="25" name="Text Placeholder 12">
            <a:extLst>
              <a:ext uri="{FF2B5EF4-FFF2-40B4-BE49-F238E27FC236}">
                <a16:creationId xmlns:a16="http://schemas.microsoft.com/office/drawing/2014/main" id="{5A841489-4A37-E796-044C-3D3035512CB8}"/>
              </a:ext>
              <a:ext uri="{C183D7F6-B498-43B3-948B-1728B52AA6E4}">
                <adec:decorative xmlns:adec="http://schemas.microsoft.com/office/drawing/2017/decorative" val="1"/>
              </a:ext>
            </a:extLst>
          </p:cNvPr>
          <p:cNvSpPr>
            <a:spLocks noGrp="1"/>
          </p:cNvSpPr>
          <p:nvPr>
            <p:ph type="body" sz="quarter" idx="29" hasCustomPrompt="1"/>
          </p:nvPr>
        </p:nvSpPr>
        <p:spPr>
          <a:xfrm>
            <a:off x="9680596"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3</a:t>
            </a:r>
          </a:p>
        </p:txBody>
      </p:sp>
      <p:sp>
        <p:nvSpPr>
          <p:cNvPr id="27" name="Footer Placeholder">
            <a:extLst>
              <a:ext uri="{FF2B5EF4-FFF2-40B4-BE49-F238E27FC236}">
                <a16:creationId xmlns:a16="http://schemas.microsoft.com/office/drawing/2014/main" id="{3E60CB25-5C60-6A64-AF97-67288AF2A6DA}"/>
              </a:ext>
              <a:ext uri="{C183D7F6-B498-43B3-948B-1728B52AA6E4}">
                <adec:decorative xmlns:adec="http://schemas.microsoft.com/office/drawing/2017/decorative" val="1"/>
              </a:ext>
            </a:extLst>
          </p:cNvPr>
          <p:cNvSpPr>
            <a:spLocks noGrp="1"/>
          </p:cNvSpPr>
          <p:nvPr>
            <p:ph type="ftr" sz="quarter" idx="30"/>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30742275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70/30 Feature Area - Alternate">
    <p:spTree>
      <p:nvGrpSpPr>
        <p:cNvPr id="1" name=""/>
        <p:cNvGrpSpPr/>
        <p:nvPr/>
      </p:nvGrpSpPr>
      <p:grpSpPr>
        <a:xfrm>
          <a:off x="0" y="0"/>
          <a:ext cx="0" cy="0"/>
          <a:chOff x="0" y="0"/>
          <a:chExt cx="0" cy="0"/>
        </a:xfrm>
      </p:grpSpPr>
      <p:sp>
        <p:nvSpPr>
          <p:cNvPr id="18" name="Footer Placeholder">
            <a:extLst>
              <a:ext uri="{FF2B5EF4-FFF2-40B4-BE49-F238E27FC236}">
                <a16:creationId xmlns:a16="http://schemas.microsoft.com/office/drawing/2014/main" id="{A1C48438-78FE-A071-425F-DAC51648A67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endParaRPr lang="en-US"/>
          </a:p>
        </p:txBody>
      </p:sp>
      <p:sp>
        <p:nvSpPr>
          <p:cNvPr id="17" name="Slide Number">
            <a:extLst>
              <a:ext uri="{FF2B5EF4-FFF2-40B4-BE49-F238E27FC236}">
                <a16:creationId xmlns:a16="http://schemas.microsoft.com/office/drawing/2014/main" id="{CBBEC1C7-AD92-557C-AAB6-E550238CA05B}"/>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9571375" y="2194560"/>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9571374" y="2562750"/>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9571375" y="3685735"/>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9571374" y="4053925"/>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9571375" y="5186288"/>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9571374" y="5554478"/>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Rectangle 4">
            <a:extLst>
              <a:ext uri="{FF2B5EF4-FFF2-40B4-BE49-F238E27FC236}">
                <a16:creationId xmlns:a16="http://schemas.microsoft.com/office/drawing/2014/main" id="{B84DBF4F-00A4-9DFB-3C0A-7EB6C90643EF}"/>
              </a:ext>
              <a:ext uri="{C183D7F6-B498-43B3-948B-1728B52AA6E4}">
                <adec:decorative xmlns:adec="http://schemas.microsoft.com/office/drawing/2017/decorative" val="1"/>
              </a:ext>
            </a:extLst>
          </p:cNvPr>
          <p:cNvSpPr/>
          <p:nvPr/>
        </p:nvSpPr>
        <p:spPr>
          <a:xfrm>
            <a:off x="694515" y="1990619"/>
            <a:ext cx="8222773" cy="4641614"/>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2" name="Chart Footer">
            <a:extLst>
              <a:ext uri="{FF2B5EF4-FFF2-40B4-BE49-F238E27FC236}">
                <a16:creationId xmlns:a16="http://schemas.microsoft.com/office/drawing/2014/main" id="{9B879BAF-E327-B516-8BED-BFE0685BB565}"/>
              </a:ext>
            </a:extLst>
          </p:cNvPr>
          <p:cNvSpPr>
            <a:spLocks noGrp="1"/>
          </p:cNvSpPr>
          <p:nvPr>
            <p:ph type="body" idx="13" hasCustomPrompt="1"/>
          </p:nvPr>
        </p:nvSpPr>
        <p:spPr>
          <a:xfrm>
            <a:off x="990186" y="5728636"/>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
        <p:nvSpPr>
          <p:cNvPr id="13" name="Subtitle">
            <a:extLst>
              <a:ext uri="{FF2B5EF4-FFF2-40B4-BE49-F238E27FC236}">
                <a16:creationId xmlns:a16="http://schemas.microsoft.com/office/drawing/2014/main" id="{EBBF628E-0A25-DCFF-7DC0-0891604583C4}"/>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pic>
        <p:nvPicPr>
          <p:cNvPr id="2" name="ArcBest Icon">
            <a:extLst>
              <a:ext uri="{FF2B5EF4-FFF2-40B4-BE49-F238E27FC236}">
                <a16:creationId xmlns:a16="http://schemas.microsoft.com/office/drawing/2014/main" id="{0CC98029-2B8B-CE8E-FD22-EFA71A5DA011}"/>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2538885435"/>
      </p:ext>
    </p:extLst>
  </p:cSld>
  <p:clrMapOvr>
    <a:masterClrMapping/>
  </p:clrMapOvr>
  <p:hf sldNum="0" hdr="0" ftr="0" dt="0"/>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Calendar - 12 Weeks">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C6CD495-31B5-30F5-30DD-180259435E3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503035664"/>
              </p:ext>
            </p:extLst>
          </p:nvPr>
        </p:nvGraphicFramePr>
        <p:xfrm>
          <a:off x="274320" y="785434"/>
          <a:ext cx="14062524" cy="6720840"/>
        </p:xfrm>
        <a:graphic>
          <a:graphicData uri="http://schemas.openxmlformats.org/drawingml/2006/table">
            <a:tbl>
              <a:tblPr firstRow="1">
                <a:tableStyleId>{125E5076-3810-47DD-B79F-674D7AD40C01}</a:tableStyleId>
              </a:tblPr>
              <a:tblGrid>
                <a:gridCol w="1171877">
                  <a:extLst>
                    <a:ext uri="{9D8B030D-6E8A-4147-A177-3AD203B41FA5}">
                      <a16:colId xmlns:a16="http://schemas.microsoft.com/office/drawing/2014/main" val="2637485128"/>
                    </a:ext>
                  </a:extLst>
                </a:gridCol>
                <a:gridCol w="1171877">
                  <a:extLst>
                    <a:ext uri="{9D8B030D-6E8A-4147-A177-3AD203B41FA5}">
                      <a16:colId xmlns:a16="http://schemas.microsoft.com/office/drawing/2014/main" val="3478106674"/>
                    </a:ext>
                  </a:extLst>
                </a:gridCol>
                <a:gridCol w="1171877">
                  <a:extLst>
                    <a:ext uri="{9D8B030D-6E8A-4147-A177-3AD203B41FA5}">
                      <a16:colId xmlns:a16="http://schemas.microsoft.com/office/drawing/2014/main" val="127393264"/>
                    </a:ext>
                  </a:extLst>
                </a:gridCol>
                <a:gridCol w="1171877">
                  <a:extLst>
                    <a:ext uri="{9D8B030D-6E8A-4147-A177-3AD203B41FA5}">
                      <a16:colId xmlns:a16="http://schemas.microsoft.com/office/drawing/2014/main" val="800701460"/>
                    </a:ext>
                  </a:extLst>
                </a:gridCol>
                <a:gridCol w="1171877">
                  <a:extLst>
                    <a:ext uri="{9D8B030D-6E8A-4147-A177-3AD203B41FA5}">
                      <a16:colId xmlns:a16="http://schemas.microsoft.com/office/drawing/2014/main" val="246023838"/>
                    </a:ext>
                  </a:extLst>
                </a:gridCol>
                <a:gridCol w="1171877">
                  <a:extLst>
                    <a:ext uri="{9D8B030D-6E8A-4147-A177-3AD203B41FA5}">
                      <a16:colId xmlns:a16="http://schemas.microsoft.com/office/drawing/2014/main" val="3707353194"/>
                    </a:ext>
                  </a:extLst>
                </a:gridCol>
                <a:gridCol w="1171877">
                  <a:extLst>
                    <a:ext uri="{9D8B030D-6E8A-4147-A177-3AD203B41FA5}">
                      <a16:colId xmlns:a16="http://schemas.microsoft.com/office/drawing/2014/main" val="2193102684"/>
                    </a:ext>
                  </a:extLst>
                </a:gridCol>
                <a:gridCol w="1171877">
                  <a:extLst>
                    <a:ext uri="{9D8B030D-6E8A-4147-A177-3AD203B41FA5}">
                      <a16:colId xmlns:a16="http://schemas.microsoft.com/office/drawing/2014/main" val="2264544565"/>
                    </a:ext>
                  </a:extLst>
                </a:gridCol>
                <a:gridCol w="1171877">
                  <a:extLst>
                    <a:ext uri="{9D8B030D-6E8A-4147-A177-3AD203B41FA5}">
                      <a16:colId xmlns:a16="http://schemas.microsoft.com/office/drawing/2014/main" val="3732023471"/>
                    </a:ext>
                  </a:extLst>
                </a:gridCol>
                <a:gridCol w="1171877">
                  <a:extLst>
                    <a:ext uri="{9D8B030D-6E8A-4147-A177-3AD203B41FA5}">
                      <a16:colId xmlns:a16="http://schemas.microsoft.com/office/drawing/2014/main" val="2043131915"/>
                    </a:ext>
                  </a:extLst>
                </a:gridCol>
                <a:gridCol w="1171877">
                  <a:extLst>
                    <a:ext uri="{9D8B030D-6E8A-4147-A177-3AD203B41FA5}">
                      <a16:colId xmlns:a16="http://schemas.microsoft.com/office/drawing/2014/main" val="3019410956"/>
                    </a:ext>
                  </a:extLst>
                </a:gridCol>
                <a:gridCol w="1171877">
                  <a:extLst>
                    <a:ext uri="{9D8B030D-6E8A-4147-A177-3AD203B41FA5}">
                      <a16:colId xmlns:a16="http://schemas.microsoft.com/office/drawing/2014/main" val="2435807767"/>
                    </a:ext>
                  </a:extLst>
                </a:gridCol>
              </a:tblGrid>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6303804">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416565490"/>
                  </a:ext>
                </a:extLst>
              </a:tr>
            </a:tbl>
          </a:graphicData>
        </a:graphic>
      </p:graphicFrame>
      <p:sp>
        <p:nvSpPr>
          <p:cNvPr id="11" name="Slide Number">
            <a:extLst>
              <a:ext uri="{FF2B5EF4-FFF2-40B4-BE49-F238E27FC236}">
                <a16:creationId xmlns:a16="http://schemas.microsoft.com/office/drawing/2014/main" id="{341689C6-CBAA-5FFE-7020-5580920752E7}"/>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Text Placeholder 12">
            <a:extLst>
              <a:ext uri="{FF2B5EF4-FFF2-40B4-BE49-F238E27FC236}">
                <a16:creationId xmlns:a16="http://schemas.microsoft.com/office/drawing/2014/main" id="{8E04A0FC-348B-DA09-6E2B-595E05F26DF3}"/>
              </a:ext>
              <a:ext uri="{C183D7F6-B498-43B3-948B-1728B52AA6E4}">
                <adec:decorative xmlns:adec="http://schemas.microsoft.com/office/drawing/2017/decorative" val="1"/>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3" name="Text Placeholder 12">
            <a:extLst>
              <a:ext uri="{FF2B5EF4-FFF2-40B4-BE49-F238E27FC236}">
                <a16:creationId xmlns:a16="http://schemas.microsoft.com/office/drawing/2014/main" id="{21EEC5E9-44E1-D3D5-B506-1BBC8E2D6EB9}"/>
              </a:ext>
              <a:ext uri="{C183D7F6-B498-43B3-948B-1728B52AA6E4}">
                <adec:decorative xmlns:adec="http://schemas.microsoft.com/office/drawing/2017/decorative" val="1"/>
              </a:ext>
            </a:extLst>
          </p:cNvPr>
          <p:cNvSpPr>
            <a:spLocks noGrp="1"/>
          </p:cNvSpPr>
          <p:nvPr>
            <p:ph type="body" sz="quarter" idx="15" hasCustomPrompt="1"/>
          </p:nvPr>
        </p:nvSpPr>
        <p:spPr>
          <a:xfrm>
            <a:off x="315216"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a:t>
            </a:r>
          </a:p>
        </p:txBody>
      </p:sp>
      <p:sp>
        <p:nvSpPr>
          <p:cNvPr id="12" name="Text Placeholder 12">
            <a:extLst>
              <a:ext uri="{FF2B5EF4-FFF2-40B4-BE49-F238E27FC236}">
                <a16:creationId xmlns:a16="http://schemas.microsoft.com/office/drawing/2014/main" id="{6F112D22-BF9B-BA68-527E-865003ACF890}"/>
              </a:ext>
              <a:ext uri="{C183D7F6-B498-43B3-948B-1728B52AA6E4}">
                <adec:decorative xmlns:adec="http://schemas.microsoft.com/office/drawing/2017/decorative" val="1"/>
              </a:ext>
            </a:extLst>
          </p:cNvPr>
          <p:cNvSpPr>
            <a:spLocks noGrp="1"/>
          </p:cNvSpPr>
          <p:nvPr>
            <p:ph type="body" sz="quarter" idx="16" hasCustomPrompt="1"/>
          </p:nvPr>
        </p:nvSpPr>
        <p:spPr>
          <a:xfrm>
            <a:off x="1489497"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2</a:t>
            </a:r>
          </a:p>
        </p:txBody>
      </p:sp>
      <p:sp>
        <p:nvSpPr>
          <p:cNvPr id="13" name="Text Placeholder 12">
            <a:extLst>
              <a:ext uri="{FF2B5EF4-FFF2-40B4-BE49-F238E27FC236}">
                <a16:creationId xmlns:a16="http://schemas.microsoft.com/office/drawing/2014/main" id="{E1A7C096-E4A5-CF23-7814-0B670A39EC52}"/>
              </a:ext>
              <a:ext uri="{C183D7F6-B498-43B3-948B-1728B52AA6E4}">
                <adec:decorative xmlns:adec="http://schemas.microsoft.com/office/drawing/2017/decorative" val="1"/>
              </a:ext>
            </a:extLst>
          </p:cNvPr>
          <p:cNvSpPr>
            <a:spLocks noGrp="1"/>
          </p:cNvSpPr>
          <p:nvPr>
            <p:ph type="body" sz="quarter" idx="17" hasCustomPrompt="1"/>
          </p:nvPr>
        </p:nvSpPr>
        <p:spPr>
          <a:xfrm>
            <a:off x="2654154"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3</a:t>
            </a:r>
          </a:p>
        </p:txBody>
      </p:sp>
      <p:sp>
        <p:nvSpPr>
          <p:cNvPr id="14" name="Text Placeholder 12">
            <a:extLst>
              <a:ext uri="{FF2B5EF4-FFF2-40B4-BE49-F238E27FC236}">
                <a16:creationId xmlns:a16="http://schemas.microsoft.com/office/drawing/2014/main" id="{6ABE117C-B6CA-0951-9617-288A26C7A4F2}"/>
              </a:ext>
              <a:ext uri="{C183D7F6-B498-43B3-948B-1728B52AA6E4}">
                <adec:decorative xmlns:adec="http://schemas.microsoft.com/office/drawing/2017/decorative" val="1"/>
              </a:ext>
            </a:extLst>
          </p:cNvPr>
          <p:cNvSpPr>
            <a:spLocks noGrp="1"/>
          </p:cNvSpPr>
          <p:nvPr>
            <p:ph type="body" sz="quarter" idx="18" hasCustomPrompt="1"/>
          </p:nvPr>
        </p:nvSpPr>
        <p:spPr>
          <a:xfrm>
            <a:off x="3828435"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4</a:t>
            </a:r>
          </a:p>
        </p:txBody>
      </p:sp>
      <p:sp>
        <p:nvSpPr>
          <p:cNvPr id="15" name="Text Placeholder 12">
            <a:extLst>
              <a:ext uri="{FF2B5EF4-FFF2-40B4-BE49-F238E27FC236}">
                <a16:creationId xmlns:a16="http://schemas.microsoft.com/office/drawing/2014/main" id="{5014995C-BFDC-1B07-F63A-45C0D87B843D}"/>
              </a:ext>
              <a:ext uri="{C183D7F6-B498-43B3-948B-1728B52AA6E4}">
                <adec:decorative xmlns:adec="http://schemas.microsoft.com/office/drawing/2017/decorative" val="1"/>
              </a:ext>
            </a:extLst>
          </p:cNvPr>
          <p:cNvSpPr>
            <a:spLocks noGrp="1"/>
          </p:cNvSpPr>
          <p:nvPr>
            <p:ph type="body" sz="quarter" idx="19" hasCustomPrompt="1"/>
          </p:nvPr>
        </p:nvSpPr>
        <p:spPr>
          <a:xfrm>
            <a:off x="5002717"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5</a:t>
            </a:r>
          </a:p>
        </p:txBody>
      </p:sp>
      <p:sp>
        <p:nvSpPr>
          <p:cNvPr id="16" name="Text Placeholder 12">
            <a:extLst>
              <a:ext uri="{FF2B5EF4-FFF2-40B4-BE49-F238E27FC236}">
                <a16:creationId xmlns:a16="http://schemas.microsoft.com/office/drawing/2014/main" id="{4D929976-7A8A-AC15-7D88-47D29CCA143C}"/>
              </a:ext>
              <a:ext uri="{C183D7F6-B498-43B3-948B-1728B52AA6E4}">
                <adec:decorative xmlns:adec="http://schemas.microsoft.com/office/drawing/2017/decorative" val="1"/>
              </a:ext>
            </a:extLst>
          </p:cNvPr>
          <p:cNvSpPr>
            <a:spLocks noGrp="1"/>
          </p:cNvSpPr>
          <p:nvPr>
            <p:ph type="body" sz="quarter" idx="20" hasCustomPrompt="1"/>
          </p:nvPr>
        </p:nvSpPr>
        <p:spPr>
          <a:xfrm>
            <a:off x="6176998"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6</a:t>
            </a:r>
          </a:p>
        </p:txBody>
      </p:sp>
      <p:sp>
        <p:nvSpPr>
          <p:cNvPr id="17" name="Text Placeholder 12">
            <a:extLst>
              <a:ext uri="{FF2B5EF4-FFF2-40B4-BE49-F238E27FC236}">
                <a16:creationId xmlns:a16="http://schemas.microsoft.com/office/drawing/2014/main" id="{A2C0DEB0-9005-86F6-3E3F-78C834C6AE55}"/>
              </a:ext>
              <a:ext uri="{C183D7F6-B498-43B3-948B-1728B52AA6E4}">
                <adec:decorative xmlns:adec="http://schemas.microsoft.com/office/drawing/2017/decorative" val="1"/>
              </a:ext>
            </a:extLst>
          </p:cNvPr>
          <p:cNvSpPr>
            <a:spLocks noGrp="1"/>
          </p:cNvSpPr>
          <p:nvPr>
            <p:ph type="body" sz="quarter" idx="21" hasCustomPrompt="1"/>
          </p:nvPr>
        </p:nvSpPr>
        <p:spPr>
          <a:xfrm>
            <a:off x="7351281"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7</a:t>
            </a:r>
          </a:p>
        </p:txBody>
      </p:sp>
      <p:sp>
        <p:nvSpPr>
          <p:cNvPr id="18" name="Text Placeholder 12">
            <a:extLst>
              <a:ext uri="{FF2B5EF4-FFF2-40B4-BE49-F238E27FC236}">
                <a16:creationId xmlns:a16="http://schemas.microsoft.com/office/drawing/2014/main" id="{8A3E9949-BE65-B6C4-4340-6ADE4D380E55}"/>
              </a:ext>
              <a:ext uri="{C183D7F6-B498-43B3-948B-1728B52AA6E4}">
                <adec:decorative xmlns:adec="http://schemas.microsoft.com/office/drawing/2017/decorative" val="1"/>
              </a:ext>
            </a:extLst>
          </p:cNvPr>
          <p:cNvSpPr>
            <a:spLocks noGrp="1"/>
          </p:cNvSpPr>
          <p:nvPr>
            <p:ph type="body" sz="quarter" idx="22" hasCustomPrompt="1"/>
          </p:nvPr>
        </p:nvSpPr>
        <p:spPr>
          <a:xfrm>
            <a:off x="8515939"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8</a:t>
            </a:r>
          </a:p>
        </p:txBody>
      </p:sp>
      <p:sp>
        <p:nvSpPr>
          <p:cNvPr id="19" name="Text Placeholder 12">
            <a:extLst>
              <a:ext uri="{FF2B5EF4-FFF2-40B4-BE49-F238E27FC236}">
                <a16:creationId xmlns:a16="http://schemas.microsoft.com/office/drawing/2014/main" id="{720CAE60-AE00-E3C2-7DC0-59592CA02D80}"/>
              </a:ext>
              <a:ext uri="{C183D7F6-B498-43B3-948B-1728B52AA6E4}">
                <adec:decorative xmlns:adec="http://schemas.microsoft.com/office/drawing/2017/decorative" val="1"/>
              </a:ext>
            </a:extLst>
          </p:cNvPr>
          <p:cNvSpPr>
            <a:spLocks noGrp="1"/>
          </p:cNvSpPr>
          <p:nvPr>
            <p:ph type="body" sz="quarter" idx="23" hasCustomPrompt="1"/>
          </p:nvPr>
        </p:nvSpPr>
        <p:spPr>
          <a:xfrm>
            <a:off x="9690222"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9</a:t>
            </a:r>
          </a:p>
        </p:txBody>
      </p:sp>
      <p:sp>
        <p:nvSpPr>
          <p:cNvPr id="20" name="Text Placeholder 12">
            <a:extLst>
              <a:ext uri="{FF2B5EF4-FFF2-40B4-BE49-F238E27FC236}">
                <a16:creationId xmlns:a16="http://schemas.microsoft.com/office/drawing/2014/main" id="{4A587EF9-2A0B-95D1-591B-E27DD09E4F54}"/>
              </a:ext>
              <a:ext uri="{C183D7F6-B498-43B3-948B-1728B52AA6E4}">
                <adec:decorative xmlns:adec="http://schemas.microsoft.com/office/drawing/2017/decorative" val="1"/>
              </a:ext>
            </a:extLst>
          </p:cNvPr>
          <p:cNvSpPr>
            <a:spLocks noGrp="1"/>
          </p:cNvSpPr>
          <p:nvPr>
            <p:ph type="body" sz="quarter" idx="24" hasCustomPrompt="1"/>
          </p:nvPr>
        </p:nvSpPr>
        <p:spPr>
          <a:xfrm>
            <a:off x="10864503"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10</a:t>
            </a:r>
          </a:p>
        </p:txBody>
      </p:sp>
      <p:sp>
        <p:nvSpPr>
          <p:cNvPr id="21" name="Text Placeholder 12">
            <a:extLst>
              <a:ext uri="{FF2B5EF4-FFF2-40B4-BE49-F238E27FC236}">
                <a16:creationId xmlns:a16="http://schemas.microsoft.com/office/drawing/2014/main" id="{086D90DD-BC9F-B04E-32F6-24C5A36BFD48}"/>
              </a:ext>
              <a:ext uri="{C183D7F6-B498-43B3-948B-1728B52AA6E4}">
                <adec:decorative xmlns:adec="http://schemas.microsoft.com/office/drawing/2017/decorative" val="1"/>
              </a:ext>
            </a:extLst>
          </p:cNvPr>
          <p:cNvSpPr>
            <a:spLocks noGrp="1"/>
          </p:cNvSpPr>
          <p:nvPr>
            <p:ph type="body" sz="quarter" idx="25" hasCustomPrompt="1"/>
          </p:nvPr>
        </p:nvSpPr>
        <p:spPr>
          <a:xfrm>
            <a:off x="12029160"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11</a:t>
            </a:r>
          </a:p>
        </p:txBody>
      </p:sp>
      <p:sp>
        <p:nvSpPr>
          <p:cNvPr id="22" name="Text Placeholder 12">
            <a:extLst>
              <a:ext uri="{FF2B5EF4-FFF2-40B4-BE49-F238E27FC236}">
                <a16:creationId xmlns:a16="http://schemas.microsoft.com/office/drawing/2014/main" id="{3A23C646-2477-E974-1E18-5168CFE51911}"/>
              </a:ext>
              <a:ext uri="{C183D7F6-B498-43B3-948B-1728B52AA6E4}">
                <adec:decorative xmlns:adec="http://schemas.microsoft.com/office/drawing/2017/decorative" val="1"/>
              </a:ext>
            </a:extLst>
          </p:cNvPr>
          <p:cNvSpPr>
            <a:spLocks noGrp="1"/>
          </p:cNvSpPr>
          <p:nvPr>
            <p:ph type="body" sz="quarter" idx="26" hasCustomPrompt="1"/>
          </p:nvPr>
        </p:nvSpPr>
        <p:spPr>
          <a:xfrm>
            <a:off x="13203442"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12</a:t>
            </a:r>
          </a:p>
        </p:txBody>
      </p:sp>
      <p:sp>
        <p:nvSpPr>
          <p:cNvPr id="9" name="Footer Placeholder">
            <a:extLst>
              <a:ext uri="{FF2B5EF4-FFF2-40B4-BE49-F238E27FC236}">
                <a16:creationId xmlns:a16="http://schemas.microsoft.com/office/drawing/2014/main" id="{E67D0289-0F1A-78C7-19D6-B8678F01112D}"/>
              </a:ext>
              <a:ext uri="{C183D7F6-B498-43B3-948B-1728B52AA6E4}">
                <adec:decorative xmlns:adec="http://schemas.microsoft.com/office/drawing/2017/decorative" val="1"/>
              </a:ext>
            </a:extLst>
          </p:cNvPr>
          <p:cNvSpPr>
            <a:spLocks noGrp="1"/>
          </p:cNvSpPr>
          <p:nvPr>
            <p:ph type="ftr" sz="quarter" idx="27"/>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245593905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Calendar - Year">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6234104-4291-30C1-F598-81634F980B09}"/>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903231498"/>
              </p:ext>
            </p:extLst>
          </p:nvPr>
        </p:nvGraphicFramePr>
        <p:xfrm>
          <a:off x="274320" y="782340"/>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JANUARY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FEBRUARY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MARCH</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APRIL</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graphicFrame>
        <p:nvGraphicFramePr>
          <p:cNvPr id="6" name="Table 5">
            <a:extLst>
              <a:ext uri="{FF2B5EF4-FFF2-40B4-BE49-F238E27FC236}">
                <a16:creationId xmlns:a16="http://schemas.microsoft.com/office/drawing/2014/main" id="{3EE9F235-3780-BE07-D0C3-4F95D99CE33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640590143"/>
              </p:ext>
            </p:extLst>
          </p:nvPr>
        </p:nvGraphicFramePr>
        <p:xfrm>
          <a:off x="274320" y="2955024"/>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MAY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JUNE</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JULY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AUGUST</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graphicFrame>
        <p:nvGraphicFramePr>
          <p:cNvPr id="7" name="Table 6">
            <a:extLst>
              <a:ext uri="{FF2B5EF4-FFF2-40B4-BE49-F238E27FC236}">
                <a16:creationId xmlns:a16="http://schemas.microsoft.com/office/drawing/2014/main" id="{25BAD1FB-BC9E-3D47-2D38-21CB03C9A99C}"/>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457094969"/>
              </p:ext>
            </p:extLst>
          </p:nvPr>
        </p:nvGraphicFramePr>
        <p:xfrm>
          <a:off x="274320" y="5127708"/>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SEPTEMBER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OCTOBER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NOVEMBER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DECEMBER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sp>
        <p:nvSpPr>
          <p:cNvPr id="38" name="Slide Number">
            <a:extLst>
              <a:ext uri="{FF2B5EF4-FFF2-40B4-BE49-F238E27FC236}">
                <a16:creationId xmlns:a16="http://schemas.microsoft.com/office/drawing/2014/main" id="{C9643D11-0CFF-DF91-042B-032F1A861BA2}"/>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Year Goes Here</a:t>
            </a:r>
          </a:p>
        </p:txBody>
      </p:sp>
      <p:sp>
        <p:nvSpPr>
          <p:cNvPr id="19" name="Text Placeholder 11">
            <a:extLst>
              <a:ext uri="{FF2B5EF4-FFF2-40B4-BE49-F238E27FC236}">
                <a16:creationId xmlns:a16="http://schemas.microsoft.com/office/drawing/2014/main" id="{1081B425-3B57-EB6A-7011-A04A424403B8}"/>
              </a:ext>
              <a:ext uri="{C183D7F6-B498-43B3-948B-1728B52AA6E4}">
                <adec:decorative xmlns:adec="http://schemas.microsoft.com/office/drawing/2017/decorative" val="1"/>
              </a:ext>
            </a:extLst>
          </p:cNvPr>
          <p:cNvSpPr>
            <a:spLocks noGrp="1"/>
          </p:cNvSpPr>
          <p:nvPr>
            <p:ph type="body" sz="quarter" idx="58" hasCustomPrompt="1"/>
          </p:nvPr>
        </p:nvSpPr>
        <p:spPr>
          <a:xfrm>
            <a:off x="36576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1" name="Text Placeholder 11">
            <a:extLst>
              <a:ext uri="{FF2B5EF4-FFF2-40B4-BE49-F238E27FC236}">
                <a16:creationId xmlns:a16="http://schemas.microsoft.com/office/drawing/2014/main" id="{C012AFA8-6503-83E9-168A-DF0E13D6CAD6}"/>
              </a:ext>
              <a:ext uri="{C183D7F6-B498-43B3-948B-1728B52AA6E4}">
                <adec:decorative xmlns:adec="http://schemas.microsoft.com/office/drawing/2017/decorative" val="1"/>
              </a:ext>
            </a:extLst>
          </p:cNvPr>
          <p:cNvSpPr>
            <a:spLocks noGrp="1"/>
          </p:cNvSpPr>
          <p:nvPr>
            <p:ph type="body" sz="quarter" idx="60" hasCustomPrompt="1"/>
          </p:nvPr>
        </p:nvSpPr>
        <p:spPr>
          <a:xfrm>
            <a:off x="389088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3" name="Text Placeholder 11">
            <a:extLst>
              <a:ext uri="{FF2B5EF4-FFF2-40B4-BE49-F238E27FC236}">
                <a16:creationId xmlns:a16="http://schemas.microsoft.com/office/drawing/2014/main" id="{3378B50A-D158-33D6-FFA5-AF78F0C64773}"/>
              </a:ext>
              <a:ext uri="{C183D7F6-B498-43B3-948B-1728B52AA6E4}">
                <adec:decorative xmlns:adec="http://schemas.microsoft.com/office/drawing/2017/decorative" val="1"/>
              </a:ext>
            </a:extLst>
          </p:cNvPr>
          <p:cNvSpPr>
            <a:spLocks noGrp="1"/>
          </p:cNvSpPr>
          <p:nvPr>
            <p:ph type="body" sz="quarter" idx="62" hasCustomPrompt="1"/>
          </p:nvPr>
        </p:nvSpPr>
        <p:spPr>
          <a:xfrm>
            <a:off x="739872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5" name="Text Placeholder 11">
            <a:extLst>
              <a:ext uri="{FF2B5EF4-FFF2-40B4-BE49-F238E27FC236}">
                <a16:creationId xmlns:a16="http://schemas.microsoft.com/office/drawing/2014/main" id="{021DB4FD-8F0C-89CB-9296-0A582340E4D0}"/>
              </a:ext>
              <a:ext uri="{C183D7F6-B498-43B3-948B-1728B52AA6E4}">
                <adec:decorative xmlns:adec="http://schemas.microsoft.com/office/drawing/2017/decorative" val="1"/>
              </a:ext>
            </a:extLst>
          </p:cNvPr>
          <p:cNvSpPr>
            <a:spLocks noGrp="1"/>
          </p:cNvSpPr>
          <p:nvPr>
            <p:ph type="body" sz="quarter" idx="64" hasCustomPrompt="1"/>
          </p:nvPr>
        </p:nvSpPr>
        <p:spPr>
          <a:xfrm>
            <a:off x="1093248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7" name="Text Placeholder 11">
            <a:extLst>
              <a:ext uri="{FF2B5EF4-FFF2-40B4-BE49-F238E27FC236}">
                <a16:creationId xmlns:a16="http://schemas.microsoft.com/office/drawing/2014/main" id="{6C54EBEA-BD75-A038-665E-22F2402D9E76}"/>
              </a:ext>
              <a:ext uri="{C183D7F6-B498-43B3-948B-1728B52AA6E4}">
                <adec:decorative xmlns:adec="http://schemas.microsoft.com/office/drawing/2017/decorative" val="1"/>
              </a:ext>
            </a:extLst>
          </p:cNvPr>
          <p:cNvSpPr>
            <a:spLocks noGrp="1"/>
          </p:cNvSpPr>
          <p:nvPr>
            <p:ph type="body" sz="quarter" idx="65" hasCustomPrompt="1"/>
          </p:nvPr>
        </p:nvSpPr>
        <p:spPr>
          <a:xfrm>
            <a:off x="36576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8" name="Text Placeholder 11">
            <a:extLst>
              <a:ext uri="{FF2B5EF4-FFF2-40B4-BE49-F238E27FC236}">
                <a16:creationId xmlns:a16="http://schemas.microsoft.com/office/drawing/2014/main" id="{1777003D-4650-4BAF-0AFA-EDBD0E83A7FE}"/>
              </a:ext>
              <a:ext uri="{C183D7F6-B498-43B3-948B-1728B52AA6E4}">
                <adec:decorative xmlns:adec="http://schemas.microsoft.com/office/drawing/2017/decorative" val="1"/>
              </a:ext>
            </a:extLst>
          </p:cNvPr>
          <p:cNvSpPr>
            <a:spLocks noGrp="1"/>
          </p:cNvSpPr>
          <p:nvPr>
            <p:ph type="body" sz="quarter" idx="66" hasCustomPrompt="1"/>
          </p:nvPr>
        </p:nvSpPr>
        <p:spPr>
          <a:xfrm>
            <a:off x="389088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9" name="Text Placeholder 11">
            <a:extLst>
              <a:ext uri="{FF2B5EF4-FFF2-40B4-BE49-F238E27FC236}">
                <a16:creationId xmlns:a16="http://schemas.microsoft.com/office/drawing/2014/main" id="{1F4DC032-F093-4512-020C-254A496E6E5C}"/>
              </a:ext>
              <a:ext uri="{C183D7F6-B498-43B3-948B-1728B52AA6E4}">
                <adec:decorative xmlns:adec="http://schemas.microsoft.com/office/drawing/2017/decorative" val="1"/>
              </a:ext>
            </a:extLst>
          </p:cNvPr>
          <p:cNvSpPr>
            <a:spLocks noGrp="1"/>
          </p:cNvSpPr>
          <p:nvPr>
            <p:ph type="body" sz="quarter" idx="67" hasCustomPrompt="1"/>
          </p:nvPr>
        </p:nvSpPr>
        <p:spPr>
          <a:xfrm>
            <a:off x="739872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0" name="Text Placeholder 11">
            <a:extLst>
              <a:ext uri="{FF2B5EF4-FFF2-40B4-BE49-F238E27FC236}">
                <a16:creationId xmlns:a16="http://schemas.microsoft.com/office/drawing/2014/main" id="{14C02DB2-7D5B-4474-A3AB-A2E1B576FA22}"/>
              </a:ext>
              <a:ext uri="{C183D7F6-B498-43B3-948B-1728B52AA6E4}">
                <adec:decorative xmlns:adec="http://schemas.microsoft.com/office/drawing/2017/decorative" val="1"/>
              </a:ext>
            </a:extLst>
          </p:cNvPr>
          <p:cNvSpPr>
            <a:spLocks noGrp="1"/>
          </p:cNvSpPr>
          <p:nvPr>
            <p:ph type="body" sz="quarter" idx="68" hasCustomPrompt="1"/>
          </p:nvPr>
        </p:nvSpPr>
        <p:spPr>
          <a:xfrm>
            <a:off x="1093248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1" name="Text Placeholder 11">
            <a:extLst>
              <a:ext uri="{FF2B5EF4-FFF2-40B4-BE49-F238E27FC236}">
                <a16:creationId xmlns:a16="http://schemas.microsoft.com/office/drawing/2014/main" id="{D0B647BA-860A-A55D-581F-9D6500D720CC}"/>
              </a:ext>
              <a:ext uri="{C183D7F6-B498-43B3-948B-1728B52AA6E4}">
                <adec:decorative xmlns:adec="http://schemas.microsoft.com/office/drawing/2017/decorative" val="1"/>
              </a:ext>
            </a:extLst>
          </p:cNvPr>
          <p:cNvSpPr>
            <a:spLocks noGrp="1"/>
          </p:cNvSpPr>
          <p:nvPr>
            <p:ph type="body" sz="quarter" idx="69" hasCustomPrompt="1"/>
          </p:nvPr>
        </p:nvSpPr>
        <p:spPr>
          <a:xfrm>
            <a:off x="36576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2" name="Text Placeholder 11">
            <a:extLst>
              <a:ext uri="{FF2B5EF4-FFF2-40B4-BE49-F238E27FC236}">
                <a16:creationId xmlns:a16="http://schemas.microsoft.com/office/drawing/2014/main" id="{6CC4B793-32C7-FF59-E180-538479F30EDF}"/>
              </a:ext>
              <a:ext uri="{C183D7F6-B498-43B3-948B-1728B52AA6E4}">
                <adec:decorative xmlns:adec="http://schemas.microsoft.com/office/drawing/2017/decorative" val="1"/>
              </a:ext>
            </a:extLst>
          </p:cNvPr>
          <p:cNvSpPr>
            <a:spLocks noGrp="1"/>
          </p:cNvSpPr>
          <p:nvPr>
            <p:ph type="body" sz="quarter" idx="70" hasCustomPrompt="1"/>
          </p:nvPr>
        </p:nvSpPr>
        <p:spPr>
          <a:xfrm>
            <a:off x="389088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3" name="Text Placeholder 11">
            <a:extLst>
              <a:ext uri="{FF2B5EF4-FFF2-40B4-BE49-F238E27FC236}">
                <a16:creationId xmlns:a16="http://schemas.microsoft.com/office/drawing/2014/main" id="{DA22FD65-C07E-9D95-56E0-D94700EB897B}"/>
              </a:ext>
              <a:ext uri="{C183D7F6-B498-43B3-948B-1728B52AA6E4}">
                <adec:decorative xmlns:adec="http://schemas.microsoft.com/office/drawing/2017/decorative" val="1"/>
              </a:ext>
            </a:extLst>
          </p:cNvPr>
          <p:cNvSpPr>
            <a:spLocks noGrp="1"/>
          </p:cNvSpPr>
          <p:nvPr>
            <p:ph type="body" sz="quarter" idx="71" hasCustomPrompt="1"/>
          </p:nvPr>
        </p:nvSpPr>
        <p:spPr>
          <a:xfrm>
            <a:off x="739872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4" name="Text Placeholder 11">
            <a:extLst>
              <a:ext uri="{FF2B5EF4-FFF2-40B4-BE49-F238E27FC236}">
                <a16:creationId xmlns:a16="http://schemas.microsoft.com/office/drawing/2014/main" id="{6DF2402F-2738-A695-BD0A-10888F4F462B}"/>
              </a:ext>
              <a:ext uri="{C183D7F6-B498-43B3-948B-1728B52AA6E4}">
                <adec:decorative xmlns:adec="http://schemas.microsoft.com/office/drawing/2017/decorative" val="1"/>
              </a:ext>
            </a:extLst>
          </p:cNvPr>
          <p:cNvSpPr>
            <a:spLocks noGrp="1"/>
          </p:cNvSpPr>
          <p:nvPr>
            <p:ph type="body" sz="quarter" idx="72" hasCustomPrompt="1"/>
          </p:nvPr>
        </p:nvSpPr>
        <p:spPr>
          <a:xfrm>
            <a:off x="1093248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6" name="Footer Placeholder">
            <a:extLst>
              <a:ext uri="{FF2B5EF4-FFF2-40B4-BE49-F238E27FC236}">
                <a16:creationId xmlns:a16="http://schemas.microsoft.com/office/drawing/2014/main" id="{704AB8CA-7A9C-2DD0-34A9-28BD69266BA0}"/>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401057827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Who is ArcBes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80C854-A4F7-4CDA-2297-31562ED22AF7}"/>
              </a:ext>
              <a:ext uri="{C183D7F6-B498-43B3-948B-1728B52AA6E4}">
                <adec:decorative xmlns:adec="http://schemas.microsoft.com/office/drawing/2017/decorative" val="1"/>
              </a:ext>
            </a:extLst>
          </p:cNvPr>
          <p:cNvSpPr/>
          <p:nvPr/>
        </p:nvSpPr>
        <p:spPr>
          <a:xfrm>
            <a:off x="54322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8D28B078-96E4-92EB-28EB-2B5265970A11}"/>
              </a:ext>
              <a:ext uri="{C183D7F6-B498-43B3-948B-1728B52AA6E4}">
                <adec:decorative xmlns:adec="http://schemas.microsoft.com/office/drawing/2017/decorative" val="1"/>
              </a:ext>
            </a:extLst>
          </p:cNvPr>
          <p:cNvSpPr/>
          <p:nvPr/>
        </p:nvSpPr>
        <p:spPr>
          <a:xfrm>
            <a:off x="95470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7F5FE70F-87D9-4BD5-B61F-CC82043A83A6}"/>
              </a:ext>
              <a:ext uri="{C183D7F6-B498-43B3-948B-1728B52AA6E4}">
                <adec:decorative xmlns:adec="http://schemas.microsoft.com/office/drawing/2017/decorative" val="1"/>
              </a:ext>
            </a:extLst>
          </p:cNvPr>
          <p:cNvSpPr/>
          <p:nvPr/>
        </p:nvSpPr>
        <p:spPr>
          <a:xfrm>
            <a:off x="96997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2" name="Rectangle 41">
            <a:extLst>
              <a:ext uri="{FF2B5EF4-FFF2-40B4-BE49-F238E27FC236}">
                <a16:creationId xmlns:a16="http://schemas.microsoft.com/office/drawing/2014/main" id="{384683BF-C8F9-4860-099C-B503B22DBF41}"/>
              </a:ext>
              <a:ext uri="{C183D7F6-B498-43B3-948B-1728B52AA6E4}">
                <adec:decorative xmlns:adec="http://schemas.microsoft.com/office/drawing/2017/decorative" val="1"/>
              </a:ext>
            </a:extLst>
          </p:cNvPr>
          <p:cNvSpPr/>
          <p:nvPr/>
        </p:nvSpPr>
        <p:spPr>
          <a:xfrm>
            <a:off x="13174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3" name="Rectangle 42">
            <a:extLst>
              <a:ext uri="{FF2B5EF4-FFF2-40B4-BE49-F238E27FC236}">
                <a16:creationId xmlns:a16="http://schemas.microsoft.com/office/drawing/2014/main" id="{22F4AC42-1303-1A1E-A394-4D82FA3C2B94}"/>
              </a:ext>
              <a:ext uri="{C183D7F6-B498-43B3-948B-1728B52AA6E4}">
                <adec:decorative xmlns:adec="http://schemas.microsoft.com/office/drawing/2017/decorative" val="1"/>
              </a:ext>
            </a:extLst>
          </p:cNvPr>
          <p:cNvSpPr/>
          <p:nvPr/>
        </p:nvSpPr>
        <p:spPr>
          <a:xfrm>
            <a:off x="14701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6" name="Rectangle 45">
            <a:extLst>
              <a:ext uri="{FF2B5EF4-FFF2-40B4-BE49-F238E27FC236}">
                <a16:creationId xmlns:a16="http://schemas.microsoft.com/office/drawing/2014/main" id="{EDF10A98-BE01-0B04-21E1-21C58F5A2EE2}"/>
              </a:ext>
              <a:ext uri="{C183D7F6-B498-43B3-948B-1728B52AA6E4}">
                <adec:decorative xmlns:adec="http://schemas.microsoft.com/office/drawing/2017/decorative" val="1"/>
              </a:ext>
            </a:extLst>
          </p:cNvPr>
          <p:cNvSpPr/>
          <p:nvPr/>
        </p:nvSpPr>
        <p:spPr>
          <a:xfrm>
            <a:off x="55849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7" name="Rectangle 46">
            <a:extLst>
              <a:ext uri="{FF2B5EF4-FFF2-40B4-BE49-F238E27FC236}">
                <a16:creationId xmlns:a16="http://schemas.microsoft.com/office/drawing/2014/main" id="{2BFE00AD-57AC-0580-9448-85FFB6764033}"/>
              </a:ext>
              <a:ext uri="{C183D7F6-B498-43B3-948B-1728B52AA6E4}">
                <adec:decorative xmlns:adec="http://schemas.microsoft.com/office/drawing/2017/decorative" val="1"/>
              </a:ext>
            </a:extLst>
          </p:cNvPr>
          <p:cNvSpPr/>
          <p:nvPr/>
        </p:nvSpPr>
        <p:spPr>
          <a:xfrm>
            <a:off x="537562" y="5562618"/>
            <a:ext cx="13555280" cy="424652"/>
          </a:xfrm>
          <a:prstGeom prst="rect">
            <a:avLst/>
          </a:prstGeom>
          <a:gradFill>
            <a:gsLst>
              <a:gs pos="74000">
                <a:schemeClr val="bg1">
                  <a:alpha val="60000"/>
                  <a:lumMod val="80000"/>
                  <a:lumOff val="20000"/>
                </a:schemeClr>
              </a:gs>
              <a:gs pos="25000">
                <a:schemeClr val="bg1">
                  <a:alpha val="60000"/>
                  <a:lumMod val="80000"/>
                  <a:lumOff val="20000"/>
                </a:schemeClr>
              </a:gs>
              <a:gs pos="0">
                <a:schemeClr val="bg1">
                  <a:lumMod val="85000"/>
                  <a:lumOff val="15000"/>
                  <a:alpha val="0"/>
                </a:schemeClr>
              </a:gs>
              <a:gs pos="100000">
                <a:schemeClr val="bg1">
                  <a:lumMod val="85000"/>
                  <a:lumOff val="15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solidFill>
                <a:schemeClr val="lt1"/>
              </a:solidFill>
              <a:latin typeface="Work Sans Medium" pitchFamily="2" charset="77"/>
            </a:endParaRPr>
          </a:p>
        </p:txBody>
      </p:sp>
      <p:sp>
        <p:nvSpPr>
          <p:cNvPr id="57" name="Title 1">
            <a:extLst>
              <a:ext uri="{FF2B5EF4-FFF2-40B4-BE49-F238E27FC236}">
                <a16:creationId xmlns:a16="http://schemas.microsoft.com/office/drawing/2014/main" id="{28FCF285-55A4-2312-4418-4D91A143D7D7}"/>
              </a:ext>
              <a:ext uri="{C183D7F6-B498-43B3-948B-1728B52AA6E4}">
                <adec:decorative xmlns:adec="http://schemas.microsoft.com/office/drawing/2017/decorative" val="1"/>
              </a:ext>
            </a:extLst>
          </p:cNvPr>
          <p:cNvSpPr txBox="1">
            <a:spLocks/>
          </p:cNvSpPr>
          <p:nvPr/>
        </p:nvSpPr>
        <p:spPr>
          <a:xfrm>
            <a:off x="4601680" y="922454"/>
            <a:ext cx="1773936"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920" b="1" i="0" spc="360">
                <a:solidFill>
                  <a:schemeClr val="tx1"/>
                </a:solidFill>
                <a:latin typeface="+mj-lt"/>
              </a:rPr>
              <a:t>MOTTO:</a:t>
            </a:r>
          </a:p>
        </p:txBody>
      </p:sp>
      <p:sp>
        <p:nvSpPr>
          <p:cNvPr id="59" name="Title 1">
            <a:extLst>
              <a:ext uri="{FF2B5EF4-FFF2-40B4-BE49-F238E27FC236}">
                <a16:creationId xmlns:a16="http://schemas.microsoft.com/office/drawing/2014/main" id="{A890599D-EECF-0F09-49D3-B0F11E822727}"/>
              </a:ext>
              <a:ext uri="{C183D7F6-B498-43B3-948B-1728B52AA6E4}">
                <adec:decorative xmlns:adec="http://schemas.microsoft.com/office/drawing/2017/decorative" val="1"/>
              </a:ext>
            </a:extLst>
          </p:cNvPr>
          <p:cNvSpPr txBox="1">
            <a:spLocks/>
          </p:cNvSpPr>
          <p:nvPr/>
        </p:nvSpPr>
        <p:spPr>
          <a:xfrm>
            <a:off x="6423794"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VISION</a:t>
            </a:r>
          </a:p>
        </p:txBody>
      </p:sp>
      <p:sp>
        <p:nvSpPr>
          <p:cNvPr id="60" name="Title 1">
            <a:extLst>
              <a:ext uri="{FF2B5EF4-FFF2-40B4-BE49-F238E27FC236}">
                <a16:creationId xmlns:a16="http://schemas.microsoft.com/office/drawing/2014/main" id="{3E8CCB18-5049-4D64-8FCA-E756F9BBFB32}"/>
              </a:ext>
              <a:ext uri="{C183D7F6-B498-43B3-948B-1728B52AA6E4}">
                <adec:decorative xmlns:adec="http://schemas.microsoft.com/office/drawing/2017/decorative" val="1"/>
              </a:ext>
            </a:extLst>
          </p:cNvPr>
          <p:cNvSpPr txBox="1">
            <a:spLocks/>
          </p:cNvSpPr>
          <p:nvPr/>
        </p:nvSpPr>
        <p:spPr>
          <a:xfrm>
            <a:off x="10312360" y="2219751"/>
            <a:ext cx="2347344"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STRATEGY</a:t>
            </a:r>
          </a:p>
        </p:txBody>
      </p:sp>
      <p:sp>
        <p:nvSpPr>
          <p:cNvPr id="62" name="TextBox 61">
            <a:extLst>
              <a:ext uri="{FF2B5EF4-FFF2-40B4-BE49-F238E27FC236}">
                <a16:creationId xmlns:a16="http://schemas.microsoft.com/office/drawing/2014/main" id="{6D8F2AE4-FAC3-80AC-5A9B-30BF48F9BE1A}"/>
              </a:ext>
              <a:ext uri="{C183D7F6-B498-43B3-948B-1728B52AA6E4}">
                <adec:decorative xmlns:adec="http://schemas.microsoft.com/office/drawing/2017/decorative" val="1"/>
              </a:ext>
            </a:extLst>
          </p:cNvPr>
          <p:cNvSpPr txBox="1"/>
          <p:nvPr/>
        </p:nvSpPr>
        <p:spPr>
          <a:xfrm>
            <a:off x="2117050"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Creativity</a:t>
            </a:r>
          </a:p>
        </p:txBody>
      </p:sp>
      <p:sp>
        <p:nvSpPr>
          <p:cNvPr id="63" name="TextBox 62">
            <a:extLst>
              <a:ext uri="{FF2B5EF4-FFF2-40B4-BE49-F238E27FC236}">
                <a16:creationId xmlns:a16="http://schemas.microsoft.com/office/drawing/2014/main" id="{D5FB36AF-48D6-372C-B1B4-6727BA749B92}"/>
              </a:ext>
              <a:ext uri="{C183D7F6-B498-43B3-948B-1728B52AA6E4}">
                <adec:decorative xmlns:adec="http://schemas.microsoft.com/office/drawing/2017/decorative" val="1"/>
              </a:ext>
            </a:extLst>
          </p:cNvPr>
          <p:cNvSpPr txBox="1"/>
          <p:nvPr/>
        </p:nvSpPr>
        <p:spPr>
          <a:xfrm>
            <a:off x="3987178"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Integrity</a:t>
            </a:r>
          </a:p>
        </p:txBody>
      </p:sp>
      <p:sp>
        <p:nvSpPr>
          <p:cNvPr id="64" name="TextBox 63">
            <a:extLst>
              <a:ext uri="{FF2B5EF4-FFF2-40B4-BE49-F238E27FC236}">
                <a16:creationId xmlns:a16="http://schemas.microsoft.com/office/drawing/2014/main" id="{5136A133-5FE3-CA91-8533-6986EE93A575}"/>
              </a:ext>
              <a:ext uri="{C183D7F6-B498-43B3-948B-1728B52AA6E4}">
                <adec:decorative xmlns:adec="http://schemas.microsoft.com/office/drawing/2017/decorative" val="1"/>
              </a:ext>
            </a:extLst>
          </p:cNvPr>
          <p:cNvSpPr txBox="1"/>
          <p:nvPr/>
        </p:nvSpPr>
        <p:spPr>
          <a:xfrm>
            <a:off x="5668153" y="6102984"/>
            <a:ext cx="1746398" cy="313932"/>
          </a:xfrm>
          <a:prstGeom prst="rect">
            <a:avLst/>
          </a:prstGeom>
          <a:noFill/>
        </p:spPr>
        <p:txBody>
          <a:bodyPr wrap="square">
            <a:spAutoFit/>
          </a:bodyPr>
          <a:lstStyle/>
          <a:p>
            <a:pPr marL="11431" algn="ctr" defTabSz="1097149">
              <a:defRPr/>
            </a:pPr>
            <a:r>
              <a:rPr lang="en-US" sz="1440" b="1">
                <a:solidFill>
                  <a:schemeClr val="tx1"/>
                </a:solidFill>
                <a:latin typeface="+mj-lt"/>
              </a:rPr>
              <a:t>Collaboration</a:t>
            </a:r>
          </a:p>
        </p:txBody>
      </p:sp>
      <p:sp>
        <p:nvSpPr>
          <p:cNvPr id="65" name="TextBox 64">
            <a:extLst>
              <a:ext uri="{FF2B5EF4-FFF2-40B4-BE49-F238E27FC236}">
                <a16:creationId xmlns:a16="http://schemas.microsoft.com/office/drawing/2014/main" id="{DAEA79EA-81DB-9161-E1BC-6B14D79929C6}"/>
              </a:ext>
              <a:ext uri="{C183D7F6-B498-43B3-948B-1728B52AA6E4}">
                <adec:decorative xmlns:adec="http://schemas.microsoft.com/office/drawing/2017/decorative" val="1"/>
              </a:ext>
            </a:extLst>
          </p:cNvPr>
          <p:cNvSpPr txBox="1"/>
          <p:nvPr/>
        </p:nvSpPr>
        <p:spPr>
          <a:xfrm>
            <a:off x="7567534"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Growth</a:t>
            </a:r>
          </a:p>
        </p:txBody>
      </p:sp>
      <p:sp>
        <p:nvSpPr>
          <p:cNvPr id="66" name="TextBox 65">
            <a:extLst>
              <a:ext uri="{FF2B5EF4-FFF2-40B4-BE49-F238E27FC236}">
                <a16:creationId xmlns:a16="http://schemas.microsoft.com/office/drawing/2014/main" id="{F52CA743-2C77-EE03-F261-0FE138D0F181}"/>
              </a:ext>
              <a:ext uri="{C183D7F6-B498-43B3-948B-1728B52AA6E4}">
                <adec:decorative xmlns:adec="http://schemas.microsoft.com/office/drawing/2017/decorative" val="1"/>
              </a:ext>
            </a:extLst>
          </p:cNvPr>
          <p:cNvSpPr txBox="1"/>
          <p:nvPr/>
        </p:nvSpPr>
        <p:spPr>
          <a:xfrm>
            <a:off x="9451073"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Excellence</a:t>
            </a:r>
          </a:p>
        </p:txBody>
      </p:sp>
      <p:sp>
        <p:nvSpPr>
          <p:cNvPr id="67" name="TextBox 66">
            <a:extLst>
              <a:ext uri="{FF2B5EF4-FFF2-40B4-BE49-F238E27FC236}">
                <a16:creationId xmlns:a16="http://schemas.microsoft.com/office/drawing/2014/main" id="{F65ABF9D-5F37-F375-2400-3DBF2776788E}"/>
              </a:ext>
              <a:ext uri="{C183D7F6-B498-43B3-948B-1728B52AA6E4}">
                <adec:decorative xmlns:adec="http://schemas.microsoft.com/office/drawing/2017/decorative" val="1"/>
              </a:ext>
            </a:extLst>
          </p:cNvPr>
          <p:cNvSpPr txBox="1"/>
          <p:nvPr/>
        </p:nvSpPr>
        <p:spPr>
          <a:xfrm>
            <a:off x="11298976"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Wellness</a:t>
            </a:r>
          </a:p>
        </p:txBody>
      </p:sp>
      <p:sp>
        <p:nvSpPr>
          <p:cNvPr id="76" name="Footer Placeholder">
            <a:extLst>
              <a:ext uri="{FF2B5EF4-FFF2-40B4-BE49-F238E27FC236}">
                <a16:creationId xmlns:a16="http://schemas.microsoft.com/office/drawing/2014/main" id="{EAFCC072-C60F-33E5-55CE-82F64B3CE8A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4" name="Title 1">
            <a:extLst>
              <a:ext uri="{FF2B5EF4-FFF2-40B4-BE49-F238E27FC236}">
                <a16:creationId xmlns:a16="http://schemas.microsoft.com/office/drawing/2014/main" id="{6E2A3DFF-2B9D-C871-BE45-8B070FE37AAB}"/>
              </a:ext>
              <a:ext uri="{C183D7F6-B498-43B3-948B-1728B52AA6E4}">
                <adec:decorative xmlns:adec="http://schemas.microsoft.com/office/drawing/2017/decorative" val="1"/>
              </a:ext>
            </a:extLst>
          </p:cNvPr>
          <p:cNvSpPr txBox="1">
            <a:spLocks/>
          </p:cNvSpPr>
          <p:nvPr/>
        </p:nvSpPr>
        <p:spPr>
          <a:xfrm>
            <a:off x="2313432"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MISSION</a:t>
            </a:r>
          </a:p>
        </p:txBody>
      </p:sp>
      <p:sp>
        <p:nvSpPr>
          <p:cNvPr id="78" name="Slide Number">
            <a:extLst>
              <a:ext uri="{FF2B5EF4-FFF2-40B4-BE49-F238E27FC236}">
                <a16:creationId xmlns:a16="http://schemas.microsoft.com/office/drawing/2014/main" id="{52A1F760-31A1-05FB-AB83-D9CF37E1A20D}"/>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58" name="ArcBest Motto">
            <a:extLst>
              <a:ext uri="{FF2B5EF4-FFF2-40B4-BE49-F238E27FC236}">
                <a16:creationId xmlns:a16="http://schemas.microsoft.com/office/drawing/2014/main" id="{5C85D90C-EEEA-331D-5810-89E9FBCFC27A}"/>
              </a:ext>
            </a:extLst>
          </p:cNvPr>
          <p:cNvSpPr txBox="1"/>
          <p:nvPr/>
        </p:nvSpPr>
        <p:spPr>
          <a:xfrm>
            <a:off x="6375616" y="822960"/>
            <a:ext cx="2991986" cy="424732"/>
          </a:xfrm>
          <a:prstGeom prst="rect">
            <a:avLst/>
          </a:prstGeom>
          <a:noFill/>
        </p:spPr>
        <p:txBody>
          <a:bodyPr wrap="square">
            <a:spAutoFit/>
          </a:bodyPr>
          <a:lstStyle/>
          <a:p>
            <a:pPr marL="11431" defTabSz="1097149">
              <a:defRPr/>
            </a:pPr>
            <a:r>
              <a:rPr lang="en-US" sz="2160" b="1" i="1">
                <a:solidFill>
                  <a:schemeClr val="accent1"/>
                </a:solidFill>
                <a:latin typeface="Work Sans SemiBold" pitchFamily="2" charset="77"/>
              </a:rPr>
              <a:t>“We’ll find a way”</a:t>
            </a:r>
          </a:p>
        </p:txBody>
      </p:sp>
      <p:sp>
        <p:nvSpPr>
          <p:cNvPr id="54" name="Mission">
            <a:extLst>
              <a:ext uri="{FF2B5EF4-FFF2-40B4-BE49-F238E27FC236}">
                <a16:creationId xmlns:a16="http://schemas.microsoft.com/office/drawing/2014/main" id="{6B172BCD-8AAB-62B5-FE88-F2B04FB1A54E}"/>
              </a:ext>
            </a:extLst>
          </p:cNvPr>
          <p:cNvSpPr txBox="1"/>
          <p:nvPr/>
        </p:nvSpPr>
        <p:spPr>
          <a:xfrm>
            <a:off x="1802142" y="2643958"/>
            <a:ext cx="2758876" cy="1569660"/>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a:solidFill>
                  <a:schemeClr val="tx1"/>
                </a:solidFill>
                <a:latin typeface="+mj-lt"/>
              </a:rPr>
              <a:t>To connect and positively impact the world through solving logistics challenges</a:t>
            </a:r>
          </a:p>
        </p:txBody>
      </p:sp>
      <p:sp>
        <p:nvSpPr>
          <p:cNvPr id="55" name="Vision">
            <a:extLst>
              <a:ext uri="{FF2B5EF4-FFF2-40B4-BE49-F238E27FC236}">
                <a16:creationId xmlns:a16="http://schemas.microsoft.com/office/drawing/2014/main" id="{975C0810-C063-B720-6AE3-8AC9F0A8967E}"/>
              </a:ext>
            </a:extLst>
          </p:cNvPr>
          <p:cNvSpPr txBox="1"/>
          <p:nvPr/>
        </p:nvSpPr>
        <p:spPr>
          <a:xfrm>
            <a:off x="5705942" y="2643958"/>
            <a:ext cx="3198286"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be the leading logistics partner and innovator, working with customers to build better supply chains across the globe</a:t>
            </a:r>
          </a:p>
        </p:txBody>
      </p:sp>
      <p:sp>
        <p:nvSpPr>
          <p:cNvPr id="56" name="Strategy">
            <a:extLst>
              <a:ext uri="{FF2B5EF4-FFF2-40B4-BE49-F238E27FC236}">
                <a16:creationId xmlns:a16="http://schemas.microsoft.com/office/drawing/2014/main" id="{4828F07C-7E41-42D8-F2C0-EE0C16D36325}"/>
              </a:ext>
            </a:extLst>
          </p:cNvPr>
          <p:cNvSpPr txBox="1"/>
          <p:nvPr/>
        </p:nvSpPr>
        <p:spPr>
          <a:xfrm>
            <a:off x="9915103" y="2643958"/>
            <a:ext cx="3141859"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drive long-term value by delivering a premium experience and growing informed, trusted, innovative relationships</a:t>
            </a:r>
          </a:p>
        </p:txBody>
      </p:sp>
      <p:sp>
        <p:nvSpPr>
          <p:cNvPr id="61" name="ArcBest">
            <a:extLst>
              <a:ext uri="{FF2B5EF4-FFF2-40B4-BE49-F238E27FC236}">
                <a16:creationId xmlns:a16="http://schemas.microsoft.com/office/drawing/2014/main" id="{142694EC-7A54-1DFA-E0F0-FDEED9E05C62}"/>
              </a:ext>
              <a:ext uri="{C183D7F6-B498-43B3-948B-1728B52AA6E4}">
                <adec:decorative xmlns:adec="http://schemas.microsoft.com/office/drawing/2017/decorative" val="0"/>
              </a:ext>
            </a:extLst>
          </p:cNvPr>
          <p:cNvSpPr txBox="1">
            <a:spLocks/>
          </p:cNvSpPr>
          <p:nvPr/>
        </p:nvSpPr>
        <p:spPr>
          <a:xfrm>
            <a:off x="749810" y="5639749"/>
            <a:ext cx="1052334"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320" b="1" i="0" spc="360">
                <a:solidFill>
                  <a:schemeClr val="accent1"/>
                </a:solidFill>
                <a:latin typeface="+mj-lt"/>
              </a:rPr>
              <a:t>VALUES</a:t>
            </a:r>
          </a:p>
        </p:txBody>
      </p:sp>
      <p:sp>
        <p:nvSpPr>
          <p:cNvPr id="68" name="Creativity">
            <a:extLst>
              <a:ext uri="{FF2B5EF4-FFF2-40B4-BE49-F238E27FC236}">
                <a16:creationId xmlns:a16="http://schemas.microsoft.com/office/drawing/2014/main" id="{ACFE69C7-D48B-CC86-4DE3-0273EAE6D7EB}"/>
              </a:ext>
            </a:extLst>
          </p:cNvPr>
          <p:cNvSpPr txBox="1"/>
          <p:nvPr/>
        </p:nvSpPr>
        <p:spPr>
          <a:xfrm>
            <a:off x="1965341"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create solutions</a:t>
            </a:r>
          </a:p>
        </p:txBody>
      </p:sp>
      <p:sp>
        <p:nvSpPr>
          <p:cNvPr id="69" name="Integrity">
            <a:extLst>
              <a:ext uri="{FF2B5EF4-FFF2-40B4-BE49-F238E27FC236}">
                <a16:creationId xmlns:a16="http://schemas.microsoft.com/office/drawing/2014/main" id="{7A0E886F-0402-ADC0-5300-9459A2D8EA33}"/>
              </a:ext>
            </a:extLst>
          </p:cNvPr>
          <p:cNvSpPr txBox="1"/>
          <p:nvPr/>
        </p:nvSpPr>
        <p:spPr>
          <a:xfrm>
            <a:off x="3835469"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do the </a:t>
            </a:r>
            <a:br>
              <a:rPr lang="en-US" sz="1260" b="1">
                <a:solidFill>
                  <a:schemeClr val="tx1"/>
                </a:solidFill>
                <a:latin typeface="+mj-lt"/>
              </a:rPr>
            </a:br>
            <a:r>
              <a:rPr lang="en-US" sz="1260" b="1">
                <a:solidFill>
                  <a:schemeClr val="tx1"/>
                </a:solidFill>
                <a:latin typeface="+mj-lt"/>
              </a:rPr>
              <a:t>right thing</a:t>
            </a:r>
          </a:p>
        </p:txBody>
      </p:sp>
      <p:sp>
        <p:nvSpPr>
          <p:cNvPr id="70" name="Collaboration">
            <a:extLst>
              <a:ext uri="{FF2B5EF4-FFF2-40B4-BE49-F238E27FC236}">
                <a16:creationId xmlns:a16="http://schemas.microsoft.com/office/drawing/2014/main" id="{A9C35A6D-EB29-3EA9-CD12-8F22FE2BF68C}"/>
              </a:ext>
            </a:extLst>
          </p:cNvPr>
          <p:cNvSpPr txBox="1"/>
          <p:nvPr/>
        </p:nvSpPr>
        <p:spPr>
          <a:xfrm>
            <a:off x="5705942" y="6450368"/>
            <a:ext cx="1645920" cy="284693"/>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work together</a:t>
            </a:r>
          </a:p>
        </p:txBody>
      </p:sp>
      <p:sp>
        <p:nvSpPr>
          <p:cNvPr id="71" name="Growth">
            <a:extLst>
              <a:ext uri="{FF2B5EF4-FFF2-40B4-BE49-F238E27FC236}">
                <a16:creationId xmlns:a16="http://schemas.microsoft.com/office/drawing/2014/main" id="{4F592E4D-FE42-ACB1-3493-01E727428282}"/>
              </a:ext>
            </a:extLst>
          </p:cNvPr>
          <p:cNvSpPr txBox="1"/>
          <p:nvPr/>
        </p:nvSpPr>
        <p:spPr>
          <a:xfrm>
            <a:off x="7452343" y="6450368"/>
            <a:ext cx="1915261"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grow our people and our business</a:t>
            </a:r>
          </a:p>
        </p:txBody>
      </p:sp>
      <p:sp>
        <p:nvSpPr>
          <p:cNvPr id="72" name="Excellence">
            <a:extLst>
              <a:ext uri="{FF2B5EF4-FFF2-40B4-BE49-F238E27FC236}">
                <a16:creationId xmlns:a16="http://schemas.microsoft.com/office/drawing/2014/main" id="{7910DC4F-9EFD-FD14-DC76-EADED984B07E}"/>
              </a:ext>
            </a:extLst>
          </p:cNvPr>
          <p:cNvSpPr txBox="1"/>
          <p:nvPr/>
        </p:nvSpPr>
        <p:spPr>
          <a:xfrm>
            <a:off x="9468080"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exceed expectations</a:t>
            </a:r>
          </a:p>
        </p:txBody>
      </p:sp>
      <p:sp>
        <p:nvSpPr>
          <p:cNvPr id="73" name="Wellness">
            <a:extLst>
              <a:ext uri="{FF2B5EF4-FFF2-40B4-BE49-F238E27FC236}">
                <a16:creationId xmlns:a16="http://schemas.microsoft.com/office/drawing/2014/main" id="{F8999A58-992E-6299-66BF-666F8E296732}"/>
              </a:ext>
            </a:extLst>
          </p:cNvPr>
          <p:cNvSpPr txBox="1"/>
          <p:nvPr/>
        </p:nvSpPr>
        <p:spPr>
          <a:xfrm>
            <a:off x="11390908" y="6450368"/>
            <a:ext cx="1496068"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embrace total health</a:t>
            </a:r>
          </a:p>
        </p:txBody>
      </p:sp>
      <p:pic>
        <p:nvPicPr>
          <p:cNvPr id="2" name="Graphic 1">
            <a:extLst>
              <a:ext uri="{FF2B5EF4-FFF2-40B4-BE49-F238E27FC236}">
                <a16:creationId xmlns:a16="http://schemas.microsoft.com/office/drawing/2014/main" id="{690079C8-88AA-1876-11A4-7E72116D04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17954" y="5261508"/>
            <a:ext cx="987552" cy="987552"/>
          </a:xfrm>
          <a:prstGeom prst="rect">
            <a:avLst/>
          </a:prstGeom>
        </p:spPr>
      </p:pic>
      <p:pic>
        <p:nvPicPr>
          <p:cNvPr id="3" name="Graphic 2">
            <a:extLst>
              <a:ext uri="{FF2B5EF4-FFF2-40B4-BE49-F238E27FC236}">
                <a16:creationId xmlns:a16="http://schemas.microsoft.com/office/drawing/2014/main" id="{31ED05D6-995E-E184-65E8-9B9EB60A13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66478" y="5261508"/>
            <a:ext cx="987552" cy="987552"/>
          </a:xfrm>
          <a:prstGeom prst="rect">
            <a:avLst/>
          </a:prstGeom>
        </p:spPr>
      </p:pic>
      <p:pic>
        <p:nvPicPr>
          <p:cNvPr id="4" name="Graphic 3">
            <a:extLst>
              <a:ext uri="{FF2B5EF4-FFF2-40B4-BE49-F238E27FC236}">
                <a16:creationId xmlns:a16="http://schemas.microsoft.com/office/drawing/2014/main" id="{AF7EAF2C-4AB6-EE17-5DA7-2AD463C216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69430" y="5261508"/>
            <a:ext cx="987552" cy="987552"/>
          </a:xfrm>
          <a:prstGeom prst="rect">
            <a:avLst/>
          </a:prstGeom>
        </p:spPr>
      </p:pic>
      <p:pic>
        <p:nvPicPr>
          <p:cNvPr id="5" name="Graphic 4">
            <a:extLst>
              <a:ext uri="{FF2B5EF4-FFF2-40B4-BE49-F238E27FC236}">
                <a16:creationId xmlns:a16="http://schemas.microsoft.com/office/drawing/2014/main" id="{8C92646C-9846-9D4A-31C0-EA4F459250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93692" y="5261508"/>
            <a:ext cx="987552" cy="987552"/>
          </a:xfrm>
          <a:prstGeom prst="rect">
            <a:avLst/>
          </a:prstGeom>
        </p:spPr>
      </p:pic>
      <p:pic>
        <p:nvPicPr>
          <p:cNvPr id="6" name="Graphic 5">
            <a:extLst>
              <a:ext uri="{FF2B5EF4-FFF2-40B4-BE49-F238E27FC236}">
                <a16:creationId xmlns:a16="http://schemas.microsoft.com/office/drawing/2014/main" id="{1E4D46BB-4CBA-FAA6-5377-8C58596D09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42216" y="5261508"/>
            <a:ext cx="987552" cy="987552"/>
          </a:xfrm>
          <a:prstGeom prst="rect">
            <a:avLst/>
          </a:prstGeom>
        </p:spPr>
      </p:pic>
      <p:pic>
        <p:nvPicPr>
          <p:cNvPr id="7" name="Graphic 6">
            <a:extLst>
              <a:ext uri="{FF2B5EF4-FFF2-40B4-BE49-F238E27FC236}">
                <a16:creationId xmlns:a16="http://schemas.microsoft.com/office/drawing/2014/main" id="{DA9D0DA4-2D92-41AA-703B-17D8981D30C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645166" y="5261508"/>
            <a:ext cx="987552" cy="987552"/>
          </a:xfrm>
          <a:prstGeom prst="rect">
            <a:avLst/>
          </a:prstGeom>
        </p:spPr>
      </p:pic>
      <p:sp>
        <p:nvSpPr>
          <p:cNvPr id="17" name="Title 1">
            <a:extLst>
              <a:ext uri="{FF2B5EF4-FFF2-40B4-BE49-F238E27FC236}">
                <a16:creationId xmlns:a16="http://schemas.microsoft.com/office/drawing/2014/main" id="{682C9B2A-4AF4-8DCE-1058-A8B8889D9A96}"/>
              </a:ext>
              <a:ext uri="{C183D7F6-B498-43B3-948B-1728B52AA6E4}">
                <adec:decorative xmlns:adec="http://schemas.microsoft.com/office/drawing/2017/decorative" val="1"/>
              </a:ext>
            </a:extLst>
          </p:cNvPr>
          <p:cNvSpPr txBox="1">
            <a:spLocks/>
          </p:cNvSpPr>
          <p:nvPr/>
        </p:nvSpPr>
        <p:spPr>
          <a:xfrm>
            <a:off x="4601680" y="922454"/>
            <a:ext cx="1773936"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920" b="1" i="0" spc="360">
                <a:solidFill>
                  <a:schemeClr val="tx1"/>
                </a:solidFill>
                <a:latin typeface="+mj-lt"/>
              </a:rPr>
              <a:t>MOTTO:</a:t>
            </a:r>
          </a:p>
        </p:txBody>
      </p:sp>
      <p:sp>
        <p:nvSpPr>
          <p:cNvPr id="18" name="Title 1">
            <a:extLst>
              <a:ext uri="{FF2B5EF4-FFF2-40B4-BE49-F238E27FC236}">
                <a16:creationId xmlns:a16="http://schemas.microsoft.com/office/drawing/2014/main" id="{55F4F35D-3AE8-341F-D234-5582A5419702}"/>
              </a:ext>
              <a:ext uri="{C183D7F6-B498-43B3-948B-1728B52AA6E4}">
                <adec:decorative xmlns:adec="http://schemas.microsoft.com/office/drawing/2017/decorative" val="1"/>
              </a:ext>
            </a:extLst>
          </p:cNvPr>
          <p:cNvSpPr txBox="1">
            <a:spLocks/>
          </p:cNvSpPr>
          <p:nvPr/>
        </p:nvSpPr>
        <p:spPr>
          <a:xfrm>
            <a:off x="6423794"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VISION</a:t>
            </a:r>
          </a:p>
        </p:txBody>
      </p:sp>
      <p:sp>
        <p:nvSpPr>
          <p:cNvPr id="19" name="Title 1">
            <a:extLst>
              <a:ext uri="{FF2B5EF4-FFF2-40B4-BE49-F238E27FC236}">
                <a16:creationId xmlns:a16="http://schemas.microsoft.com/office/drawing/2014/main" id="{151C0226-1F13-0716-D152-1FD3E7050D93}"/>
              </a:ext>
              <a:ext uri="{C183D7F6-B498-43B3-948B-1728B52AA6E4}">
                <adec:decorative xmlns:adec="http://schemas.microsoft.com/office/drawing/2017/decorative" val="1"/>
              </a:ext>
            </a:extLst>
          </p:cNvPr>
          <p:cNvSpPr txBox="1">
            <a:spLocks/>
          </p:cNvSpPr>
          <p:nvPr/>
        </p:nvSpPr>
        <p:spPr>
          <a:xfrm>
            <a:off x="10312360" y="2219751"/>
            <a:ext cx="2347344"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STRATEGY</a:t>
            </a:r>
          </a:p>
        </p:txBody>
      </p:sp>
      <p:sp>
        <p:nvSpPr>
          <p:cNvPr id="20" name="TextBox 19">
            <a:extLst>
              <a:ext uri="{FF2B5EF4-FFF2-40B4-BE49-F238E27FC236}">
                <a16:creationId xmlns:a16="http://schemas.microsoft.com/office/drawing/2014/main" id="{73562F36-9707-CA10-E154-565DA2995917}"/>
              </a:ext>
              <a:ext uri="{C183D7F6-B498-43B3-948B-1728B52AA6E4}">
                <adec:decorative xmlns:adec="http://schemas.microsoft.com/office/drawing/2017/decorative" val="1"/>
              </a:ext>
            </a:extLst>
          </p:cNvPr>
          <p:cNvSpPr txBox="1"/>
          <p:nvPr/>
        </p:nvSpPr>
        <p:spPr>
          <a:xfrm>
            <a:off x="2117050"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Creativity</a:t>
            </a:r>
          </a:p>
        </p:txBody>
      </p:sp>
      <p:sp>
        <p:nvSpPr>
          <p:cNvPr id="21" name="TextBox 20">
            <a:extLst>
              <a:ext uri="{FF2B5EF4-FFF2-40B4-BE49-F238E27FC236}">
                <a16:creationId xmlns:a16="http://schemas.microsoft.com/office/drawing/2014/main" id="{B54808A8-923D-CBA2-88B2-434B0B180592}"/>
              </a:ext>
              <a:ext uri="{C183D7F6-B498-43B3-948B-1728B52AA6E4}">
                <adec:decorative xmlns:adec="http://schemas.microsoft.com/office/drawing/2017/decorative" val="1"/>
              </a:ext>
            </a:extLst>
          </p:cNvPr>
          <p:cNvSpPr txBox="1"/>
          <p:nvPr/>
        </p:nvSpPr>
        <p:spPr>
          <a:xfrm>
            <a:off x="3987178"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Integrity</a:t>
            </a:r>
          </a:p>
        </p:txBody>
      </p:sp>
      <p:sp>
        <p:nvSpPr>
          <p:cNvPr id="22" name="TextBox 21">
            <a:extLst>
              <a:ext uri="{FF2B5EF4-FFF2-40B4-BE49-F238E27FC236}">
                <a16:creationId xmlns:a16="http://schemas.microsoft.com/office/drawing/2014/main" id="{89E8E409-B707-63E7-71A9-A1B8AC75E105}"/>
              </a:ext>
              <a:ext uri="{C183D7F6-B498-43B3-948B-1728B52AA6E4}">
                <adec:decorative xmlns:adec="http://schemas.microsoft.com/office/drawing/2017/decorative" val="1"/>
              </a:ext>
            </a:extLst>
          </p:cNvPr>
          <p:cNvSpPr txBox="1"/>
          <p:nvPr/>
        </p:nvSpPr>
        <p:spPr>
          <a:xfrm>
            <a:off x="5668153" y="6102984"/>
            <a:ext cx="1746398" cy="313932"/>
          </a:xfrm>
          <a:prstGeom prst="rect">
            <a:avLst/>
          </a:prstGeom>
          <a:noFill/>
        </p:spPr>
        <p:txBody>
          <a:bodyPr wrap="square">
            <a:spAutoFit/>
          </a:bodyPr>
          <a:lstStyle/>
          <a:p>
            <a:pPr marL="11431" algn="ctr" defTabSz="1097149">
              <a:defRPr/>
            </a:pPr>
            <a:r>
              <a:rPr lang="en-US" sz="1440" b="1">
                <a:solidFill>
                  <a:schemeClr val="tx1"/>
                </a:solidFill>
                <a:latin typeface="+mj-lt"/>
              </a:rPr>
              <a:t>Collaboration</a:t>
            </a:r>
          </a:p>
        </p:txBody>
      </p:sp>
      <p:sp>
        <p:nvSpPr>
          <p:cNvPr id="23" name="TextBox 22">
            <a:extLst>
              <a:ext uri="{FF2B5EF4-FFF2-40B4-BE49-F238E27FC236}">
                <a16:creationId xmlns:a16="http://schemas.microsoft.com/office/drawing/2014/main" id="{BCA47420-1B0B-2B16-3E97-1FE99E7ED748}"/>
              </a:ext>
              <a:ext uri="{C183D7F6-B498-43B3-948B-1728B52AA6E4}">
                <adec:decorative xmlns:adec="http://schemas.microsoft.com/office/drawing/2017/decorative" val="1"/>
              </a:ext>
            </a:extLst>
          </p:cNvPr>
          <p:cNvSpPr txBox="1"/>
          <p:nvPr/>
        </p:nvSpPr>
        <p:spPr>
          <a:xfrm>
            <a:off x="7567534"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Growth</a:t>
            </a:r>
          </a:p>
        </p:txBody>
      </p:sp>
      <p:sp>
        <p:nvSpPr>
          <p:cNvPr id="24" name="TextBox 23">
            <a:extLst>
              <a:ext uri="{FF2B5EF4-FFF2-40B4-BE49-F238E27FC236}">
                <a16:creationId xmlns:a16="http://schemas.microsoft.com/office/drawing/2014/main" id="{3DA5720B-7609-A128-4D56-9A8488B0027C}"/>
              </a:ext>
              <a:ext uri="{C183D7F6-B498-43B3-948B-1728B52AA6E4}">
                <adec:decorative xmlns:adec="http://schemas.microsoft.com/office/drawing/2017/decorative" val="1"/>
              </a:ext>
            </a:extLst>
          </p:cNvPr>
          <p:cNvSpPr txBox="1"/>
          <p:nvPr/>
        </p:nvSpPr>
        <p:spPr>
          <a:xfrm>
            <a:off x="9451073"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Excellence</a:t>
            </a:r>
          </a:p>
        </p:txBody>
      </p:sp>
      <p:sp>
        <p:nvSpPr>
          <p:cNvPr id="25" name="TextBox 24">
            <a:extLst>
              <a:ext uri="{FF2B5EF4-FFF2-40B4-BE49-F238E27FC236}">
                <a16:creationId xmlns:a16="http://schemas.microsoft.com/office/drawing/2014/main" id="{385A9194-9362-749B-2175-FFC90A147927}"/>
              </a:ext>
              <a:ext uri="{C183D7F6-B498-43B3-948B-1728B52AA6E4}">
                <adec:decorative xmlns:adec="http://schemas.microsoft.com/office/drawing/2017/decorative" val="1"/>
              </a:ext>
            </a:extLst>
          </p:cNvPr>
          <p:cNvSpPr txBox="1"/>
          <p:nvPr/>
        </p:nvSpPr>
        <p:spPr>
          <a:xfrm>
            <a:off x="11298976"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Wellness</a:t>
            </a:r>
          </a:p>
        </p:txBody>
      </p:sp>
      <p:sp>
        <p:nvSpPr>
          <p:cNvPr id="27" name="Title 1">
            <a:extLst>
              <a:ext uri="{FF2B5EF4-FFF2-40B4-BE49-F238E27FC236}">
                <a16:creationId xmlns:a16="http://schemas.microsoft.com/office/drawing/2014/main" id="{1D7EF78A-FD78-A8C6-0533-9ED39910F561}"/>
              </a:ext>
              <a:ext uri="{C183D7F6-B498-43B3-948B-1728B52AA6E4}">
                <adec:decorative xmlns:adec="http://schemas.microsoft.com/office/drawing/2017/decorative" val="1"/>
              </a:ext>
            </a:extLst>
          </p:cNvPr>
          <p:cNvSpPr txBox="1">
            <a:spLocks/>
          </p:cNvSpPr>
          <p:nvPr/>
        </p:nvSpPr>
        <p:spPr>
          <a:xfrm>
            <a:off x="2313432"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MISSION</a:t>
            </a:r>
          </a:p>
        </p:txBody>
      </p:sp>
      <p:sp>
        <p:nvSpPr>
          <p:cNvPr id="28" name="ArcBest Motto">
            <a:extLst>
              <a:ext uri="{FF2B5EF4-FFF2-40B4-BE49-F238E27FC236}">
                <a16:creationId xmlns:a16="http://schemas.microsoft.com/office/drawing/2014/main" id="{7CAA64DF-72C0-BA68-916D-AED56A87F176}"/>
              </a:ext>
            </a:extLst>
          </p:cNvPr>
          <p:cNvSpPr txBox="1"/>
          <p:nvPr/>
        </p:nvSpPr>
        <p:spPr>
          <a:xfrm>
            <a:off x="6375616" y="822960"/>
            <a:ext cx="2991986" cy="424732"/>
          </a:xfrm>
          <a:prstGeom prst="rect">
            <a:avLst/>
          </a:prstGeom>
          <a:noFill/>
        </p:spPr>
        <p:txBody>
          <a:bodyPr wrap="square">
            <a:spAutoFit/>
          </a:bodyPr>
          <a:lstStyle/>
          <a:p>
            <a:pPr marL="11431" defTabSz="1097149">
              <a:defRPr/>
            </a:pPr>
            <a:r>
              <a:rPr lang="en-US" sz="2160" b="1" i="1">
                <a:solidFill>
                  <a:schemeClr val="accent1"/>
                </a:solidFill>
                <a:latin typeface="Work Sans SemiBold" pitchFamily="2" charset="77"/>
              </a:rPr>
              <a:t>“We’ll find a way”</a:t>
            </a:r>
          </a:p>
        </p:txBody>
      </p:sp>
      <p:sp>
        <p:nvSpPr>
          <p:cNvPr id="29" name="Mission">
            <a:extLst>
              <a:ext uri="{FF2B5EF4-FFF2-40B4-BE49-F238E27FC236}">
                <a16:creationId xmlns:a16="http://schemas.microsoft.com/office/drawing/2014/main" id="{927301C5-28AA-F03C-0285-7486CA051B63}"/>
              </a:ext>
            </a:extLst>
          </p:cNvPr>
          <p:cNvSpPr txBox="1"/>
          <p:nvPr/>
        </p:nvSpPr>
        <p:spPr>
          <a:xfrm>
            <a:off x="1802142" y="2643958"/>
            <a:ext cx="2758876" cy="1569660"/>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a:solidFill>
                  <a:schemeClr val="tx1"/>
                </a:solidFill>
                <a:latin typeface="+mj-lt"/>
              </a:rPr>
              <a:t>To connect and positively impact the world through solving logistics challenges</a:t>
            </a:r>
          </a:p>
        </p:txBody>
      </p:sp>
      <p:sp>
        <p:nvSpPr>
          <p:cNvPr id="30" name="Vision">
            <a:extLst>
              <a:ext uri="{FF2B5EF4-FFF2-40B4-BE49-F238E27FC236}">
                <a16:creationId xmlns:a16="http://schemas.microsoft.com/office/drawing/2014/main" id="{07A92C55-A355-0BC1-D86F-80C2CAC3B0C2}"/>
              </a:ext>
            </a:extLst>
          </p:cNvPr>
          <p:cNvSpPr txBox="1"/>
          <p:nvPr/>
        </p:nvSpPr>
        <p:spPr>
          <a:xfrm>
            <a:off x="5705942" y="2643958"/>
            <a:ext cx="3198286"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be the leading logistics partner and innovator, working with customers to build better supply chains across the globe</a:t>
            </a:r>
          </a:p>
        </p:txBody>
      </p:sp>
      <p:sp>
        <p:nvSpPr>
          <p:cNvPr id="31" name="Strategy">
            <a:extLst>
              <a:ext uri="{FF2B5EF4-FFF2-40B4-BE49-F238E27FC236}">
                <a16:creationId xmlns:a16="http://schemas.microsoft.com/office/drawing/2014/main" id="{26CF125D-9BB1-C6CB-C67F-2BCCCFD5343D}"/>
              </a:ext>
            </a:extLst>
          </p:cNvPr>
          <p:cNvSpPr txBox="1"/>
          <p:nvPr/>
        </p:nvSpPr>
        <p:spPr>
          <a:xfrm>
            <a:off x="9915103" y="2643958"/>
            <a:ext cx="3141859"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drive long-term value by delivering a premium experience and growing informed, trusted, innovative relationships</a:t>
            </a:r>
          </a:p>
        </p:txBody>
      </p:sp>
      <p:sp>
        <p:nvSpPr>
          <p:cNvPr id="32" name="ArcBest">
            <a:extLst>
              <a:ext uri="{FF2B5EF4-FFF2-40B4-BE49-F238E27FC236}">
                <a16:creationId xmlns:a16="http://schemas.microsoft.com/office/drawing/2014/main" id="{B61AC9A0-D04C-0734-81E6-2AA5BD1BE0A0}"/>
              </a:ext>
              <a:ext uri="{C183D7F6-B498-43B3-948B-1728B52AA6E4}">
                <adec:decorative xmlns:adec="http://schemas.microsoft.com/office/drawing/2017/decorative" val="0"/>
              </a:ext>
            </a:extLst>
          </p:cNvPr>
          <p:cNvSpPr txBox="1">
            <a:spLocks/>
          </p:cNvSpPr>
          <p:nvPr/>
        </p:nvSpPr>
        <p:spPr>
          <a:xfrm>
            <a:off x="749810" y="5639749"/>
            <a:ext cx="1052334"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320" b="1" i="0" spc="360">
                <a:solidFill>
                  <a:schemeClr val="accent1"/>
                </a:solidFill>
                <a:latin typeface="+mj-lt"/>
              </a:rPr>
              <a:t>VALUES</a:t>
            </a:r>
          </a:p>
        </p:txBody>
      </p:sp>
      <p:sp>
        <p:nvSpPr>
          <p:cNvPr id="33" name="Creativity">
            <a:extLst>
              <a:ext uri="{FF2B5EF4-FFF2-40B4-BE49-F238E27FC236}">
                <a16:creationId xmlns:a16="http://schemas.microsoft.com/office/drawing/2014/main" id="{7F503DB1-8C88-F3E0-61F7-65DE3D013584}"/>
              </a:ext>
            </a:extLst>
          </p:cNvPr>
          <p:cNvSpPr txBox="1"/>
          <p:nvPr/>
        </p:nvSpPr>
        <p:spPr>
          <a:xfrm>
            <a:off x="1965341"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create solutions</a:t>
            </a:r>
          </a:p>
        </p:txBody>
      </p:sp>
      <p:sp>
        <p:nvSpPr>
          <p:cNvPr id="34" name="Integrity">
            <a:extLst>
              <a:ext uri="{FF2B5EF4-FFF2-40B4-BE49-F238E27FC236}">
                <a16:creationId xmlns:a16="http://schemas.microsoft.com/office/drawing/2014/main" id="{D423B912-805B-90F3-F3C8-205EC766C1F7}"/>
              </a:ext>
            </a:extLst>
          </p:cNvPr>
          <p:cNvSpPr txBox="1"/>
          <p:nvPr/>
        </p:nvSpPr>
        <p:spPr>
          <a:xfrm>
            <a:off x="3835469"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do the </a:t>
            </a:r>
            <a:br>
              <a:rPr lang="en-US" sz="1260" b="1">
                <a:solidFill>
                  <a:schemeClr val="tx1"/>
                </a:solidFill>
                <a:latin typeface="+mj-lt"/>
              </a:rPr>
            </a:br>
            <a:r>
              <a:rPr lang="en-US" sz="1260" b="1">
                <a:solidFill>
                  <a:schemeClr val="tx1"/>
                </a:solidFill>
                <a:latin typeface="+mj-lt"/>
              </a:rPr>
              <a:t>right thing</a:t>
            </a:r>
          </a:p>
        </p:txBody>
      </p:sp>
      <p:sp>
        <p:nvSpPr>
          <p:cNvPr id="35" name="Collaboration">
            <a:extLst>
              <a:ext uri="{FF2B5EF4-FFF2-40B4-BE49-F238E27FC236}">
                <a16:creationId xmlns:a16="http://schemas.microsoft.com/office/drawing/2014/main" id="{C5C13E3E-88A3-9CC2-867D-CB6235CF2AF1}"/>
              </a:ext>
            </a:extLst>
          </p:cNvPr>
          <p:cNvSpPr txBox="1"/>
          <p:nvPr/>
        </p:nvSpPr>
        <p:spPr>
          <a:xfrm>
            <a:off x="5705942" y="6450368"/>
            <a:ext cx="1645920" cy="284693"/>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work together</a:t>
            </a:r>
          </a:p>
        </p:txBody>
      </p:sp>
      <p:sp>
        <p:nvSpPr>
          <p:cNvPr id="36" name="Growth">
            <a:extLst>
              <a:ext uri="{FF2B5EF4-FFF2-40B4-BE49-F238E27FC236}">
                <a16:creationId xmlns:a16="http://schemas.microsoft.com/office/drawing/2014/main" id="{68A762B2-B471-0F7A-578D-520FD152DCAE}"/>
              </a:ext>
            </a:extLst>
          </p:cNvPr>
          <p:cNvSpPr txBox="1"/>
          <p:nvPr/>
        </p:nvSpPr>
        <p:spPr>
          <a:xfrm>
            <a:off x="7452343" y="6450368"/>
            <a:ext cx="1915261"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grow our people and our business</a:t>
            </a:r>
          </a:p>
        </p:txBody>
      </p:sp>
      <p:sp>
        <p:nvSpPr>
          <p:cNvPr id="37" name="Excellence">
            <a:extLst>
              <a:ext uri="{FF2B5EF4-FFF2-40B4-BE49-F238E27FC236}">
                <a16:creationId xmlns:a16="http://schemas.microsoft.com/office/drawing/2014/main" id="{4A195AA0-A456-1026-66A9-D018225573C4}"/>
              </a:ext>
            </a:extLst>
          </p:cNvPr>
          <p:cNvSpPr txBox="1"/>
          <p:nvPr/>
        </p:nvSpPr>
        <p:spPr>
          <a:xfrm>
            <a:off x="9468080"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exceed expectations</a:t>
            </a:r>
          </a:p>
        </p:txBody>
      </p:sp>
      <p:sp>
        <p:nvSpPr>
          <p:cNvPr id="38" name="Wellness">
            <a:extLst>
              <a:ext uri="{FF2B5EF4-FFF2-40B4-BE49-F238E27FC236}">
                <a16:creationId xmlns:a16="http://schemas.microsoft.com/office/drawing/2014/main" id="{E3BCAC9B-BF07-4516-79CE-4795A8543F9E}"/>
              </a:ext>
            </a:extLst>
          </p:cNvPr>
          <p:cNvSpPr txBox="1"/>
          <p:nvPr/>
        </p:nvSpPr>
        <p:spPr>
          <a:xfrm>
            <a:off x="11390908" y="6450368"/>
            <a:ext cx="1496068"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embrace total health</a:t>
            </a:r>
          </a:p>
        </p:txBody>
      </p:sp>
      <p:pic>
        <p:nvPicPr>
          <p:cNvPr id="39" name="Graphic 38">
            <a:extLst>
              <a:ext uri="{FF2B5EF4-FFF2-40B4-BE49-F238E27FC236}">
                <a16:creationId xmlns:a16="http://schemas.microsoft.com/office/drawing/2014/main" id="{E3181D86-C66B-3076-F2C5-D048E7867D5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17954" y="5261508"/>
            <a:ext cx="987552" cy="987552"/>
          </a:xfrm>
          <a:prstGeom prst="rect">
            <a:avLst/>
          </a:prstGeom>
        </p:spPr>
      </p:pic>
      <p:pic>
        <p:nvPicPr>
          <p:cNvPr id="40" name="Graphic 39">
            <a:extLst>
              <a:ext uri="{FF2B5EF4-FFF2-40B4-BE49-F238E27FC236}">
                <a16:creationId xmlns:a16="http://schemas.microsoft.com/office/drawing/2014/main" id="{97CA8DC3-BA14-BE38-DD74-C5903476F54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266478" y="5261508"/>
            <a:ext cx="987552" cy="987552"/>
          </a:xfrm>
          <a:prstGeom prst="rect">
            <a:avLst/>
          </a:prstGeom>
        </p:spPr>
      </p:pic>
      <p:pic>
        <p:nvPicPr>
          <p:cNvPr id="45" name="Graphic 44">
            <a:extLst>
              <a:ext uri="{FF2B5EF4-FFF2-40B4-BE49-F238E27FC236}">
                <a16:creationId xmlns:a16="http://schemas.microsoft.com/office/drawing/2014/main" id="{BBCA3E6A-8F1A-0106-0CF5-218BCB8579F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769430" y="5261508"/>
            <a:ext cx="987552" cy="987552"/>
          </a:xfrm>
          <a:prstGeom prst="rect">
            <a:avLst/>
          </a:prstGeom>
        </p:spPr>
      </p:pic>
      <p:pic>
        <p:nvPicPr>
          <p:cNvPr id="48" name="Graphic 47">
            <a:extLst>
              <a:ext uri="{FF2B5EF4-FFF2-40B4-BE49-F238E27FC236}">
                <a16:creationId xmlns:a16="http://schemas.microsoft.com/office/drawing/2014/main" id="{72A928F7-C410-7268-1CF3-3A377D110EE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893692" y="5261508"/>
            <a:ext cx="987552" cy="987552"/>
          </a:xfrm>
          <a:prstGeom prst="rect">
            <a:avLst/>
          </a:prstGeom>
        </p:spPr>
      </p:pic>
      <p:pic>
        <p:nvPicPr>
          <p:cNvPr id="49" name="Graphic 48">
            <a:extLst>
              <a:ext uri="{FF2B5EF4-FFF2-40B4-BE49-F238E27FC236}">
                <a16:creationId xmlns:a16="http://schemas.microsoft.com/office/drawing/2014/main" id="{BD173170-EC3D-051E-AC4B-E201D873199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142216" y="5261508"/>
            <a:ext cx="987552" cy="987552"/>
          </a:xfrm>
          <a:prstGeom prst="rect">
            <a:avLst/>
          </a:prstGeom>
        </p:spPr>
      </p:pic>
      <p:pic>
        <p:nvPicPr>
          <p:cNvPr id="50" name="Graphic 49">
            <a:extLst>
              <a:ext uri="{FF2B5EF4-FFF2-40B4-BE49-F238E27FC236}">
                <a16:creationId xmlns:a16="http://schemas.microsoft.com/office/drawing/2014/main" id="{5D1235ED-582C-4B8A-8A03-E4967B3F9A5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1645166" y="5261508"/>
            <a:ext cx="987552" cy="987552"/>
          </a:xfrm>
          <a:prstGeom prst="rect">
            <a:avLst/>
          </a:prstGeom>
        </p:spPr>
      </p:pic>
    </p:spTree>
    <p:extLst>
      <p:ext uri="{BB962C8B-B14F-4D97-AF65-F5344CB8AC3E}">
        <p14:creationId xmlns:p14="http://schemas.microsoft.com/office/powerpoint/2010/main" val="212415018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Blank - Light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F4FFF5-9E1A-5B06-62D5-2649CE74E509}"/>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Rectangle 1">
            <a:extLst>
              <a:ext uri="{FF2B5EF4-FFF2-40B4-BE49-F238E27FC236}">
                <a16:creationId xmlns:a16="http://schemas.microsoft.com/office/drawing/2014/main" id="{6F765A6B-E5AE-59E7-2C8A-004C15C1EB87}"/>
              </a:ext>
              <a:ext uri="{C183D7F6-B498-43B3-948B-1728B52AA6E4}">
                <adec:decorative xmlns:adec="http://schemas.microsoft.com/office/drawing/2017/decorative" val="1"/>
              </a:ext>
            </a:extLst>
          </p:cNvPr>
          <p:cNvSpPr/>
          <p:nvPr/>
        </p:nvSpPr>
        <p:spPr>
          <a:xfrm>
            <a:off x="429311" y="371017"/>
            <a:ext cx="13771778" cy="7487569"/>
          </a:xfrm>
          <a:prstGeom prst="rect">
            <a:avLst/>
          </a:prstGeom>
          <a:solidFill>
            <a:srgbClr val="FEFFFF"/>
          </a:solidFill>
          <a:ln w="508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6370223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Footer Only">
    <p:spTree>
      <p:nvGrpSpPr>
        <p:cNvPr id="1" name=""/>
        <p:cNvGrpSpPr/>
        <p:nvPr/>
      </p:nvGrpSpPr>
      <p:grpSpPr>
        <a:xfrm>
          <a:off x="0" y="0"/>
          <a:ext cx="0" cy="0"/>
          <a:chOff x="0" y="0"/>
          <a:chExt cx="0" cy="0"/>
        </a:xfrm>
      </p:grpSpPr>
      <p:sp>
        <p:nvSpPr>
          <p:cNvPr id="76" name="Footer Placeholder">
            <a:extLst>
              <a:ext uri="{FF2B5EF4-FFF2-40B4-BE49-F238E27FC236}">
                <a16:creationId xmlns:a16="http://schemas.microsoft.com/office/drawing/2014/main" id="{EAFCC072-C60F-33E5-55CE-82F64B3CE8A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pic>
        <p:nvPicPr>
          <p:cNvPr id="77" name="ArcBest Icon">
            <a:extLst>
              <a:ext uri="{FF2B5EF4-FFF2-40B4-BE49-F238E27FC236}">
                <a16:creationId xmlns:a16="http://schemas.microsoft.com/office/drawing/2014/main" id="{319A9356-9248-0C29-4FC0-A852DC1FC52E}"/>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
        <p:nvSpPr>
          <p:cNvPr id="78" name="Slide Number">
            <a:extLst>
              <a:ext uri="{FF2B5EF4-FFF2-40B4-BE49-F238E27FC236}">
                <a16:creationId xmlns:a16="http://schemas.microsoft.com/office/drawing/2014/main" id="{52A1F760-31A1-05FB-AB83-D9CF37E1A20D}"/>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pic>
        <p:nvPicPr>
          <p:cNvPr id="2" name="ArcBest Icon">
            <a:extLst>
              <a:ext uri="{FF2B5EF4-FFF2-40B4-BE49-F238E27FC236}">
                <a16:creationId xmlns:a16="http://schemas.microsoft.com/office/drawing/2014/main" id="{9C5A2E69-8BB7-E74B-BFD0-00951C3B7423}"/>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79062756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39FA3D-EA29-B629-6CDA-5138DEDA13B4}"/>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62978674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Content with Background">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8981CE69-072F-5F83-62B6-8A5D78D09F8B}"/>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Gradient BG 1">
            <a:extLst>
              <a:ext uri="{FF2B5EF4-FFF2-40B4-BE49-F238E27FC236}">
                <a16:creationId xmlns:a16="http://schemas.microsoft.com/office/drawing/2014/main" id="{575E7040-86A6-EF80-2810-A41F359A6F8A}"/>
              </a:ext>
              <a:ext uri="{C183D7F6-B498-43B3-948B-1728B52AA6E4}">
                <adec:decorative xmlns:adec="http://schemas.microsoft.com/office/drawing/2017/decorative" val="1"/>
              </a:ext>
            </a:extLst>
          </p:cNvPr>
          <p:cNvSpPr/>
          <p:nvPr/>
        </p:nvSpPr>
        <p:spPr>
          <a:xfrm>
            <a:off x="605512" y="1531745"/>
            <a:ext cx="13420589"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E33B9940-CC0F-DCC7-B10D-C814D3F0D37D}"/>
              </a:ext>
            </a:extLst>
          </p:cNvPr>
          <p:cNvSpPr>
            <a:spLocks noGrp="1"/>
          </p:cNvSpPr>
          <p:nvPr>
            <p:ph type="body" sz="quarter" idx="23"/>
          </p:nvPr>
        </p:nvSpPr>
        <p:spPr>
          <a:xfrm>
            <a:off x="777241" y="1685422"/>
            <a:ext cx="13083601" cy="5241158"/>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97783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75F848F6-1711-A573-5FA7-2B0511DF935D}"/>
              </a:ext>
            </a:extLst>
          </p:cNvPr>
          <p:cNvSpPr>
            <a:spLocks noGrp="1"/>
          </p:cNvSpPr>
          <p:nvPr>
            <p:ph type="body" sz="quarter" idx="23"/>
          </p:nvPr>
        </p:nvSpPr>
        <p:spPr>
          <a:xfrm>
            <a:off x="457200" y="1623060"/>
            <a:ext cx="13716000" cy="530352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729025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Content with Chart">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75F848F6-1711-A573-5FA7-2B0511DF935D}"/>
              </a:ext>
            </a:extLst>
          </p:cNvPr>
          <p:cNvSpPr>
            <a:spLocks noGrp="1"/>
          </p:cNvSpPr>
          <p:nvPr>
            <p:ph type="body" sz="quarter" idx="23"/>
          </p:nvPr>
        </p:nvSpPr>
        <p:spPr>
          <a:xfrm>
            <a:off x="457201" y="1623060"/>
            <a:ext cx="5201365" cy="530352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94441BB-FB54-FC0E-4E73-BE507322A898}"/>
              </a:ext>
              <a:ext uri="{C183D7F6-B498-43B3-948B-1728B52AA6E4}">
                <adec:decorative xmlns:adec="http://schemas.microsoft.com/office/drawing/2017/decorative" val="1"/>
              </a:ext>
            </a:extLst>
          </p:cNvPr>
          <p:cNvSpPr/>
          <p:nvPr/>
        </p:nvSpPr>
        <p:spPr>
          <a:xfrm>
            <a:off x="5950428" y="1623060"/>
            <a:ext cx="8222773" cy="5303520"/>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8" name="Chart Footer">
            <a:extLst>
              <a:ext uri="{FF2B5EF4-FFF2-40B4-BE49-F238E27FC236}">
                <a16:creationId xmlns:a16="http://schemas.microsoft.com/office/drawing/2014/main" id="{99566C53-0D79-3B4C-0CBA-0BFDB69EBA2D}"/>
              </a:ext>
            </a:extLst>
          </p:cNvPr>
          <p:cNvSpPr>
            <a:spLocks noGrp="1"/>
          </p:cNvSpPr>
          <p:nvPr>
            <p:ph type="body" idx="24" hasCustomPrompt="1"/>
          </p:nvPr>
        </p:nvSpPr>
        <p:spPr>
          <a:xfrm>
            <a:off x="6246098" y="5981940"/>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Tree>
    <p:extLst>
      <p:ext uri="{BB962C8B-B14F-4D97-AF65-F5344CB8AC3E}">
        <p14:creationId xmlns:p14="http://schemas.microsoft.com/office/powerpoint/2010/main" val="142316502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QBR Intro">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9B9F21A0-3881-9E37-8E5E-3590CD7AD851}"/>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Gradient BG 1">
            <a:extLst>
              <a:ext uri="{FF2B5EF4-FFF2-40B4-BE49-F238E27FC236}">
                <a16:creationId xmlns:a16="http://schemas.microsoft.com/office/drawing/2014/main" id="{A14A08C6-24D0-22EA-C4D7-2B9AB54D34BD}"/>
              </a:ext>
              <a:ext uri="{C183D7F6-B498-43B3-948B-1728B52AA6E4}">
                <adec:decorative xmlns:adec="http://schemas.microsoft.com/office/drawing/2017/decorative" val="1"/>
              </a:ext>
            </a:extLst>
          </p:cNvPr>
          <p:cNvSpPr/>
          <p:nvPr/>
        </p:nvSpPr>
        <p:spPr>
          <a:xfrm>
            <a:off x="605512" y="1531745"/>
            <a:ext cx="6605185"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Gradient BG 1">
            <a:extLst>
              <a:ext uri="{FF2B5EF4-FFF2-40B4-BE49-F238E27FC236}">
                <a16:creationId xmlns:a16="http://schemas.microsoft.com/office/drawing/2014/main" id="{51B891F8-626F-818D-13C7-734A9F2948EF}"/>
              </a:ext>
              <a:ext uri="{C183D7F6-B498-43B3-948B-1728B52AA6E4}">
                <adec:decorative xmlns:adec="http://schemas.microsoft.com/office/drawing/2017/decorative" val="1"/>
              </a:ext>
            </a:extLst>
          </p:cNvPr>
          <p:cNvSpPr/>
          <p:nvPr/>
        </p:nvSpPr>
        <p:spPr>
          <a:xfrm>
            <a:off x="7382121" y="1531745"/>
            <a:ext cx="6605185"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1" y="441960"/>
            <a:ext cx="8984231"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1" y="909461"/>
            <a:ext cx="8984231"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11">
            <a:extLst>
              <a:ext uri="{FF2B5EF4-FFF2-40B4-BE49-F238E27FC236}">
                <a16:creationId xmlns:a16="http://schemas.microsoft.com/office/drawing/2014/main" id="{720D38B4-1A78-BCA7-BA40-644070673BD8}"/>
              </a:ext>
              <a:ext uri="{C183D7F6-B498-43B3-948B-1728B52AA6E4}">
                <adec:decorative xmlns:adec="http://schemas.microsoft.com/office/drawing/2017/decorative" val="1"/>
              </a:ext>
            </a:extLst>
          </p:cNvPr>
          <p:cNvSpPr>
            <a:spLocks noGrp="1"/>
          </p:cNvSpPr>
          <p:nvPr>
            <p:ph type="body" sz="quarter" idx="50" hasCustomPrompt="1"/>
          </p:nvPr>
        </p:nvSpPr>
        <p:spPr>
          <a:xfrm>
            <a:off x="9939602" y="417129"/>
            <a:ext cx="4498848" cy="166254"/>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MEETING NAME OR TEAM NAME</a:t>
            </a:r>
          </a:p>
        </p:txBody>
      </p:sp>
      <p:sp>
        <p:nvSpPr>
          <p:cNvPr id="10" name="Text Placeholder 11">
            <a:extLst>
              <a:ext uri="{FF2B5EF4-FFF2-40B4-BE49-F238E27FC236}">
                <a16:creationId xmlns:a16="http://schemas.microsoft.com/office/drawing/2014/main" id="{62D59110-DDB1-EEA3-989F-52F3C0A22FB0}"/>
              </a:ext>
              <a:ext uri="{C183D7F6-B498-43B3-948B-1728B52AA6E4}">
                <adec:decorative xmlns:adec="http://schemas.microsoft.com/office/drawing/2017/decorative" val="1"/>
              </a:ext>
            </a:extLst>
          </p:cNvPr>
          <p:cNvSpPr>
            <a:spLocks noGrp="1"/>
          </p:cNvSpPr>
          <p:nvPr>
            <p:ph type="body" sz="quarter" idx="51" hasCustomPrompt="1"/>
          </p:nvPr>
        </p:nvSpPr>
        <p:spPr>
          <a:xfrm>
            <a:off x="9939602" y="713123"/>
            <a:ext cx="4498848" cy="182880"/>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MONTH &amp; YEAR</a:t>
            </a:r>
          </a:p>
        </p:txBody>
      </p:sp>
      <p:sp>
        <p:nvSpPr>
          <p:cNvPr id="14" name="First Header">
            <a:extLst>
              <a:ext uri="{FF2B5EF4-FFF2-40B4-BE49-F238E27FC236}">
                <a16:creationId xmlns:a16="http://schemas.microsoft.com/office/drawing/2014/main" id="{D5ED6158-8D74-ED1E-BFA9-6C04A1965C1F}"/>
              </a:ext>
            </a:extLst>
          </p:cNvPr>
          <p:cNvSpPr>
            <a:spLocks noGrp="1"/>
          </p:cNvSpPr>
          <p:nvPr>
            <p:ph type="body" idx="53" hasCustomPrompt="1"/>
          </p:nvPr>
        </p:nvSpPr>
        <p:spPr>
          <a:xfrm>
            <a:off x="798113" y="1672896"/>
            <a:ext cx="6231714" cy="365760"/>
          </a:xfrm>
          <a:prstGeom prst="rect">
            <a:avLst/>
          </a:prstGeom>
        </p:spPr>
        <p:txBody>
          <a:bodyPr anchor="b">
            <a:noAutofit/>
          </a:bodyPr>
          <a:lstStyle>
            <a:lvl1pPr marL="0" indent="0" algn="l">
              <a:buNone/>
              <a:defRPr sz="144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5" name="First Header">
            <a:extLst>
              <a:ext uri="{FF2B5EF4-FFF2-40B4-BE49-F238E27FC236}">
                <a16:creationId xmlns:a16="http://schemas.microsoft.com/office/drawing/2014/main" id="{7AAB17F7-D374-1834-CEE1-3A04E3859787}"/>
              </a:ext>
            </a:extLst>
          </p:cNvPr>
          <p:cNvSpPr>
            <a:spLocks noGrp="1"/>
          </p:cNvSpPr>
          <p:nvPr>
            <p:ph type="body" idx="54" hasCustomPrompt="1"/>
          </p:nvPr>
        </p:nvSpPr>
        <p:spPr>
          <a:xfrm>
            <a:off x="7548323" y="1672896"/>
            <a:ext cx="6283966" cy="365760"/>
          </a:xfrm>
          <a:prstGeom prst="rect">
            <a:avLst/>
          </a:prstGeom>
        </p:spPr>
        <p:txBody>
          <a:bodyPr anchor="b">
            <a:noAutofit/>
          </a:bodyPr>
          <a:lstStyle>
            <a:lvl1pPr marL="0" indent="0" algn="l">
              <a:buNone/>
              <a:defRPr sz="144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6" name="Text Placeholder 8">
            <a:extLst>
              <a:ext uri="{FF2B5EF4-FFF2-40B4-BE49-F238E27FC236}">
                <a16:creationId xmlns:a16="http://schemas.microsoft.com/office/drawing/2014/main" id="{001A185A-607D-22D6-C649-3BB9D0DC1173}"/>
              </a:ext>
            </a:extLst>
          </p:cNvPr>
          <p:cNvSpPr>
            <a:spLocks noGrp="1"/>
          </p:cNvSpPr>
          <p:nvPr>
            <p:ph type="body" sz="quarter" idx="23"/>
          </p:nvPr>
        </p:nvSpPr>
        <p:spPr>
          <a:xfrm>
            <a:off x="777240" y="2117741"/>
            <a:ext cx="6252587" cy="483379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8">
            <a:extLst>
              <a:ext uri="{FF2B5EF4-FFF2-40B4-BE49-F238E27FC236}">
                <a16:creationId xmlns:a16="http://schemas.microsoft.com/office/drawing/2014/main" id="{D75695CE-3830-627D-073B-E3C76678C0DA}"/>
              </a:ext>
            </a:extLst>
          </p:cNvPr>
          <p:cNvSpPr>
            <a:spLocks noGrp="1"/>
          </p:cNvSpPr>
          <p:nvPr>
            <p:ph type="body" sz="quarter" idx="55"/>
          </p:nvPr>
        </p:nvSpPr>
        <p:spPr>
          <a:xfrm>
            <a:off x="7548323" y="2097913"/>
            <a:ext cx="6283966" cy="483379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79815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Hero Feature">
    <p:spTree>
      <p:nvGrpSpPr>
        <p:cNvPr id="1" name=""/>
        <p:cNvGrpSpPr/>
        <p:nvPr/>
      </p:nvGrpSpPr>
      <p:grpSpPr>
        <a:xfrm>
          <a:off x="0" y="0"/>
          <a:ext cx="0" cy="0"/>
          <a:chOff x="0" y="0"/>
          <a:chExt cx="0" cy="0"/>
        </a:xfrm>
      </p:grpSpPr>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8001000" cy="438150"/>
          </a:xfrm>
        </p:spPr>
        <p:txBody>
          <a:bodyPr/>
          <a:lstStyle>
            <a:lvl1pPr>
              <a:defRPr>
                <a:solidFill>
                  <a:schemeClr val="accent1"/>
                </a:solidFill>
              </a:defRPr>
            </a:lvl1pPr>
          </a:lstStyle>
          <a:p>
            <a:endParaRPr lang="en-US"/>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solidFill>
                  <a:schemeClr val="tx1"/>
                </a:solidFill>
              </a:defRPr>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Slide</a:t>
            </a:r>
            <a:br>
              <a:rPr lang="en-US"/>
            </a:br>
            <a:r>
              <a:rPr lang="en-US"/>
              <a:t>Title</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OPTIONAL SUBTITLE</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pic>
        <p:nvPicPr>
          <p:cNvPr id="2" name="ArcBest Icon">
            <a:extLst>
              <a:ext uri="{FF2B5EF4-FFF2-40B4-BE49-F238E27FC236}">
                <a16:creationId xmlns:a16="http://schemas.microsoft.com/office/drawing/2014/main" id="{70CC151A-EE41-A4A8-3097-6E215F342D75}"/>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933020691"/>
      </p:ext>
    </p:extLst>
  </p:cSld>
  <p:clrMapOvr>
    <a:masterClrMapping/>
  </p:clrMapOvr>
  <p:hf sldNum="0" hdr="0" ftr="0" dt="0"/>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QBR Detail">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6AC4C7D0-494D-E29F-EB0D-8F771CADAAF1}"/>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Gradient BG 1">
            <a:extLst>
              <a:ext uri="{FF2B5EF4-FFF2-40B4-BE49-F238E27FC236}">
                <a16:creationId xmlns:a16="http://schemas.microsoft.com/office/drawing/2014/main" id="{E3A56E0E-31A1-5CDB-0B04-B58969FAD323}"/>
              </a:ext>
              <a:ext uri="{C183D7F6-B498-43B3-948B-1728B52AA6E4}">
                <adec:decorative xmlns:adec="http://schemas.microsoft.com/office/drawing/2017/decorative" val="1"/>
              </a:ext>
            </a:extLst>
          </p:cNvPr>
          <p:cNvSpPr/>
          <p:nvPr/>
        </p:nvSpPr>
        <p:spPr>
          <a:xfrm>
            <a:off x="605512" y="1531745"/>
            <a:ext cx="13420589"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1" y="441960"/>
            <a:ext cx="8984231"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1" y="909461"/>
            <a:ext cx="8984231"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11">
            <a:extLst>
              <a:ext uri="{FF2B5EF4-FFF2-40B4-BE49-F238E27FC236}">
                <a16:creationId xmlns:a16="http://schemas.microsoft.com/office/drawing/2014/main" id="{720D38B4-1A78-BCA7-BA40-644070673BD8}"/>
              </a:ext>
              <a:ext uri="{C183D7F6-B498-43B3-948B-1728B52AA6E4}">
                <adec:decorative xmlns:adec="http://schemas.microsoft.com/office/drawing/2017/decorative" val="1"/>
              </a:ext>
            </a:extLst>
          </p:cNvPr>
          <p:cNvSpPr>
            <a:spLocks noGrp="1"/>
          </p:cNvSpPr>
          <p:nvPr>
            <p:ph type="body" sz="quarter" idx="50" hasCustomPrompt="1"/>
          </p:nvPr>
        </p:nvSpPr>
        <p:spPr>
          <a:xfrm>
            <a:off x="9939602" y="417129"/>
            <a:ext cx="4498848" cy="166254"/>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MEETING NAME OR TEAM NAME</a:t>
            </a:r>
          </a:p>
        </p:txBody>
      </p:sp>
      <p:sp>
        <p:nvSpPr>
          <p:cNvPr id="10" name="Text Placeholder 11">
            <a:extLst>
              <a:ext uri="{FF2B5EF4-FFF2-40B4-BE49-F238E27FC236}">
                <a16:creationId xmlns:a16="http://schemas.microsoft.com/office/drawing/2014/main" id="{62D59110-DDB1-EEA3-989F-52F3C0A22FB0}"/>
              </a:ext>
              <a:ext uri="{C183D7F6-B498-43B3-948B-1728B52AA6E4}">
                <adec:decorative xmlns:adec="http://schemas.microsoft.com/office/drawing/2017/decorative" val="1"/>
              </a:ext>
            </a:extLst>
          </p:cNvPr>
          <p:cNvSpPr>
            <a:spLocks noGrp="1"/>
          </p:cNvSpPr>
          <p:nvPr>
            <p:ph type="body" sz="quarter" idx="51" hasCustomPrompt="1"/>
          </p:nvPr>
        </p:nvSpPr>
        <p:spPr>
          <a:xfrm>
            <a:off x="9939602" y="713123"/>
            <a:ext cx="4498848" cy="182880"/>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MONTH &amp; YEAR</a:t>
            </a:r>
          </a:p>
        </p:txBody>
      </p:sp>
      <p:sp>
        <p:nvSpPr>
          <p:cNvPr id="11" name="Text Placeholder 8">
            <a:extLst>
              <a:ext uri="{FF2B5EF4-FFF2-40B4-BE49-F238E27FC236}">
                <a16:creationId xmlns:a16="http://schemas.microsoft.com/office/drawing/2014/main" id="{92E6DF71-742E-2ACF-C3B0-E0F723859200}"/>
              </a:ext>
            </a:extLst>
          </p:cNvPr>
          <p:cNvSpPr>
            <a:spLocks noGrp="1"/>
          </p:cNvSpPr>
          <p:nvPr>
            <p:ph type="body" sz="quarter" idx="23"/>
          </p:nvPr>
        </p:nvSpPr>
        <p:spPr>
          <a:xfrm>
            <a:off x="777241" y="1685422"/>
            <a:ext cx="13083601" cy="5241158"/>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050249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MSR 3 Lead/La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B0EDA8-85D8-6606-0936-E939CDE3B7AF}"/>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1" name="Gradient BG 2">
            <a:extLst>
              <a:ext uri="{FF2B5EF4-FFF2-40B4-BE49-F238E27FC236}">
                <a16:creationId xmlns:a16="http://schemas.microsoft.com/office/drawing/2014/main" id="{F5D22B26-0581-72AC-4F14-6E208818BFF5}"/>
              </a:ext>
              <a:ext uri="{C183D7F6-B498-43B3-948B-1728B52AA6E4}">
                <adec:decorative xmlns:adec="http://schemas.microsoft.com/office/drawing/2017/decorative" val="1"/>
              </a:ext>
            </a:extLst>
          </p:cNvPr>
          <p:cNvSpPr/>
          <p:nvPr/>
        </p:nvSpPr>
        <p:spPr>
          <a:xfrm>
            <a:off x="124549" y="2458555"/>
            <a:ext cx="14372909" cy="506665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Gradient BG 1">
            <a:extLst>
              <a:ext uri="{FF2B5EF4-FFF2-40B4-BE49-F238E27FC236}">
                <a16:creationId xmlns:a16="http://schemas.microsoft.com/office/drawing/2014/main" id="{60FBD62C-142C-AAF4-A452-3CFBC783EC16}"/>
              </a:ext>
              <a:ext uri="{C183D7F6-B498-43B3-948B-1728B52AA6E4}">
                <adec:decorative xmlns:adec="http://schemas.microsoft.com/office/drawing/2017/decorative" val="1"/>
              </a:ext>
            </a:extLst>
          </p:cNvPr>
          <p:cNvSpPr/>
          <p:nvPr/>
        </p:nvSpPr>
        <p:spPr>
          <a:xfrm>
            <a:off x="252348" y="2593327"/>
            <a:ext cx="14124612" cy="507492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aphicFrame>
        <p:nvGraphicFramePr>
          <p:cNvPr id="9" name="Table 8">
            <a:extLst>
              <a:ext uri="{FF2B5EF4-FFF2-40B4-BE49-F238E27FC236}">
                <a16:creationId xmlns:a16="http://schemas.microsoft.com/office/drawing/2014/main" id="{D018E9BA-17AA-B523-AE01-D00954884238}"/>
              </a:ext>
            </a:extLst>
          </p:cNvPr>
          <p:cNvGraphicFramePr>
            <a:graphicFrameLocks noGrp="1"/>
          </p:cNvGraphicFramePr>
          <p:nvPr>
            <p:extLst>
              <p:ext uri="{D42A27DB-BD31-4B8C-83A1-F6EECF244321}">
                <p14:modId xmlns:p14="http://schemas.microsoft.com/office/powerpoint/2010/main" val="658925076"/>
              </p:ext>
            </p:extLst>
          </p:nvPr>
        </p:nvGraphicFramePr>
        <p:xfrm>
          <a:off x="128747" y="946065"/>
          <a:ext cx="7076921" cy="1370852"/>
        </p:xfrm>
        <a:graphic>
          <a:graphicData uri="http://schemas.openxmlformats.org/drawingml/2006/table">
            <a:tbl>
              <a:tblPr firstRow="1" bandRow="1">
                <a:tableStyleId>{0E3FDE45-AF77-4B5C-9715-49D594BDF05E}</a:tableStyleId>
              </a:tblPr>
              <a:tblGrid>
                <a:gridCol w="4221449">
                  <a:extLst>
                    <a:ext uri="{9D8B030D-6E8A-4147-A177-3AD203B41FA5}">
                      <a16:colId xmlns:a16="http://schemas.microsoft.com/office/drawing/2014/main" val="3890729120"/>
                    </a:ext>
                  </a:extLst>
                </a:gridCol>
                <a:gridCol w="951824">
                  <a:extLst>
                    <a:ext uri="{9D8B030D-6E8A-4147-A177-3AD203B41FA5}">
                      <a16:colId xmlns:a16="http://schemas.microsoft.com/office/drawing/2014/main" val="842832717"/>
                    </a:ext>
                  </a:extLst>
                </a:gridCol>
                <a:gridCol w="951824">
                  <a:extLst>
                    <a:ext uri="{9D8B030D-6E8A-4147-A177-3AD203B41FA5}">
                      <a16:colId xmlns:a16="http://schemas.microsoft.com/office/drawing/2014/main" val="780213193"/>
                    </a:ext>
                  </a:extLst>
                </a:gridCol>
                <a:gridCol w="951824">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Lead Measure </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a:t>
                      </a:r>
                      <a:br>
                        <a:rPr lang="en-US" sz="1000" b="0">
                          <a:solidFill>
                            <a:schemeClr val="tx1"/>
                          </a:solidFill>
                          <a:latin typeface="+mj-lt"/>
                        </a:rPr>
                      </a:b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bl>
          </a:graphicData>
        </a:graphic>
      </p:graphicFrame>
      <p:graphicFrame>
        <p:nvGraphicFramePr>
          <p:cNvPr id="10" name="Table 9">
            <a:extLst>
              <a:ext uri="{FF2B5EF4-FFF2-40B4-BE49-F238E27FC236}">
                <a16:creationId xmlns:a16="http://schemas.microsoft.com/office/drawing/2014/main" id="{FE771B02-7077-DD6C-62C0-8EAA351F1D9B}"/>
              </a:ext>
            </a:extLst>
          </p:cNvPr>
          <p:cNvGraphicFramePr>
            <a:graphicFrameLocks noGrp="1"/>
          </p:cNvGraphicFramePr>
          <p:nvPr>
            <p:extLst>
              <p:ext uri="{D42A27DB-BD31-4B8C-83A1-F6EECF244321}">
                <p14:modId xmlns:p14="http://schemas.microsoft.com/office/powerpoint/2010/main" val="1878603720"/>
              </p:ext>
            </p:extLst>
          </p:nvPr>
        </p:nvGraphicFramePr>
        <p:xfrm>
          <a:off x="7370817" y="946065"/>
          <a:ext cx="7130838" cy="1370852"/>
        </p:xfrm>
        <a:graphic>
          <a:graphicData uri="http://schemas.openxmlformats.org/drawingml/2006/table">
            <a:tbl>
              <a:tblPr firstRow="1" bandRow="1">
                <a:tableStyleId>{0E3FDE45-AF77-4B5C-9715-49D594BDF05E}</a:tableStyleId>
              </a:tblPr>
              <a:tblGrid>
                <a:gridCol w="4253610">
                  <a:extLst>
                    <a:ext uri="{9D8B030D-6E8A-4147-A177-3AD203B41FA5}">
                      <a16:colId xmlns:a16="http://schemas.microsoft.com/office/drawing/2014/main" val="3890729120"/>
                    </a:ext>
                  </a:extLst>
                </a:gridCol>
                <a:gridCol w="959076">
                  <a:extLst>
                    <a:ext uri="{9D8B030D-6E8A-4147-A177-3AD203B41FA5}">
                      <a16:colId xmlns:a16="http://schemas.microsoft.com/office/drawing/2014/main" val="842832717"/>
                    </a:ext>
                  </a:extLst>
                </a:gridCol>
                <a:gridCol w="959076">
                  <a:extLst>
                    <a:ext uri="{9D8B030D-6E8A-4147-A177-3AD203B41FA5}">
                      <a16:colId xmlns:a16="http://schemas.microsoft.com/office/drawing/2014/main" val="780213193"/>
                    </a:ext>
                  </a:extLst>
                </a:gridCol>
                <a:gridCol w="959076">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Lag Measure</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bl>
          </a:graphicData>
        </a:graphic>
      </p:graphicFrame>
      <p:sp>
        <p:nvSpPr>
          <p:cNvPr id="15" name="Rectangle 14">
            <a:extLst>
              <a:ext uri="{FF2B5EF4-FFF2-40B4-BE49-F238E27FC236}">
                <a16:creationId xmlns:a16="http://schemas.microsoft.com/office/drawing/2014/main" id="{74EBF62D-5D2C-54C8-F2BB-CFA749F85432}"/>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16" name="Rectangle 15">
            <a:extLst>
              <a:ext uri="{FF2B5EF4-FFF2-40B4-BE49-F238E27FC236}">
                <a16:creationId xmlns:a16="http://schemas.microsoft.com/office/drawing/2014/main" id="{DAAE87C6-65B4-E401-830A-5A39F9354A33}"/>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18" name="Rectangle 17">
            <a:extLst>
              <a:ext uri="{FF2B5EF4-FFF2-40B4-BE49-F238E27FC236}">
                <a16:creationId xmlns:a16="http://schemas.microsoft.com/office/drawing/2014/main" id="{090CBF0F-3F44-43DB-9C76-0202066FDAD7}"/>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2" name="Title">
            <a:extLst>
              <a:ext uri="{FF2B5EF4-FFF2-40B4-BE49-F238E27FC236}">
                <a16:creationId xmlns:a16="http://schemas.microsoft.com/office/drawing/2014/main" id="{AB5683F4-0450-7DA1-D4FE-C1BCDD64F197}"/>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3" name="Graphic 2" descr="Bullseye with solid fill">
            <a:extLst>
              <a:ext uri="{FF2B5EF4-FFF2-40B4-BE49-F238E27FC236}">
                <a16:creationId xmlns:a16="http://schemas.microsoft.com/office/drawing/2014/main" id="{DC8C4BD2-059C-3CAB-C3BA-DE8098F290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7" name="Text Placeholder 11">
            <a:extLst>
              <a:ext uri="{FF2B5EF4-FFF2-40B4-BE49-F238E27FC236}">
                <a16:creationId xmlns:a16="http://schemas.microsoft.com/office/drawing/2014/main" id="{A6F1E25D-CBEE-7B15-6E97-157BD82641E9}"/>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6" name="Graphic 5" descr="Briefcase with solid fill">
            <a:extLst>
              <a:ext uri="{FF2B5EF4-FFF2-40B4-BE49-F238E27FC236}">
                <a16:creationId xmlns:a16="http://schemas.microsoft.com/office/drawing/2014/main" id="{E7A52FA1-6676-B15E-7368-762BA9A605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8" name="Text Placeholder 11">
            <a:extLst>
              <a:ext uri="{FF2B5EF4-FFF2-40B4-BE49-F238E27FC236}">
                <a16:creationId xmlns:a16="http://schemas.microsoft.com/office/drawing/2014/main" id="{7A7A43C5-2A92-8CFE-9FF0-17284741316E}"/>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17" name="First Metric Label">
            <a:extLst>
              <a:ext uri="{FF2B5EF4-FFF2-40B4-BE49-F238E27FC236}">
                <a16:creationId xmlns:a16="http://schemas.microsoft.com/office/drawing/2014/main" id="{04DB5C48-A033-39E2-08F5-E04ADF0CA4A1}"/>
              </a:ext>
            </a:extLst>
          </p:cNvPr>
          <p:cNvSpPr>
            <a:spLocks noGrp="1"/>
          </p:cNvSpPr>
          <p:nvPr>
            <p:ph type="body" idx="17" hasCustomPrompt="1"/>
          </p:nvPr>
        </p:nvSpPr>
        <p:spPr>
          <a:xfrm>
            <a:off x="191951" y="138755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pic>
        <p:nvPicPr>
          <p:cNvPr id="26" name="Graphic 25" descr="Telescope with solid fill">
            <a:extLst>
              <a:ext uri="{FF2B5EF4-FFF2-40B4-BE49-F238E27FC236}">
                <a16:creationId xmlns:a16="http://schemas.microsoft.com/office/drawing/2014/main" id="{6508B48C-C9FF-F87F-042D-5624D1FA89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27" name="Graphic 26" descr="Bar chart with solid fill">
            <a:extLst>
              <a:ext uri="{FF2B5EF4-FFF2-40B4-BE49-F238E27FC236}">
                <a16:creationId xmlns:a16="http://schemas.microsoft.com/office/drawing/2014/main" id="{D3C403ED-F44A-C01E-D240-388AB01633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28" name="First Metric Label">
            <a:extLst>
              <a:ext uri="{FF2B5EF4-FFF2-40B4-BE49-F238E27FC236}">
                <a16:creationId xmlns:a16="http://schemas.microsoft.com/office/drawing/2014/main" id="{2C7E1A93-1A63-DC89-BBFD-58153DEF85C7}"/>
              </a:ext>
            </a:extLst>
          </p:cNvPr>
          <p:cNvSpPr>
            <a:spLocks noGrp="1"/>
          </p:cNvSpPr>
          <p:nvPr>
            <p:ph type="body" idx="54" hasCustomPrompt="1"/>
          </p:nvPr>
        </p:nvSpPr>
        <p:spPr>
          <a:xfrm>
            <a:off x="191951" y="1715134"/>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29" name="First Metric Label">
            <a:extLst>
              <a:ext uri="{FF2B5EF4-FFF2-40B4-BE49-F238E27FC236}">
                <a16:creationId xmlns:a16="http://schemas.microsoft.com/office/drawing/2014/main" id="{9C550A86-0EE0-B73C-709F-27ECDF63C4B7}"/>
              </a:ext>
            </a:extLst>
          </p:cNvPr>
          <p:cNvSpPr>
            <a:spLocks noGrp="1"/>
          </p:cNvSpPr>
          <p:nvPr>
            <p:ph type="body" idx="55" hasCustomPrompt="1"/>
          </p:nvPr>
        </p:nvSpPr>
        <p:spPr>
          <a:xfrm>
            <a:off x="191951" y="2064036"/>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31" name="First Metric Label">
            <a:extLst>
              <a:ext uri="{FF2B5EF4-FFF2-40B4-BE49-F238E27FC236}">
                <a16:creationId xmlns:a16="http://schemas.microsoft.com/office/drawing/2014/main" id="{C487DA7F-C8DC-575C-2AF9-E25794A0E3B3}"/>
              </a:ext>
            </a:extLst>
          </p:cNvPr>
          <p:cNvSpPr>
            <a:spLocks noGrp="1"/>
          </p:cNvSpPr>
          <p:nvPr>
            <p:ph type="body" idx="56" hasCustomPrompt="1"/>
          </p:nvPr>
        </p:nvSpPr>
        <p:spPr>
          <a:xfrm>
            <a:off x="437638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2" name="First Metric Label">
            <a:extLst>
              <a:ext uri="{FF2B5EF4-FFF2-40B4-BE49-F238E27FC236}">
                <a16:creationId xmlns:a16="http://schemas.microsoft.com/office/drawing/2014/main" id="{7F495A8B-B0E7-0CAF-289D-4E1340375142}"/>
              </a:ext>
            </a:extLst>
          </p:cNvPr>
          <p:cNvSpPr>
            <a:spLocks noGrp="1"/>
          </p:cNvSpPr>
          <p:nvPr>
            <p:ph type="body" idx="57" hasCustomPrompt="1"/>
          </p:nvPr>
        </p:nvSpPr>
        <p:spPr>
          <a:xfrm>
            <a:off x="437638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3" name="First Metric Label">
            <a:extLst>
              <a:ext uri="{FF2B5EF4-FFF2-40B4-BE49-F238E27FC236}">
                <a16:creationId xmlns:a16="http://schemas.microsoft.com/office/drawing/2014/main" id="{3241940D-1327-6A6E-5D9E-2302F905EB6D}"/>
              </a:ext>
            </a:extLst>
          </p:cNvPr>
          <p:cNvSpPr>
            <a:spLocks noGrp="1"/>
          </p:cNvSpPr>
          <p:nvPr>
            <p:ph type="body" idx="58" hasCustomPrompt="1"/>
          </p:nvPr>
        </p:nvSpPr>
        <p:spPr>
          <a:xfrm>
            <a:off x="437638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4" name="First Metric Label">
            <a:extLst>
              <a:ext uri="{FF2B5EF4-FFF2-40B4-BE49-F238E27FC236}">
                <a16:creationId xmlns:a16="http://schemas.microsoft.com/office/drawing/2014/main" id="{38082519-F974-7046-EA40-6F84B5EFBC78}"/>
              </a:ext>
            </a:extLst>
          </p:cNvPr>
          <p:cNvSpPr>
            <a:spLocks noGrp="1"/>
          </p:cNvSpPr>
          <p:nvPr>
            <p:ph type="body" idx="59" hasCustomPrompt="1"/>
          </p:nvPr>
        </p:nvSpPr>
        <p:spPr>
          <a:xfrm>
            <a:off x="532507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5" name="First Metric Label">
            <a:extLst>
              <a:ext uri="{FF2B5EF4-FFF2-40B4-BE49-F238E27FC236}">
                <a16:creationId xmlns:a16="http://schemas.microsoft.com/office/drawing/2014/main" id="{B29339C6-170D-1CE3-7E5F-DC150CB362BA}"/>
              </a:ext>
            </a:extLst>
          </p:cNvPr>
          <p:cNvSpPr>
            <a:spLocks noGrp="1"/>
          </p:cNvSpPr>
          <p:nvPr>
            <p:ph type="body" idx="60" hasCustomPrompt="1"/>
          </p:nvPr>
        </p:nvSpPr>
        <p:spPr>
          <a:xfrm>
            <a:off x="532507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6" name="First Metric Label">
            <a:extLst>
              <a:ext uri="{FF2B5EF4-FFF2-40B4-BE49-F238E27FC236}">
                <a16:creationId xmlns:a16="http://schemas.microsoft.com/office/drawing/2014/main" id="{A3A0B7D4-6571-36E3-DC51-4C9213A0463C}"/>
              </a:ext>
            </a:extLst>
          </p:cNvPr>
          <p:cNvSpPr>
            <a:spLocks noGrp="1"/>
          </p:cNvSpPr>
          <p:nvPr>
            <p:ph type="body" idx="61" hasCustomPrompt="1"/>
          </p:nvPr>
        </p:nvSpPr>
        <p:spPr>
          <a:xfrm>
            <a:off x="532507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7" name="First Metric Label">
            <a:extLst>
              <a:ext uri="{FF2B5EF4-FFF2-40B4-BE49-F238E27FC236}">
                <a16:creationId xmlns:a16="http://schemas.microsoft.com/office/drawing/2014/main" id="{77063207-4FA7-F6B5-5052-4D60D3876802}"/>
              </a:ext>
            </a:extLst>
          </p:cNvPr>
          <p:cNvSpPr>
            <a:spLocks noGrp="1"/>
          </p:cNvSpPr>
          <p:nvPr>
            <p:ph type="body" idx="62" hasCustomPrompt="1"/>
          </p:nvPr>
        </p:nvSpPr>
        <p:spPr>
          <a:xfrm>
            <a:off x="626995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8" name="First Metric Label">
            <a:extLst>
              <a:ext uri="{FF2B5EF4-FFF2-40B4-BE49-F238E27FC236}">
                <a16:creationId xmlns:a16="http://schemas.microsoft.com/office/drawing/2014/main" id="{62C85D4E-4056-92A9-9B86-B36520A44EAD}"/>
              </a:ext>
            </a:extLst>
          </p:cNvPr>
          <p:cNvSpPr>
            <a:spLocks noGrp="1"/>
          </p:cNvSpPr>
          <p:nvPr>
            <p:ph type="body" idx="63" hasCustomPrompt="1"/>
          </p:nvPr>
        </p:nvSpPr>
        <p:spPr>
          <a:xfrm>
            <a:off x="626995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F357ABBB-B9B7-4071-4FD1-079D8B484B71}"/>
              </a:ext>
            </a:extLst>
          </p:cNvPr>
          <p:cNvSpPr>
            <a:spLocks noGrp="1"/>
          </p:cNvSpPr>
          <p:nvPr>
            <p:ph type="body" idx="64" hasCustomPrompt="1"/>
          </p:nvPr>
        </p:nvSpPr>
        <p:spPr>
          <a:xfrm>
            <a:off x="626995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0" name="First Metric Label">
            <a:extLst>
              <a:ext uri="{FF2B5EF4-FFF2-40B4-BE49-F238E27FC236}">
                <a16:creationId xmlns:a16="http://schemas.microsoft.com/office/drawing/2014/main" id="{E937EB95-2009-D982-F25C-A19B3C160C90}"/>
              </a:ext>
            </a:extLst>
          </p:cNvPr>
          <p:cNvSpPr>
            <a:spLocks noGrp="1"/>
          </p:cNvSpPr>
          <p:nvPr>
            <p:ph type="body" idx="65" hasCustomPrompt="1"/>
          </p:nvPr>
        </p:nvSpPr>
        <p:spPr>
          <a:xfrm>
            <a:off x="7449478" y="138755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1" name="First Metric Label">
            <a:extLst>
              <a:ext uri="{FF2B5EF4-FFF2-40B4-BE49-F238E27FC236}">
                <a16:creationId xmlns:a16="http://schemas.microsoft.com/office/drawing/2014/main" id="{8B7A4E37-BF89-1F20-0CDA-F899899080A7}"/>
              </a:ext>
            </a:extLst>
          </p:cNvPr>
          <p:cNvSpPr>
            <a:spLocks noGrp="1"/>
          </p:cNvSpPr>
          <p:nvPr>
            <p:ph type="body" idx="66" hasCustomPrompt="1"/>
          </p:nvPr>
        </p:nvSpPr>
        <p:spPr>
          <a:xfrm>
            <a:off x="7449478" y="1715134"/>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2" name="First Metric Label">
            <a:extLst>
              <a:ext uri="{FF2B5EF4-FFF2-40B4-BE49-F238E27FC236}">
                <a16:creationId xmlns:a16="http://schemas.microsoft.com/office/drawing/2014/main" id="{DC1D8408-5709-4385-0B0C-2B0AC7E6E8FE}"/>
              </a:ext>
            </a:extLst>
          </p:cNvPr>
          <p:cNvSpPr>
            <a:spLocks noGrp="1"/>
          </p:cNvSpPr>
          <p:nvPr>
            <p:ph type="body" idx="67" hasCustomPrompt="1"/>
          </p:nvPr>
        </p:nvSpPr>
        <p:spPr>
          <a:xfrm>
            <a:off x="7449478" y="2064036"/>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3" name="First Metric Label">
            <a:extLst>
              <a:ext uri="{FF2B5EF4-FFF2-40B4-BE49-F238E27FC236}">
                <a16:creationId xmlns:a16="http://schemas.microsoft.com/office/drawing/2014/main" id="{EFBC687A-D516-6178-6625-48F567C07665}"/>
              </a:ext>
            </a:extLst>
          </p:cNvPr>
          <p:cNvSpPr>
            <a:spLocks noGrp="1"/>
          </p:cNvSpPr>
          <p:nvPr>
            <p:ph type="body" idx="68" hasCustomPrompt="1"/>
          </p:nvPr>
        </p:nvSpPr>
        <p:spPr>
          <a:xfrm>
            <a:off x="1164190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4" name="First Metric Label">
            <a:extLst>
              <a:ext uri="{FF2B5EF4-FFF2-40B4-BE49-F238E27FC236}">
                <a16:creationId xmlns:a16="http://schemas.microsoft.com/office/drawing/2014/main" id="{9F71F9A5-F7CE-1BEC-1C22-14CFB0FFB02A}"/>
              </a:ext>
            </a:extLst>
          </p:cNvPr>
          <p:cNvSpPr>
            <a:spLocks noGrp="1"/>
          </p:cNvSpPr>
          <p:nvPr>
            <p:ph type="body" idx="69" hasCustomPrompt="1"/>
          </p:nvPr>
        </p:nvSpPr>
        <p:spPr>
          <a:xfrm>
            <a:off x="1164190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5" name="First Metric Label">
            <a:extLst>
              <a:ext uri="{FF2B5EF4-FFF2-40B4-BE49-F238E27FC236}">
                <a16:creationId xmlns:a16="http://schemas.microsoft.com/office/drawing/2014/main" id="{3E283530-3438-878C-0DF5-8C43C83EAE1E}"/>
              </a:ext>
            </a:extLst>
          </p:cNvPr>
          <p:cNvSpPr>
            <a:spLocks noGrp="1"/>
          </p:cNvSpPr>
          <p:nvPr>
            <p:ph type="body" idx="70" hasCustomPrompt="1"/>
          </p:nvPr>
        </p:nvSpPr>
        <p:spPr>
          <a:xfrm>
            <a:off x="1164190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6" name="First Metric Label">
            <a:extLst>
              <a:ext uri="{FF2B5EF4-FFF2-40B4-BE49-F238E27FC236}">
                <a16:creationId xmlns:a16="http://schemas.microsoft.com/office/drawing/2014/main" id="{9067FA1E-50CB-F503-8873-330984BFED41}"/>
              </a:ext>
            </a:extLst>
          </p:cNvPr>
          <p:cNvSpPr>
            <a:spLocks noGrp="1"/>
          </p:cNvSpPr>
          <p:nvPr>
            <p:ph type="body" idx="71" hasCustomPrompt="1"/>
          </p:nvPr>
        </p:nvSpPr>
        <p:spPr>
          <a:xfrm>
            <a:off x="12599784"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B5EBB0E7-D45C-3596-C176-3876E1C18C53}"/>
              </a:ext>
            </a:extLst>
          </p:cNvPr>
          <p:cNvSpPr>
            <a:spLocks noGrp="1"/>
          </p:cNvSpPr>
          <p:nvPr>
            <p:ph type="body" idx="72" hasCustomPrompt="1"/>
          </p:nvPr>
        </p:nvSpPr>
        <p:spPr>
          <a:xfrm>
            <a:off x="12599784"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8" name="First Metric Label">
            <a:extLst>
              <a:ext uri="{FF2B5EF4-FFF2-40B4-BE49-F238E27FC236}">
                <a16:creationId xmlns:a16="http://schemas.microsoft.com/office/drawing/2014/main" id="{1992AC0D-0B00-F0D7-2EB0-43A03F57CBC0}"/>
              </a:ext>
            </a:extLst>
          </p:cNvPr>
          <p:cNvSpPr>
            <a:spLocks noGrp="1"/>
          </p:cNvSpPr>
          <p:nvPr>
            <p:ph type="body" idx="73" hasCustomPrompt="1"/>
          </p:nvPr>
        </p:nvSpPr>
        <p:spPr>
          <a:xfrm>
            <a:off x="12599784"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22B0875A-DFEB-E095-BE76-DCAC4E980BEF}"/>
              </a:ext>
            </a:extLst>
          </p:cNvPr>
          <p:cNvSpPr>
            <a:spLocks noGrp="1"/>
          </p:cNvSpPr>
          <p:nvPr>
            <p:ph type="body" idx="74" hasCustomPrompt="1"/>
          </p:nvPr>
        </p:nvSpPr>
        <p:spPr>
          <a:xfrm>
            <a:off x="1355071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First Metric Label">
            <a:extLst>
              <a:ext uri="{FF2B5EF4-FFF2-40B4-BE49-F238E27FC236}">
                <a16:creationId xmlns:a16="http://schemas.microsoft.com/office/drawing/2014/main" id="{4B800BBD-08EC-66B4-7752-BDB526FA9E1C}"/>
              </a:ext>
            </a:extLst>
          </p:cNvPr>
          <p:cNvSpPr>
            <a:spLocks noGrp="1"/>
          </p:cNvSpPr>
          <p:nvPr>
            <p:ph type="body" idx="75" hasCustomPrompt="1"/>
          </p:nvPr>
        </p:nvSpPr>
        <p:spPr>
          <a:xfrm>
            <a:off x="1355071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669DA40C-C9DF-295E-F3E3-16062B14F48C}"/>
              </a:ext>
            </a:extLst>
          </p:cNvPr>
          <p:cNvSpPr>
            <a:spLocks noGrp="1"/>
          </p:cNvSpPr>
          <p:nvPr>
            <p:ph type="body" idx="76" hasCustomPrompt="1"/>
          </p:nvPr>
        </p:nvSpPr>
        <p:spPr>
          <a:xfrm>
            <a:off x="1355071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77" name="Title">
            <a:extLst>
              <a:ext uri="{FF2B5EF4-FFF2-40B4-BE49-F238E27FC236}">
                <a16:creationId xmlns:a16="http://schemas.microsoft.com/office/drawing/2014/main" id="{D0331C4A-177A-5635-1642-96D74C34AD69}"/>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78" name="Text Placeholder 11">
            <a:extLst>
              <a:ext uri="{FF2B5EF4-FFF2-40B4-BE49-F238E27FC236}">
                <a16:creationId xmlns:a16="http://schemas.microsoft.com/office/drawing/2014/main" id="{06B53A0F-5304-F1F7-4FA4-E6EB2D032BAA}"/>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79" name="Text Placeholder 11">
            <a:extLst>
              <a:ext uri="{FF2B5EF4-FFF2-40B4-BE49-F238E27FC236}">
                <a16:creationId xmlns:a16="http://schemas.microsoft.com/office/drawing/2014/main" id="{525F8BAB-95E1-B9DF-836C-B87BC2E78893}"/>
              </a:ext>
              <a:ext uri="{C183D7F6-B498-43B3-948B-1728B52AA6E4}">
                <adec:decorative xmlns:adec="http://schemas.microsoft.com/office/drawing/2017/decorative" val="1"/>
              </a:ext>
            </a:extLst>
          </p:cNvPr>
          <p:cNvSpPr>
            <a:spLocks noGrp="1"/>
          </p:cNvSpPr>
          <p:nvPr>
            <p:ph type="body" sz="quarter" idx="78" hasCustomPrompt="1"/>
          </p:nvPr>
        </p:nvSpPr>
        <p:spPr>
          <a:xfrm>
            <a:off x="43459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0" name="Text Placeholder 11">
            <a:extLst>
              <a:ext uri="{FF2B5EF4-FFF2-40B4-BE49-F238E27FC236}">
                <a16:creationId xmlns:a16="http://schemas.microsoft.com/office/drawing/2014/main" id="{DA79D726-F45D-BC33-1B55-3CC9ACB65248}"/>
              </a:ext>
              <a:ext uri="{C183D7F6-B498-43B3-948B-1728B52AA6E4}">
                <adec:decorative xmlns:adec="http://schemas.microsoft.com/office/drawing/2017/decorative" val="1"/>
              </a:ext>
            </a:extLst>
          </p:cNvPr>
          <p:cNvSpPr>
            <a:spLocks noGrp="1"/>
          </p:cNvSpPr>
          <p:nvPr>
            <p:ph type="body" sz="quarter" idx="79" hasCustomPrompt="1"/>
          </p:nvPr>
        </p:nvSpPr>
        <p:spPr>
          <a:xfrm>
            <a:off x="529078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2" name="Text Placeholder 11">
            <a:extLst>
              <a:ext uri="{FF2B5EF4-FFF2-40B4-BE49-F238E27FC236}">
                <a16:creationId xmlns:a16="http://schemas.microsoft.com/office/drawing/2014/main" id="{D7EA7A13-940A-C96D-AA75-6A3162BFDCEA}"/>
              </a:ext>
              <a:ext uri="{C183D7F6-B498-43B3-948B-1728B52AA6E4}">
                <adec:decorative xmlns:adec="http://schemas.microsoft.com/office/drawing/2017/decorative" val="1"/>
              </a:ext>
            </a:extLst>
          </p:cNvPr>
          <p:cNvSpPr>
            <a:spLocks noGrp="1"/>
          </p:cNvSpPr>
          <p:nvPr>
            <p:ph type="body" sz="quarter" idx="81" hasCustomPrompt="1"/>
          </p:nvPr>
        </p:nvSpPr>
        <p:spPr>
          <a:xfrm>
            <a:off x="116230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3" name="Text Placeholder 11">
            <a:extLst>
              <a:ext uri="{FF2B5EF4-FFF2-40B4-BE49-F238E27FC236}">
                <a16:creationId xmlns:a16="http://schemas.microsoft.com/office/drawing/2014/main" id="{7849A325-70AD-7382-25A6-E0CB71D22D77}"/>
              </a:ext>
              <a:ext uri="{C183D7F6-B498-43B3-948B-1728B52AA6E4}">
                <adec:decorative xmlns:adec="http://schemas.microsoft.com/office/drawing/2017/decorative" val="1"/>
              </a:ext>
            </a:extLst>
          </p:cNvPr>
          <p:cNvSpPr>
            <a:spLocks noGrp="1"/>
          </p:cNvSpPr>
          <p:nvPr>
            <p:ph type="body" sz="quarter" idx="82" hasCustomPrompt="1"/>
          </p:nvPr>
        </p:nvSpPr>
        <p:spPr>
          <a:xfrm>
            <a:off x="125755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23" name="Rectangle 22">
            <a:extLst>
              <a:ext uri="{FF2B5EF4-FFF2-40B4-BE49-F238E27FC236}">
                <a16:creationId xmlns:a16="http://schemas.microsoft.com/office/drawing/2014/main" id="{0B7ABB9D-A798-962F-DD82-E663E2215806}"/>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89" name="Title">
            <a:extLst>
              <a:ext uri="{FF2B5EF4-FFF2-40B4-BE49-F238E27FC236}">
                <a16:creationId xmlns:a16="http://schemas.microsoft.com/office/drawing/2014/main" id="{DFD12FD7-179F-F2E8-A831-A6230023175A}"/>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91" name="Title">
            <a:extLst>
              <a:ext uri="{FF2B5EF4-FFF2-40B4-BE49-F238E27FC236}">
                <a16:creationId xmlns:a16="http://schemas.microsoft.com/office/drawing/2014/main" id="{368AD722-E8F2-3D10-E94C-583331E08042}"/>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92" name="Title">
            <a:extLst>
              <a:ext uri="{FF2B5EF4-FFF2-40B4-BE49-F238E27FC236}">
                <a16:creationId xmlns:a16="http://schemas.microsoft.com/office/drawing/2014/main" id="{8DA1DB15-C5EF-963E-A8F4-BADA12D0553B}"/>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93" name="Title">
            <a:extLst>
              <a:ext uri="{FF2B5EF4-FFF2-40B4-BE49-F238E27FC236}">
                <a16:creationId xmlns:a16="http://schemas.microsoft.com/office/drawing/2014/main" id="{4AA344B5-DDBA-F51A-E5A8-E5F38754DB51}"/>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13" name="Text Placeholder 12">
            <a:extLst>
              <a:ext uri="{FF2B5EF4-FFF2-40B4-BE49-F238E27FC236}">
                <a16:creationId xmlns:a16="http://schemas.microsoft.com/office/drawing/2014/main" id="{3E26DD60-F808-E603-D953-E97FC6832EB8}"/>
              </a:ext>
            </a:extLst>
          </p:cNvPr>
          <p:cNvSpPr>
            <a:spLocks noGrp="1"/>
          </p:cNvSpPr>
          <p:nvPr>
            <p:ph type="body" sz="quarter" idx="83"/>
          </p:nvPr>
        </p:nvSpPr>
        <p:spPr>
          <a:xfrm>
            <a:off x="475879" y="2770606"/>
            <a:ext cx="6709410" cy="4636034"/>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2">
            <a:extLst>
              <a:ext uri="{FF2B5EF4-FFF2-40B4-BE49-F238E27FC236}">
                <a16:creationId xmlns:a16="http://schemas.microsoft.com/office/drawing/2014/main" id="{4F712EBB-C1D9-D418-2FC4-8BF00501C242}"/>
              </a:ext>
            </a:extLst>
          </p:cNvPr>
          <p:cNvSpPr>
            <a:spLocks noGrp="1"/>
          </p:cNvSpPr>
          <p:nvPr>
            <p:ph type="body" sz="quarter" idx="84"/>
          </p:nvPr>
        </p:nvSpPr>
        <p:spPr>
          <a:xfrm>
            <a:off x="7408817" y="2770606"/>
            <a:ext cx="6709410" cy="4636034"/>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Graphic 18" descr="Bullseye with solid fill">
            <a:extLst>
              <a:ext uri="{FF2B5EF4-FFF2-40B4-BE49-F238E27FC236}">
                <a16:creationId xmlns:a16="http://schemas.microsoft.com/office/drawing/2014/main" id="{4C56268D-6A38-1FC0-43E4-7BFBA472F8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20" name="Graphic 19" descr="Briefcase with solid fill">
            <a:extLst>
              <a:ext uri="{FF2B5EF4-FFF2-40B4-BE49-F238E27FC236}">
                <a16:creationId xmlns:a16="http://schemas.microsoft.com/office/drawing/2014/main" id="{C411C93B-FC94-781B-13EC-CC660AAE26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pic>
        <p:nvPicPr>
          <p:cNvPr id="21" name="Graphic 20" descr="Telescope with solid fill">
            <a:extLst>
              <a:ext uri="{FF2B5EF4-FFF2-40B4-BE49-F238E27FC236}">
                <a16:creationId xmlns:a16="http://schemas.microsoft.com/office/drawing/2014/main" id="{5F1AA7A9-22AE-33EE-6277-D9A397D6BF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22" name="Graphic 21" descr="Bar chart with solid fill">
            <a:extLst>
              <a:ext uri="{FF2B5EF4-FFF2-40B4-BE49-F238E27FC236}">
                <a16:creationId xmlns:a16="http://schemas.microsoft.com/office/drawing/2014/main" id="{0638CBFA-7918-5993-152F-9C403752CA6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24" name="Title">
            <a:extLst>
              <a:ext uri="{FF2B5EF4-FFF2-40B4-BE49-F238E27FC236}">
                <a16:creationId xmlns:a16="http://schemas.microsoft.com/office/drawing/2014/main" id="{15020860-6D58-9F2F-6D5E-FB5B70A3DB3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52" name="Rectangle 51">
            <a:extLst>
              <a:ext uri="{FF2B5EF4-FFF2-40B4-BE49-F238E27FC236}">
                <a16:creationId xmlns:a16="http://schemas.microsoft.com/office/drawing/2014/main" id="{81F26791-D673-757D-3A65-8E2B8DF14210}"/>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53" name="Title">
            <a:extLst>
              <a:ext uri="{FF2B5EF4-FFF2-40B4-BE49-F238E27FC236}">
                <a16:creationId xmlns:a16="http://schemas.microsoft.com/office/drawing/2014/main" id="{28B094F5-671D-5E72-D7D7-16454FDDF8E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55" name="Title">
            <a:extLst>
              <a:ext uri="{FF2B5EF4-FFF2-40B4-BE49-F238E27FC236}">
                <a16:creationId xmlns:a16="http://schemas.microsoft.com/office/drawing/2014/main" id="{4E85A090-DBD0-92C6-AB21-1CB814565F3D}"/>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56" name="Title">
            <a:extLst>
              <a:ext uri="{FF2B5EF4-FFF2-40B4-BE49-F238E27FC236}">
                <a16:creationId xmlns:a16="http://schemas.microsoft.com/office/drawing/2014/main" id="{A3DB4EDC-DCEE-10A0-2EA4-D832D2CE0EBE}"/>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57" name="Title">
            <a:extLst>
              <a:ext uri="{FF2B5EF4-FFF2-40B4-BE49-F238E27FC236}">
                <a16:creationId xmlns:a16="http://schemas.microsoft.com/office/drawing/2014/main" id="{A346110D-2CCF-58A3-07DC-E5851C465487}"/>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Tree>
    <p:extLst>
      <p:ext uri="{BB962C8B-B14F-4D97-AF65-F5344CB8AC3E}">
        <p14:creationId xmlns:p14="http://schemas.microsoft.com/office/powerpoint/2010/main" val="1539686967"/>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MSR - 4 Lead/La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92811B-EC95-D2E4-EC35-8CC83032CD37}"/>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684F3C17-572B-6D11-DD92-91C402EDCC03}"/>
              </a:ext>
              <a:ext uri="{C183D7F6-B498-43B3-948B-1728B52AA6E4}">
                <adec:decorative xmlns:adec="http://schemas.microsoft.com/office/drawing/2017/decorative" val="1"/>
              </a:ext>
            </a:extLst>
          </p:cNvPr>
          <p:cNvSpPr/>
          <p:nvPr/>
        </p:nvSpPr>
        <p:spPr>
          <a:xfrm>
            <a:off x="124549" y="2757091"/>
            <a:ext cx="14372909" cy="475592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5856DA66-52A0-5BE7-3228-73686B4EADC6}"/>
              </a:ext>
              <a:ext uri="{C183D7F6-B498-43B3-948B-1728B52AA6E4}">
                <adec:decorative xmlns:adec="http://schemas.microsoft.com/office/drawing/2017/decorative" val="1"/>
              </a:ext>
            </a:extLst>
          </p:cNvPr>
          <p:cNvSpPr/>
          <p:nvPr/>
        </p:nvSpPr>
        <p:spPr>
          <a:xfrm>
            <a:off x="252348" y="2891863"/>
            <a:ext cx="14124612" cy="4589926"/>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aphicFrame>
        <p:nvGraphicFramePr>
          <p:cNvPr id="9" name="Table 8">
            <a:extLst>
              <a:ext uri="{FF2B5EF4-FFF2-40B4-BE49-F238E27FC236}">
                <a16:creationId xmlns:a16="http://schemas.microsoft.com/office/drawing/2014/main" id="{BF4094AE-115B-5BFA-2933-3B2DFE6950CA}"/>
              </a:ext>
            </a:extLst>
          </p:cNvPr>
          <p:cNvGraphicFramePr>
            <a:graphicFrameLocks noGrp="1"/>
          </p:cNvGraphicFramePr>
          <p:nvPr>
            <p:extLst>
              <p:ext uri="{D42A27DB-BD31-4B8C-83A1-F6EECF244321}">
                <p14:modId xmlns:p14="http://schemas.microsoft.com/office/powerpoint/2010/main" val="925649876"/>
              </p:ext>
            </p:extLst>
          </p:nvPr>
        </p:nvGraphicFramePr>
        <p:xfrm>
          <a:off x="128747" y="944282"/>
          <a:ext cx="7076921" cy="1700036"/>
        </p:xfrm>
        <a:graphic>
          <a:graphicData uri="http://schemas.openxmlformats.org/drawingml/2006/table">
            <a:tbl>
              <a:tblPr firstRow="1" bandRow="1">
                <a:tableStyleId>{0E3FDE45-AF77-4B5C-9715-49D594BDF05E}</a:tableStyleId>
              </a:tblPr>
              <a:tblGrid>
                <a:gridCol w="4221449">
                  <a:extLst>
                    <a:ext uri="{9D8B030D-6E8A-4147-A177-3AD203B41FA5}">
                      <a16:colId xmlns:a16="http://schemas.microsoft.com/office/drawing/2014/main" val="3890729120"/>
                    </a:ext>
                  </a:extLst>
                </a:gridCol>
                <a:gridCol w="951824">
                  <a:extLst>
                    <a:ext uri="{9D8B030D-6E8A-4147-A177-3AD203B41FA5}">
                      <a16:colId xmlns:a16="http://schemas.microsoft.com/office/drawing/2014/main" val="842832717"/>
                    </a:ext>
                  </a:extLst>
                </a:gridCol>
                <a:gridCol w="951824">
                  <a:extLst>
                    <a:ext uri="{9D8B030D-6E8A-4147-A177-3AD203B41FA5}">
                      <a16:colId xmlns:a16="http://schemas.microsoft.com/office/drawing/2014/main" val="780213193"/>
                    </a:ext>
                  </a:extLst>
                </a:gridCol>
                <a:gridCol w="951824">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Lead Measure </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a:t>
                      </a:r>
                      <a:br>
                        <a:rPr lang="en-US" sz="1000" b="0">
                          <a:solidFill>
                            <a:schemeClr val="tx1"/>
                          </a:solidFill>
                          <a:latin typeface="+mj-lt"/>
                        </a:rPr>
                      </a:b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extLst>
                  <a:ext uri="{0D108BD9-81ED-4DB2-BD59-A6C34878D82A}">
                    <a16:rowId xmlns:a16="http://schemas.microsoft.com/office/drawing/2014/main" val="952627303"/>
                  </a:ext>
                </a:extLst>
              </a:tr>
            </a:tbl>
          </a:graphicData>
        </a:graphic>
      </p:graphicFrame>
      <p:graphicFrame>
        <p:nvGraphicFramePr>
          <p:cNvPr id="10" name="Table 9">
            <a:extLst>
              <a:ext uri="{FF2B5EF4-FFF2-40B4-BE49-F238E27FC236}">
                <a16:creationId xmlns:a16="http://schemas.microsoft.com/office/drawing/2014/main" id="{DADF6DE3-B4DF-C731-2592-DB3D18D4D35A}"/>
              </a:ext>
            </a:extLst>
          </p:cNvPr>
          <p:cNvGraphicFramePr>
            <a:graphicFrameLocks noGrp="1"/>
          </p:cNvGraphicFramePr>
          <p:nvPr>
            <p:extLst>
              <p:ext uri="{D42A27DB-BD31-4B8C-83A1-F6EECF244321}">
                <p14:modId xmlns:p14="http://schemas.microsoft.com/office/powerpoint/2010/main" val="2430120209"/>
              </p:ext>
            </p:extLst>
          </p:nvPr>
        </p:nvGraphicFramePr>
        <p:xfrm>
          <a:off x="7370817" y="944282"/>
          <a:ext cx="7130838" cy="1700036"/>
        </p:xfrm>
        <a:graphic>
          <a:graphicData uri="http://schemas.openxmlformats.org/drawingml/2006/table">
            <a:tbl>
              <a:tblPr firstRow="1" bandRow="1">
                <a:tableStyleId>{0E3FDE45-AF77-4B5C-9715-49D594BDF05E}</a:tableStyleId>
              </a:tblPr>
              <a:tblGrid>
                <a:gridCol w="4253610">
                  <a:extLst>
                    <a:ext uri="{9D8B030D-6E8A-4147-A177-3AD203B41FA5}">
                      <a16:colId xmlns:a16="http://schemas.microsoft.com/office/drawing/2014/main" val="3890729120"/>
                    </a:ext>
                  </a:extLst>
                </a:gridCol>
                <a:gridCol w="959076">
                  <a:extLst>
                    <a:ext uri="{9D8B030D-6E8A-4147-A177-3AD203B41FA5}">
                      <a16:colId xmlns:a16="http://schemas.microsoft.com/office/drawing/2014/main" val="842832717"/>
                    </a:ext>
                  </a:extLst>
                </a:gridCol>
                <a:gridCol w="959076">
                  <a:extLst>
                    <a:ext uri="{9D8B030D-6E8A-4147-A177-3AD203B41FA5}">
                      <a16:colId xmlns:a16="http://schemas.microsoft.com/office/drawing/2014/main" val="780213193"/>
                    </a:ext>
                  </a:extLst>
                </a:gridCol>
                <a:gridCol w="959076">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Lag Measure</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extLst>
                  <a:ext uri="{0D108BD9-81ED-4DB2-BD59-A6C34878D82A}">
                    <a16:rowId xmlns:a16="http://schemas.microsoft.com/office/drawing/2014/main" val="3097929196"/>
                  </a:ext>
                </a:extLst>
              </a:tr>
            </a:tbl>
          </a:graphicData>
        </a:graphic>
      </p:graphicFrame>
      <p:sp>
        <p:nvSpPr>
          <p:cNvPr id="11" name="Rectangle 10">
            <a:extLst>
              <a:ext uri="{FF2B5EF4-FFF2-40B4-BE49-F238E27FC236}">
                <a16:creationId xmlns:a16="http://schemas.microsoft.com/office/drawing/2014/main" id="{CA81FB6A-8027-F664-D054-3C4659ACB094}"/>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12" name="Rectangle 11">
            <a:extLst>
              <a:ext uri="{FF2B5EF4-FFF2-40B4-BE49-F238E27FC236}">
                <a16:creationId xmlns:a16="http://schemas.microsoft.com/office/drawing/2014/main" id="{2BF13D4A-63E6-EC8A-C16B-DB2AE7E2D7D2}"/>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13" name="Rectangle 12">
            <a:extLst>
              <a:ext uri="{FF2B5EF4-FFF2-40B4-BE49-F238E27FC236}">
                <a16:creationId xmlns:a16="http://schemas.microsoft.com/office/drawing/2014/main" id="{F27ABB65-9782-FFCE-AEC6-CAD30BF71BC4}"/>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28" name="Text Placeholder 12">
            <a:extLst>
              <a:ext uri="{FF2B5EF4-FFF2-40B4-BE49-F238E27FC236}">
                <a16:creationId xmlns:a16="http://schemas.microsoft.com/office/drawing/2014/main" id="{06A3FB0C-3994-00F2-0F24-F8F45D4F07BF}"/>
              </a:ext>
            </a:extLst>
          </p:cNvPr>
          <p:cNvSpPr>
            <a:spLocks noGrp="1"/>
          </p:cNvSpPr>
          <p:nvPr>
            <p:ph type="body" sz="quarter" idx="91"/>
          </p:nvPr>
        </p:nvSpPr>
        <p:spPr>
          <a:xfrm>
            <a:off x="475879"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2">
            <a:extLst>
              <a:ext uri="{FF2B5EF4-FFF2-40B4-BE49-F238E27FC236}">
                <a16:creationId xmlns:a16="http://schemas.microsoft.com/office/drawing/2014/main" id="{4624EAE0-B02C-1F7A-1A5D-714B358B5598}"/>
              </a:ext>
            </a:extLst>
          </p:cNvPr>
          <p:cNvSpPr>
            <a:spLocks noGrp="1"/>
          </p:cNvSpPr>
          <p:nvPr>
            <p:ph type="body" sz="quarter" idx="92"/>
          </p:nvPr>
        </p:nvSpPr>
        <p:spPr>
          <a:xfrm>
            <a:off x="7408817"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E7FAC24D-72F5-E783-A482-96C1E7B01A6D}"/>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25" name="Title">
            <a:extLst>
              <a:ext uri="{FF2B5EF4-FFF2-40B4-BE49-F238E27FC236}">
                <a16:creationId xmlns:a16="http://schemas.microsoft.com/office/drawing/2014/main" id="{F88D9084-095F-557E-450C-22BFB917D615}"/>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30" name="Title">
            <a:extLst>
              <a:ext uri="{FF2B5EF4-FFF2-40B4-BE49-F238E27FC236}">
                <a16:creationId xmlns:a16="http://schemas.microsoft.com/office/drawing/2014/main" id="{4C0D8970-88C7-A592-DFBD-35B95EBA21E7}"/>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31" name="Title">
            <a:extLst>
              <a:ext uri="{FF2B5EF4-FFF2-40B4-BE49-F238E27FC236}">
                <a16:creationId xmlns:a16="http://schemas.microsoft.com/office/drawing/2014/main" id="{08B07B69-A7B1-A2E2-F9E1-669F262CD72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32" name="Title">
            <a:extLst>
              <a:ext uri="{FF2B5EF4-FFF2-40B4-BE49-F238E27FC236}">
                <a16:creationId xmlns:a16="http://schemas.microsoft.com/office/drawing/2014/main" id="{1FE81B78-88FA-D15D-F2A8-98770F999E2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37" name="Title">
            <a:extLst>
              <a:ext uri="{FF2B5EF4-FFF2-40B4-BE49-F238E27FC236}">
                <a16:creationId xmlns:a16="http://schemas.microsoft.com/office/drawing/2014/main" id="{73F2B4C6-A0A8-873D-8C76-197F6CE3BF0B}"/>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38" name="Graphic 37" descr="Bullseye with solid fill">
            <a:extLst>
              <a:ext uri="{FF2B5EF4-FFF2-40B4-BE49-F238E27FC236}">
                <a16:creationId xmlns:a16="http://schemas.microsoft.com/office/drawing/2014/main" id="{742AB489-404E-45CF-CB27-014D5AF7C4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39" name="Text Placeholder 11">
            <a:extLst>
              <a:ext uri="{FF2B5EF4-FFF2-40B4-BE49-F238E27FC236}">
                <a16:creationId xmlns:a16="http://schemas.microsoft.com/office/drawing/2014/main" id="{017CF36D-E747-B1C4-2FA2-4BACC6C412DA}"/>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40" name="Graphic 39" descr="Briefcase with solid fill">
            <a:extLst>
              <a:ext uri="{FF2B5EF4-FFF2-40B4-BE49-F238E27FC236}">
                <a16:creationId xmlns:a16="http://schemas.microsoft.com/office/drawing/2014/main" id="{BC614A84-D23A-C5EC-5CF3-F669CDA53C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41" name="Text Placeholder 11">
            <a:extLst>
              <a:ext uri="{FF2B5EF4-FFF2-40B4-BE49-F238E27FC236}">
                <a16:creationId xmlns:a16="http://schemas.microsoft.com/office/drawing/2014/main" id="{6CFB2165-0A30-374B-4237-25A63092E543}"/>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42" name="First Metric Label">
            <a:extLst>
              <a:ext uri="{FF2B5EF4-FFF2-40B4-BE49-F238E27FC236}">
                <a16:creationId xmlns:a16="http://schemas.microsoft.com/office/drawing/2014/main" id="{A6E12546-A10B-9FE2-761D-69E11D35B3AE}"/>
              </a:ext>
            </a:extLst>
          </p:cNvPr>
          <p:cNvSpPr>
            <a:spLocks noGrp="1"/>
          </p:cNvSpPr>
          <p:nvPr>
            <p:ph type="body" idx="17" hasCustomPrompt="1"/>
          </p:nvPr>
        </p:nvSpPr>
        <p:spPr>
          <a:xfrm>
            <a:off x="191951" y="138755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pic>
        <p:nvPicPr>
          <p:cNvPr id="43" name="Graphic 42" descr="Telescope with solid fill">
            <a:extLst>
              <a:ext uri="{FF2B5EF4-FFF2-40B4-BE49-F238E27FC236}">
                <a16:creationId xmlns:a16="http://schemas.microsoft.com/office/drawing/2014/main" id="{0ACC85C3-D582-71FF-B98B-632B67D7AF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44" name="Graphic 43" descr="Bar chart with solid fill">
            <a:extLst>
              <a:ext uri="{FF2B5EF4-FFF2-40B4-BE49-F238E27FC236}">
                <a16:creationId xmlns:a16="http://schemas.microsoft.com/office/drawing/2014/main" id="{501BB8A5-330F-637C-0D1A-88916F2D4B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45" name="First Metric Label">
            <a:extLst>
              <a:ext uri="{FF2B5EF4-FFF2-40B4-BE49-F238E27FC236}">
                <a16:creationId xmlns:a16="http://schemas.microsoft.com/office/drawing/2014/main" id="{A3D8357E-0B61-5E86-8A59-B0511BD7E7C3}"/>
              </a:ext>
            </a:extLst>
          </p:cNvPr>
          <p:cNvSpPr>
            <a:spLocks noGrp="1"/>
          </p:cNvSpPr>
          <p:nvPr>
            <p:ph type="body" idx="54" hasCustomPrompt="1"/>
          </p:nvPr>
        </p:nvSpPr>
        <p:spPr>
          <a:xfrm>
            <a:off x="191951" y="1715134"/>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First Metric Label">
            <a:extLst>
              <a:ext uri="{FF2B5EF4-FFF2-40B4-BE49-F238E27FC236}">
                <a16:creationId xmlns:a16="http://schemas.microsoft.com/office/drawing/2014/main" id="{C28B135F-C563-CBF1-B2F8-037206ED9D1E}"/>
              </a:ext>
            </a:extLst>
          </p:cNvPr>
          <p:cNvSpPr>
            <a:spLocks noGrp="1"/>
          </p:cNvSpPr>
          <p:nvPr>
            <p:ph type="body" idx="55" hasCustomPrompt="1"/>
          </p:nvPr>
        </p:nvSpPr>
        <p:spPr>
          <a:xfrm>
            <a:off x="191951" y="2064036"/>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7" name="First Metric Label">
            <a:extLst>
              <a:ext uri="{FF2B5EF4-FFF2-40B4-BE49-F238E27FC236}">
                <a16:creationId xmlns:a16="http://schemas.microsoft.com/office/drawing/2014/main" id="{160CAEA2-4C19-E671-73C0-3E3C3E7F7CDC}"/>
              </a:ext>
            </a:extLst>
          </p:cNvPr>
          <p:cNvSpPr>
            <a:spLocks noGrp="1"/>
          </p:cNvSpPr>
          <p:nvPr>
            <p:ph type="body" idx="56" hasCustomPrompt="1"/>
          </p:nvPr>
        </p:nvSpPr>
        <p:spPr>
          <a:xfrm>
            <a:off x="437638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8" name="First Metric Label">
            <a:extLst>
              <a:ext uri="{FF2B5EF4-FFF2-40B4-BE49-F238E27FC236}">
                <a16:creationId xmlns:a16="http://schemas.microsoft.com/office/drawing/2014/main" id="{C7ABF4C5-9D16-7BEF-CF2C-2F42F30EA960}"/>
              </a:ext>
            </a:extLst>
          </p:cNvPr>
          <p:cNvSpPr>
            <a:spLocks noGrp="1"/>
          </p:cNvSpPr>
          <p:nvPr>
            <p:ph type="body" idx="57" hasCustomPrompt="1"/>
          </p:nvPr>
        </p:nvSpPr>
        <p:spPr>
          <a:xfrm>
            <a:off x="437638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E2FB2378-341F-D03B-C79D-54DBBC9F3833}"/>
              </a:ext>
            </a:extLst>
          </p:cNvPr>
          <p:cNvSpPr>
            <a:spLocks noGrp="1"/>
          </p:cNvSpPr>
          <p:nvPr>
            <p:ph type="body" idx="58" hasCustomPrompt="1"/>
          </p:nvPr>
        </p:nvSpPr>
        <p:spPr>
          <a:xfrm>
            <a:off x="437638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First Metric Label">
            <a:extLst>
              <a:ext uri="{FF2B5EF4-FFF2-40B4-BE49-F238E27FC236}">
                <a16:creationId xmlns:a16="http://schemas.microsoft.com/office/drawing/2014/main" id="{3C9BA6FA-B70E-9BED-9F22-A5D7367319AA}"/>
              </a:ext>
            </a:extLst>
          </p:cNvPr>
          <p:cNvSpPr>
            <a:spLocks noGrp="1"/>
          </p:cNvSpPr>
          <p:nvPr>
            <p:ph type="body" idx="59" hasCustomPrompt="1"/>
          </p:nvPr>
        </p:nvSpPr>
        <p:spPr>
          <a:xfrm>
            <a:off x="532507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1F2C22E1-61E1-704C-FCF9-3A6A6E7E08F8}"/>
              </a:ext>
            </a:extLst>
          </p:cNvPr>
          <p:cNvSpPr>
            <a:spLocks noGrp="1"/>
          </p:cNvSpPr>
          <p:nvPr>
            <p:ph type="body" idx="60" hasCustomPrompt="1"/>
          </p:nvPr>
        </p:nvSpPr>
        <p:spPr>
          <a:xfrm>
            <a:off x="532507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9" name="First Metric Label">
            <a:extLst>
              <a:ext uri="{FF2B5EF4-FFF2-40B4-BE49-F238E27FC236}">
                <a16:creationId xmlns:a16="http://schemas.microsoft.com/office/drawing/2014/main" id="{5D03F72D-662E-2823-B4E9-67BF83A82524}"/>
              </a:ext>
            </a:extLst>
          </p:cNvPr>
          <p:cNvSpPr>
            <a:spLocks noGrp="1"/>
          </p:cNvSpPr>
          <p:nvPr>
            <p:ph type="body" idx="61" hasCustomPrompt="1"/>
          </p:nvPr>
        </p:nvSpPr>
        <p:spPr>
          <a:xfrm>
            <a:off x="532507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0" name="First Metric Label">
            <a:extLst>
              <a:ext uri="{FF2B5EF4-FFF2-40B4-BE49-F238E27FC236}">
                <a16:creationId xmlns:a16="http://schemas.microsoft.com/office/drawing/2014/main" id="{6B4C609A-C461-7C26-8A7E-C47F5F3E810D}"/>
              </a:ext>
            </a:extLst>
          </p:cNvPr>
          <p:cNvSpPr>
            <a:spLocks noGrp="1"/>
          </p:cNvSpPr>
          <p:nvPr>
            <p:ph type="body" idx="62" hasCustomPrompt="1"/>
          </p:nvPr>
        </p:nvSpPr>
        <p:spPr>
          <a:xfrm>
            <a:off x="626995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7" name="First Metric Label">
            <a:extLst>
              <a:ext uri="{FF2B5EF4-FFF2-40B4-BE49-F238E27FC236}">
                <a16:creationId xmlns:a16="http://schemas.microsoft.com/office/drawing/2014/main" id="{F11667E8-0FB0-7AE9-222A-E3D5E101C10E}"/>
              </a:ext>
            </a:extLst>
          </p:cNvPr>
          <p:cNvSpPr>
            <a:spLocks noGrp="1"/>
          </p:cNvSpPr>
          <p:nvPr>
            <p:ph type="body" idx="63" hasCustomPrompt="1"/>
          </p:nvPr>
        </p:nvSpPr>
        <p:spPr>
          <a:xfrm>
            <a:off x="626995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8" name="First Metric Label">
            <a:extLst>
              <a:ext uri="{FF2B5EF4-FFF2-40B4-BE49-F238E27FC236}">
                <a16:creationId xmlns:a16="http://schemas.microsoft.com/office/drawing/2014/main" id="{29918D7B-80CA-F916-B5FF-7C6AF9D889CD}"/>
              </a:ext>
            </a:extLst>
          </p:cNvPr>
          <p:cNvSpPr>
            <a:spLocks noGrp="1"/>
          </p:cNvSpPr>
          <p:nvPr>
            <p:ph type="body" idx="64" hasCustomPrompt="1"/>
          </p:nvPr>
        </p:nvSpPr>
        <p:spPr>
          <a:xfrm>
            <a:off x="626995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78" name="First Metric Label">
            <a:extLst>
              <a:ext uri="{FF2B5EF4-FFF2-40B4-BE49-F238E27FC236}">
                <a16:creationId xmlns:a16="http://schemas.microsoft.com/office/drawing/2014/main" id="{96A5BAE4-A93F-9A9E-B593-BC089FB3684A}"/>
              </a:ext>
            </a:extLst>
          </p:cNvPr>
          <p:cNvSpPr>
            <a:spLocks noGrp="1"/>
          </p:cNvSpPr>
          <p:nvPr>
            <p:ph type="body" idx="65" hasCustomPrompt="1"/>
          </p:nvPr>
        </p:nvSpPr>
        <p:spPr>
          <a:xfrm>
            <a:off x="7449478" y="138755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79" name="First Metric Label">
            <a:extLst>
              <a:ext uri="{FF2B5EF4-FFF2-40B4-BE49-F238E27FC236}">
                <a16:creationId xmlns:a16="http://schemas.microsoft.com/office/drawing/2014/main" id="{DC97454E-7B2D-D84C-F0C9-5E18E7505175}"/>
              </a:ext>
            </a:extLst>
          </p:cNvPr>
          <p:cNvSpPr>
            <a:spLocks noGrp="1"/>
          </p:cNvSpPr>
          <p:nvPr>
            <p:ph type="body" idx="66" hasCustomPrompt="1"/>
          </p:nvPr>
        </p:nvSpPr>
        <p:spPr>
          <a:xfrm>
            <a:off x="7449478" y="1715134"/>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80" name="First Metric Label">
            <a:extLst>
              <a:ext uri="{FF2B5EF4-FFF2-40B4-BE49-F238E27FC236}">
                <a16:creationId xmlns:a16="http://schemas.microsoft.com/office/drawing/2014/main" id="{8EC283E4-81D3-CD6F-941B-658B38A70CC3}"/>
              </a:ext>
            </a:extLst>
          </p:cNvPr>
          <p:cNvSpPr>
            <a:spLocks noGrp="1"/>
          </p:cNvSpPr>
          <p:nvPr>
            <p:ph type="body" idx="67" hasCustomPrompt="1"/>
          </p:nvPr>
        </p:nvSpPr>
        <p:spPr>
          <a:xfrm>
            <a:off x="7449478" y="2064036"/>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82" name="First Metric Label">
            <a:extLst>
              <a:ext uri="{FF2B5EF4-FFF2-40B4-BE49-F238E27FC236}">
                <a16:creationId xmlns:a16="http://schemas.microsoft.com/office/drawing/2014/main" id="{208427E3-0729-F6E7-1FF2-3BEAA71CC3A6}"/>
              </a:ext>
            </a:extLst>
          </p:cNvPr>
          <p:cNvSpPr>
            <a:spLocks noGrp="1"/>
          </p:cNvSpPr>
          <p:nvPr>
            <p:ph type="body" idx="68" hasCustomPrompt="1"/>
          </p:nvPr>
        </p:nvSpPr>
        <p:spPr>
          <a:xfrm>
            <a:off x="1164190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83" name="First Metric Label">
            <a:extLst>
              <a:ext uri="{FF2B5EF4-FFF2-40B4-BE49-F238E27FC236}">
                <a16:creationId xmlns:a16="http://schemas.microsoft.com/office/drawing/2014/main" id="{AD44DD4F-A1F2-BF92-10ED-EC38DEF96793}"/>
              </a:ext>
            </a:extLst>
          </p:cNvPr>
          <p:cNvSpPr>
            <a:spLocks noGrp="1"/>
          </p:cNvSpPr>
          <p:nvPr>
            <p:ph type="body" idx="69" hasCustomPrompt="1"/>
          </p:nvPr>
        </p:nvSpPr>
        <p:spPr>
          <a:xfrm>
            <a:off x="1164190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89" name="First Metric Label">
            <a:extLst>
              <a:ext uri="{FF2B5EF4-FFF2-40B4-BE49-F238E27FC236}">
                <a16:creationId xmlns:a16="http://schemas.microsoft.com/office/drawing/2014/main" id="{68ECD2E0-BA0E-6076-1527-9E48EF21B604}"/>
              </a:ext>
            </a:extLst>
          </p:cNvPr>
          <p:cNvSpPr>
            <a:spLocks noGrp="1"/>
          </p:cNvSpPr>
          <p:nvPr>
            <p:ph type="body" idx="70" hasCustomPrompt="1"/>
          </p:nvPr>
        </p:nvSpPr>
        <p:spPr>
          <a:xfrm>
            <a:off x="1164190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1" name="First Metric Label">
            <a:extLst>
              <a:ext uri="{FF2B5EF4-FFF2-40B4-BE49-F238E27FC236}">
                <a16:creationId xmlns:a16="http://schemas.microsoft.com/office/drawing/2014/main" id="{E3F60F68-623F-E64F-1257-4649ED0277EF}"/>
              </a:ext>
            </a:extLst>
          </p:cNvPr>
          <p:cNvSpPr>
            <a:spLocks noGrp="1"/>
          </p:cNvSpPr>
          <p:nvPr>
            <p:ph type="body" idx="71" hasCustomPrompt="1"/>
          </p:nvPr>
        </p:nvSpPr>
        <p:spPr>
          <a:xfrm>
            <a:off x="12599784"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2" name="First Metric Label">
            <a:extLst>
              <a:ext uri="{FF2B5EF4-FFF2-40B4-BE49-F238E27FC236}">
                <a16:creationId xmlns:a16="http://schemas.microsoft.com/office/drawing/2014/main" id="{9C6020F5-6707-2AB3-84DF-67FA28D1530D}"/>
              </a:ext>
            </a:extLst>
          </p:cNvPr>
          <p:cNvSpPr>
            <a:spLocks noGrp="1"/>
          </p:cNvSpPr>
          <p:nvPr>
            <p:ph type="body" idx="72" hasCustomPrompt="1"/>
          </p:nvPr>
        </p:nvSpPr>
        <p:spPr>
          <a:xfrm>
            <a:off x="12599784"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3" name="First Metric Label">
            <a:extLst>
              <a:ext uri="{FF2B5EF4-FFF2-40B4-BE49-F238E27FC236}">
                <a16:creationId xmlns:a16="http://schemas.microsoft.com/office/drawing/2014/main" id="{779DF712-37E2-662A-1900-DE1249A331E4}"/>
              </a:ext>
            </a:extLst>
          </p:cNvPr>
          <p:cNvSpPr>
            <a:spLocks noGrp="1"/>
          </p:cNvSpPr>
          <p:nvPr>
            <p:ph type="body" idx="73" hasCustomPrompt="1"/>
          </p:nvPr>
        </p:nvSpPr>
        <p:spPr>
          <a:xfrm>
            <a:off x="12599784"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5" name="First Metric Label">
            <a:extLst>
              <a:ext uri="{FF2B5EF4-FFF2-40B4-BE49-F238E27FC236}">
                <a16:creationId xmlns:a16="http://schemas.microsoft.com/office/drawing/2014/main" id="{C422CB92-DA15-A335-A071-C866F8759F54}"/>
              </a:ext>
            </a:extLst>
          </p:cNvPr>
          <p:cNvSpPr>
            <a:spLocks noGrp="1"/>
          </p:cNvSpPr>
          <p:nvPr>
            <p:ph type="body" idx="74" hasCustomPrompt="1"/>
          </p:nvPr>
        </p:nvSpPr>
        <p:spPr>
          <a:xfrm>
            <a:off x="1355071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6" name="First Metric Label">
            <a:extLst>
              <a:ext uri="{FF2B5EF4-FFF2-40B4-BE49-F238E27FC236}">
                <a16:creationId xmlns:a16="http://schemas.microsoft.com/office/drawing/2014/main" id="{2D560743-F1A2-EFF7-67E4-342FAECC7375}"/>
              </a:ext>
            </a:extLst>
          </p:cNvPr>
          <p:cNvSpPr>
            <a:spLocks noGrp="1"/>
          </p:cNvSpPr>
          <p:nvPr>
            <p:ph type="body" idx="75" hasCustomPrompt="1"/>
          </p:nvPr>
        </p:nvSpPr>
        <p:spPr>
          <a:xfrm>
            <a:off x="1355071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7" name="First Metric Label">
            <a:extLst>
              <a:ext uri="{FF2B5EF4-FFF2-40B4-BE49-F238E27FC236}">
                <a16:creationId xmlns:a16="http://schemas.microsoft.com/office/drawing/2014/main" id="{7EDCFF85-45BB-AEDF-C37A-8E3B42CED1C2}"/>
              </a:ext>
            </a:extLst>
          </p:cNvPr>
          <p:cNvSpPr>
            <a:spLocks noGrp="1"/>
          </p:cNvSpPr>
          <p:nvPr>
            <p:ph type="body" idx="76" hasCustomPrompt="1"/>
          </p:nvPr>
        </p:nvSpPr>
        <p:spPr>
          <a:xfrm>
            <a:off x="1355071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8" name="Title">
            <a:extLst>
              <a:ext uri="{FF2B5EF4-FFF2-40B4-BE49-F238E27FC236}">
                <a16:creationId xmlns:a16="http://schemas.microsoft.com/office/drawing/2014/main" id="{5F70CE68-949F-7A9C-E27F-470F0B92553D}"/>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99" name="Text Placeholder 11">
            <a:extLst>
              <a:ext uri="{FF2B5EF4-FFF2-40B4-BE49-F238E27FC236}">
                <a16:creationId xmlns:a16="http://schemas.microsoft.com/office/drawing/2014/main" id="{2D1AC67B-0DD1-3F80-FCBE-E7007F9D98F7}"/>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100" name="Text Placeholder 11">
            <a:extLst>
              <a:ext uri="{FF2B5EF4-FFF2-40B4-BE49-F238E27FC236}">
                <a16:creationId xmlns:a16="http://schemas.microsoft.com/office/drawing/2014/main" id="{631B38F3-7EEC-0304-3D87-CC90B0AD260A}"/>
              </a:ext>
              <a:ext uri="{C183D7F6-B498-43B3-948B-1728B52AA6E4}">
                <adec:decorative xmlns:adec="http://schemas.microsoft.com/office/drawing/2017/decorative" val="1"/>
              </a:ext>
            </a:extLst>
          </p:cNvPr>
          <p:cNvSpPr>
            <a:spLocks noGrp="1"/>
          </p:cNvSpPr>
          <p:nvPr>
            <p:ph type="body" sz="quarter" idx="78" hasCustomPrompt="1"/>
          </p:nvPr>
        </p:nvSpPr>
        <p:spPr>
          <a:xfrm>
            <a:off x="43459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1" name="Text Placeholder 11">
            <a:extLst>
              <a:ext uri="{FF2B5EF4-FFF2-40B4-BE49-F238E27FC236}">
                <a16:creationId xmlns:a16="http://schemas.microsoft.com/office/drawing/2014/main" id="{EB842019-64EB-29EF-6935-D8AF985C7280}"/>
              </a:ext>
              <a:ext uri="{C183D7F6-B498-43B3-948B-1728B52AA6E4}">
                <adec:decorative xmlns:adec="http://schemas.microsoft.com/office/drawing/2017/decorative" val="1"/>
              </a:ext>
            </a:extLst>
          </p:cNvPr>
          <p:cNvSpPr>
            <a:spLocks noGrp="1"/>
          </p:cNvSpPr>
          <p:nvPr>
            <p:ph type="body" sz="quarter" idx="79" hasCustomPrompt="1"/>
          </p:nvPr>
        </p:nvSpPr>
        <p:spPr>
          <a:xfrm>
            <a:off x="529078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2" name="Text Placeholder 11">
            <a:extLst>
              <a:ext uri="{FF2B5EF4-FFF2-40B4-BE49-F238E27FC236}">
                <a16:creationId xmlns:a16="http://schemas.microsoft.com/office/drawing/2014/main" id="{76637C22-7D4A-C183-BC14-470416E285BC}"/>
              </a:ext>
              <a:ext uri="{C183D7F6-B498-43B3-948B-1728B52AA6E4}">
                <adec:decorative xmlns:adec="http://schemas.microsoft.com/office/drawing/2017/decorative" val="1"/>
              </a:ext>
            </a:extLst>
          </p:cNvPr>
          <p:cNvSpPr>
            <a:spLocks noGrp="1"/>
          </p:cNvSpPr>
          <p:nvPr>
            <p:ph type="body" sz="quarter" idx="81" hasCustomPrompt="1"/>
          </p:nvPr>
        </p:nvSpPr>
        <p:spPr>
          <a:xfrm>
            <a:off x="116230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3" name="Text Placeholder 11">
            <a:extLst>
              <a:ext uri="{FF2B5EF4-FFF2-40B4-BE49-F238E27FC236}">
                <a16:creationId xmlns:a16="http://schemas.microsoft.com/office/drawing/2014/main" id="{F4B2E021-AB00-093B-01DA-CE8458595A88}"/>
              </a:ext>
              <a:ext uri="{C183D7F6-B498-43B3-948B-1728B52AA6E4}">
                <adec:decorative xmlns:adec="http://schemas.microsoft.com/office/drawing/2017/decorative" val="1"/>
              </a:ext>
            </a:extLst>
          </p:cNvPr>
          <p:cNvSpPr>
            <a:spLocks noGrp="1"/>
          </p:cNvSpPr>
          <p:nvPr>
            <p:ph type="body" sz="quarter" idx="82" hasCustomPrompt="1"/>
          </p:nvPr>
        </p:nvSpPr>
        <p:spPr>
          <a:xfrm>
            <a:off x="125755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4" name="First Metric Label">
            <a:extLst>
              <a:ext uri="{FF2B5EF4-FFF2-40B4-BE49-F238E27FC236}">
                <a16:creationId xmlns:a16="http://schemas.microsoft.com/office/drawing/2014/main" id="{DDB14F6E-6867-BCD7-8840-9FB2D48E86A1}"/>
              </a:ext>
            </a:extLst>
          </p:cNvPr>
          <p:cNvSpPr>
            <a:spLocks noGrp="1"/>
          </p:cNvSpPr>
          <p:nvPr>
            <p:ph type="body" idx="93" hasCustomPrompt="1"/>
          </p:nvPr>
        </p:nvSpPr>
        <p:spPr>
          <a:xfrm>
            <a:off x="191951" y="238493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105" name="First Metric Label">
            <a:extLst>
              <a:ext uri="{FF2B5EF4-FFF2-40B4-BE49-F238E27FC236}">
                <a16:creationId xmlns:a16="http://schemas.microsoft.com/office/drawing/2014/main" id="{B4383269-1570-1BEA-D4D0-17479338864A}"/>
              </a:ext>
            </a:extLst>
          </p:cNvPr>
          <p:cNvSpPr>
            <a:spLocks noGrp="1"/>
          </p:cNvSpPr>
          <p:nvPr>
            <p:ph type="body" idx="94" hasCustomPrompt="1"/>
          </p:nvPr>
        </p:nvSpPr>
        <p:spPr>
          <a:xfrm>
            <a:off x="437638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6" name="First Metric Label">
            <a:extLst>
              <a:ext uri="{FF2B5EF4-FFF2-40B4-BE49-F238E27FC236}">
                <a16:creationId xmlns:a16="http://schemas.microsoft.com/office/drawing/2014/main" id="{6CD487C2-5AEC-6B07-1D40-8449CA82D1BD}"/>
              </a:ext>
            </a:extLst>
          </p:cNvPr>
          <p:cNvSpPr>
            <a:spLocks noGrp="1"/>
          </p:cNvSpPr>
          <p:nvPr>
            <p:ph type="body" idx="95" hasCustomPrompt="1"/>
          </p:nvPr>
        </p:nvSpPr>
        <p:spPr>
          <a:xfrm>
            <a:off x="532507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7" name="First Metric Label">
            <a:extLst>
              <a:ext uri="{FF2B5EF4-FFF2-40B4-BE49-F238E27FC236}">
                <a16:creationId xmlns:a16="http://schemas.microsoft.com/office/drawing/2014/main" id="{11A9CF13-872C-3CF5-2EAD-CC55A9914414}"/>
              </a:ext>
            </a:extLst>
          </p:cNvPr>
          <p:cNvSpPr>
            <a:spLocks noGrp="1"/>
          </p:cNvSpPr>
          <p:nvPr>
            <p:ph type="body" idx="96" hasCustomPrompt="1"/>
          </p:nvPr>
        </p:nvSpPr>
        <p:spPr>
          <a:xfrm>
            <a:off x="626995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8" name="First Metric Label">
            <a:extLst>
              <a:ext uri="{FF2B5EF4-FFF2-40B4-BE49-F238E27FC236}">
                <a16:creationId xmlns:a16="http://schemas.microsoft.com/office/drawing/2014/main" id="{6C9619FA-B6F6-5F72-9589-F2918623CE83}"/>
              </a:ext>
            </a:extLst>
          </p:cNvPr>
          <p:cNvSpPr>
            <a:spLocks noGrp="1"/>
          </p:cNvSpPr>
          <p:nvPr>
            <p:ph type="body" idx="97" hasCustomPrompt="1"/>
          </p:nvPr>
        </p:nvSpPr>
        <p:spPr>
          <a:xfrm>
            <a:off x="7449478" y="238493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109" name="First Metric Label">
            <a:extLst>
              <a:ext uri="{FF2B5EF4-FFF2-40B4-BE49-F238E27FC236}">
                <a16:creationId xmlns:a16="http://schemas.microsoft.com/office/drawing/2014/main" id="{00E7E6B8-47B3-AC7A-9F21-30B6AC58C15F}"/>
              </a:ext>
            </a:extLst>
          </p:cNvPr>
          <p:cNvSpPr>
            <a:spLocks noGrp="1"/>
          </p:cNvSpPr>
          <p:nvPr>
            <p:ph type="body" idx="98" hasCustomPrompt="1"/>
          </p:nvPr>
        </p:nvSpPr>
        <p:spPr>
          <a:xfrm>
            <a:off x="11641909"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10" name="First Metric Label">
            <a:extLst>
              <a:ext uri="{FF2B5EF4-FFF2-40B4-BE49-F238E27FC236}">
                <a16:creationId xmlns:a16="http://schemas.microsoft.com/office/drawing/2014/main" id="{3EE920FD-F84B-1457-0BC9-66585BB88E4B}"/>
              </a:ext>
            </a:extLst>
          </p:cNvPr>
          <p:cNvSpPr>
            <a:spLocks noGrp="1"/>
          </p:cNvSpPr>
          <p:nvPr>
            <p:ph type="body" idx="99" hasCustomPrompt="1"/>
          </p:nvPr>
        </p:nvSpPr>
        <p:spPr>
          <a:xfrm>
            <a:off x="12599784"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11" name="First Metric Label">
            <a:extLst>
              <a:ext uri="{FF2B5EF4-FFF2-40B4-BE49-F238E27FC236}">
                <a16:creationId xmlns:a16="http://schemas.microsoft.com/office/drawing/2014/main" id="{27B6B4E8-8449-A690-CDAB-FF036FB6AA01}"/>
              </a:ext>
            </a:extLst>
          </p:cNvPr>
          <p:cNvSpPr>
            <a:spLocks noGrp="1"/>
          </p:cNvSpPr>
          <p:nvPr>
            <p:ph type="body" idx="100" hasCustomPrompt="1"/>
          </p:nvPr>
        </p:nvSpPr>
        <p:spPr>
          <a:xfrm>
            <a:off x="13550719"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 name="Rectangle 3">
            <a:extLst>
              <a:ext uri="{FF2B5EF4-FFF2-40B4-BE49-F238E27FC236}">
                <a16:creationId xmlns:a16="http://schemas.microsoft.com/office/drawing/2014/main" id="{05A7F56D-D843-1C70-EE7E-0A3FE7DBC59A}"/>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5" name="Title">
            <a:extLst>
              <a:ext uri="{FF2B5EF4-FFF2-40B4-BE49-F238E27FC236}">
                <a16:creationId xmlns:a16="http://schemas.microsoft.com/office/drawing/2014/main" id="{BC3A46C9-778E-0498-4716-193E1BA93CD3}"/>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6" name="Title">
            <a:extLst>
              <a:ext uri="{FF2B5EF4-FFF2-40B4-BE49-F238E27FC236}">
                <a16:creationId xmlns:a16="http://schemas.microsoft.com/office/drawing/2014/main" id="{63C90E18-D734-DEA6-E55C-E61787FE95C8}"/>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7" name="Title">
            <a:extLst>
              <a:ext uri="{FF2B5EF4-FFF2-40B4-BE49-F238E27FC236}">
                <a16:creationId xmlns:a16="http://schemas.microsoft.com/office/drawing/2014/main" id="{458CF730-019F-1194-7545-1C7C66BDF0AD}"/>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8" name="Title">
            <a:extLst>
              <a:ext uri="{FF2B5EF4-FFF2-40B4-BE49-F238E27FC236}">
                <a16:creationId xmlns:a16="http://schemas.microsoft.com/office/drawing/2014/main" id="{F6DEE0E2-8042-E686-66C4-1B6058C17D14}"/>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14" name="Graphic 13" descr="Bullseye with solid fill">
            <a:extLst>
              <a:ext uri="{FF2B5EF4-FFF2-40B4-BE49-F238E27FC236}">
                <a16:creationId xmlns:a16="http://schemas.microsoft.com/office/drawing/2014/main" id="{A4AEF80A-17FE-F4BE-A082-12D961A69D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15" name="Graphic 14" descr="Briefcase with solid fill">
            <a:extLst>
              <a:ext uri="{FF2B5EF4-FFF2-40B4-BE49-F238E27FC236}">
                <a16:creationId xmlns:a16="http://schemas.microsoft.com/office/drawing/2014/main" id="{B6B83AB9-9D75-5362-5E7D-C66E8D525E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pic>
        <p:nvPicPr>
          <p:cNvPr id="16" name="Graphic 15" descr="Telescope with solid fill">
            <a:extLst>
              <a:ext uri="{FF2B5EF4-FFF2-40B4-BE49-F238E27FC236}">
                <a16:creationId xmlns:a16="http://schemas.microsoft.com/office/drawing/2014/main" id="{66B7B3A1-81C7-A545-FB54-4891F36323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18" name="Graphic 17" descr="Bar chart with solid fill">
            <a:extLst>
              <a:ext uri="{FF2B5EF4-FFF2-40B4-BE49-F238E27FC236}">
                <a16:creationId xmlns:a16="http://schemas.microsoft.com/office/drawing/2014/main" id="{7CB30368-6A28-047F-76D9-B52A0FCBE2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19" name="Title">
            <a:extLst>
              <a:ext uri="{FF2B5EF4-FFF2-40B4-BE49-F238E27FC236}">
                <a16:creationId xmlns:a16="http://schemas.microsoft.com/office/drawing/2014/main" id="{189FB4BF-1AB7-5F12-831B-27F8C742CCEE}"/>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4224066870"/>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MSR - Blank Lead/La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5646CB-E053-23A0-D856-8FE9E702166F}"/>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AE3F0577-C5DB-E66C-0420-89579F2637C6}"/>
              </a:ext>
              <a:ext uri="{C183D7F6-B498-43B3-948B-1728B52AA6E4}">
                <adec:decorative xmlns:adec="http://schemas.microsoft.com/office/drawing/2017/decorative" val="1"/>
              </a:ext>
            </a:extLst>
          </p:cNvPr>
          <p:cNvSpPr/>
          <p:nvPr/>
        </p:nvSpPr>
        <p:spPr>
          <a:xfrm>
            <a:off x="124549" y="2757091"/>
            <a:ext cx="14372909" cy="475592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2B81CCA6-B26A-C3BE-1548-F56FC5ED819F}"/>
              </a:ext>
              <a:ext uri="{C183D7F6-B498-43B3-948B-1728B52AA6E4}">
                <adec:decorative xmlns:adec="http://schemas.microsoft.com/office/drawing/2017/decorative" val="1"/>
              </a:ext>
            </a:extLst>
          </p:cNvPr>
          <p:cNvSpPr/>
          <p:nvPr/>
        </p:nvSpPr>
        <p:spPr>
          <a:xfrm>
            <a:off x="252348" y="2891863"/>
            <a:ext cx="14124612" cy="4589926"/>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ECEC91A5-6E40-809B-50E5-D9C7131951E2}"/>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457D3283-BFAF-A26A-CE26-867BF9BBC955}"/>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EA10092-DF76-3A54-D78F-FBB4A59335B1}"/>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9" name="Text Placeholder 12">
            <a:extLst>
              <a:ext uri="{FF2B5EF4-FFF2-40B4-BE49-F238E27FC236}">
                <a16:creationId xmlns:a16="http://schemas.microsoft.com/office/drawing/2014/main" id="{2A0DC06B-0F3D-3C06-D084-209C70F0C11D}"/>
              </a:ext>
            </a:extLst>
          </p:cNvPr>
          <p:cNvSpPr>
            <a:spLocks noGrp="1"/>
          </p:cNvSpPr>
          <p:nvPr>
            <p:ph type="body" sz="quarter" idx="91"/>
          </p:nvPr>
        </p:nvSpPr>
        <p:spPr>
          <a:xfrm>
            <a:off x="475879"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2">
            <a:extLst>
              <a:ext uri="{FF2B5EF4-FFF2-40B4-BE49-F238E27FC236}">
                <a16:creationId xmlns:a16="http://schemas.microsoft.com/office/drawing/2014/main" id="{2A27BA57-43CA-B597-9D3B-BD1F0CAC2C23}"/>
              </a:ext>
            </a:extLst>
          </p:cNvPr>
          <p:cNvSpPr>
            <a:spLocks noGrp="1"/>
          </p:cNvSpPr>
          <p:nvPr>
            <p:ph type="body" sz="quarter" idx="92"/>
          </p:nvPr>
        </p:nvSpPr>
        <p:spPr>
          <a:xfrm>
            <a:off x="7408817"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8048E22-AF03-9FFF-9449-DA8D4DB1BF75}"/>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2" name="Title">
            <a:extLst>
              <a:ext uri="{FF2B5EF4-FFF2-40B4-BE49-F238E27FC236}">
                <a16:creationId xmlns:a16="http://schemas.microsoft.com/office/drawing/2014/main" id="{10422F81-B6BE-1084-2DE7-D47364818AF8}"/>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3" name="Title">
            <a:extLst>
              <a:ext uri="{FF2B5EF4-FFF2-40B4-BE49-F238E27FC236}">
                <a16:creationId xmlns:a16="http://schemas.microsoft.com/office/drawing/2014/main" id="{46238324-2A60-D184-BAB2-416900586596}"/>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4" name="Title">
            <a:extLst>
              <a:ext uri="{FF2B5EF4-FFF2-40B4-BE49-F238E27FC236}">
                <a16:creationId xmlns:a16="http://schemas.microsoft.com/office/drawing/2014/main" id="{B77B74AB-751F-BBC4-C7BC-E4B0519169E1}"/>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5" name="Title">
            <a:extLst>
              <a:ext uri="{FF2B5EF4-FFF2-40B4-BE49-F238E27FC236}">
                <a16:creationId xmlns:a16="http://schemas.microsoft.com/office/drawing/2014/main" id="{57D2CCC2-8064-E451-AF66-75CA1F79802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5964D205-93C1-D70A-F599-500D403EC07D}"/>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FB21C19A-987A-B0A6-9F77-313DC45BEC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F3CF894C-8325-1056-7B53-B024F0143281}"/>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EF326B58-415F-B8F8-869F-287288FBF6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02D0E475-40BD-BC47-F3A4-5A3416D7FCEB}"/>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C9612A76-2DA6-2999-8184-DBB2EED340FB}"/>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AB12CC7E-BAEB-626B-1F6A-A2BB4B9EF64A}"/>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6" name="Rectangle 5">
            <a:extLst>
              <a:ext uri="{FF2B5EF4-FFF2-40B4-BE49-F238E27FC236}">
                <a16:creationId xmlns:a16="http://schemas.microsoft.com/office/drawing/2014/main" id="{D5BC0FAD-A15C-31B1-247A-A420EBC8538B}"/>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7" name="Title">
            <a:extLst>
              <a:ext uri="{FF2B5EF4-FFF2-40B4-BE49-F238E27FC236}">
                <a16:creationId xmlns:a16="http://schemas.microsoft.com/office/drawing/2014/main" id="{A2442B82-A808-FCB0-5BC6-A5CFD07CD692}"/>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8" name="Title">
            <a:extLst>
              <a:ext uri="{FF2B5EF4-FFF2-40B4-BE49-F238E27FC236}">
                <a16:creationId xmlns:a16="http://schemas.microsoft.com/office/drawing/2014/main" id="{0EF4FC2D-644A-A433-5F96-2D13FACD6B5A}"/>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7" name="Title">
            <a:extLst>
              <a:ext uri="{FF2B5EF4-FFF2-40B4-BE49-F238E27FC236}">
                <a16:creationId xmlns:a16="http://schemas.microsoft.com/office/drawing/2014/main" id="{A2BCA3D2-887E-FBC1-97CC-B19548C0D05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B14924B7-A2B0-C1A1-01B3-51B0602AFEC6}"/>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3E6379F2-2B6D-1CEA-D592-F3A817E629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896CE151-6C19-F82F-1F4B-1127F0D3D2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14279CB1-D580-1BFC-EA9F-2343C28022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185612421"/>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MSR - No Lead/La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6ED009-8E47-339A-98ED-6D12717E022C}"/>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FE40B7EB-4DF0-6B63-DFBF-B43C004B679C}"/>
              </a:ext>
              <a:ext uri="{C183D7F6-B498-43B3-948B-1728B52AA6E4}">
                <adec:decorative xmlns:adec="http://schemas.microsoft.com/office/drawing/2017/decorative" val="1"/>
              </a:ext>
            </a:extLst>
          </p:cNvPr>
          <p:cNvSpPr/>
          <p:nvPr/>
        </p:nvSpPr>
        <p:spPr>
          <a:xfrm>
            <a:off x="124549" y="1060314"/>
            <a:ext cx="14372909" cy="621294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42EDC9BE-3FEC-18F8-F174-8F2C89811C4E}"/>
              </a:ext>
              <a:ext uri="{C183D7F6-B498-43B3-948B-1728B52AA6E4}">
                <adec:decorative xmlns:adec="http://schemas.microsoft.com/office/drawing/2017/decorative" val="1"/>
              </a:ext>
            </a:extLst>
          </p:cNvPr>
          <p:cNvSpPr/>
          <p:nvPr/>
        </p:nvSpPr>
        <p:spPr>
          <a:xfrm>
            <a:off x="252348" y="1195086"/>
            <a:ext cx="14124612"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AC8360D7-99C8-FCAA-93A7-3A663770D293}"/>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9C074CA9-40C6-FEE2-7EE5-1AE44555BC74}"/>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892B8B7-2119-5FBB-2097-565261B84B33}"/>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10" name="Text Placeholder 12">
            <a:extLst>
              <a:ext uri="{FF2B5EF4-FFF2-40B4-BE49-F238E27FC236}">
                <a16:creationId xmlns:a16="http://schemas.microsoft.com/office/drawing/2014/main" id="{E38C7D7C-78B4-4F5C-F360-7563C193EF20}"/>
              </a:ext>
            </a:extLst>
          </p:cNvPr>
          <p:cNvSpPr>
            <a:spLocks noGrp="1"/>
          </p:cNvSpPr>
          <p:nvPr>
            <p:ph type="body" sz="quarter" idx="91"/>
          </p:nvPr>
        </p:nvSpPr>
        <p:spPr>
          <a:xfrm>
            <a:off x="475879" y="1354472"/>
            <a:ext cx="6709410"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2">
            <a:extLst>
              <a:ext uri="{FF2B5EF4-FFF2-40B4-BE49-F238E27FC236}">
                <a16:creationId xmlns:a16="http://schemas.microsoft.com/office/drawing/2014/main" id="{D69C7635-8E75-6529-9D92-1D18091F698D}"/>
              </a:ext>
            </a:extLst>
          </p:cNvPr>
          <p:cNvSpPr>
            <a:spLocks noGrp="1"/>
          </p:cNvSpPr>
          <p:nvPr>
            <p:ph type="body" sz="quarter" idx="92"/>
          </p:nvPr>
        </p:nvSpPr>
        <p:spPr>
          <a:xfrm>
            <a:off x="7408817" y="1354472"/>
            <a:ext cx="6709410"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46AE4961-409D-8AD4-D73D-F7ED147A6461}"/>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3" name="Title">
            <a:extLst>
              <a:ext uri="{FF2B5EF4-FFF2-40B4-BE49-F238E27FC236}">
                <a16:creationId xmlns:a16="http://schemas.microsoft.com/office/drawing/2014/main" id="{EB03D527-E2B8-0541-EF85-50292281F8F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4" name="Title">
            <a:extLst>
              <a:ext uri="{FF2B5EF4-FFF2-40B4-BE49-F238E27FC236}">
                <a16:creationId xmlns:a16="http://schemas.microsoft.com/office/drawing/2014/main" id="{7881506D-D59D-A71D-A189-9F9392DC7C0B}"/>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5" name="Title">
            <a:extLst>
              <a:ext uri="{FF2B5EF4-FFF2-40B4-BE49-F238E27FC236}">
                <a16:creationId xmlns:a16="http://schemas.microsoft.com/office/drawing/2014/main" id="{D23902AA-27CC-04E0-2941-65D9F3C303C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6" name="Title">
            <a:extLst>
              <a:ext uri="{FF2B5EF4-FFF2-40B4-BE49-F238E27FC236}">
                <a16:creationId xmlns:a16="http://schemas.microsoft.com/office/drawing/2014/main" id="{965126D9-2CF6-FC47-DFD5-79ED114ED790}"/>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7C9EC244-4860-C5EE-973F-FD8ACE7C3186}"/>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BFD4DA4E-0934-DF4D-19AF-FA5F87909E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7BA5AF03-1715-E368-FFBF-6732E25E7047}"/>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1E8D7811-FAA9-6EE2-FE78-256AD1CD50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634A712B-B175-6E8A-B5F6-CA27C78CFB59}"/>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3BD709BD-0CD6-A638-7C62-D7F4E26568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C0D756E8-BD1C-369C-44E6-0C3AB2468F71}"/>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4" name="Rectangle 3">
            <a:extLst>
              <a:ext uri="{FF2B5EF4-FFF2-40B4-BE49-F238E27FC236}">
                <a16:creationId xmlns:a16="http://schemas.microsoft.com/office/drawing/2014/main" id="{3B549963-0DB9-FA23-6301-DF77BDEDB753}"/>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6" name="Title">
            <a:extLst>
              <a:ext uri="{FF2B5EF4-FFF2-40B4-BE49-F238E27FC236}">
                <a16:creationId xmlns:a16="http://schemas.microsoft.com/office/drawing/2014/main" id="{BB528C9F-B5B7-1040-FCF7-4DA44C74D971}"/>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7" name="Title">
            <a:extLst>
              <a:ext uri="{FF2B5EF4-FFF2-40B4-BE49-F238E27FC236}">
                <a16:creationId xmlns:a16="http://schemas.microsoft.com/office/drawing/2014/main" id="{F33B1E76-93E9-B502-3735-A4D57C7AFAB5}"/>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8" name="Title">
            <a:extLst>
              <a:ext uri="{FF2B5EF4-FFF2-40B4-BE49-F238E27FC236}">
                <a16:creationId xmlns:a16="http://schemas.microsoft.com/office/drawing/2014/main" id="{1B972FB6-788E-1A82-EC3D-34E50B199D0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0FB536EC-8017-3BC6-B707-27F515A373D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68A4457B-E924-7D1E-B968-DDC588456B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6250C039-FA35-78B3-3E65-10480B4B87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2263DE3C-7882-3592-8306-CB5C0990F2C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2970772638"/>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MSR with Ch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6ED009-8E47-339A-98ED-6D12717E022C}"/>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FE40B7EB-4DF0-6B63-DFBF-B43C004B679C}"/>
              </a:ext>
              <a:ext uri="{C183D7F6-B498-43B3-948B-1728B52AA6E4}">
                <adec:decorative xmlns:adec="http://schemas.microsoft.com/office/drawing/2017/decorative" val="1"/>
              </a:ext>
            </a:extLst>
          </p:cNvPr>
          <p:cNvSpPr/>
          <p:nvPr/>
        </p:nvSpPr>
        <p:spPr>
          <a:xfrm>
            <a:off x="124550" y="1060314"/>
            <a:ext cx="7320565" cy="621294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42EDC9BE-3FEC-18F8-F174-8F2C89811C4E}"/>
              </a:ext>
              <a:ext uri="{C183D7F6-B498-43B3-948B-1728B52AA6E4}">
                <adec:decorative xmlns:adec="http://schemas.microsoft.com/office/drawing/2017/decorative" val="1"/>
              </a:ext>
            </a:extLst>
          </p:cNvPr>
          <p:cNvSpPr/>
          <p:nvPr/>
        </p:nvSpPr>
        <p:spPr>
          <a:xfrm>
            <a:off x="253405" y="1195086"/>
            <a:ext cx="7062852"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AC8360D7-99C8-FCAA-93A7-3A663770D293}"/>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9C074CA9-40C6-FEE2-7EE5-1AE44555BC74}"/>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892B8B7-2119-5FBB-2097-565261B84B33}"/>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12" name="Rectangle 11">
            <a:extLst>
              <a:ext uri="{FF2B5EF4-FFF2-40B4-BE49-F238E27FC236}">
                <a16:creationId xmlns:a16="http://schemas.microsoft.com/office/drawing/2014/main" id="{46AE4961-409D-8AD4-D73D-F7ED147A6461}"/>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3" name="Title">
            <a:extLst>
              <a:ext uri="{FF2B5EF4-FFF2-40B4-BE49-F238E27FC236}">
                <a16:creationId xmlns:a16="http://schemas.microsoft.com/office/drawing/2014/main" id="{EB03D527-E2B8-0541-EF85-50292281F8F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4" name="Title">
            <a:extLst>
              <a:ext uri="{FF2B5EF4-FFF2-40B4-BE49-F238E27FC236}">
                <a16:creationId xmlns:a16="http://schemas.microsoft.com/office/drawing/2014/main" id="{7881506D-D59D-A71D-A189-9F9392DC7C0B}"/>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5" name="Title">
            <a:extLst>
              <a:ext uri="{FF2B5EF4-FFF2-40B4-BE49-F238E27FC236}">
                <a16:creationId xmlns:a16="http://schemas.microsoft.com/office/drawing/2014/main" id="{D23902AA-27CC-04E0-2941-65D9F3C303C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6" name="Title">
            <a:extLst>
              <a:ext uri="{FF2B5EF4-FFF2-40B4-BE49-F238E27FC236}">
                <a16:creationId xmlns:a16="http://schemas.microsoft.com/office/drawing/2014/main" id="{965126D9-2CF6-FC47-DFD5-79ED114ED790}"/>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7C9EC244-4860-C5EE-973F-FD8ACE7C3186}"/>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BFD4DA4E-0934-DF4D-19AF-FA5F87909E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7BA5AF03-1715-E368-FFBF-6732E25E7047}"/>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1E8D7811-FAA9-6EE2-FE78-256AD1CD50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634A712B-B175-6E8A-B5F6-CA27C78CFB59}"/>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3BD709BD-0CD6-A638-7C62-D7F4E26568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C0D756E8-BD1C-369C-44E6-0C3AB2468F71}"/>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4" name="Rectangle 3">
            <a:extLst>
              <a:ext uri="{FF2B5EF4-FFF2-40B4-BE49-F238E27FC236}">
                <a16:creationId xmlns:a16="http://schemas.microsoft.com/office/drawing/2014/main" id="{3B549963-0DB9-FA23-6301-DF77BDEDB753}"/>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6" name="Title">
            <a:extLst>
              <a:ext uri="{FF2B5EF4-FFF2-40B4-BE49-F238E27FC236}">
                <a16:creationId xmlns:a16="http://schemas.microsoft.com/office/drawing/2014/main" id="{BB528C9F-B5B7-1040-FCF7-4DA44C74D971}"/>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7" name="Title">
            <a:extLst>
              <a:ext uri="{FF2B5EF4-FFF2-40B4-BE49-F238E27FC236}">
                <a16:creationId xmlns:a16="http://schemas.microsoft.com/office/drawing/2014/main" id="{F33B1E76-93E9-B502-3735-A4D57C7AFAB5}"/>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8" name="Title">
            <a:extLst>
              <a:ext uri="{FF2B5EF4-FFF2-40B4-BE49-F238E27FC236}">
                <a16:creationId xmlns:a16="http://schemas.microsoft.com/office/drawing/2014/main" id="{1B972FB6-788E-1A82-EC3D-34E50B199D0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0FB536EC-8017-3BC6-B707-27F515A373D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68A4457B-E924-7D1E-B968-DDC588456B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6250C039-FA35-78B3-3E65-10480B4B87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2263DE3C-7882-3592-8306-CB5C0990F2C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9" name="Rectangle 8">
            <a:extLst>
              <a:ext uri="{FF2B5EF4-FFF2-40B4-BE49-F238E27FC236}">
                <a16:creationId xmlns:a16="http://schemas.microsoft.com/office/drawing/2014/main" id="{1B7F1472-341F-1A62-48CD-FFA6838C41B4}"/>
              </a:ext>
              <a:ext uri="{C183D7F6-B498-43B3-948B-1728B52AA6E4}">
                <adec:decorative xmlns:adec="http://schemas.microsoft.com/office/drawing/2017/decorative" val="1"/>
              </a:ext>
            </a:extLst>
          </p:cNvPr>
          <p:cNvSpPr/>
          <p:nvPr/>
        </p:nvSpPr>
        <p:spPr>
          <a:xfrm>
            <a:off x="7750693" y="1195086"/>
            <a:ext cx="6449581" cy="6212947"/>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8" name="Text Placeholder 12">
            <a:extLst>
              <a:ext uri="{FF2B5EF4-FFF2-40B4-BE49-F238E27FC236}">
                <a16:creationId xmlns:a16="http://schemas.microsoft.com/office/drawing/2014/main" id="{F75B203D-EC59-2684-64D6-3ACD85723412}"/>
              </a:ext>
            </a:extLst>
          </p:cNvPr>
          <p:cNvSpPr>
            <a:spLocks noGrp="1"/>
          </p:cNvSpPr>
          <p:nvPr>
            <p:ph type="body" sz="quarter" idx="91"/>
          </p:nvPr>
        </p:nvSpPr>
        <p:spPr>
          <a:xfrm>
            <a:off x="475879" y="1354472"/>
            <a:ext cx="6651982"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3168076"/>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Icon-Sheet">
    <p:spTree>
      <p:nvGrpSpPr>
        <p:cNvPr id="1" name=""/>
        <p:cNvGrpSpPr/>
        <p:nvPr/>
      </p:nvGrpSpPr>
      <p:grpSpPr>
        <a:xfrm>
          <a:off x="0" y="0"/>
          <a:ext cx="0" cy="0"/>
          <a:chOff x="0" y="0"/>
          <a:chExt cx="0" cy="0"/>
        </a:xfrm>
      </p:grpSpPr>
      <p:graphicFrame>
        <p:nvGraphicFramePr>
          <p:cNvPr id="41" name="Table 40">
            <a:extLst>
              <a:ext uri="{FF2B5EF4-FFF2-40B4-BE49-F238E27FC236}">
                <a16:creationId xmlns:a16="http://schemas.microsoft.com/office/drawing/2014/main" id="{6D00EBE6-0B41-2096-DCA2-7C16E633A9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4312717"/>
              </p:ext>
            </p:extLst>
          </p:nvPr>
        </p:nvGraphicFramePr>
        <p:xfrm>
          <a:off x="6046650" y="6306659"/>
          <a:ext cx="7900420" cy="1423274"/>
        </p:xfrm>
        <a:graphic>
          <a:graphicData uri="http://schemas.openxmlformats.org/drawingml/2006/table">
            <a:tbl>
              <a:tblPr firstRow="1" bandRow="1">
                <a:tableStyleId>{5C22544A-7EE6-4342-B048-85BDC9FD1C3A}</a:tableStyleId>
              </a:tblPr>
              <a:tblGrid>
                <a:gridCol w="790042">
                  <a:extLst>
                    <a:ext uri="{9D8B030D-6E8A-4147-A177-3AD203B41FA5}">
                      <a16:colId xmlns:a16="http://schemas.microsoft.com/office/drawing/2014/main" val="4281898870"/>
                    </a:ext>
                  </a:extLst>
                </a:gridCol>
                <a:gridCol w="790042">
                  <a:extLst>
                    <a:ext uri="{9D8B030D-6E8A-4147-A177-3AD203B41FA5}">
                      <a16:colId xmlns:a16="http://schemas.microsoft.com/office/drawing/2014/main" val="3085828713"/>
                    </a:ext>
                  </a:extLst>
                </a:gridCol>
                <a:gridCol w="790042">
                  <a:extLst>
                    <a:ext uri="{9D8B030D-6E8A-4147-A177-3AD203B41FA5}">
                      <a16:colId xmlns:a16="http://schemas.microsoft.com/office/drawing/2014/main" val="1326584613"/>
                    </a:ext>
                  </a:extLst>
                </a:gridCol>
                <a:gridCol w="790042">
                  <a:extLst>
                    <a:ext uri="{9D8B030D-6E8A-4147-A177-3AD203B41FA5}">
                      <a16:colId xmlns:a16="http://schemas.microsoft.com/office/drawing/2014/main" val="1726372747"/>
                    </a:ext>
                  </a:extLst>
                </a:gridCol>
                <a:gridCol w="790042">
                  <a:extLst>
                    <a:ext uri="{9D8B030D-6E8A-4147-A177-3AD203B41FA5}">
                      <a16:colId xmlns:a16="http://schemas.microsoft.com/office/drawing/2014/main" val="725365407"/>
                    </a:ext>
                  </a:extLst>
                </a:gridCol>
                <a:gridCol w="790042">
                  <a:extLst>
                    <a:ext uri="{9D8B030D-6E8A-4147-A177-3AD203B41FA5}">
                      <a16:colId xmlns:a16="http://schemas.microsoft.com/office/drawing/2014/main" val="1936155553"/>
                    </a:ext>
                  </a:extLst>
                </a:gridCol>
                <a:gridCol w="790042">
                  <a:extLst>
                    <a:ext uri="{9D8B030D-6E8A-4147-A177-3AD203B41FA5}">
                      <a16:colId xmlns:a16="http://schemas.microsoft.com/office/drawing/2014/main" val="1568793589"/>
                    </a:ext>
                  </a:extLst>
                </a:gridCol>
                <a:gridCol w="790042">
                  <a:extLst>
                    <a:ext uri="{9D8B030D-6E8A-4147-A177-3AD203B41FA5}">
                      <a16:colId xmlns:a16="http://schemas.microsoft.com/office/drawing/2014/main" val="3152235682"/>
                    </a:ext>
                  </a:extLst>
                </a:gridCol>
                <a:gridCol w="790042">
                  <a:extLst>
                    <a:ext uri="{9D8B030D-6E8A-4147-A177-3AD203B41FA5}">
                      <a16:colId xmlns:a16="http://schemas.microsoft.com/office/drawing/2014/main" val="3038772991"/>
                    </a:ext>
                  </a:extLst>
                </a:gridCol>
                <a:gridCol w="790042">
                  <a:extLst>
                    <a:ext uri="{9D8B030D-6E8A-4147-A177-3AD203B41FA5}">
                      <a16:colId xmlns:a16="http://schemas.microsoft.com/office/drawing/2014/main" val="753631523"/>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Globe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Progress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Process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Check Mark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Calendar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Building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Accurate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Returns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7915752"/>
                  </a:ext>
                </a:extLst>
              </a:tr>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Compass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Coverage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Detention Fee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Briefcase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FAQ</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On Target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Temperature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Caution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0551160"/>
                  </a:ext>
                </a:extLst>
              </a:tr>
            </a:tbl>
          </a:graphicData>
        </a:graphic>
      </p:graphicFrame>
      <p:graphicFrame>
        <p:nvGraphicFramePr>
          <p:cNvPr id="42" name="Table 41">
            <a:extLst>
              <a:ext uri="{FF2B5EF4-FFF2-40B4-BE49-F238E27FC236}">
                <a16:creationId xmlns:a16="http://schemas.microsoft.com/office/drawing/2014/main" id="{51BA041D-0D76-C59B-8903-8B90CA61D2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8373692"/>
              </p:ext>
            </p:extLst>
          </p:nvPr>
        </p:nvGraphicFramePr>
        <p:xfrm>
          <a:off x="727547" y="671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Air Forwarding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Expedite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Final Mile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International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LTL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Managed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Moving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Product Launch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SCO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Tradeshow</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Truckload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FM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SA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Warehousing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3" name="Table 42">
            <a:extLst>
              <a:ext uri="{FF2B5EF4-FFF2-40B4-BE49-F238E27FC236}">
                <a16:creationId xmlns:a16="http://schemas.microsoft.com/office/drawing/2014/main" id="{2D7EDAF3-AA79-FCF3-D723-D1D52EB175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3116241"/>
              </p:ext>
            </p:extLst>
          </p:nvPr>
        </p:nvGraphicFramePr>
        <p:xfrm>
          <a:off x="12369989" y="671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08849091"/>
                    </a:ext>
                  </a:extLst>
                </a:gridCol>
                <a:gridCol w="792035">
                  <a:extLst>
                    <a:ext uri="{9D8B030D-6E8A-4147-A177-3AD203B41FA5}">
                      <a16:colId xmlns:a16="http://schemas.microsoft.com/office/drawing/2014/main" val="296272348"/>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Automotive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Manufacturing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High Value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4" name="Table 43">
            <a:extLst>
              <a:ext uri="{FF2B5EF4-FFF2-40B4-BE49-F238E27FC236}">
                <a16:creationId xmlns:a16="http://schemas.microsoft.com/office/drawing/2014/main" id="{0E91E4D3-C2D3-CE5C-04F8-73756C11D81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8026737"/>
              </p:ext>
            </p:extLst>
          </p:nvPr>
        </p:nvGraphicFramePr>
        <p:xfrm>
          <a:off x="7340239" y="671563"/>
          <a:ext cx="475221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gridCol w="792035">
                  <a:extLst>
                    <a:ext uri="{9D8B030D-6E8A-4147-A177-3AD203B41FA5}">
                      <a16:colId xmlns:a16="http://schemas.microsoft.com/office/drawing/2014/main" val="1334019146"/>
                    </a:ext>
                  </a:extLst>
                </a:gridCol>
                <a:gridCol w="792035">
                  <a:extLst>
                    <a:ext uri="{9D8B030D-6E8A-4147-A177-3AD203B41FA5}">
                      <a16:colId xmlns:a16="http://schemas.microsoft.com/office/drawing/2014/main" val="2035835026"/>
                    </a:ext>
                  </a:extLst>
                </a:gridCol>
              </a:tblGrid>
              <a:tr h="711637">
                <a:tc>
                  <a:txBody>
                    <a:bodyPr/>
                    <a:lstStyle/>
                    <a:p>
                      <a:pPr algn="ctr"/>
                      <a:r>
                        <a:rPr lang="en-US" sz="600" b="0">
                          <a:solidFill>
                            <a:schemeClr val="tx1"/>
                          </a:solidFill>
                          <a:latin typeface="+mn-lt"/>
                        </a:rPr>
                        <a:t>Maintenance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Fleet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 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Fast 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Loading Dock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 School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Certification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5" name="Table 44">
            <a:extLst>
              <a:ext uri="{FF2B5EF4-FFF2-40B4-BE49-F238E27FC236}">
                <a16:creationId xmlns:a16="http://schemas.microsoft.com/office/drawing/2014/main" id="{DEBBD666-485B-E990-8F8D-33BC5C2C347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9587055"/>
              </p:ext>
            </p:extLst>
          </p:nvPr>
        </p:nvGraphicFramePr>
        <p:xfrm>
          <a:off x="727547" y="2572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Dry Van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 Shelves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Dolly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Forklift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 Control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ReloCube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Threshold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Room of Choice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algn="ctr"/>
                      <a:r>
                        <a:rPr lang="en-US" sz="600" b="0">
                          <a:solidFill>
                            <a:schemeClr val="tx1"/>
                          </a:solidFill>
                          <a:latin typeface="+mn-lt"/>
                        </a:rPr>
                        <a:t>Container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Container Loading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 with Box</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Flatbed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Liftgate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Single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Assembly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Porch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46" name="Table 45">
            <a:extLst>
              <a:ext uri="{FF2B5EF4-FFF2-40B4-BE49-F238E27FC236}">
                <a16:creationId xmlns:a16="http://schemas.microsoft.com/office/drawing/2014/main" id="{43E3CC9A-418F-3B10-8F76-ABB362C0113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039349"/>
              </p:ext>
            </p:extLst>
          </p:nvPr>
        </p:nvGraphicFramePr>
        <p:xfrm>
          <a:off x="10745767" y="4413487"/>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tblGrid>
              <a:tr h="711637">
                <a:tc>
                  <a:txBody>
                    <a:bodyPr/>
                    <a:lstStyle/>
                    <a:p>
                      <a:pPr algn="ctr"/>
                      <a:r>
                        <a:rPr lang="en-US" sz="600" b="0">
                          <a:solidFill>
                            <a:schemeClr val="tx1"/>
                          </a:solidFill>
                          <a:latin typeface="+mn-lt"/>
                        </a:rPr>
                        <a:t>Pickup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Delivery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 Pins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A to B</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Directions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In Transit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Tracking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47" name="Table 46">
            <a:extLst>
              <a:ext uri="{FF2B5EF4-FFF2-40B4-BE49-F238E27FC236}">
                <a16:creationId xmlns:a16="http://schemas.microsoft.com/office/drawing/2014/main" id="{7687A238-D1D5-E98B-4E02-FCF49719EB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8468574"/>
              </p:ext>
            </p:extLst>
          </p:nvPr>
        </p:nvGraphicFramePr>
        <p:xfrm>
          <a:off x="7291419" y="2561590"/>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035835026"/>
                    </a:ext>
                  </a:extLst>
                </a:gridCol>
                <a:gridCol w="792035">
                  <a:extLst>
                    <a:ext uri="{9D8B030D-6E8A-4147-A177-3AD203B41FA5}">
                      <a16:colId xmlns:a16="http://schemas.microsoft.com/office/drawing/2014/main" val="884555889"/>
                    </a:ext>
                  </a:extLst>
                </a:gridCol>
              </a:tblGrid>
              <a:tr h="711637">
                <a:tc>
                  <a:txBody>
                    <a:bodyPr/>
                    <a:lstStyle/>
                    <a:p>
                      <a:pPr algn="ctr"/>
                      <a:r>
                        <a:rPr lang="en-US" sz="600" b="0">
                          <a:solidFill>
                            <a:schemeClr val="tx1"/>
                          </a:solidFill>
                          <a:latin typeface="+mn-lt"/>
                        </a:rPr>
                        <a:t>Dimension Cert.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Invoice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Delivery Receipt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Bill of Lading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8" name="Table 47">
            <a:extLst>
              <a:ext uri="{FF2B5EF4-FFF2-40B4-BE49-F238E27FC236}">
                <a16:creationId xmlns:a16="http://schemas.microsoft.com/office/drawing/2014/main" id="{540750DB-C65C-88A6-E0F6-26202E290D6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7963614"/>
              </p:ext>
            </p:extLst>
          </p:nvPr>
        </p:nvGraphicFramePr>
        <p:xfrm>
          <a:off x="8984960" y="2572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6256298"/>
                    </a:ext>
                  </a:extLst>
                </a:gridCol>
                <a:gridCol w="792035">
                  <a:extLst>
                    <a:ext uri="{9D8B030D-6E8A-4147-A177-3AD203B41FA5}">
                      <a16:colId xmlns:a16="http://schemas.microsoft.com/office/drawing/2014/main" val="4100970060"/>
                    </a:ext>
                  </a:extLst>
                </a:gridCol>
              </a:tblGrid>
              <a:tr h="711637">
                <a:tc>
                  <a:txBody>
                    <a:bodyPr/>
                    <a:lstStyle/>
                    <a:p>
                      <a:pPr algn="ctr"/>
                      <a:r>
                        <a:rPr lang="en-US" sz="600" b="0">
                          <a:solidFill>
                            <a:schemeClr val="tx1"/>
                          </a:solidFill>
                          <a:latin typeface="+mn-lt"/>
                        </a:rPr>
                        <a:t>Fort Smith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Fayetteville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1387756"/>
                  </a:ext>
                </a:extLst>
              </a:tr>
              <a:tr h="711637">
                <a:tc>
                  <a:txBody>
                    <a:bodyPr/>
                    <a:lstStyle/>
                    <a:p>
                      <a:pPr algn="ctr"/>
                      <a:r>
                        <a:rPr lang="en-US" sz="600" b="0">
                          <a:solidFill>
                            <a:schemeClr val="tx1"/>
                          </a:solidFill>
                          <a:latin typeface="+mn-lt"/>
                        </a:rPr>
                        <a:t>Medina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Chicago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568554"/>
                  </a:ext>
                </a:extLst>
              </a:tr>
            </a:tbl>
          </a:graphicData>
        </a:graphic>
      </p:graphicFrame>
      <p:graphicFrame>
        <p:nvGraphicFramePr>
          <p:cNvPr id="49" name="Table 48">
            <a:extLst>
              <a:ext uri="{FF2B5EF4-FFF2-40B4-BE49-F238E27FC236}">
                <a16:creationId xmlns:a16="http://schemas.microsoft.com/office/drawing/2014/main" id="{F3600089-81B7-CEA9-09FA-5DB31F555E2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223284"/>
              </p:ext>
            </p:extLst>
          </p:nvPr>
        </p:nvGraphicFramePr>
        <p:xfrm>
          <a:off x="751612" y="4409934"/>
          <a:ext cx="396017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8680705"/>
                    </a:ext>
                  </a:extLst>
                </a:gridCol>
                <a:gridCol w="792035">
                  <a:extLst>
                    <a:ext uri="{9D8B030D-6E8A-4147-A177-3AD203B41FA5}">
                      <a16:colId xmlns:a16="http://schemas.microsoft.com/office/drawing/2014/main" val="3930678879"/>
                    </a:ext>
                  </a:extLst>
                </a:gridCol>
                <a:gridCol w="792035">
                  <a:extLst>
                    <a:ext uri="{9D8B030D-6E8A-4147-A177-3AD203B41FA5}">
                      <a16:colId xmlns:a16="http://schemas.microsoft.com/office/drawing/2014/main" val="3633986860"/>
                    </a:ext>
                  </a:extLst>
                </a:gridCol>
                <a:gridCol w="792035">
                  <a:extLst>
                    <a:ext uri="{9D8B030D-6E8A-4147-A177-3AD203B41FA5}">
                      <a16:colId xmlns:a16="http://schemas.microsoft.com/office/drawing/2014/main" val="3233632855"/>
                    </a:ext>
                  </a:extLst>
                </a:gridCol>
                <a:gridCol w="792035">
                  <a:extLst>
                    <a:ext uri="{9D8B030D-6E8A-4147-A177-3AD203B41FA5}">
                      <a16:colId xmlns:a16="http://schemas.microsoft.com/office/drawing/2014/main" val="315161400"/>
                    </a:ext>
                  </a:extLst>
                </a:gridCol>
              </a:tblGrid>
              <a:tr h="711637">
                <a:tc>
                  <a:txBody>
                    <a:bodyPr/>
                    <a:lstStyle/>
                    <a:p>
                      <a:pPr algn="ctr"/>
                      <a:r>
                        <a:rPr lang="en-US" sz="600" b="0">
                          <a:solidFill>
                            <a:schemeClr val="tx1"/>
                          </a:solidFill>
                          <a:latin typeface="+mn-lt"/>
                        </a:rPr>
                        <a:t>SMS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Chat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Announcement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Planning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Paper Airplane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1649930"/>
                  </a:ext>
                </a:extLst>
              </a:tr>
              <a:tr h="711637">
                <a:tc>
                  <a:txBody>
                    <a:bodyPr/>
                    <a:lstStyle/>
                    <a:p>
                      <a:pPr algn="ctr"/>
                      <a:r>
                        <a:rPr lang="en-US" sz="600" b="0">
                          <a:solidFill>
                            <a:schemeClr val="tx1"/>
                          </a:solidFill>
                          <a:latin typeface="+mn-lt"/>
                        </a:rPr>
                        <a:t>Agent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at Desk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Urgent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Airwaves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6263021"/>
                  </a:ext>
                </a:extLst>
              </a:tr>
            </a:tbl>
          </a:graphicData>
        </a:graphic>
      </p:graphicFrame>
      <p:graphicFrame>
        <p:nvGraphicFramePr>
          <p:cNvPr id="50" name="Table 49">
            <a:extLst>
              <a:ext uri="{FF2B5EF4-FFF2-40B4-BE49-F238E27FC236}">
                <a16:creationId xmlns:a16="http://schemas.microsoft.com/office/drawing/2014/main" id="{4FD4BCAF-24B0-1330-3C56-608498835DA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2345604"/>
              </p:ext>
            </p:extLst>
          </p:nvPr>
        </p:nvGraphicFramePr>
        <p:xfrm>
          <a:off x="4948169" y="4434863"/>
          <a:ext cx="554424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1906636410"/>
                    </a:ext>
                  </a:extLst>
                </a:gridCol>
                <a:gridCol w="792035">
                  <a:extLst>
                    <a:ext uri="{9D8B030D-6E8A-4147-A177-3AD203B41FA5}">
                      <a16:colId xmlns:a16="http://schemas.microsoft.com/office/drawing/2014/main" val="2188476033"/>
                    </a:ext>
                  </a:extLst>
                </a:gridCol>
                <a:gridCol w="792035">
                  <a:extLst>
                    <a:ext uri="{9D8B030D-6E8A-4147-A177-3AD203B41FA5}">
                      <a16:colId xmlns:a16="http://schemas.microsoft.com/office/drawing/2014/main" val="2504304112"/>
                    </a:ext>
                  </a:extLst>
                </a:gridCol>
                <a:gridCol w="792035">
                  <a:extLst>
                    <a:ext uri="{9D8B030D-6E8A-4147-A177-3AD203B41FA5}">
                      <a16:colId xmlns:a16="http://schemas.microsoft.com/office/drawing/2014/main" val="1236763060"/>
                    </a:ext>
                  </a:extLst>
                </a:gridCol>
                <a:gridCol w="792035">
                  <a:extLst>
                    <a:ext uri="{9D8B030D-6E8A-4147-A177-3AD203B41FA5}">
                      <a16:colId xmlns:a16="http://schemas.microsoft.com/office/drawing/2014/main" val="2342307911"/>
                    </a:ext>
                  </a:extLst>
                </a:gridCol>
                <a:gridCol w="792035">
                  <a:extLst>
                    <a:ext uri="{9D8B030D-6E8A-4147-A177-3AD203B41FA5}">
                      <a16:colId xmlns:a16="http://schemas.microsoft.com/office/drawing/2014/main" val="2867267182"/>
                    </a:ext>
                  </a:extLst>
                </a:gridCol>
                <a:gridCol w="792035">
                  <a:extLst>
                    <a:ext uri="{9D8B030D-6E8A-4147-A177-3AD203B41FA5}">
                      <a16:colId xmlns:a16="http://schemas.microsoft.com/office/drawing/2014/main" val="2654077460"/>
                    </a:ext>
                  </a:extLst>
                </a:gridCol>
              </a:tblGrid>
              <a:tr h="711637">
                <a:tc>
                  <a:txBody>
                    <a:bodyPr/>
                    <a:lstStyle/>
                    <a:p>
                      <a:pPr algn="ctr"/>
                      <a:r>
                        <a:rPr lang="en-US" sz="600" b="0">
                          <a:solidFill>
                            <a:schemeClr val="tx1"/>
                          </a:solidFill>
                          <a:latin typeface="+mn-lt"/>
                        </a:rPr>
                        <a:t>Omni Channel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Idea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Genius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Network Server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Problem Solving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8654400"/>
                  </a:ext>
                </a:extLst>
              </a:tr>
              <a:tr h="711637">
                <a:tc>
                  <a:txBody>
                    <a:bodyPr/>
                    <a:lstStyle/>
                    <a:p>
                      <a:pPr algn="ctr"/>
                      <a:r>
                        <a:rPr lang="en-US" sz="600" b="0">
                          <a:solidFill>
                            <a:schemeClr val="tx1"/>
                          </a:solidFill>
                          <a:latin typeface="+mn-lt"/>
                        </a:rPr>
                        <a:t>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Alert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Edit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Technology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0573185"/>
                  </a:ext>
                </a:extLst>
              </a:tr>
            </a:tbl>
          </a:graphicData>
        </a:graphic>
      </p:graphicFrame>
      <p:graphicFrame>
        <p:nvGraphicFramePr>
          <p:cNvPr id="51" name="Table 50">
            <a:extLst>
              <a:ext uri="{FF2B5EF4-FFF2-40B4-BE49-F238E27FC236}">
                <a16:creationId xmlns:a16="http://schemas.microsoft.com/office/drawing/2014/main" id="{FB6924EA-7701-E10E-D9CF-C95601A9022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1309785"/>
              </p:ext>
            </p:extLst>
          </p:nvPr>
        </p:nvGraphicFramePr>
        <p:xfrm>
          <a:off x="10741875" y="2572563"/>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858231958"/>
                    </a:ext>
                  </a:extLst>
                </a:gridCol>
                <a:gridCol w="792035">
                  <a:extLst>
                    <a:ext uri="{9D8B030D-6E8A-4147-A177-3AD203B41FA5}">
                      <a16:colId xmlns:a16="http://schemas.microsoft.com/office/drawing/2014/main" val="1671795235"/>
                    </a:ext>
                  </a:extLst>
                </a:gridCol>
                <a:gridCol w="792035">
                  <a:extLst>
                    <a:ext uri="{9D8B030D-6E8A-4147-A177-3AD203B41FA5}">
                      <a16:colId xmlns:a16="http://schemas.microsoft.com/office/drawing/2014/main" val="1321971990"/>
                    </a:ext>
                  </a:extLst>
                </a:gridCol>
                <a:gridCol w="792035">
                  <a:extLst>
                    <a:ext uri="{9D8B030D-6E8A-4147-A177-3AD203B41FA5}">
                      <a16:colId xmlns:a16="http://schemas.microsoft.com/office/drawing/2014/main" val="2191706336"/>
                    </a:ext>
                  </a:extLst>
                </a:gridCol>
              </a:tblGrid>
              <a:tr h="711637">
                <a:tc>
                  <a:txBody>
                    <a:bodyPr/>
                    <a:lstStyle/>
                    <a:p>
                      <a:pPr algn="ctr"/>
                      <a:r>
                        <a:rPr lang="en-US" sz="600" b="0">
                          <a:solidFill>
                            <a:schemeClr val="tx1"/>
                          </a:solidFill>
                          <a:latin typeface="+mn-lt"/>
                        </a:rPr>
                        <a:t>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Performance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Profit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Costs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404020"/>
                  </a:ext>
                </a:extLst>
              </a:tr>
              <a:tr h="711637">
                <a:tc>
                  <a:txBody>
                    <a:bodyPr/>
                    <a:lstStyle/>
                    <a:p>
                      <a:pPr algn="ctr"/>
                      <a:r>
                        <a:rPr lang="en-US" sz="600" b="0">
                          <a:solidFill>
                            <a:schemeClr val="tx1"/>
                          </a:solidFill>
                          <a:latin typeface="+mn-lt"/>
                        </a:rPr>
                        <a:t>Positive Outcome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Sharing 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 Returned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3407676"/>
                  </a:ext>
                </a:extLst>
              </a:tr>
            </a:tbl>
          </a:graphicData>
        </a:graphic>
      </p:graphicFrame>
      <p:graphicFrame>
        <p:nvGraphicFramePr>
          <p:cNvPr id="52" name="Table 51">
            <a:extLst>
              <a:ext uri="{FF2B5EF4-FFF2-40B4-BE49-F238E27FC236}">
                <a16:creationId xmlns:a16="http://schemas.microsoft.com/office/drawing/2014/main" id="{B34FDD81-D84B-A17A-8D46-CB2EEEAAD48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285631"/>
              </p:ext>
            </p:extLst>
          </p:nvPr>
        </p:nvGraphicFramePr>
        <p:xfrm>
          <a:off x="710910" y="6271782"/>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150490869"/>
                    </a:ext>
                  </a:extLst>
                </a:gridCol>
                <a:gridCol w="792035">
                  <a:extLst>
                    <a:ext uri="{9D8B030D-6E8A-4147-A177-3AD203B41FA5}">
                      <a16:colId xmlns:a16="http://schemas.microsoft.com/office/drawing/2014/main" val="3248239783"/>
                    </a:ext>
                  </a:extLst>
                </a:gridCol>
                <a:gridCol w="792035">
                  <a:extLst>
                    <a:ext uri="{9D8B030D-6E8A-4147-A177-3AD203B41FA5}">
                      <a16:colId xmlns:a16="http://schemas.microsoft.com/office/drawing/2014/main" val="370020552"/>
                    </a:ext>
                  </a:extLst>
                </a:gridCol>
              </a:tblGrid>
              <a:tr h="711637">
                <a:tc>
                  <a:txBody>
                    <a:bodyPr/>
                    <a:lstStyle/>
                    <a:p>
                      <a:pPr algn="ctr"/>
                      <a:r>
                        <a:rPr lang="en-US" sz="600" b="0">
                          <a:solidFill>
                            <a:schemeClr val="tx1"/>
                          </a:solidFill>
                          <a:latin typeface="+mn-lt"/>
                        </a:rPr>
                        <a:t>Collaboration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Creativity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Excellence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669802"/>
                  </a:ext>
                </a:extLst>
              </a:tr>
              <a:tr h="711637">
                <a:tc>
                  <a:txBody>
                    <a:bodyPr/>
                    <a:lstStyle/>
                    <a:p>
                      <a:pPr algn="ctr"/>
                      <a:r>
                        <a:rPr lang="en-US" sz="600" b="0">
                          <a:solidFill>
                            <a:schemeClr val="tx1"/>
                          </a:solidFill>
                          <a:latin typeface="+mn-lt"/>
                        </a:rPr>
                        <a:t>Growth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Wellness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4439683"/>
                  </a:ext>
                </a:extLst>
              </a:tr>
            </a:tbl>
          </a:graphicData>
        </a:graphic>
      </p:graphicFrame>
      <p:graphicFrame>
        <p:nvGraphicFramePr>
          <p:cNvPr id="53" name="Table 52">
            <a:extLst>
              <a:ext uri="{FF2B5EF4-FFF2-40B4-BE49-F238E27FC236}">
                <a16:creationId xmlns:a16="http://schemas.microsoft.com/office/drawing/2014/main" id="{64F92DFE-BC69-AC2A-961D-D8CE47EF017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0368404"/>
              </p:ext>
            </p:extLst>
          </p:nvPr>
        </p:nvGraphicFramePr>
        <p:xfrm>
          <a:off x="3394278" y="6306659"/>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393265926"/>
                    </a:ext>
                  </a:extLst>
                </a:gridCol>
                <a:gridCol w="792035">
                  <a:extLst>
                    <a:ext uri="{9D8B030D-6E8A-4147-A177-3AD203B41FA5}">
                      <a16:colId xmlns:a16="http://schemas.microsoft.com/office/drawing/2014/main" val="743506817"/>
                    </a:ext>
                  </a:extLst>
                </a:gridCol>
                <a:gridCol w="792035">
                  <a:extLst>
                    <a:ext uri="{9D8B030D-6E8A-4147-A177-3AD203B41FA5}">
                      <a16:colId xmlns:a16="http://schemas.microsoft.com/office/drawing/2014/main" val="2210408843"/>
                    </a:ext>
                  </a:extLst>
                </a:gridCol>
              </a:tblGrid>
              <a:tr h="711637">
                <a:tc>
                  <a:txBody>
                    <a:bodyPr/>
                    <a:lstStyle/>
                    <a:p>
                      <a:pPr algn="ctr"/>
                      <a:r>
                        <a:rPr lang="en-US" sz="600" b="0">
                          <a:solidFill>
                            <a:schemeClr val="tx1"/>
                          </a:solidFill>
                          <a:latin typeface="+mn-lt"/>
                        </a:rPr>
                        <a:t>Partnership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Teamwork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Member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2229534"/>
                  </a:ext>
                </a:extLst>
              </a:tr>
              <a:tr h="711637">
                <a:tc>
                  <a:txBody>
                    <a:bodyPr/>
                    <a:lstStyle/>
                    <a:p>
                      <a:pPr algn="ctr"/>
                      <a:r>
                        <a:rPr lang="en-US" sz="600" b="0">
                          <a:solidFill>
                            <a:schemeClr val="tx1"/>
                          </a:solidFill>
                          <a:latin typeface="+mn-lt"/>
                        </a:rPr>
                        <a:t>Team Structure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Together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4908490"/>
                  </a:ext>
                </a:extLst>
              </a:tr>
            </a:tbl>
          </a:graphicData>
        </a:graphic>
      </p:graphicFrame>
      <p:sp>
        <p:nvSpPr>
          <p:cNvPr id="54" name="TextBox 53">
            <a:extLst>
              <a:ext uri="{FF2B5EF4-FFF2-40B4-BE49-F238E27FC236}">
                <a16:creationId xmlns:a16="http://schemas.microsoft.com/office/drawing/2014/main" id="{8CA38BB9-67D2-0A7C-5294-2F893EAA918B}"/>
              </a:ext>
              <a:ext uri="{C183D7F6-B498-43B3-948B-1728B52AA6E4}">
                <adec:decorative xmlns:adec="http://schemas.microsoft.com/office/drawing/2017/decorative" val="1"/>
              </a:ext>
            </a:extLst>
          </p:cNvPr>
          <p:cNvSpPr txBox="1"/>
          <p:nvPr/>
        </p:nvSpPr>
        <p:spPr>
          <a:xfrm>
            <a:off x="752586"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PRIMARY SOLUTIONS</a:t>
            </a:r>
          </a:p>
        </p:txBody>
      </p:sp>
      <p:sp>
        <p:nvSpPr>
          <p:cNvPr id="55" name="Rounded Rectangle 54">
            <a:extLst>
              <a:ext uri="{FF2B5EF4-FFF2-40B4-BE49-F238E27FC236}">
                <a16:creationId xmlns:a16="http://schemas.microsoft.com/office/drawing/2014/main" id="{F7591502-F1C9-53B2-DC42-BF2588E586E7}"/>
              </a:ext>
              <a:ext uri="{C183D7F6-B498-43B3-948B-1728B52AA6E4}">
                <adec:decorative xmlns:adec="http://schemas.microsoft.com/office/drawing/2017/decorative" val="1"/>
              </a:ext>
            </a:extLst>
          </p:cNvPr>
          <p:cNvSpPr/>
          <p:nvPr/>
        </p:nvSpPr>
        <p:spPr>
          <a:xfrm>
            <a:off x="727547" y="671564"/>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56" name="TextBox 55">
            <a:extLst>
              <a:ext uri="{FF2B5EF4-FFF2-40B4-BE49-F238E27FC236}">
                <a16:creationId xmlns:a16="http://schemas.microsoft.com/office/drawing/2014/main" id="{1B475C25-FFC3-07A7-DD02-1AD2F01C49C3}"/>
              </a:ext>
              <a:ext uri="{C183D7F6-B498-43B3-948B-1728B52AA6E4}">
                <adec:decorative xmlns:adec="http://schemas.microsoft.com/office/drawing/2017/decorative" val="1"/>
              </a:ext>
            </a:extLst>
          </p:cNvPr>
          <p:cNvSpPr txBox="1"/>
          <p:nvPr/>
        </p:nvSpPr>
        <p:spPr>
          <a:xfrm>
            <a:off x="6071689"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MISCELLANEOUS</a:t>
            </a:r>
          </a:p>
        </p:txBody>
      </p:sp>
      <p:sp>
        <p:nvSpPr>
          <p:cNvPr id="57" name="Rounded Rectangle 56">
            <a:extLst>
              <a:ext uri="{FF2B5EF4-FFF2-40B4-BE49-F238E27FC236}">
                <a16:creationId xmlns:a16="http://schemas.microsoft.com/office/drawing/2014/main" id="{BFA4A7C6-A187-D5C8-7F0B-0FB29FB24940}"/>
              </a:ext>
              <a:ext uri="{C183D7F6-B498-43B3-948B-1728B52AA6E4}">
                <adec:decorative xmlns:adec="http://schemas.microsoft.com/office/drawing/2017/decorative" val="1"/>
              </a:ext>
            </a:extLst>
          </p:cNvPr>
          <p:cNvSpPr/>
          <p:nvPr/>
        </p:nvSpPr>
        <p:spPr>
          <a:xfrm>
            <a:off x="6046651" y="6262943"/>
            <a:ext cx="7900416"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58" name="TextBox 57">
            <a:extLst>
              <a:ext uri="{FF2B5EF4-FFF2-40B4-BE49-F238E27FC236}">
                <a16:creationId xmlns:a16="http://schemas.microsoft.com/office/drawing/2014/main" id="{B25A648D-2D09-91E1-6E80-F2379B17E606}"/>
              </a:ext>
              <a:ext uri="{C183D7F6-B498-43B3-948B-1728B52AA6E4}">
                <adec:decorative xmlns:adec="http://schemas.microsoft.com/office/drawing/2017/decorative" val="1"/>
              </a:ext>
            </a:extLst>
          </p:cNvPr>
          <p:cNvSpPr txBox="1"/>
          <p:nvPr/>
        </p:nvSpPr>
        <p:spPr>
          <a:xfrm>
            <a:off x="12365200" y="521082"/>
            <a:ext cx="98755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INDUSTRIES</a:t>
            </a:r>
          </a:p>
        </p:txBody>
      </p:sp>
      <p:sp>
        <p:nvSpPr>
          <p:cNvPr id="59" name="Rounded Rectangle 58">
            <a:extLst>
              <a:ext uri="{FF2B5EF4-FFF2-40B4-BE49-F238E27FC236}">
                <a16:creationId xmlns:a16="http://schemas.microsoft.com/office/drawing/2014/main" id="{87137EB1-ADC3-6CB5-8B69-C73FA882A3E3}"/>
              </a:ext>
              <a:ext uri="{C183D7F6-B498-43B3-948B-1728B52AA6E4}">
                <adec:decorative xmlns:adec="http://schemas.microsoft.com/office/drawing/2017/decorative" val="1"/>
              </a:ext>
            </a:extLst>
          </p:cNvPr>
          <p:cNvSpPr/>
          <p:nvPr/>
        </p:nvSpPr>
        <p:spPr>
          <a:xfrm>
            <a:off x="12379334" y="671564"/>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0" name="TextBox 59">
            <a:extLst>
              <a:ext uri="{FF2B5EF4-FFF2-40B4-BE49-F238E27FC236}">
                <a16:creationId xmlns:a16="http://schemas.microsoft.com/office/drawing/2014/main" id="{F376FC75-F65A-5AA4-3A33-4C4136452881}"/>
              </a:ext>
              <a:ext uri="{C183D7F6-B498-43B3-948B-1728B52AA6E4}">
                <adec:decorative xmlns:adec="http://schemas.microsoft.com/office/drawing/2017/decorative" val="1"/>
              </a:ext>
            </a:extLst>
          </p:cNvPr>
          <p:cNvSpPr txBox="1"/>
          <p:nvPr/>
        </p:nvSpPr>
        <p:spPr>
          <a:xfrm>
            <a:off x="7340239"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DRIVERS/CARRIERS</a:t>
            </a:r>
          </a:p>
        </p:txBody>
      </p:sp>
      <p:sp>
        <p:nvSpPr>
          <p:cNvPr id="61" name="Rounded Rectangle 60">
            <a:extLst>
              <a:ext uri="{FF2B5EF4-FFF2-40B4-BE49-F238E27FC236}">
                <a16:creationId xmlns:a16="http://schemas.microsoft.com/office/drawing/2014/main" id="{2E9113A2-DA71-32FA-8EA1-A330CD28BF5D}"/>
              </a:ext>
              <a:ext uri="{C183D7F6-B498-43B3-948B-1728B52AA6E4}">
                <adec:decorative xmlns:adec="http://schemas.microsoft.com/office/drawing/2017/decorative" val="1"/>
              </a:ext>
            </a:extLst>
          </p:cNvPr>
          <p:cNvSpPr/>
          <p:nvPr/>
        </p:nvSpPr>
        <p:spPr>
          <a:xfrm>
            <a:off x="7340329" y="671564"/>
            <a:ext cx="4729927"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2" name="TextBox 61">
            <a:extLst>
              <a:ext uri="{FF2B5EF4-FFF2-40B4-BE49-F238E27FC236}">
                <a16:creationId xmlns:a16="http://schemas.microsoft.com/office/drawing/2014/main" id="{6ABF96BD-17F9-0C9C-3C9E-D68EA25B8F92}"/>
              </a:ext>
              <a:ext uri="{C183D7F6-B498-43B3-948B-1728B52AA6E4}">
                <adec:decorative xmlns:adec="http://schemas.microsoft.com/office/drawing/2017/decorative" val="1"/>
              </a:ext>
            </a:extLst>
          </p:cNvPr>
          <p:cNvSpPr txBox="1"/>
          <p:nvPr/>
        </p:nvSpPr>
        <p:spPr>
          <a:xfrm>
            <a:off x="752586"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SOLUTION DETAILS</a:t>
            </a:r>
          </a:p>
        </p:txBody>
      </p:sp>
      <p:sp>
        <p:nvSpPr>
          <p:cNvPr id="63" name="Rounded Rectangle 62">
            <a:extLst>
              <a:ext uri="{FF2B5EF4-FFF2-40B4-BE49-F238E27FC236}">
                <a16:creationId xmlns:a16="http://schemas.microsoft.com/office/drawing/2014/main" id="{E187B597-ABE4-FE5C-DFA5-BB8BD914C60D}"/>
              </a:ext>
              <a:ext uri="{C183D7F6-B498-43B3-948B-1728B52AA6E4}">
                <adec:decorative xmlns:adec="http://schemas.microsoft.com/office/drawing/2017/decorative" val="1"/>
              </a:ext>
            </a:extLst>
          </p:cNvPr>
          <p:cNvSpPr/>
          <p:nvPr/>
        </p:nvSpPr>
        <p:spPr>
          <a:xfrm>
            <a:off x="727547" y="2539453"/>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4" name="TextBox 63">
            <a:extLst>
              <a:ext uri="{FF2B5EF4-FFF2-40B4-BE49-F238E27FC236}">
                <a16:creationId xmlns:a16="http://schemas.microsoft.com/office/drawing/2014/main" id="{5EF924D9-39A0-6CA8-4AB8-C290ED0EBFA5}"/>
              </a:ext>
              <a:ext uri="{C183D7F6-B498-43B3-948B-1728B52AA6E4}">
                <adec:decorative xmlns:adec="http://schemas.microsoft.com/office/drawing/2017/decorative" val="1"/>
              </a:ext>
            </a:extLst>
          </p:cNvPr>
          <p:cNvSpPr txBox="1"/>
          <p:nvPr/>
        </p:nvSpPr>
        <p:spPr>
          <a:xfrm>
            <a:off x="10776653" y="424298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TRANIST</a:t>
            </a:r>
          </a:p>
        </p:txBody>
      </p:sp>
      <p:sp>
        <p:nvSpPr>
          <p:cNvPr id="65" name="Rounded Rectangle 64">
            <a:extLst>
              <a:ext uri="{FF2B5EF4-FFF2-40B4-BE49-F238E27FC236}">
                <a16:creationId xmlns:a16="http://schemas.microsoft.com/office/drawing/2014/main" id="{B207C91A-C13F-221B-12FE-7C85675BCCCF}"/>
              </a:ext>
              <a:ext uri="{C183D7F6-B498-43B3-948B-1728B52AA6E4}">
                <adec:decorative xmlns:adec="http://schemas.microsoft.com/office/drawing/2017/decorative" val="1"/>
              </a:ext>
            </a:extLst>
          </p:cNvPr>
          <p:cNvSpPr/>
          <p:nvPr/>
        </p:nvSpPr>
        <p:spPr>
          <a:xfrm>
            <a:off x="10689043" y="4393468"/>
            <a:ext cx="3266732"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6" name="TextBox 65">
            <a:extLst>
              <a:ext uri="{FF2B5EF4-FFF2-40B4-BE49-F238E27FC236}">
                <a16:creationId xmlns:a16="http://schemas.microsoft.com/office/drawing/2014/main" id="{774B6CAF-DDB2-FB5B-82F5-A41DB851381D}"/>
              </a:ext>
              <a:ext uri="{C183D7F6-B498-43B3-948B-1728B52AA6E4}">
                <adec:decorative xmlns:adec="http://schemas.microsoft.com/office/drawing/2017/decorative" val="1"/>
              </a:ext>
            </a:extLst>
          </p:cNvPr>
          <p:cNvSpPr txBox="1"/>
          <p:nvPr/>
        </p:nvSpPr>
        <p:spPr>
          <a:xfrm>
            <a:off x="7316459"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DOC TYPES</a:t>
            </a:r>
          </a:p>
        </p:txBody>
      </p:sp>
      <p:sp>
        <p:nvSpPr>
          <p:cNvPr id="67" name="Rounded Rectangle 66">
            <a:extLst>
              <a:ext uri="{FF2B5EF4-FFF2-40B4-BE49-F238E27FC236}">
                <a16:creationId xmlns:a16="http://schemas.microsoft.com/office/drawing/2014/main" id="{FA3C9986-33B9-A2E8-F831-8623B75AEE22}"/>
              </a:ext>
              <a:ext uri="{C183D7F6-B498-43B3-948B-1728B52AA6E4}">
                <adec:decorative xmlns:adec="http://schemas.microsoft.com/office/drawing/2017/decorative" val="1"/>
              </a:ext>
            </a:extLst>
          </p:cNvPr>
          <p:cNvSpPr/>
          <p:nvPr/>
        </p:nvSpPr>
        <p:spPr>
          <a:xfrm>
            <a:off x="7280426"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8" name="TextBox 67">
            <a:extLst>
              <a:ext uri="{FF2B5EF4-FFF2-40B4-BE49-F238E27FC236}">
                <a16:creationId xmlns:a16="http://schemas.microsoft.com/office/drawing/2014/main" id="{67FFE760-E5D2-55FE-34F5-96019B53458F}"/>
              </a:ext>
              <a:ext uri="{C183D7F6-B498-43B3-948B-1728B52AA6E4}">
                <adec:decorative xmlns:adec="http://schemas.microsoft.com/office/drawing/2017/decorative" val="1"/>
              </a:ext>
            </a:extLst>
          </p:cNvPr>
          <p:cNvSpPr txBox="1"/>
          <p:nvPr/>
        </p:nvSpPr>
        <p:spPr>
          <a:xfrm>
            <a:off x="9008914"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CAMPUSES</a:t>
            </a:r>
          </a:p>
        </p:txBody>
      </p:sp>
      <p:sp>
        <p:nvSpPr>
          <p:cNvPr id="69" name="Rounded Rectangle 68">
            <a:extLst>
              <a:ext uri="{FF2B5EF4-FFF2-40B4-BE49-F238E27FC236}">
                <a16:creationId xmlns:a16="http://schemas.microsoft.com/office/drawing/2014/main" id="{083E51C5-A0A1-D225-1437-48C6265C7B88}"/>
              </a:ext>
              <a:ext uri="{C183D7F6-B498-43B3-948B-1728B52AA6E4}">
                <adec:decorative xmlns:adec="http://schemas.microsoft.com/office/drawing/2017/decorative" val="1"/>
              </a:ext>
            </a:extLst>
          </p:cNvPr>
          <p:cNvSpPr/>
          <p:nvPr/>
        </p:nvSpPr>
        <p:spPr>
          <a:xfrm>
            <a:off x="8989633"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0" name="TextBox 69">
            <a:extLst>
              <a:ext uri="{FF2B5EF4-FFF2-40B4-BE49-F238E27FC236}">
                <a16:creationId xmlns:a16="http://schemas.microsoft.com/office/drawing/2014/main" id="{91EB9485-E521-E2A1-2042-334C20D28C43}"/>
              </a:ext>
              <a:ext uri="{C183D7F6-B498-43B3-948B-1728B52AA6E4}">
                <adec:decorative xmlns:adec="http://schemas.microsoft.com/office/drawing/2017/decorative" val="1"/>
              </a:ext>
            </a:extLst>
          </p:cNvPr>
          <p:cNvSpPr txBox="1"/>
          <p:nvPr/>
        </p:nvSpPr>
        <p:spPr>
          <a:xfrm>
            <a:off x="752586"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COMMUNICATION</a:t>
            </a:r>
          </a:p>
        </p:txBody>
      </p:sp>
      <p:sp>
        <p:nvSpPr>
          <p:cNvPr id="71" name="Rounded Rectangle 70">
            <a:extLst>
              <a:ext uri="{FF2B5EF4-FFF2-40B4-BE49-F238E27FC236}">
                <a16:creationId xmlns:a16="http://schemas.microsoft.com/office/drawing/2014/main" id="{D58D595A-B003-9D94-95CB-F7B3AFE7133A}"/>
              </a:ext>
              <a:ext uri="{C183D7F6-B498-43B3-948B-1728B52AA6E4}">
                <adec:decorative xmlns:adec="http://schemas.microsoft.com/office/drawing/2017/decorative" val="1"/>
              </a:ext>
            </a:extLst>
          </p:cNvPr>
          <p:cNvSpPr/>
          <p:nvPr/>
        </p:nvSpPr>
        <p:spPr>
          <a:xfrm>
            <a:off x="727548" y="4390590"/>
            <a:ext cx="3995210"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2" name="TextBox 71">
            <a:extLst>
              <a:ext uri="{FF2B5EF4-FFF2-40B4-BE49-F238E27FC236}">
                <a16:creationId xmlns:a16="http://schemas.microsoft.com/office/drawing/2014/main" id="{73D584D8-38C7-CEC7-C8D9-D0E7E6BA58EC}"/>
              </a:ext>
              <a:ext uri="{C183D7F6-B498-43B3-948B-1728B52AA6E4}">
                <adec:decorative xmlns:adec="http://schemas.microsoft.com/office/drawing/2017/decorative" val="1"/>
              </a:ext>
            </a:extLst>
          </p:cNvPr>
          <p:cNvSpPr txBox="1"/>
          <p:nvPr/>
        </p:nvSpPr>
        <p:spPr>
          <a:xfrm>
            <a:off x="4933577"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DIGITAL SOLUTIONS</a:t>
            </a:r>
          </a:p>
        </p:txBody>
      </p:sp>
      <p:sp>
        <p:nvSpPr>
          <p:cNvPr id="73" name="Rounded Rectangle 72">
            <a:extLst>
              <a:ext uri="{FF2B5EF4-FFF2-40B4-BE49-F238E27FC236}">
                <a16:creationId xmlns:a16="http://schemas.microsoft.com/office/drawing/2014/main" id="{B7208941-85CF-B267-EEB1-E63317145E4F}"/>
              </a:ext>
              <a:ext uri="{C183D7F6-B498-43B3-948B-1728B52AA6E4}">
                <adec:decorative xmlns:adec="http://schemas.microsoft.com/office/drawing/2017/decorative" val="1"/>
              </a:ext>
            </a:extLst>
          </p:cNvPr>
          <p:cNvSpPr/>
          <p:nvPr/>
        </p:nvSpPr>
        <p:spPr>
          <a:xfrm>
            <a:off x="4916914" y="4390590"/>
            <a:ext cx="560675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4" name="TextBox 73">
            <a:extLst>
              <a:ext uri="{FF2B5EF4-FFF2-40B4-BE49-F238E27FC236}">
                <a16:creationId xmlns:a16="http://schemas.microsoft.com/office/drawing/2014/main" id="{B7778928-855A-9CE6-F3E8-8CC49D876540}"/>
              </a:ext>
              <a:ext uri="{C183D7F6-B498-43B3-948B-1728B52AA6E4}">
                <adec:decorative xmlns:adec="http://schemas.microsoft.com/office/drawing/2017/decorative" val="1"/>
              </a:ext>
            </a:extLst>
          </p:cNvPr>
          <p:cNvSpPr txBox="1"/>
          <p:nvPr/>
        </p:nvSpPr>
        <p:spPr>
          <a:xfrm>
            <a:off x="10734233"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FINANCIAL RESULTS</a:t>
            </a:r>
          </a:p>
        </p:txBody>
      </p:sp>
      <p:sp>
        <p:nvSpPr>
          <p:cNvPr id="75" name="Rounded Rectangle 74">
            <a:extLst>
              <a:ext uri="{FF2B5EF4-FFF2-40B4-BE49-F238E27FC236}">
                <a16:creationId xmlns:a16="http://schemas.microsoft.com/office/drawing/2014/main" id="{A41D71C1-9D8D-AB60-95AD-5B0D806441F0}"/>
              </a:ext>
              <a:ext uri="{C183D7F6-B498-43B3-948B-1728B52AA6E4}">
                <adec:decorative xmlns:adec="http://schemas.microsoft.com/office/drawing/2017/decorative" val="1"/>
              </a:ext>
            </a:extLst>
          </p:cNvPr>
          <p:cNvSpPr/>
          <p:nvPr/>
        </p:nvSpPr>
        <p:spPr>
          <a:xfrm>
            <a:off x="10706458" y="2539453"/>
            <a:ext cx="324773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6" name="TextBox 75">
            <a:extLst>
              <a:ext uri="{FF2B5EF4-FFF2-40B4-BE49-F238E27FC236}">
                <a16:creationId xmlns:a16="http://schemas.microsoft.com/office/drawing/2014/main" id="{7E802C82-23D1-77CB-D20A-8C9968863504}"/>
              </a:ext>
              <a:ext uri="{C183D7F6-B498-43B3-948B-1728B52AA6E4}">
                <adec:decorative xmlns:adec="http://schemas.microsoft.com/office/drawing/2017/decorative" val="1"/>
              </a:ext>
            </a:extLst>
          </p:cNvPr>
          <p:cNvSpPr txBox="1"/>
          <p:nvPr/>
        </p:nvSpPr>
        <p:spPr>
          <a:xfrm>
            <a:off x="752586"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CORE VALUES</a:t>
            </a:r>
          </a:p>
        </p:txBody>
      </p:sp>
      <p:sp>
        <p:nvSpPr>
          <p:cNvPr id="77" name="Rounded Rectangle 76">
            <a:extLst>
              <a:ext uri="{FF2B5EF4-FFF2-40B4-BE49-F238E27FC236}">
                <a16:creationId xmlns:a16="http://schemas.microsoft.com/office/drawing/2014/main" id="{8A90AAAE-A801-FE92-0997-02BF99F83FF3}"/>
              </a:ext>
              <a:ext uri="{C183D7F6-B498-43B3-948B-1728B52AA6E4}">
                <adec:decorative xmlns:adec="http://schemas.microsoft.com/office/drawing/2017/decorative" val="1"/>
              </a:ext>
            </a:extLst>
          </p:cNvPr>
          <p:cNvSpPr/>
          <p:nvPr/>
        </p:nvSpPr>
        <p:spPr>
          <a:xfrm>
            <a:off x="727549" y="6241727"/>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8" name="TextBox 77">
            <a:extLst>
              <a:ext uri="{FF2B5EF4-FFF2-40B4-BE49-F238E27FC236}">
                <a16:creationId xmlns:a16="http://schemas.microsoft.com/office/drawing/2014/main" id="{A10B7BC9-AC8C-676E-B78B-BD8C55394190}"/>
              </a:ext>
              <a:ext uri="{C183D7F6-B498-43B3-948B-1728B52AA6E4}">
                <adec:decorative xmlns:adec="http://schemas.microsoft.com/office/drawing/2017/decorative" val="1"/>
              </a:ext>
            </a:extLst>
          </p:cNvPr>
          <p:cNvSpPr txBox="1"/>
          <p:nvPr/>
        </p:nvSpPr>
        <p:spPr>
          <a:xfrm>
            <a:off x="3410940" y="611246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TEAMWORK</a:t>
            </a:r>
          </a:p>
        </p:txBody>
      </p:sp>
      <p:sp>
        <p:nvSpPr>
          <p:cNvPr id="79" name="Rounded Rectangle 78">
            <a:extLst>
              <a:ext uri="{FF2B5EF4-FFF2-40B4-BE49-F238E27FC236}">
                <a16:creationId xmlns:a16="http://schemas.microsoft.com/office/drawing/2014/main" id="{B6791685-3812-27AB-8B70-E156F7463DC4}"/>
              </a:ext>
              <a:ext uri="{C183D7F6-B498-43B3-948B-1728B52AA6E4}">
                <adec:decorative xmlns:adec="http://schemas.microsoft.com/office/drawing/2017/decorative" val="1"/>
              </a:ext>
            </a:extLst>
          </p:cNvPr>
          <p:cNvSpPr/>
          <p:nvPr/>
        </p:nvSpPr>
        <p:spPr>
          <a:xfrm>
            <a:off x="3394278" y="6273294"/>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 name="Rounded Rectangle 1">
            <a:extLst>
              <a:ext uri="{FF2B5EF4-FFF2-40B4-BE49-F238E27FC236}">
                <a16:creationId xmlns:a16="http://schemas.microsoft.com/office/drawing/2014/main" id="{DCD984C8-1E3D-55F3-67C2-22DA2448D8CE}"/>
              </a:ext>
              <a:ext uri="{C183D7F6-B498-43B3-948B-1728B52AA6E4}">
                <adec:decorative xmlns:adec="http://schemas.microsoft.com/office/drawing/2017/decorative" val="1"/>
              </a:ext>
            </a:extLst>
          </p:cNvPr>
          <p:cNvSpPr/>
          <p:nvPr/>
        </p:nvSpPr>
        <p:spPr>
          <a:xfrm>
            <a:off x="720359" y="6252078"/>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 name="Rounded Rectangle 2">
            <a:extLst>
              <a:ext uri="{FF2B5EF4-FFF2-40B4-BE49-F238E27FC236}">
                <a16:creationId xmlns:a16="http://schemas.microsoft.com/office/drawing/2014/main" id="{B86F47DC-B2AF-9C1A-1C76-741BCBCE4D00}"/>
              </a:ext>
              <a:ext uri="{C183D7F6-B498-43B3-948B-1728B52AA6E4}">
                <adec:decorative xmlns:adec="http://schemas.microsoft.com/office/drawing/2017/decorative" val="1"/>
              </a:ext>
            </a:extLst>
          </p:cNvPr>
          <p:cNvSpPr/>
          <p:nvPr/>
        </p:nvSpPr>
        <p:spPr>
          <a:xfrm>
            <a:off x="3391097" y="6241727"/>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 name="Rounded Rectangle 5">
            <a:extLst>
              <a:ext uri="{FF2B5EF4-FFF2-40B4-BE49-F238E27FC236}">
                <a16:creationId xmlns:a16="http://schemas.microsoft.com/office/drawing/2014/main" id="{EE7E195E-66F8-33E4-065C-A39EDF27E6F7}"/>
              </a:ext>
              <a:ext uri="{C183D7F6-B498-43B3-948B-1728B52AA6E4}">
                <adec:decorative xmlns:adec="http://schemas.microsoft.com/office/drawing/2017/decorative" val="1"/>
              </a:ext>
            </a:extLst>
          </p:cNvPr>
          <p:cNvSpPr/>
          <p:nvPr/>
        </p:nvSpPr>
        <p:spPr>
          <a:xfrm>
            <a:off x="6067775" y="6248471"/>
            <a:ext cx="7879290"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graphicFrame>
        <p:nvGraphicFramePr>
          <p:cNvPr id="4" name="Table 3">
            <a:extLst>
              <a:ext uri="{FF2B5EF4-FFF2-40B4-BE49-F238E27FC236}">
                <a16:creationId xmlns:a16="http://schemas.microsoft.com/office/drawing/2014/main" id="{5D976C6B-4F99-F346-5D0D-4A1FE6E71C9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4312717"/>
              </p:ext>
            </p:extLst>
          </p:nvPr>
        </p:nvGraphicFramePr>
        <p:xfrm>
          <a:off x="6046650" y="6306659"/>
          <a:ext cx="7900420" cy="1423274"/>
        </p:xfrm>
        <a:graphic>
          <a:graphicData uri="http://schemas.openxmlformats.org/drawingml/2006/table">
            <a:tbl>
              <a:tblPr firstRow="1" bandRow="1">
                <a:tableStyleId>{5C22544A-7EE6-4342-B048-85BDC9FD1C3A}</a:tableStyleId>
              </a:tblPr>
              <a:tblGrid>
                <a:gridCol w="790042">
                  <a:extLst>
                    <a:ext uri="{9D8B030D-6E8A-4147-A177-3AD203B41FA5}">
                      <a16:colId xmlns:a16="http://schemas.microsoft.com/office/drawing/2014/main" val="4281898870"/>
                    </a:ext>
                  </a:extLst>
                </a:gridCol>
                <a:gridCol w="790042">
                  <a:extLst>
                    <a:ext uri="{9D8B030D-6E8A-4147-A177-3AD203B41FA5}">
                      <a16:colId xmlns:a16="http://schemas.microsoft.com/office/drawing/2014/main" val="3085828713"/>
                    </a:ext>
                  </a:extLst>
                </a:gridCol>
                <a:gridCol w="790042">
                  <a:extLst>
                    <a:ext uri="{9D8B030D-6E8A-4147-A177-3AD203B41FA5}">
                      <a16:colId xmlns:a16="http://schemas.microsoft.com/office/drawing/2014/main" val="1326584613"/>
                    </a:ext>
                  </a:extLst>
                </a:gridCol>
                <a:gridCol w="790042">
                  <a:extLst>
                    <a:ext uri="{9D8B030D-6E8A-4147-A177-3AD203B41FA5}">
                      <a16:colId xmlns:a16="http://schemas.microsoft.com/office/drawing/2014/main" val="1726372747"/>
                    </a:ext>
                  </a:extLst>
                </a:gridCol>
                <a:gridCol w="790042">
                  <a:extLst>
                    <a:ext uri="{9D8B030D-6E8A-4147-A177-3AD203B41FA5}">
                      <a16:colId xmlns:a16="http://schemas.microsoft.com/office/drawing/2014/main" val="725365407"/>
                    </a:ext>
                  </a:extLst>
                </a:gridCol>
                <a:gridCol w="790042">
                  <a:extLst>
                    <a:ext uri="{9D8B030D-6E8A-4147-A177-3AD203B41FA5}">
                      <a16:colId xmlns:a16="http://schemas.microsoft.com/office/drawing/2014/main" val="1936155553"/>
                    </a:ext>
                  </a:extLst>
                </a:gridCol>
                <a:gridCol w="790042">
                  <a:extLst>
                    <a:ext uri="{9D8B030D-6E8A-4147-A177-3AD203B41FA5}">
                      <a16:colId xmlns:a16="http://schemas.microsoft.com/office/drawing/2014/main" val="1568793589"/>
                    </a:ext>
                  </a:extLst>
                </a:gridCol>
                <a:gridCol w="790042">
                  <a:extLst>
                    <a:ext uri="{9D8B030D-6E8A-4147-A177-3AD203B41FA5}">
                      <a16:colId xmlns:a16="http://schemas.microsoft.com/office/drawing/2014/main" val="3152235682"/>
                    </a:ext>
                  </a:extLst>
                </a:gridCol>
                <a:gridCol w="790042">
                  <a:extLst>
                    <a:ext uri="{9D8B030D-6E8A-4147-A177-3AD203B41FA5}">
                      <a16:colId xmlns:a16="http://schemas.microsoft.com/office/drawing/2014/main" val="3038772991"/>
                    </a:ext>
                  </a:extLst>
                </a:gridCol>
                <a:gridCol w="790042">
                  <a:extLst>
                    <a:ext uri="{9D8B030D-6E8A-4147-A177-3AD203B41FA5}">
                      <a16:colId xmlns:a16="http://schemas.microsoft.com/office/drawing/2014/main" val="753631523"/>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Globe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Progress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Process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Check Mark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Calendar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Building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Accurate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Returns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7915752"/>
                  </a:ext>
                </a:extLst>
              </a:tr>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Compass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Coverage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Detention Fee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Briefcase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FAQ</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On Target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Temperature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Caution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0551160"/>
                  </a:ext>
                </a:extLst>
              </a:tr>
            </a:tbl>
          </a:graphicData>
        </a:graphic>
      </p:graphicFrame>
      <p:graphicFrame>
        <p:nvGraphicFramePr>
          <p:cNvPr id="5" name="Table 4">
            <a:extLst>
              <a:ext uri="{FF2B5EF4-FFF2-40B4-BE49-F238E27FC236}">
                <a16:creationId xmlns:a16="http://schemas.microsoft.com/office/drawing/2014/main" id="{4D20D7CA-8094-0183-1547-A91EF53234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8373692"/>
              </p:ext>
            </p:extLst>
          </p:nvPr>
        </p:nvGraphicFramePr>
        <p:xfrm>
          <a:off x="727547" y="671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Air Forwarding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Expedite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Final Mile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International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LTL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Managed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Moving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Product Launch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SCO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Tradeshow</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Truckload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FM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SA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Warehousing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7" name="Table 6">
            <a:extLst>
              <a:ext uri="{FF2B5EF4-FFF2-40B4-BE49-F238E27FC236}">
                <a16:creationId xmlns:a16="http://schemas.microsoft.com/office/drawing/2014/main" id="{DD1AA27E-19A4-B277-CD46-EF8A865D5B3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3116241"/>
              </p:ext>
            </p:extLst>
          </p:nvPr>
        </p:nvGraphicFramePr>
        <p:xfrm>
          <a:off x="12369989" y="671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08849091"/>
                    </a:ext>
                  </a:extLst>
                </a:gridCol>
                <a:gridCol w="792035">
                  <a:extLst>
                    <a:ext uri="{9D8B030D-6E8A-4147-A177-3AD203B41FA5}">
                      <a16:colId xmlns:a16="http://schemas.microsoft.com/office/drawing/2014/main" val="296272348"/>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Automotive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Manufacturing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High Value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8" name="Table 7">
            <a:extLst>
              <a:ext uri="{FF2B5EF4-FFF2-40B4-BE49-F238E27FC236}">
                <a16:creationId xmlns:a16="http://schemas.microsoft.com/office/drawing/2014/main" id="{6A8FCF6E-138C-E3AF-26B5-2C9F3458D37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8026737"/>
              </p:ext>
            </p:extLst>
          </p:nvPr>
        </p:nvGraphicFramePr>
        <p:xfrm>
          <a:off x="7340239" y="671563"/>
          <a:ext cx="475221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gridCol w="792035">
                  <a:extLst>
                    <a:ext uri="{9D8B030D-6E8A-4147-A177-3AD203B41FA5}">
                      <a16:colId xmlns:a16="http://schemas.microsoft.com/office/drawing/2014/main" val="1334019146"/>
                    </a:ext>
                  </a:extLst>
                </a:gridCol>
                <a:gridCol w="792035">
                  <a:extLst>
                    <a:ext uri="{9D8B030D-6E8A-4147-A177-3AD203B41FA5}">
                      <a16:colId xmlns:a16="http://schemas.microsoft.com/office/drawing/2014/main" val="2035835026"/>
                    </a:ext>
                  </a:extLst>
                </a:gridCol>
              </a:tblGrid>
              <a:tr h="711637">
                <a:tc>
                  <a:txBody>
                    <a:bodyPr/>
                    <a:lstStyle/>
                    <a:p>
                      <a:pPr algn="ctr"/>
                      <a:r>
                        <a:rPr lang="en-US" sz="600" b="0">
                          <a:solidFill>
                            <a:schemeClr val="tx1"/>
                          </a:solidFill>
                          <a:latin typeface="+mn-lt"/>
                        </a:rPr>
                        <a:t>Maintenance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Fleet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 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Fast 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Loading Dock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 School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Certification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9" name="Table 8">
            <a:extLst>
              <a:ext uri="{FF2B5EF4-FFF2-40B4-BE49-F238E27FC236}">
                <a16:creationId xmlns:a16="http://schemas.microsoft.com/office/drawing/2014/main" id="{40CD3A69-F65B-F7E3-F97A-2127A60E61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9587055"/>
              </p:ext>
            </p:extLst>
          </p:nvPr>
        </p:nvGraphicFramePr>
        <p:xfrm>
          <a:off x="727547" y="2572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Dry Van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 Shelves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Dolly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Forklift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 Control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ReloCube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Threshold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Room of Choice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algn="ctr"/>
                      <a:r>
                        <a:rPr lang="en-US" sz="600" b="0">
                          <a:solidFill>
                            <a:schemeClr val="tx1"/>
                          </a:solidFill>
                          <a:latin typeface="+mn-lt"/>
                        </a:rPr>
                        <a:t>Container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Container Loading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 with Box</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Flatbed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Liftgate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Single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Assembly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Porch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10" name="Table 9">
            <a:extLst>
              <a:ext uri="{FF2B5EF4-FFF2-40B4-BE49-F238E27FC236}">
                <a16:creationId xmlns:a16="http://schemas.microsoft.com/office/drawing/2014/main" id="{3B7711AC-FCF9-2221-67BA-008E6194F4C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039349"/>
              </p:ext>
            </p:extLst>
          </p:nvPr>
        </p:nvGraphicFramePr>
        <p:xfrm>
          <a:off x="10745767" y="4413487"/>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tblGrid>
              <a:tr h="711637">
                <a:tc>
                  <a:txBody>
                    <a:bodyPr/>
                    <a:lstStyle/>
                    <a:p>
                      <a:pPr algn="ctr"/>
                      <a:r>
                        <a:rPr lang="en-US" sz="600" b="0">
                          <a:solidFill>
                            <a:schemeClr val="tx1"/>
                          </a:solidFill>
                          <a:latin typeface="+mn-lt"/>
                        </a:rPr>
                        <a:t>Pickup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Delivery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 Pins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A to B</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Directions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In Transit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Tracking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11" name="Table 10">
            <a:extLst>
              <a:ext uri="{FF2B5EF4-FFF2-40B4-BE49-F238E27FC236}">
                <a16:creationId xmlns:a16="http://schemas.microsoft.com/office/drawing/2014/main" id="{7458BB80-9367-D67B-E1B9-739AB50C81C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8468574"/>
              </p:ext>
            </p:extLst>
          </p:nvPr>
        </p:nvGraphicFramePr>
        <p:xfrm>
          <a:off x="7291419" y="2561590"/>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035835026"/>
                    </a:ext>
                  </a:extLst>
                </a:gridCol>
                <a:gridCol w="792035">
                  <a:extLst>
                    <a:ext uri="{9D8B030D-6E8A-4147-A177-3AD203B41FA5}">
                      <a16:colId xmlns:a16="http://schemas.microsoft.com/office/drawing/2014/main" val="884555889"/>
                    </a:ext>
                  </a:extLst>
                </a:gridCol>
              </a:tblGrid>
              <a:tr h="711637">
                <a:tc>
                  <a:txBody>
                    <a:bodyPr/>
                    <a:lstStyle/>
                    <a:p>
                      <a:pPr algn="ctr"/>
                      <a:r>
                        <a:rPr lang="en-US" sz="600" b="0">
                          <a:solidFill>
                            <a:schemeClr val="tx1"/>
                          </a:solidFill>
                          <a:latin typeface="+mn-lt"/>
                        </a:rPr>
                        <a:t>Dimension Cert.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Invoice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Delivery Receipt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Bill of Lading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12" name="Table 11">
            <a:extLst>
              <a:ext uri="{FF2B5EF4-FFF2-40B4-BE49-F238E27FC236}">
                <a16:creationId xmlns:a16="http://schemas.microsoft.com/office/drawing/2014/main" id="{A72C12D0-9EA9-4BBC-5B03-74E51D6514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7963614"/>
              </p:ext>
            </p:extLst>
          </p:nvPr>
        </p:nvGraphicFramePr>
        <p:xfrm>
          <a:off x="8984960" y="2572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6256298"/>
                    </a:ext>
                  </a:extLst>
                </a:gridCol>
                <a:gridCol w="792035">
                  <a:extLst>
                    <a:ext uri="{9D8B030D-6E8A-4147-A177-3AD203B41FA5}">
                      <a16:colId xmlns:a16="http://schemas.microsoft.com/office/drawing/2014/main" val="4100970060"/>
                    </a:ext>
                  </a:extLst>
                </a:gridCol>
              </a:tblGrid>
              <a:tr h="711637">
                <a:tc>
                  <a:txBody>
                    <a:bodyPr/>
                    <a:lstStyle/>
                    <a:p>
                      <a:pPr algn="ctr"/>
                      <a:r>
                        <a:rPr lang="en-US" sz="600" b="0">
                          <a:solidFill>
                            <a:schemeClr val="tx1"/>
                          </a:solidFill>
                          <a:latin typeface="+mn-lt"/>
                        </a:rPr>
                        <a:t>Fort Smith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Fayetteville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1387756"/>
                  </a:ext>
                </a:extLst>
              </a:tr>
              <a:tr h="711637">
                <a:tc>
                  <a:txBody>
                    <a:bodyPr/>
                    <a:lstStyle/>
                    <a:p>
                      <a:pPr algn="ctr"/>
                      <a:r>
                        <a:rPr lang="en-US" sz="600" b="0">
                          <a:solidFill>
                            <a:schemeClr val="tx1"/>
                          </a:solidFill>
                          <a:latin typeface="+mn-lt"/>
                        </a:rPr>
                        <a:t>Medina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Chicago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568554"/>
                  </a:ext>
                </a:extLst>
              </a:tr>
            </a:tbl>
          </a:graphicData>
        </a:graphic>
      </p:graphicFrame>
      <p:graphicFrame>
        <p:nvGraphicFramePr>
          <p:cNvPr id="13" name="Table 12">
            <a:extLst>
              <a:ext uri="{FF2B5EF4-FFF2-40B4-BE49-F238E27FC236}">
                <a16:creationId xmlns:a16="http://schemas.microsoft.com/office/drawing/2014/main" id="{BFE857D5-7323-D58F-736A-D5E709D8CA7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223284"/>
              </p:ext>
            </p:extLst>
          </p:nvPr>
        </p:nvGraphicFramePr>
        <p:xfrm>
          <a:off x="751612" y="4409934"/>
          <a:ext cx="396017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8680705"/>
                    </a:ext>
                  </a:extLst>
                </a:gridCol>
                <a:gridCol w="792035">
                  <a:extLst>
                    <a:ext uri="{9D8B030D-6E8A-4147-A177-3AD203B41FA5}">
                      <a16:colId xmlns:a16="http://schemas.microsoft.com/office/drawing/2014/main" val="3930678879"/>
                    </a:ext>
                  </a:extLst>
                </a:gridCol>
                <a:gridCol w="792035">
                  <a:extLst>
                    <a:ext uri="{9D8B030D-6E8A-4147-A177-3AD203B41FA5}">
                      <a16:colId xmlns:a16="http://schemas.microsoft.com/office/drawing/2014/main" val="3633986860"/>
                    </a:ext>
                  </a:extLst>
                </a:gridCol>
                <a:gridCol w="792035">
                  <a:extLst>
                    <a:ext uri="{9D8B030D-6E8A-4147-A177-3AD203B41FA5}">
                      <a16:colId xmlns:a16="http://schemas.microsoft.com/office/drawing/2014/main" val="3233632855"/>
                    </a:ext>
                  </a:extLst>
                </a:gridCol>
                <a:gridCol w="792035">
                  <a:extLst>
                    <a:ext uri="{9D8B030D-6E8A-4147-A177-3AD203B41FA5}">
                      <a16:colId xmlns:a16="http://schemas.microsoft.com/office/drawing/2014/main" val="315161400"/>
                    </a:ext>
                  </a:extLst>
                </a:gridCol>
              </a:tblGrid>
              <a:tr h="711637">
                <a:tc>
                  <a:txBody>
                    <a:bodyPr/>
                    <a:lstStyle/>
                    <a:p>
                      <a:pPr algn="ctr"/>
                      <a:r>
                        <a:rPr lang="en-US" sz="600" b="0">
                          <a:solidFill>
                            <a:schemeClr val="tx1"/>
                          </a:solidFill>
                          <a:latin typeface="+mn-lt"/>
                        </a:rPr>
                        <a:t>SMS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Chat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Announcement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Planning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Paper Airplane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1649930"/>
                  </a:ext>
                </a:extLst>
              </a:tr>
              <a:tr h="711637">
                <a:tc>
                  <a:txBody>
                    <a:bodyPr/>
                    <a:lstStyle/>
                    <a:p>
                      <a:pPr algn="ctr"/>
                      <a:r>
                        <a:rPr lang="en-US" sz="600" b="0">
                          <a:solidFill>
                            <a:schemeClr val="tx1"/>
                          </a:solidFill>
                          <a:latin typeface="+mn-lt"/>
                        </a:rPr>
                        <a:t>Agent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at Desk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Urgent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Airwaves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6263021"/>
                  </a:ext>
                </a:extLst>
              </a:tr>
            </a:tbl>
          </a:graphicData>
        </a:graphic>
      </p:graphicFrame>
      <p:graphicFrame>
        <p:nvGraphicFramePr>
          <p:cNvPr id="14" name="Table 13">
            <a:extLst>
              <a:ext uri="{FF2B5EF4-FFF2-40B4-BE49-F238E27FC236}">
                <a16:creationId xmlns:a16="http://schemas.microsoft.com/office/drawing/2014/main" id="{9784B484-CA1C-898D-1CBC-00A6B0C069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2345604"/>
              </p:ext>
            </p:extLst>
          </p:nvPr>
        </p:nvGraphicFramePr>
        <p:xfrm>
          <a:off x="4948169" y="4434863"/>
          <a:ext cx="554424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1906636410"/>
                    </a:ext>
                  </a:extLst>
                </a:gridCol>
                <a:gridCol w="792035">
                  <a:extLst>
                    <a:ext uri="{9D8B030D-6E8A-4147-A177-3AD203B41FA5}">
                      <a16:colId xmlns:a16="http://schemas.microsoft.com/office/drawing/2014/main" val="2188476033"/>
                    </a:ext>
                  </a:extLst>
                </a:gridCol>
                <a:gridCol w="792035">
                  <a:extLst>
                    <a:ext uri="{9D8B030D-6E8A-4147-A177-3AD203B41FA5}">
                      <a16:colId xmlns:a16="http://schemas.microsoft.com/office/drawing/2014/main" val="2504304112"/>
                    </a:ext>
                  </a:extLst>
                </a:gridCol>
                <a:gridCol w="792035">
                  <a:extLst>
                    <a:ext uri="{9D8B030D-6E8A-4147-A177-3AD203B41FA5}">
                      <a16:colId xmlns:a16="http://schemas.microsoft.com/office/drawing/2014/main" val="1236763060"/>
                    </a:ext>
                  </a:extLst>
                </a:gridCol>
                <a:gridCol w="792035">
                  <a:extLst>
                    <a:ext uri="{9D8B030D-6E8A-4147-A177-3AD203B41FA5}">
                      <a16:colId xmlns:a16="http://schemas.microsoft.com/office/drawing/2014/main" val="2342307911"/>
                    </a:ext>
                  </a:extLst>
                </a:gridCol>
                <a:gridCol w="792035">
                  <a:extLst>
                    <a:ext uri="{9D8B030D-6E8A-4147-A177-3AD203B41FA5}">
                      <a16:colId xmlns:a16="http://schemas.microsoft.com/office/drawing/2014/main" val="2867267182"/>
                    </a:ext>
                  </a:extLst>
                </a:gridCol>
                <a:gridCol w="792035">
                  <a:extLst>
                    <a:ext uri="{9D8B030D-6E8A-4147-A177-3AD203B41FA5}">
                      <a16:colId xmlns:a16="http://schemas.microsoft.com/office/drawing/2014/main" val="2654077460"/>
                    </a:ext>
                  </a:extLst>
                </a:gridCol>
              </a:tblGrid>
              <a:tr h="711637">
                <a:tc>
                  <a:txBody>
                    <a:bodyPr/>
                    <a:lstStyle/>
                    <a:p>
                      <a:pPr algn="ctr"/>
                      <a:r>
                        <a:rPr lang="en-US" sz="600" b="0">
                          <a:solidFill>
                            <a:schemeClr val="tx1"/>
                          </a:solidFill>
                          <a:latin typeface="+mn-lt"/>
                        </a:rPr>
                        <a:t>Omni Channel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Idea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Genius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Network Server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Problem Solving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8654400"/>
                  </a:ext>
                </a:extLst>
              </a:tr>
              <a:tr h="711637">
                <a:tc>
                  <a:txBody>
                    <a:bodyPr/>
                    <a:lstStyle/>
                    <a:p>
                      <a:pPr algn="ctr"/>
                      <a:r>
                        <a:rPr lang="en-US" sz="600" b="0">
                          <a:solidFill>
                            <a:schemeClr val="tx1"/>
                          </a:solidFill>
                          <a:latin typeface="+mn-lt"/>
                        </a:rPr>
                        <a:t>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Alert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Edit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Technology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0573185"/>
                  </a:ext>
                </a:extLst>
              </a:tr>
            </a:tbl>
          </a:graphicData>
        </a:graphic>
      </p:graphicFrame>
      <p:graphicFrame>
        <p:nvGraphicFramePr>
          <p:cNvPr id="15" name="Table 14">
            <a:extLst>
              <a:ext uri="{FF2B5EF4-FFF2-40B4-BE49-F238E27FC236}">
                <a16:creationId xmlns:a16="http://schemas.microsoft.com/office/drawing/2014/main" id="{E727CEC4-2FCF-4EB2-0C56-9FB25028CFE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1309785"/>
              </p:ext>
            </p:extLst>
          </p:nvPr>
        </p:nvGraphicFramePr>
        <p:xfrm>
          <a:off x="10741875" y="2572563"/>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858231958"/>
                    </a:ext>
                  </a:extLst>
                </a:gridCol>
                <a:gridCol w="792035">
                  <a:extLst>
                    <a:ext uri="{9D8B030D-6E8A-4147-A177-3AD203B41FA5}">
                      <a16:colId xmlns:a16="http://schemas.microsoft.com/office/drawing/2014/main" val="1671795235"/>
                    </a:ext>
                  </a:extLst>
                </a:gridCol>
                <a:gridCol w="792035">
                  <a:extLst>
                    <a:ext uri="{9D8B030D-6E8A-4147-A177-3AD203B41FA5}">
                      <a16:colId xmlns:a16="http://schemas.microsoft.com/office/drawing/2014/main" val="1321971990"/>
                    </a:ext>
                  </a:extLst>
                </a:gridCol>
                <a:gridCol w="792035">
                  <a:extLst>
                    <a:ext uri="{9D8B030D-6E8A-4147-A177-3AD203B41FA5}">
                      <a16:colId xmlns:a16="http://schemas.microsoft.com/office/drawing/2014/main" val="2191706336"/>
                    </a:ext>
                  </a:extLst>
                </a:gridCol>
              </a:tblGrid>
              <a:tr h="711637">
                <a:tc>
                  <a:txBody>
                    <a:bodyPr/>
                    <a:lstStyle/>
                    <a:p>
                      <a:pPr algn="ctr"/>
                      <a:r>
                        <a:rPr lang="en-US" sz="600" b="0">
                          <a:solidFill>
                            <a:schemeClr val="tx1"/>
                          </a:solidFill>
                          <a:latin typeface="+mn-lt"/>
                        </a:rPr>
                        <a:t>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Performance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Profit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Costs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404020"/>
                  </a:ext>
                </a:extLst>
              </a:tr>
              <a:tr h="711637">
                <a:tc>
                  <a:txBody>
                    <a:bodyPr/>
                    <a:lstStyle/>
                    <a:p>
                      <a:pPr algn="ctr"/>
                      <a:r>
                        <a:rPr lang="en-US" sz="600" b="0">
                          <a:solidFill>
                            <a:schemeClr val="tx1"/>
                          </a:solidFill>
                          <a:latin typeface="+mn-lt"/>
                        </a:rPr>
                        <a:t>Positive Outcome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Sharing 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 Returned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3407676"/>
                  </a:ext>
                </a:extLst>
              </a:tr>
            </a:tbl>
          </a:graphicData>
        </a:graphic>
      </p:graphicFrame>
      <p:graphicFrame>
        <p:nvGraphicFramePr>
          <p:cNvPr id="16" name="Table 15">
            <a:extLst>
              <a:ext uri="{FF2B5EF4-FFF2-40B4-BE49-F238E27FC236}">
                <a16:creationId xmlns:a16="http://schemas.microsoft.com/office/drawing/2014/main" id="{06A74BC5-5200-A7BC-D521-2FA667785F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285631"/>
              </p:ext>
            </p:extLst>
          </p:nvPr>
        </p:nvGraphicFramePr>
        <p:xfrm>
          <a:off x="710910" y="6271782"/>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150490869"/>
                    </a:ext>
                  </a:extLst>
                </a:gridCol>
                <a:gridCol w="792035">
                  <a:extLst>
                    <a:ext uri="{9D8B030D-6E8A-4147-A177-3AD203B41FA5}">
                      <a16:colId xmlns:a16="http://schemas.microsoft.com/office/drawing/2014/main" val="3248239783"/>
                    </a:ext>
                  </a:extLst>
                </a:gridCol>
                <a:gridCol w="792035">
                  <a:extLst>
                    <a:ext uri="{9D8B030D-6E8A-4147-A177-3AD203B41FA5}">
                      <a16:colId xmlns:a16="http://schemas.microsoft.com/office/drawing/2014/main" val="370020552"/>
                    </a:ext>
                  </a:extLst>
                </a:gridCol>
              </a:tblGrid>
              <a:tr h="711637">
                <a:tc>
                  <a:txBody>
                    <a:bodyPr/>
                    <a:lstStyle/>
                    <a:p>
                      <a:pPr algn="ctr"/>
                      <a:r>
                        <a:rPr lang="en-US" sz="600" b="0">
                          <a:solidFill>
                            <a:schemeClr val="tx1"/>
                          </a:solidFill>
                          <a:latin typeface="+mn-lt"/>
                        </a:rPr>
                        <a:t>Collaboration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Creativity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Excellence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669802"/>
                  </a:ext>
                </a:extLst>
              </a:tr>
              <a:tr h="711637">
                <a:tc>
                  <a:txBody>
                    <a:bodyPr/>
                    <a:lstStyle/>
                    <a:p>
                      <a:pPr algn="ctr"/>
                      <a:r>
                        <a:rPr lang="en-US" sz="600" b="0">
                          <a:solidFill>
                            <a:schemeClr val="tx1"/>
                          </a:solidFill>
                          <a:latin typeface="+mn-lt"/>
                        </a:rPr>
                        <a:t>Growth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Wellness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4439683"/>
                  </a:ext>
                </a:extLst>
              </a:tr>
            </a:tbl>
          </a:graphicData>
        </a:graphic>
      </p:graphicFrame>
      <p:graphicFrame>
        <p:nvGraphicFramePr>
          <p:cNvPr id="17" name="Table 16">
            <a:extLst>
              <a:ext uri="{FF2B5EF4-FFF2-40B4-BE49-F238E27FC236}">
                <a16:creationId xmlns:a16="http://schemas.microsoft.com/office/drawing/2014/main" id="{DC148F64-F479-3933-E1E0-DCB08188C82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0368404"/>
              </p:ext>
            </p:extLst>
          </p:nvPr>
        </p:nvGraphicFramePr>
        <p:xfrm>
          <a:off x="3394278" y="6306659"/>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393265926"/>
                    </a:ext>
                  </a:extLst>
                </a:gridCol>
                <a:gridCol w="792035">
                  <a:extLst>
                    <a:ext uri="{9D8B030D-6E8A-4147-A177-3AD203B41FA5}">
                      <a16:colId xmlns:a16="http://schemas.microsoft.com/office/drawing/2014/main" val="743506817"/>
                    </a:ext>
                  </a:extLst>
                </a:gridCol>
                <a:gridCol w="792035">
                  <a:extLst>
                    <a:ext uri="{9D8B030D-6E8A-4147-A177-3AD203B41FA5}">
                      <a16:colId xmlns:a16="http://schemas.microsoft.com/office/drawing/2014/main" val="2210408843"/>
                    </a:ext>
                  </a:extLst>
                </a:gridCol>
              </a:tblGrid>
              <a:tr h="711637">
                <a:tc>
                  <a:txBody>
                    <a:bodyPr/>
                    <a:lstStyle/>
                    <a:p>
                      <a:pPr algn="ctr"/>
                      <a:r>
                        <a:rPr lang="en-US" sz="600" b="0">
                          <a:solidFill>
                            <a:schemeClr val="tx1"/>
                          </a:solidFill>
                          <a:latin typeface="+mn-lt"/>
                        </a:rPr>
                        <a:t>Partnership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Teamwork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Member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2229534"/>
                  </a:ext>
                </a:extLst>
              </a:tr>
              <a:tr h="711637">
                <a:tc>
                  <a:txBody>
                    <a:bodyPr/>
                    <a:lstStyle/>
                    <a:p>
                      <a:pPr algn="ctr"/>
                      <a:r>
                        <a:rPr lang="en-US" sz="600" b="0">
                          <a:solidFill>
                            <a:schemeClr val="tx1"/>
                          </a:solidFill>
                          <a:latin typeface="+mn-lt"/>
                        </a:rPr>
                        <a:t>Team Structure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Together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4908490"/>
                  </a:ext>
                </a:extLst>
              </a:tr>
            </a:tbl>
          </a:graphicData>
        </a:graphic>
      </p:graphicFrame>
      <p:sp>
        <p:nvSpPr>
          <p:cNvPr id="18" name="TextBox 17">
            <a:extLst>
              <a:ext uri="{FF2B5EF4-FFF2-40B4-BE49-F238E27FC236}">
                <a16:creationId xmlns:a16="http://schemas.microsoft.com/office/drawing/2014/main" id="{5C36497F-6F87-0228-5734-F6DE7844916A}"/>
              </a:ext>
              <a:ext uri="{C183D7F6-B498-43B3-948B-1728B52AA6E4}">
                <adec:decorative xmlns:adec="http://schemas.microsoft.com/office/drawing/2017/decorative" val="1"/>
              </a:ext>
            </a:extLst>
          </p:cNvPr>
          <p:cNvSpPr txBox="1"/>
          <p:nvPr/>
        </p:nvSpPr>
        <p:spPr>
          <a:xfrm>
            <a:off x="752586"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PRIMARY SOLUTIONS</a:t>
            </a:r>
          </a:p>
        </p:txBody>
      </p:sp>
      <p:sp>
        <p:nvSpPr>
          <p:cNvPr id="19" name="Rounded Rectangle 18">
            <a:extLst>
              <a:ext uri="{FF2B5EF4-FFF2-40B4-BE49-F238E27FC236}">
                <a16:creationId xmlns:a16="http://schemas.microsoft.com/office/drawing/2014/main" id="{6B8C20DF-8CB7-9066-B623-B341A563B821}"/>
              </a:ext>
              <a:ext uri="{C183D7F6-B498-43B3-948B-1728B52AA6E4}">
                <adec:decorative xmlns:adec="http://schemas.microsoft.com/office/drawing/2017/decorative" val="1"/>
              </a:ext>
            </a:extLst>
          </p:cNvPr>
          <p:cNvSpPr/>
          <p:nvPr/>
        </p:nvSpPr>
        <p:spPr>
          <a:xfrm>
            <a:off x="727547" y="671564"/>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0" name="TextBox 19">
            <a:extLst>
              <a:ext uri="{FF2B5EF4-FFF2-40B4-BE49-F238E27FC236}">
                <a16:creationId xmlns:a16="http://schemas.microsoft.com/office/drawing/2014/main" id="{6764E868-EF31-4DCE-781C-EFA98D293E31}"/>
              </a:ext>
              <a:ext uri="{C183D7F6-B498-43B3-948B-1728B52AA6E4}">
                <adec:decorative xmlns:adec="http://schemas.microsoft.com/office/drawing/2017/decorative" val="1"/>
              </a:ext>
            </a:extLst>
          </p:cNvPr>
          <p:cNvSpPr txBox="1"/>
          <p:nvPr/>
        </p:nvSpPr>
        <p:spPr>
          <a:xfrm>
            <a:off x="6071689"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MISCELLANEOUS</a:t>
            </a:r>
          </a:p>
        </p:txBody>
      </p:sp>
      <p:sp>
        <p:nvSpPr>
          <p:cNvPr id="21" name="Rounded Rectangle 20">
            <a:extLst>
              <a:ext uri="{FF2B5EF4-FFF2-40B4-BE49-F238E27FC236}">
                <a16:creationId xmlns:a16="http://schemas.microsoft.com/office/drawing/2014/main" id="{CAC635A1-DE42-4BE8-9449-3D0B629BEAC5}"/>
              </a:ext>
              <a:ext uri="{C183D7F6-B498-43B3-948B-1728B52AA6E4}">
                <adec:decorative xmlns:adec="http://schemas.microsoft.com/office/drawing/2017/decorative" val="1"/>
              </a:ext>
            </a:extLst>
          </p:cNvPr>
          <p:cNvSpPr/>
          <p:nvPr/>
        </p:nvSpPr>
        <p:spPr>
          <a:xfrm>
            <a:off x="6046651" y="6262943"/>
            <a:ext cx="7900416"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2" name="TextBox 21">
            <a:extLst>
              <a:ext uri="{FF2B5EF4-FFF2-40B4-BE49-F238E27FC236}">
                <a16:creationId xmlns:a16="http://schemas.microsoft.com/office/drawing/2014/main" id="{A1131E47-823D-E429-EB6F-4384B66262CD}"/>
              </a:ext>
              <a:ext uri="{C183D7F6-B498-43B3-948B-1728B52AA6E4}">
                <adec:decorative xmlns:adec="http://schemas.microsoft.com/office/drawing/2017/decorative" val="1"/>
              </a:ext>
            </a:extLst>
          </p:cNvPr>
          <p:cNvSpPr txBox="1"/>
          <p:nvPr/>
        </p:nvSpPr>
        <p:spPr>
          <a:xfrm>
            <a:off x="12365200" y="521082"/>
            <a:ext cx="98755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INDUSTRIES</a:t>
            </a:r>
          </a:p>
        </p:txBody>
      </p:sp>
      <p:sp>
        <p:nvSpPr>
          <p:cNvPr id="23" name="Rounded Rectangle 22">
            <a:extLst>
              <a:ext uri="{FF2B5EF4-FFF2-40B4-BE49-F238E27FC236}">
                <a16:creationId xmlns:a16="http://schemas.microsoft.com/office/drawing/2014/main" id="{8E561FA6-C85C-EC05-2952-B95898C75DD5}"/>
              </a:ext>
              <a:ext uri="{C183D7F6-B498-43B3-948B-1728B52AA6E4}">
                <adec:decorative xmlns:adec="http://schemas.microsoft.com/office/drawing/2017/decorative" val="1"/>
              </a:ext>
            </a:extLst>
          </p:cNvPr>
          <p:cNvSpPr/>
          <p:nvPr/>
        </p:nvSpPr>
        <p:spPr>
          <a:xfrm>
            <a:off x="12379334" y="671564"/>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4" name="TextBox 23">
            <a:extLst>
              <a:ext uri="{FF2B5EF4-FFF2-40B4-BE49-F238E27FC236}">
                <a16:creationId xmlns:a16="http://schemas.microsoft.com/office/drawing/2014/main" id="{8ED355EA-6B6F-D4E9-C60D-45D7D5A82778}"/>
              </a:ext>
              <a:ext uri="{C183D7F6-B498-43B3-948B-1728B52AA6E4}">
                <adec:decorative xmlns:adec="http://schemas.microsoft.com/office/drawing/2017/decorative" val="1"/>
              </a:ext>
            </a:extLst>
          </p:cNvPr>
          <p:cNvSpPr txBox="1"/>
          <p:nvPr/>
        </p:nvSpPr>
        <p:spPr>
          <a:xfrm>
            <a:off x="7340239"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DRIVERS/CARRIERS</a:t>
            </a:r>
          </a:p>
        </p:txBody>
      </p:sp>
      <p:sp>
        <p:nvSpPr>
          <p:cNvPr id="25" name="Rounded Rectangle 24">
            <a:extLst>
              <a:ext uri="{FF2B5EF4-FFF2-40B4-BE49-F238E27FC236}">
                <a16:creationId xmlns:a16="http://schemas.microsoft.com/office/drawing/2014/main" id="{C95EB2B5-AD39-252B-5B14-86C42D37309D}"/>
              </a:ext>
              <a:ext uri="{C183D7F6-B498-43B3-948B-1728B52AA6E4}">
                <adec:decorative xmlns:adec="http://schemas.microsoft.com/office/drawing/2017/decorative" val="1"/>
              </a:ext>
            </a:extLst>
          </p:cNvPr>
          <p:cNvSpPr/>
          <p:nvPr/>
        </p:nvSpPr>
        <p:spPr>
          <a:xfrm>
            <a:off x="7340329" y="671564"/>
            <a:ext cx="4729927"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6" name="TextBox 25">
            <a:extLst>
              <a:ext uri="{FF2B5EF4-FFF2-40B4-BE49-F238E27FC236}">
                <a16:creationId xmlns:a16="http://schemas.microsoft.com/office/drawing/2014/main" id="{B2AAEBFC-9728-F47D-C3AD-689CCE327B86}"/>
              </a:ext>
              <a:ext uri="{C183D7F6-B498-43B3-948B-1728B52AA6E4}">
                <adec:decorative xmlns:adec="http://schemas.microsoft.com/office/drawing/2017/decorative" val="1"/>
              </a:ext>
            </a:extLst>
          </p:cNvPr>
          <p:cNvSpPr txBox="1"/>
          <p:nvPr/>
        </p:nvSpPr>
        <p:spPr>
          <a:xfrm>
            <a:off x="752586"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SOLUTION DETAILS</a:t>
            </a:r>
          </a:p>
        </p:txBody>
      </p:sp>
      <p:sp>
        <p:nvSpPr>
          <p:cNvPr id="27" name="Rounded Rectangle 26">
            <a:extLst>
              <a:ext uri="{FF2B5EF4-FFF2-40B4-BE49-F238E27FC236}">
                <a16:creationId xmlns:a16="http://schemas.microsoft.com/office/drawing/2014/main" id="{39690716-8DF2-1003-6EA6-532B4D00B8B2}"/>
              </a:ext>
              <a:ext uri="{C183D7F6-B498-43B3-948B-1728B52AA6E4}">
                <adec:decorative xmlns:adec="http://schemas.microsoft.com/office/drawing/2017/decorative" val="1"/>
              </a:ext>
            </a:extLst>
          </p:cNvPr>
          <p:cNvSpPr/>
          <p:nvPr/>
        </p:nvSpPr>
        <p:spPr>
          <a:xfrm>
            <a:off x="727547" y="2539453"/>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8" name="TextBox 27">
            <a:extLst>
              <a:ext uri="{FF2B5EF4-FFF2-40B4-BE49-F238E27FC236}">
                <a16:creationId xmlns:a16="http://schemas.microsoft.com/office/drawing/2014/main" id="{73CDB65C-62D1-5B9C-593F-3518E3610978}"/>
              </a:ext>
              <a:ext uri="{C183D7F6-B498-43B3-948B-1728B52AA6E4}">
                <adec:decorative xmlns:adec="http://schemas.microsoft.com/office/drawing/2017/decorative" val="1"/>
              </a:ext>
            </a:extLst>
          </p:cNvPr>
          <p:cNvSpPr txBox="1"/>
          <p:nvPr/>
        </p:nvSpPr>
        <p:spPr>
          <a:xfrm>
            <a:off x="10776653" y="424298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TRANIST</a:t>
            </a:r>
          </a:p>
        </p:txBody>
      </p:sp>
      <p:sp>
        <p:nvSpPr>
          <p:cNvPr id="29" name="Rounded Rectangle 28">
            <a:extLst>
              <a:ext uri="{FF2B5EF4-FFF2-40B4-BE49-F238E27FC236}">
                <a16:creationId xmlns:a16="http://schemas.microsoft.com/office/drawing/2014/main" id="{05F47B91-24E5-CAE6-DB33-1FAA443C6EEA}"/>
              </a:ext>
              <a:ext uri="{C183D7F6-B498-43B3-948B-1728B52AA6E4}">
                <adec:decorative xmlns:adec="http://schemas.microsoft.com/office/drawing/2017/decorative" val="1"/>
              </a:ext>
            </a:extLst>
          </p:cNvPr>
          <p:cNvSpPr/>
          <p:nvPr/>
        </p:nvSpPr>
        <p:spPr>
          <a:xfrm>
            <a:off x="10689043" y="4393468"/>
            <a:ext cx="3266732"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0" name="TextBox 29">
            <a:extLst>
              <a:ext uri="{FF2B5EF4-FFF2-40B4-BE49-F238E27FC236}">
                <a16:creationId xmlns:a16="http://schemas.microsoft.com/office/drawing/2014/main" id="{707B4739-2E7A-E2F5-7F54-C64745B555A1}"/>
              </a:ext>
              <a:ext uri="{C183D7F6-B498-43B3-948B-1728B52AA6E4}">
                <adec:decorative xmlns:adec="http://schemas.microsoft.com/office/drawing/2017/decorative" val="1"/>
              </a:ext>
            </a:extLst>
          </p:cNvPr>
          <p:cNvSpPr txBox="1"/>
          <p:nvPr/>
        </p:nvSpPr>
        <p:spPr>
          <a:xfrm>
            <a:off x="7316459"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DOC TYPES</a:t>
            </a:r>
          </a:p>
        </p:txBody>
      </p:sp>
      <p:sp>
        <p:nvSpPr>
          <p:cNvPr id="31" name="Rounded Rectangle 30">
            <a:extLst>
              <a:ext uri="{FF2B5EF4-FFF2-40B4-BE49-F238E27FC236}">
                <a16:creationId xmlns:a16="http://schemas.microsoft.com/office/drawing/2014/main" id="{DF990F49-29C0-9284-D76E-644777A0800D}"/>
              </a:ext>
              <a:ext uri="{C183D7F6-B498-43B3-948B-1728B52AA6E4}">
                <adec:decorative xmlns:adec="http://schemas.microsoft.com/office/drawing/2017/decorative" val="1"/>
              </a:ext>
            </a:extLst>
          </p:cNvPr>
          <p:cNvSpPr/>
          <p:nvPr/>
        </p:nvSpPr>
        <p:spPr>
          <a:xfrm>
            <a:off x="7280426"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2" name="TextBox 31">
            <a:extLst>
              <a:ext uri="{FF2B5EF4-FFF2-40B4-BE49-F238E27FC236}">
                <a16:creationId xmlns:a16="http://schemas.microsoft.com/office/drawing/2014/main" id="{10AE33B4-C586-6416-9CE9-6369006204F4}"/>
              </a:ext>
              <a:ext uri="{C183D7F6-B498-43B3-948B-1728B52AA6E4}">
                <adec:decorative xmlns:adec="http://schemas.microsoft.com/office/drawing/2017/decorative" val="1"/>
              </a:ext>
            </a:extLst>
          </p:cNvPr>
          <p:cNvSpPr txBox="1"/>
          <p:nvPr/>
        </p:nvSpPr>
        <p:spPr>
          <a:xfrm>
            <a:off x="9008914"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CAMPUSES</a:t>
            </a:r>
          </a:p>
        </p:txBody>
      </p:sp>
      <p:sp>
        <p:nvSpPr>
          <p:cNvPr id="33" name="Rounded Rectangle 32">
            <a:extLst>
              <a:ext uri="{FF2B5EF4-FFF2-40B4-BE49-F238E27FC236}">
                <a16:creationId xmlns:a16="http://schemas.microsoft.com/office/drawing/2014/main" id="{DF9A5971-428B-D450-6FF9-88BCBF3772DA}"/>
              </a:ext>
              <a:ext uri="{C183D7F6-B498-43B3-948B-1728B52AA6E4}">
                <adec:decorative xmlns:adec="http://schemas.microsoft.com/office/drawing/2017/decorative" val="1"/>
              </a:ext>
            </a:extLst>
          </p:cNvPr>
          <p:cNvSpPr/>
          <p:nvPr/>
        </p:nvSpPr>
        <p:spPr>
          <a:xfrm>
            <a:off x="8989633"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4" name="TextBox 33">
            <a:extLst>
              <a:ext uri="{FF2B5EF4-FFF2-40B4-BE49-F238E27FC236}">
                <a16:creationId xmlns:a16="http://schemas.microsoft.com/office/drawing/2014/main" id="{3EA55F83-67DB-FBE5-31A1-6F9731A1DCA6}"/>
              </a:ext>
              <a:ext uri="{C183D7F6-B498-43B3-948B-1728B52AA6E4}">
                <adec:decorative xmlns:adec="http://schemas.microsoft.com/office/drawing/2017/decorative" val="1"/>
              </a:ext>
            </a:extLst>
          </p:cNvPr>
          <p:cNvSpPr txBox="1"/>
          <p:nvPr/>
        </p:nvSpPr>
        <p:spPr>
          <a:xfrm>
            <a:off x="752586"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COMMUNICATION</a:t>
            </a:r>
          </a:p>
        </p:txBody>
      </p:sp>
      <p:sp>
        <p:nvSpPr>
          <p:cNvPr id="35" name="Rounded Rectangle 34">
            <a:extLst>
              <a:ext uri="{FF2B5EF4-FFF2-40B4-BE49-F238E27FC236}">
                <a16:creationId xmlns:a16="http://schemas.microsoft.com/office/drawing/2014/main" id="{5A29A6A6-02B1-3ADA-D0E7-F03D1A5A229D}"/>
              </a:ext>
              <a:ext uri="{C183D7F6-B498-43B3-948B-1728B52AA6E4}">
                <adec:decorative xmlns:adec="http://schemas.microsoft.com/office/drawing/2017/decorative" val="1"/>
              </a:ext>
            </a:extLst>
          </p:cNvPr>
          <p:cNvSpPr/>
          <p:nvPr/>
        </p:nvSpPr>
        <p:spPr>
          <a:xfrm>
            <a:off x="727548" y="4390590"/>
            <a:ext cx="3995210"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6" name="TextBox 35">
            <a:extLst>
              <a:ext uri="{FF2B5EF4-FFF2-40B4-BE49-F238E27FC236}">
                <a16:creationId xmlns:a16="http://schemas.microsoft.com/office/drawing/2014/main" id="{E77496F5-8BCC-01E3-1FFE-4188E56CF2E7}"/>
              </a:ext>
              <a:ext uri="{C183D7F6-B498-43B3-948B-1728B52AA6E4}">
                <adec:decorative xmlns:adec="http://schemas.microsoft.com/office/drawing/2017/decorative" val="1"/>
              </a:ext>
            </a:extLst>
          </p:cNvPr>
          <p:cNvSpPr txBox="1"/>
          <p:nvPr/>
        </p:nvSpPr>
        <p:spPr>
          <a:xfrm>
            <a:off x="4933577"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DIGITAL SOLUTIONS</a:t>
            </a:r>
          </a:p>
        </p:txBody>
      </p:sp>
      <p:sp>
        <p:nvSpPr>
          <p:cNvPr id="37" name="Rounded Rectangle 36">
            <a:extLst>
              <a:ext uri="{FF2B5EF4-FFF2-40B4-BE49-F238E27FC236}">
                <a16:creationId xmlns:a16="http://schemas.microsoft.com/office/drawing/2014/main" id="{03AFA2FF-311B-3A42-0529-38031847A272}"/>
              </a:ext>
              <a:ext uri="{C183D7F6-B498-43B3-948B-1728B52AA6E4}">
                <adec:decorative xmlns:adec="http://schemas.microsoft.com/office/drawing/2017/decorative" val="1"/>
              </a:ext>
            </a:extLst>
          </p:cNvPr>
          <p:cNvSpPr/>
          <p:nvPr/>
        </p:nvSpPr>
        <p:spPr>
          <a:xfrm>
            <a:off x="4916914" y="4390590"/>
            <a:ext cx="560675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8" name="TextBox 37">
            <a:extLst>
              <a:ext uri="{FF2B5EF4-FFF2-40B4-BE49-F238E27FC236}">
                <a16:creationId xmlns:a16="http://schemas.microsoft.com/office/drawing/2014/main" id="{1F1B3B7D-E692-F421-4896-CD661E3070AC}"/>
              </a:ext>
              <a:ext uri="{C183D7F6-B498-43B3-948B-1728B52AA6E4}">
                <adec:decorative xmlns:adec="http://schemas.microsoft.com/office/drawing/2017/decorative" val="1"/>
              </a:ext>
            </a:extLst>
          </p:cNvPr>
          <p:cNvSpPr txBox="1"/>
          <p:nvPr/>
        </p:nvSpPr>
        <p:spPr>
          <a:xfrm>
            <a:off x="10734233"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FINANCIAL RESULTS</a:t>
            </a:r>
          </a:p>
        </p:txBody>
      </p:sp>
      <p:sp>
        <p:nvSpPr>
          <p:cNvPr id="39" name="Rounded Rectangle 38">
            <a:extLst>
              <a:ext uri="{FF2B5EF4-FFF2-40B4-BE49-F238E27FC236}">
                <a16:creationId xmlns:a16="http://schemas.microsoft.com/office/drawing/2014/main" id="{68CE9AEC-C01C-62A4-41D3-1FD46B350F3D}"/>
              </a:ext>
              <a:ext uri="{C183D7F6-B498-43B3-948B-1728B52AA6E4}">
                <adec:decorative xmlns:adec="http://schemas.microsoft.com/office/drawing/2017/decorative" val="1"/>
              </a:ext>
            </a:extLst>
          </p:cNvPr>
          <p:cNvSpPr/>
          <p:nvPr/>
        </p:nvSpPr>
        <p:spPr>
          <a:xfrm>
            <a:off x="10706458" y="2539453"/>
            <a:ext cx="324773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40" name="TextBox 39">
            <a:extLst>
              <a:ext uri="{FF2B5EF4-FFF2-40B4-BE49-F238E27FC236}">
                <a16:creationId xmlns:a16="http://schemas.microsoft.com/office/drawing/2014/main" id="{20348E0F-98C3-F014-1A9B-15883B9A5C64}"/>
              </a:ext>
              <a:ext uri="{C183D7F6-B498-43B3-948B-1728B52AA6E4}">
                <adec:decorative xmlns:adec="http://schemas.microsoft.com/office/drawing/2017/decorative" val="1"/>
              </a:ext>
            </a:extLst>
          </p:cNvPr>
          <p:cNvSpPr txBox="1"/>
          <p:nvPr/>
        </p:nvSpPr>
        <p:spPr>
          <a:xfrm>
            <a:off x="752586"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CORE VALUES</a:t>
            </a:r>
          </a:p>
        </p:txBody>
      </p:sp>
      <p:sp>
        <p:nvSpPr>
          <p:cNvPr id="80" name="Rounded Rectangle 79">
            <a:extLst>
              <a:ext uri="{FF2B5EF4-FFF2-40B4-BE49-F238E27FC236}">
                <a16:creationId xmlns:a16="http://schemas.microsoft.com/office/drawing/2014/main" id="{22B08103-4C13-AB80-0EF5-8B747CC87026}"/>
              </a:ext>
              <a:ext uri="{C183D7F6-B498-43B3-948B-1728B52AA6E4}">
                <adec:decorative xmlns:adec="http://schemas.microsoft.com/office/drawing/2017/decorative" val="1"/>
              </a:ext>
            </a:extLst>
          </p:cNvPr>
          <p:cNvSpPr/>
          <p:nvPr/>
        </p:nvSpPr>
        <p:spPr>
          <a:xfrm>
            <a:off x="727549" y="6241727"/>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1" name="TextBox 80">
            <a:extLst>
              <a:ext uri="{FF2B5EF4-FFF2-40B4-BE49-F238E27FC236}">
                <a16:creationId xmlns:a16="http://schemas.microsoft.com/office/drawing/2014/main" id="{B13B1C44-240E-C728-3F3D-19F9D78BF502}"/>
              </a:ext>
              <a:ext uri="{C183D7F6-B498-43B3-948B-1728B52AA6E4}">
                <adec:decorative xmlns:adec="http://schemas.microsoft.com/office/drawing/2017/decorative" val="1"/>
              </a:ext>
            </a:extLst>
          </p:cNvPr>
          <p:cNvSpPr txBox="1"/>
          <p:nvPr/>
        </p:nvSpPr>
        <p:spPr>
          <a:xfrm>
            <a:off x="3410940" y="611246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TEAMWORK</a:t>
            </a:r>
          </a:p>
        </p:txBody>
      </p:sp>
      <p:sp>
        <p:nvSpPr>
          <p:cNvPr id="82" name="Rounded Rectangle 81">
            <a:extLst>
              <a:ext uri="{FF2B5EF4-FFF2-40B4-BE49-F238E27FC236}">
                <a16:creationId xmlns:a16="http://schemas.microsoft.com/office/drawing/2014/main" id="{D0D76A7E-D718-CA66-060E-AA3DCEAA4498}"/>
              </a:ext>
              <a:ext uri="{C183D7F6-B498-43B3-948B-1728B52AA6E4}">
                <adec:decorative xmlns:adec="http://schemas.microsoft.com/office/drawing/2017/decorative" val="1"/>
              </a:ext>
            </a:extLst>
          </p:cNvPr>
          <p:cNvSpPr/>
          <p:nvPr/>
        </p:nvSpPr>
        <p:spPr>
          <a:xfrm>
            <a:off x="3394278" y="6273294"/>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3" name="Rounded Rectangle 82">
            <a:extLst>
              <a:ext uri="{FF2B5EF4-FFF2-40B4-BE49-F238E27FC236}">
                <a16:creationId xmlns:a16="http://schemas.microsoft.com/office/drawing/2014/main" id="{5A1C0074-0B38-7905-76DC-8E33508AAF40}"/>
              </a:ext>
              <a:ext uri="{C183D7F6-B498-43B3-948B-1728B52AA6E4}">
                <adec:decorative xmlns:adec="http://schemas.microsoft.com/office/drawing/2017/decorative" val="1"/>
              </a:ext>
            </a:extLst>
          </p:cNvPr>
          <p:cNvSpPr/>
          <p:nvPr/>
        </p:nvSpPr>
        <p:spPr>
          <a:xfrm>
            <a:off x="720359" y="6252078"/>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4" name="Rounded Rectangle 83">
            <a:extLst>
              <a:ext uri="{FF2B5EF4-FFF2-40B4-BE49-F238E27FC236}">
                <a16:creationId xmlns:a16="http://schemas.microsoft.com/office/drawing/2014/main" id="{A4203594-B20D-D6D6-329B-2AC476DF425D}"/>
              </a:ext>
              <a:ext uri="{C183D7F6-B498-43B3-948B-1728B52AA6E4}">
                <adec:decorative xmlns:adec="http://schemas.microsoft.com/office/drawing/2017/decorative" val="1"/>
              </a:ext>
            </a:extLst>
          </p:cNvPr>
          <p:cNvSpPr/>
          <p:nvPr/>
        </p:nvSpPr>
        <p:spPr>
          <a:xfrm>
            <a:off x="3391097" y="6241727"/>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5" name="Rounded Rectangle 84">
            <a:extLst>
              <a:ext uri="{FF2B5EF4-FFF2-40B4-BE49-F238E27FC236}">
                <a16:creationId xmlns:a16="http://schemas.microsoft.com/office/drawing/2014/main" id="{92E250A4-BB3B-7C91-B537-25CC7CC64DC1}"/>
              </a:ext>
              <a:ext uri="{C183D7F6-B498-43B3-948B-1728B52AA6E4}">
                <adec:decorative xmlns:adec="http://schemas.microsoft.com/office/drawing/2017/decorative" val="1"/>
              </a:ext>
            </a:extLst>
          </p:cNvPr>
          <p:cNvSpPr/>
          <p:nvPr/>
        </p:nvSpPr>
        <p:spPr>
          <a:xfrm>
            <a:off x="6067775" y="6248471"/>
            <a:ext cx="7879290"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6" name="Rectangle 85">
            <a:extLst>
              <a:ext uri="{FF2B5EF4-FFF2-40B4-BE49-F238E27FC236}">
                <a16:creationId xmlns:a16="http://schemas.microsoft.com/office/drawing/2014/main" id="{B1C98C0F-1E5E-8E27-DA5A-4F294060F51B}"/>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24503318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Full Width Plain with Subtitle">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8288585B-B874-500B-6E23-EE953F691858}"/>
              </a:ext>
            </a:extLst>
          </p:cNvPr>
          <p:cNvSpPr>
            <a:spLocks noGrp="1"/>
          </p:cNvSpPr>
          <p:nvPr>
            <p:ph type="body" sz="quarter" idx="23"/>
          </p:nvPr>
        </p:nvSpPr>
        <p:spPr>
          <a:xfrm>
            <a:off x="457200" y="1931212"/>
            <a:ext cx="13716000" cy="54951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562886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2F3E949-38B0-22D4-5775-B6908727A0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871" y="1161190"/>
            <a:ext cx="4284697" cy="472381"/>
          </a:xfrm>
          <a:prstGeom prst="rect">
            <a:avLst/>
          </a:prstGeom>
        </p:spPr>
      </p:pic>
      <p:pic>
        <p:nvPicPr>
          <p:cNvPr id="7" name="Graphic 6">
            <a:extLst>
              <a:ext uri="{FF2B5EF4-FFF2-40B4-BE49-F238E27FC236}">
                <a16:creationId xmlns:a16="http://schemas.microsoft.com/office/drawing/2014/main" id="{E45DD0F8-8051-1C91-3707-967F9D64A1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71852" y="4903162"/>
            <a:ext cx="9301145" cy="3169140"/>
          </a:xfrm>
          <a:prstGeom prst="rect">
            <a:avLst/>
          </a:prstGeom>
        </p:spPr>
      </p:pic>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731520" y="1874521"/>
            <a:ext cx="10972800" cy="2641079"/>
          </a:xfrm>
          <a:prstGeom prst="rect">
            <a:avLst/>
          </a:prstGeom>
        </p:spPr>
        <p:txBody>
          <a:bodyPr anchor="b"/>
          <a:lstStyle>
            <a:lvl1pPr algn="l">
              <a:defRPr sz="7200" spc="0">
                <a:solidFill>
                  <a:schemeClr val="tx1"/>
                </a:solidFill>
              </a:defRPr>
            </a:lvl1pPr>
          </a:lstStyle>
          <a:p>
            <a:r>
              <a:rPr lang="en-US"/>
              <a:t>Click to Edit Master Title Style</a:t>
            </a:r>
          </a:p>
        </p:txBody>
      </p:sp>
      <p:sp>
        <p:nvSpPr>
          <p:cNvPr id="3" name="Subtitle">
            <a:extLst>
              <a:ext uri="{FF2B5EF4-FFF2-40B4-BE49-F238E27FC236}">
                <a16:creationId xmlns:a16="http://schemas.microsoft.com/office/drawing/2014/main" id="{C1980977-9AEB-9E63-43E6-28AD61E94FF1}"/>
              </a:ext>
            </a:extLst>
          </p:cNvPr>
          <p:cNvSpPr>
            <a:spLocks noGrp="1"/>
          </p:cNvSpPr>
          <p:nvPr>
            <p:ph type="subTitle" idx="1" hasCustomPrompt="1"/>
          </p:nvPr>
        </p:nvSpPr>
        <p:spPr>
          <a:xfrm>
            <a:off x="731520" y="4626090"/>
            <a:ext cx="10972800" cy="1392554"/>
          </a:xfrm>
          <a:prstGeom prst="rect">
            <a:avLst/>
          </a:prstGeom>
        </p:spPr>
        <p:txBody>
          <a:bodyPr/>
          <a:lstStyle>
            <a:lvl1pPr marL="0" indent="0" algn="l">
              <a:buNone/>
              <a:defRPr sz="2880">
                <a:solidFill>
                  <a:schemeClr val="tx1"/>
                </a:solidFill>
              </a:defRPr>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Click to Edit Master Subtitle Style</a:t>
            </a:r>
          </a:p>
        </p:txBody>
      </p:sp>
      <p:sp>
        <p:nvSpPr>
          <p:cNvPr id="5" name="Rectangle 4">
            <a:extLst>
              <a:ext uri="{FF2B5EF4-FFF2-40B4-BE49-F238E27FC236}">
                <a16:creationId xmlns:a16="http://schemas.microsoft.com/office/drawing/2014/main" id="{5C63FCA6-D724-00FF-96AA-38BBEBB2EDD8}"/>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1263288614"/>
      </p:ext>
    </p:extLst>
  </p:cSld>
  <p:clrMapOvr>
    <a:masterClrMapping/>
  </p:clrMapOvr>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FCD747E-7A6E-DB36-43E2-779E65DDB9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38408" y="5427089"/>
            <a:ext cx="7486474" cy="2550835"/>
          </a:xfrm>
          <a:prstGeom prst="rect">
            <a:avLst/>
          </a:prstGeom>
        </p:spPr>
      </p:pic>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320040" y="1874521"/>
            <a:ext cx="11384280" cy="2641079"/>
          </a:xfrm>
          <a:prstGeom prst="rect">
            <a:avLst/>
          </a:prstGeom>
        </p:spPr>
        <p:txBody>
          <a:bodyPr anchor="b"/>
          <a:lstStyle>
            <a:lvl1pPr algn="l">
              <a:defRPr sz="7200" spc="0"/>
            </a:lvl1pPr>
          </a:lstStyle>
          <a:p>
            <a:r>
              <a:rPr lang="en-US"/>
              <a:t>Section Divider</a:t>
            </a:r>
          </a:p>
        </p:txBody>
      </p:sp>
      <p:sp>
        <p:nvSpPr>
          <p:cNvPr id="9" name="Footer Placeholder">
            <a:extLst>
              <a:ext uri="{FF2B5EF4-FFF2-40B4-BE49-F238E27FC236}">
                <a16:creationId xmlns:a16="http://schemas.microsoft.com/office/drawing/2014/main" id="{652E0FF1-F0A2-0FBA-A395-B9A38818A96B}"/>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p>
            <a:r>
              <a:rPr lang="en-US"/>
              <a:t>MASTER TEMPLATE 2026</a:t>
            </a:r>
          </a:p>
        </p:txBody>
      </p:sp>
      <p:sp>
        <p:nvSpPr>
          <p:cNvPr id="11" name="Subtitle">
            <a:extLst>
              <a:ext uri="{FF2B5EF4-FFF2-40B4-BE49-F238E27FC236}">
                <a16:creationId xmlns:a16="http://schemas.microsoft.com/office/drawing/2014/main" id="{DDD37322-0F06-D442-1E5D-A618430AF44B}"/>
              </a:ext>
            </a:extLst>
          </p:cNvPr>
          <p:cNvSpPr>
            <a:spLocks noGrp="1"/>
          </p:cNvSpPr>
          <p:nvPr>
            <p:ph type="subTitle" idx="1" hasCustomPrompt="1"/>
          </p:nvPr>
        </p:nvSpPr>
        <p:spPr>
          <a:xfrm>
            <a:off x="320040" y="4623455"/>
            <a:ext cx="11384280" cy="1392554"/>
          </a:xfrm>
          <a:prstGeom prst="rect">
            <a:avLst/>
          </a:prstGeom>
        </p:spPr>
        <p:txBody>
          <a:bodyPr/>
          <a:lstStyle>
            <a:lvl1pPr marL="0" indent="0" algn="l">
              <a:buNone/>
              <a:defRPr sz="2880"/>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Click to Edit Master Subtitle Style</a:t>
            </a:r>
          </a:p>
        </p:txBody>
      </p:sp>
    </p:spTree>
    <p:extLst>
      <p:ext uri="{BB962C8B-B14F-4D97-AF65-F5344CB8AC3E}">
        <p14:creationId xmlns:p14="http://schemas.microsoft.com/office/powerpoint/2010/main" val="570125021"/>
      </p:ext>
    </p:extLst>
  </p:cSld>
  <p:clrMapOvr>
    <a:masterClrMapping/>
  </p:clrMapOvr>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0F77BC8-A41C-A114-D6F8-7A2EAB29E018}"/>
              </a:ext>
            </a:extLst>
          </p:cNvPr>
          <p:cNvGrpSpPr/>
          <p:nvPr/>
        </p:nvGrpSpPr>
        <p:grpSpPr>
          <a:xfrm>
            <a:off x="6921432" y="3063378"/>
            <a:ext cx="7708969" cy="5166221"/>
            <a:chOff x="2469487" y="342388"/>
            <a:chExt cx="9722513" cy="6515611"/>
          </a:xfrm>
        </p:grpSpPr>
        <p:pic>
          <p:nvPicPr>
            <p:cNvPr id="4" name="Graphic 3">
              <a:extLst>
                <a:ext uri="{FF2B5EF4-FFF2-40B4-BE49-F238E27FC236}">
                  <a16:creationId xmlns:a16="http://schemas.microsoft.com/office/drawing/2014/main" id="{FDFE0D61-CA75-337D-0847-D16507A0AB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69487" y="342388"/>
              <a:ext cx="9722513" cy="6515611"/>
            </a:xfrm>
            <a:prstGeom prst="rect">
              <a:avLst/>
            </a:prstGeom>
          </p:spPr>
        </p:pic>
        <p:pic>
          <p:nvPicPr>
            <p:cNvPr id="5" name="Graphic 4">
              <a:extLst>
                <a:ext uri="{FF2B5EF4-FFF2-40B4-BE49-F238E27FC236}">
                  <a16:creationId xmlns:a16="http://schemas.microsoft.com/office/drawing/2014/main" id="{A6B4BC08-B9C1-1306-44C3-E14C0EC736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69150" y="1364669"/>
              <a:ext cx="7122850" cy="5493330"/>
            </a:xfrm>
            <a:prstGeom prst="rect">
              <a:avLst/>
            </a:prstGeom>
          </p:spPr>
        </p:pic>
        <p:pic>
          <p:nvPicPr>
            <p:cNvPr id="7" name="Graphic 6">
              <a:extLst>
                <a:ext uri="{FF2B5EF4-FFF2-40B4-BE49-F238E27FC236}">
                  <a16:creationId xmlns:a16="http://schemas.microsoft.com/office/drawing/2014/main" id="{77497B58-EBCC-2176-7078-37113C4803C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83101" y="3058026"/>
              <a:ext cx="4308899" cy="3799973"/>
            </a:xfrm>
            <a:prstGeom prst="rect">
              <a:avLst/>
            </a:prstGeom>
          </p:spPr>
        </p:pic>
      </p:grpSp>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320040" y="1874521"/>
            <a:ext cx="11384280" cy="2641079"/>
          </a:xfrm>
          <a:prstGeom prst="rect">
            <a:avLst/>
          </a:prstGeom>
        </p:spPr>
        <p:txBody>
          <a:bodyPr anchor="b"/>
          <a:lstStyle>
            <a:lvl1pPr algn="l">
              <a:defRPr sz="7200" spc="0"/>
            </a:lvl1pPr>
          </a:lstStyle>
          <a:p>
            <a:r>
              <a:rPr lang="en-US"/>
              <a:t>Section Divider</a:t>
            </a:r>
          </a:p>
        </p:txBody>
      </p:sp>
      <p:sp>
        <p:nvSpPr>
          <p:cNvPr id="9" name="Footer Placeholder">
            <a:extLst>
              <a:ext uri="{FF2B5EF4-FFF2-40B4-BE49-F238E27FC236}">
                <a16:creationId xmlns:a16="http://schemas.microsoft.com/office/drawing/2014/main" id="{652E0FF1-F0A2-0FBA-A395-B9A38818A96B}"/>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p>
            <a:endParaRPr lang="en-US"/>
          </a:p>
        </p:txBody>
      </p:sp>
      <p:sp>
        <p:nvSpPr>
          <p:cNvPr id="11" name="Subtitle">
            <a:extLst>
              <a:ext uri="{FF2B5EF4-FFF2-40B4-BE49-F238E27FC236}">
                <a16:creationId xmlns:a16="http://schemas.microsoft.com/office/drawing/2014/main" id="{DDD37322-0F06-D442-1E5D-A618430AF44B}"/>
              </a:ext>
            </a:extLst>
          </p:cNvPr>
          <p:cNvSpPr>
            <a:spLocks noGrp="1"/>
          </p:cNvSpPr>
          <p:nvPr>
            <p:ph type="subTitle" idx="1" hasCustomPrompt="1"/>
          </p:nvPr>
        </p:nvSpPr>
        <p:spPr>
          <a:xfrm>
            <a:off x="320040" y="4623455"/>
            <a:ext cx="11384280" cy="1392554"/>
          </a:xfrm>
          <a:prstGeom prst="rect">
            <a:avLst/>
          </a:prstGeom>
        </p:spPr>
        <p:txBody>
          <a:bodyPr/>
          <a:lstStyle>
            <a:lvl1pPr marL="0" indent="0" algn="l">
              <a:buNone/>
              <a:defRPr sz="2880"/>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Click to Edit Master Subtitle Style</a:t>
            </a:r>
          </a:p>
        </p:txBody>
      </p:sp>
      <p:pic>
        <p:nvPicPr>
          <p:cNvPr id="3" name="ArcBest Icon">
            <a:extLst>
              <a:ext uri="{FF2B5EF4-FFF2-40B4-BE49-F238E27FC236}">
                <a16:creationId xmlns:a16="http://schemas.microsoft.com/office/drawing/2014/main" id="{D96DE387-15AD-01FE-92EE-86E062D26768}"/>
              </a:ext>
              <a:ext uri="{C183D7F6-B498-43B3-948B-1728B52AA6E4}">
                <adec:decorative xmlns:adec="http://schemas.microsoft.com/office/drawing/2017/decorative" val="1"/>
              </a:ext>
            </a:extLst>
          </p:cNvPr>
          <p:cNvPicPr/>
          <p:nvPr/>
        </p:nvPicPr>
        <p:blipFill>
          <a:blip r:embed="rId8"/>
          <a:stretch>
            <a:fillRect/>
          </a:stretch>
        </p:blipFill>
        <p:spPr>
          <a:xfrm>
            <a:off x="320040" y="7738825"/>
            <a:ext cx="285472" cy="216457"/>
          </a:xfrm>
          <a:prstGeom prst="rect">
            <a:avLst/>
          </a:prstGeom>
        </p:spPr>
      </p:pic>
    </p:spTree>
    <p:extLst>
      <p:ext uri="{BB962C8B-B14F-4D97-AF65-F5344CB8AC3E}">
        <p14:creationId xmlns:p14="http://schemas.microsoft.com/office/powerpoint/2010/main" val="98590539"/>
      </p:ext>
    </p:extLst>
  </p:cSld>
  <p:clrMapOvr>
    <a:masterClrMapping/>
  </p:clrMapOvr>
  <p:hf sldNum="0" hdr="0" ftr="0" dt="0"/>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Hero Feature with White">
    <p:spTree>
      <p:nvGrpSpPr>
        <p:cNvPr id="1" name=""/>
        <p:cNvGrpSpPr/>
        <p:nvPr/>
      </p:nvGrpSpPr>
      <p:grpSpPr>
        <a:xfrm>
          <a:off x="0" y="0"/>
          <a:ext cx="0" cy="0"/>
          <a:chOff x="0" y="0"/>
          <a:chExt cx="0" cy="0"/>
        </a:xfrm>
      </p:grpSpPr>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8001000" cy="438150"/>
          </a:xfrm>
        </p:spPr>
        <p:txBody>
          <a:bodyPr/>
          <a:lstStyle>
            <a:lvl1pPr>
              <a:defRPr>
                <a:solidFill>
                  <a:schemeClr val="accent1"/>
                </a:solidFill>
              </a:defRPr>
            </a:lvl1pPr>
          </a:lstStyle>
          <a:p>
            <a:endParaRPr lang="en-US"/>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solidFill>
                  <a:schemeClr val="tx1"/>
                </a:solidFill>
              </a:defRPr>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Slide</a:t>
            </a:r>
            <a:br>
              <a:rPr lang="en-US"/>
            </a:br>
            <a:r>
              <a:rPr lang="en-US"/>
              <a:t>Title</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OPTIONAL SUBTITLE</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4" name="Rectangle 13">
            <a:extLst>
              <a:ext uri="{FF2B5EF4-FFF2-40B4-BE49-F238E27FC236}">
                <a16:creationId xmlns:a16="http://schemas.microsoft.com/office/drawing/2014/main" id="{9BA99F3E-FF11-3CA6-A4B2-27DA4DE6F735}"/>
              </a:ext>
              <a:ext uri="{C183D7F6-B498-43B3-948B-1728B52AA6E4}">
                <adec:decorative xmlns:adec="http://schemas.microsoft.com/office/drawing/2017/decorative" val="1"/>
              </a:ext>
            </a:extLst>
          </p:cNvPr>
          <p:cNvSpPr/>
          <p:nvPr/>
        </p:nvSpPr>
        <p:spPr>
          <a:xfrm>
            <a:off x="4568836" y="796257"/>
            <a:ext cx="9472463" cy="6467154"/>
          </a:xfrm>
          <a:prstGeom prst="rect">
            <a:avLst/>
          </a:prstGeom>
          <a:solidFill>
            <a:srgbClr val="FEFFFF"/>
          </a:solidFill>
          <a:ln w="508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2" name="ArcBest Icon">
            <a:extLst>
              <a:ext uri="{FF2B5EF4-FFF2-40B4-BE49-F238E27FC236}">
                <a16:creationId xmlns:a16="http://schemas.microsoft.com/office/drawing/2014/main" id="{6ABC99C0-50BB-5943-F230-8872F0B19BFF}"/>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761682462"/>
      </p:ext>
    </p:extLst>
  </p:cSld>
  <p:clrMapOvr>
    <a:masterClrMapping/>
  </p:clrMapOvr>
  <p:hf sldNum="0" hdr="0" ftr="0" dt="0"/>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4892F9-73A7-73E5-3462-54A8B29C3F07}"/>
              </a:ext>
              <a:ext uri="{C183D7F6-B498-43B3-948B-1728B52AA6E4}">
                <adec:decorative xmlns:adec="http://schemas.microsoft.com/office/drawing/2017/decorative" val="1"/>
              </a:ext>
            </a:extLst>
          </p:cNvPr>
          <p:cNvSpPr/>
          <p:nvPr/>
        </p:nvSpPr>
        <p:spPr>
          <a:xfrm>
            <a:off x="440056" y="985933"/>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6" name="Rectangle 5">
            <a:extLst>
              <a:ext uri="{FF2B5EF4-FFF2-40B4-BE49-F238E27FC236}">
                <a16:creationId xmlns:a16="http://schemas.microsoft.com/office/drawing/2014/main" id="{46DEB15D-EAFA-CD10-1C30-66D484E148D3}"/>
              </a:ext>
              <a:ext uri="{C183D7F6-B498-43B3-948B-1728B52AA6E4}">
                <adec:decorative xmlns:adec="http://schemas.microsoft.com/office/drawing/2017/decorative" val="1"/>
              </a:ext>
            </a:extLst>
          </p:cNvPr>
          <p:cNvSpPr/>
          <p:nvPr/>
        </p:nvSpPr>
        <p:spPr>
          <a:xfrm>
            <a:off x="605512" y="115052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5" name="Title">
            <a:extLst>
              <a:ext uri="{FF2B5EF4-FFF2-40B4-BE49-F238E27FC236}">
                <a16:creationId xmlns:a16="http://schemas.microsoft.com/office/drawing/2014/main" id="{9D67A027-76B6-08DA-6C7F-8D435C5B7C72}"/>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TODAY’S AGENDA:</a:t>
            </a:r>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1691640" y="2500999"/>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1691640" y="3000574"/>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1691640" y="3500148"/>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1691640" y="39997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#4 (delete if not needed)</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1691640" y="4499297"/>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#5 (delete if not needed)</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1691640" y="4998871"/>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1691640" y="5498446"/>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1691640" y="59980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#8 (delete if not needed)</a:t>
            </a:r>
          </a:p>
        </p:txBody>
      </p:sp>
      <p:sp>
        <p:nvSpPr>
          <p:cNvPr id="8" name="Title">
            <a:extLst>
              <a:ext uri="{FF2B5EF4-FFF2-40B4-BE49-F238E27FC236}">
                <a16:creationId xmlns:a16="http://schemas.microsoft.com/office/drawing/2014/main" id="{F082B4A0-C8C9-C6D3-AAC8-987EAA2CB611}"/>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TODAY’S AGENDA:</a:t>
            </a:r>
          </a:p>
        </p:txBody>
      </p:sp>
    </p:spTree>
    <p:extLst>
      <p:ext uri="{BB962C8B-B14F-4D97-AF65-F5344CB8AC3E}">
        <p14:creationId xmlns:p14="http://schemas.microsoft.com/office/powerpoint/2010/main" val="108293235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7180FB-5ABC-EEDD-8D58-B54C675E8844}"/>
              </a:ext>
              <a:ext uri="{C183D7F6-B498-43B3-948B-1728B52AA6E4}">
                <adec:decorative xmlns:adec="http://schemas.microsoft.com/office/drawing/2017/decorative" val="1"/>
              </a:ext>
            </a:extLst>
          </p:cNvPr>
          <p:cNvSpPr/>
          <p:nvPr/>
        </p:nvSpPr>
        <p:spPr>
          <a:xfrm>
            <a:off x="440056" y="985933"/>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6" name="Rectangle 5">
            <a:extLst>
              <a:ext uri="{FF2B5EF4-FFF2-40B4-BE49-F238E27FC236}">
                <a16:creationId xmlns:a16="http://schemas.microsoft.com/office/drawing/2014/main" id="{CB77C054-4F4E-A77F-012F-340ABC9FD6BD}"/>
              </a:ext>
              <a:ext uri="{C183D7F6-B498-43B3-948B-1728B52AA6E4}">
                <adec:decorative xmlns:adec="http://schemas.microsoft.com/office/drawing/2017/decorative" val="1"/>
              </a:ext>
            </a:extLst>
          </p:cNvPr>
          <p:cNvSpPr/>
          <p:nvPr/>
        </p:nvSpPr>
        <p:spPr>
          <a:xfrm>
            <a:off x="605512" y="115052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5" name="Title">
            <a:extLst>
              <a:ext uri="{FF2B5EF4-FFF2-40B4-BE49-F238E27FC236}">
                <a16:creationId xmlns:a16="http://schemas.microsoft.com/office/drawing/2014/main" id="{9D67A027-76B6-08DA-6C7F-8D435C5B7C72}"/>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TABLE OF CONTENTS:</a:t>
            </a:r>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1691640" y="2500999"/>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1691640" y="3000574"/>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1691640" y="3500148"/>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1691640" y="39997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#4 (delete if not needed)</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1691640" y="4499297"/>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#5 (delete if not needed)</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1691640" y="4998871"/>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1691640" y="5498446"/>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1691640" y="59980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#8 (delete if not needed)</a:t>
            </a:r>
          </a:p>
        </p:txBody>
      </p:sp>
      <p:sp>
        <p:nvSpPr>
          <p:cNvPr id="8" name="Title">
            <a:extLst>
              <a:ext uri="{FF2B5EF4-FFF2-40B4-BE49-F238E27FC236}">
                <a16:creationId xmlns:a16="http://schemas.microsoft.com/office/drawing/2014/main" id="{44EF361D-7FFD-97CA-1A2A-039CCED94A0A}"/>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TABLE OF CONTENTS:</a:t>
            </a:r>
          </a:p>
        </p:txBody>
      </p:sp>
    </p:spTree>
    <p:extLst>
      <p:ext uri="{BB962C8B-B14F-4D97-AF65-F5344CB8AC3E}">
        <p14:creationId xmlns:p14="http://schemas.microsoft.com/office/powerpoint/2010/main" val="197221179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Schedu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3D8B16-6D86-5FF2-5352-597920C3F3CD}"/>
              </a:ext>
              <a:ext uri="{C183D7F6-B498-43B3-948B-1728B52AA6E4}">
                <adec:decorative xmlns:adec="http://schemas.microsoft.com/office/drawing/2017/decorative" val="1"/>
              </a:ext>
            </a:extLst>
          </p:cNvPr>
          <p:cNvSpPr/>
          <p:nvPr/>
        </p:nvSpPr>
        <p:spPr>
          <a:xfrm>
            <a:off x="440056" y="400812"/>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32" name="Rectangle 31">
            <a:extLst>
              <a:ext uri="{FF2B5EF4-FFF2-40B4-BE49-F238E27FC236}">
                <a16:creationId xmlns:a16="http://schemas.microsoft.com/office/drawing/2014/main" id="{EA5BB3A4-885C-380A-9FAB-ABF79AB458B5}"/>
              </a:ext>
              <a:ext uri="{C183D7F6-B498-43B3-948B-1728B52AA6E4}">
                <adec:decorative xmlns:adec="http://schemas.microsoft.com/office/drawing/2017/decorative" val="1"/>
              </a:ext>
            </a:extLst>
          </p:cNvPr>
          <p:cNvSpPr/>
          <p:nvPr/>
        </p:nvSpPr>
        <p:spPr>
          <a:xfrm>
            <a:off x="605512" y="565405"/>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7560568" y="1511157"/>
            <a:ext cx="5943600" cy="338246"/>
          </a:xfrm>
          <a:prstGeom prst="rect">
            <a:avLst/>
          </a:prstGeom>
          <a:gradFill>
            <a:gsLst>
              <a:gs pos="0">
                <a:schemeClr val="accent1">
                  <a:alpha val="50000"/>
                </a:schemeClr>
              </a:gs>
              <a:gs pos="100000">
                <a:schemeClr val="accent1">
                  <a:alpha val="0"/>
                </a:schemeClr>
              </a:gs>
            </a:gsLst>
            <a:lin ang="0" scaled="0"/>
          </a:gradFill>
        </p:spPr>
        <p:txBody>
          <a:bodyPr wrap="square" lIns="182880" rtlCol="0" anchor="ctr">
            <a:noAutofit/>
          </a:bodyPr>
          <a:lstStyle>
            <a:lvl1pPr>
              <a:buNone/>
              <a:defRPr lang="en-US" sz="1440" spc="0" dirty="0" smtClean="0">
                <a:latin typeface="+mj-lt"/>
              </a:defRPr>
            </a:lvl1pPr>
          </a:lstStyle>
          <a:p>
            <a:pPr marL="342900" lvl="0" indent="-342900"/>
            <a:r>
              <a:rPr lang="en-US"/>
              <a:t>Schedule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7560568" y="1948873"/>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7560568" y="2386590"/>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7560568" y="2824307"/>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#4</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7560568" y="3262024"/>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#5</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7560568" y="3699741"/>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7560568" y="4137457"/>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7560568" y="4575174"/>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#8 (delete if not needed)</a:t>
            </a:r>
          </a:p>
        </p:txBody>
      </p:sp>
      <p:sp>
        <p:nvSpPr>
          <p:cNvPr id="4" name="Agenda Item 1">
            <a:extLst>
              <a:ext uri="{FF2B5EF4-FFF2-40B4-BE49-F238E27FC236}">
                <a16:creationId xmlns:a16="http://schemas.microsoft.com/office/drawing/2014/main" id="{1944153E-2839-0575-7E2B-42C52B9A8F3F}"/>
              </a:ext>
            </a:extLst>
          </p:cNvPr>
          <p:cNvSpPr>
            <a:spLocks noGrp="1"/>
          </p:cNvSpPr>
          <p:nvPr>
            <p:ph type="body" sz="quarter" idx="23" hasCustomPrompt="1"/>
          </p:nvPr>
        </p:nvSpPr>
        <p:spPr>
          <a:xfrm>
            <a:off x="5829542" y="1511157"/>
            <a:ext cx="1756955" cy="338246"/>
          </a:xfrm>
          <a:prstGeom prst="rect">
            <a:avLst/>
          </a:prstGeom>
          <a:gradFill>
            <a:gsLst>
              <a:gs pos="0">
                <a:schemeClr val="accent1">
                  <a:alpha val="50000"/>
                </a:schemeClr>
              </a:gs>
              <a:gs pos="100000">
                <a:schemeClr val="accent1">
                  <a:alpha val="50000"/>
                </a:schemeClr>
              </a:gs>
            </a:gsLst>
            <a:lin ang="0" scaled="0"/>
          </a:gradFill>
        </p:spPr>
        <p:txBody>
          <a:bodyPr wrap="square" rtlCol="0" anchor="ctr">
            <a:noAutofit/>
          </a:bodyPr>
          <a:lstStyle>
            <a:lvl1pPr algn="l">
              <a:buNone/>
              <a:defRPr lang="en-US" sz="1440" spc="0" dirty="0" smtClean="0">
                <a:latin typeface="+mj-lt"/>
                <a:sym typeface="Wingdings" pitchFamily="2" charset="2"/>
              </a:defRPr>
            </a:lvl1pPr>
          </a:lstStyle>
          <a:p>
            <a:pPr marL="342900" lvl="0" indent="-342900"/>
            <a:r>
              <a:rPr lang="en-US"/>
              <a:t>00:00 – 00:00</a:t>
            </a:r>
          </a:p>
        </p:txBody>
      </p:sp>
      <p:sp>
        <p:nvSpPr>
          <p:cNvPr id="6" name="Agenda Item 2">
            <a:extLst>
              <a:ext uri="{FF2B5EF4-FFF2-40B4-BE49-F238E27FC236}">
                <a16:creationId xmlns:a16="http://schemas.microsoft.com/office/drawing/2014/main" id="{F2562D2C-4B75-1233-DC66-127AB85F1827}"/>
              </a:ext>
            </a:extLst>
          </p:cNvPr>
          <p:cNvSpPr>
            <a:spLocks noGrp="1"/>
          </p:cNvSpPr>
          <p:nvPr>
            <p:ph type="body" sz="quarter" idx="24" hasCustomPrompt="1"/>
          </p:nvPr>
        </p:nvSpPr>
        <p:spPr>
          <a:xfrm>
            <a:off x="5829542" y="1948873"/>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7" name="Agenda Item 3">
            <a:extLst>
              <a:ext uri="{FF2B5EF4-FFF2-40B4-BE49-F238E27FC236}">
                <a16:creationId xmlns:a16="http://schemas.microsoft.com/office/drawing/2014/main" id="{8F2E6BF0-7686-8064-FA68-CC5C9B90829F}"/>
              </a:ext>
            </a:extLst>
          </p:cNvPr>
          <p:cNvSpPr>
            <a:spLocks noGrp="1"/>
          </p:cNvSpPr>
          <p:nvPr>
            <p:ph type="body" sz="quarter" idx="25" hasCustomPrompt="1"/>
          </p:nvPr>
        </p:nvSpPr>
        <p:spPr>
          <a:xfrm>
            <a:off x="5829542" y="2386590"/>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8" name="Agenda Item 4">
            <a:extLst>
              <a:ext uri="{FF2B5EF4-FFF2-40B4-BE49-F238E27FC236}">
                <a16:creationId xmlns:a16="http://schemas.microsoft.com/office/drawing/2014/main" id="{64B6AAA1-5A90-CA2D-09F4-16CC51FF9463}"/>
              </a:ext>
            </a:extLst>
          </p:cNvPr>
          <p:cNvSpPr>
            <a:spLocks noGrp="1"/>
          </p:cNvSpPr>
          <p:nvPr>
            <p:ph type="body" sz="quarter" idx="26" hasCustomPrompt="1"/>
          </p:nvPr>
        </p:nvSpPr>
        <p:spPr>
          <a:xfrm>
            <a:off x="5829542" y="2824307"/>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17" name="Agenda Item 5">
            <a:extLst>
              <a:ext uri="{FF2B5EF4-FFF2-40B4-BE49-F238E27FC236}">
                <a16:creationId xmlns:a16="http://schemas.microsoft.com/office/drawing/2014/main" id="{018414EF-B210-7B3E-C293-DD81EABF9F23}"/>
              </a:ext>
            </a:extLst>
          </p:cNvPr>
          <p:cNvSpPr>
            <a:spLocks noGrp="1"/>
          </p:cNvSpPr>
          <p:nvPr>
            <p:ph type="body" sz="quarter" idx="27" hasCustomPrompt="1"/>
          </p:nvPr>
        </p:nvSpPr>
        <p:spPr>
          <a:xfrm>
            <a:off x="5829542" y="3262024"/>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18" name="Agenda Item 6">
            <a:extLst>
              <a:ext uri="{FF2B5EF4-FFF2-40B4-BE49-F238E27FC236}">
                <a16:creationId xmlns:a16="http://schemas.microsoft.com/office/drawing/2014/main" id="{868401D6-09CE-C8BB-D5F1-E2611FC052E2}"/>
              </a:ext>
            </a:extLst>
          </p:cNvPr>
          <p:cNvSpPr>
            <a:spLocks noGrp="1"/>
          </p:cNvSpPr>
          <p:nvPr>
            <p:ph type="body" sz="quarter" idx="28" hasCustomPrompt="1"/>
          </p:nvPr>
        </p:nvSpPr>
        <p:spPr>
          <a:xfrm>
            <a:off x="5829542" y="3699741"/>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19" name="Agenda Item 7">
            <a:extLst>
              <a:ext uri="{FF2B5EF4-FFF2-40B4-BE49-F238E27FC236}">
                <a16:creationId xmlns:a16="http://schemas.microsoft.com/office/drawing/2014/main" id="{4CE72519-D001-7561-E4F8-2C54BF16016E}"/>
              </a:ext>
            </a:extLst>
          </p:cNvPr>
          <p:cNvSpPr>
            <a:spLocks noGrp="1"/>
          </p:cNvSpPr>
          <p:nvPr>
            <p:ph type="body" sz="quarter" idx="29" hasCustomPrompt="1"/>
          </p:nvPr>
        </p:nvSpPr>
        <p:spPr>
          <a:xfrm>
            <a:off x="5829542" y="4137457"/>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20" name="Agenda Item 8">
            <a:extLst>
              <a:ext uri="{FF2B5EF4-FFF2-40B4-BE49-F238E27FC236}">
                <a16:creationId xmlns:a16="http://schemas.microsoft.com/office/drawing/2014/main" id="{92B09AB7-CF36-C971-1205-B1D718013BDE}"/>
              </a:ext>
            </a:extLst>
          </p:cNvPr>
          <p:cNvSpPr>
            <a:spLocks noGrp="1"/>
          </p:cNvSpPr>
          <p:nvPr>
            <p:ph type="body" sz="quarter" idx="30" hasCustomPrompt="1"/>
          </p:nvPr>
        </p:nvSpPr>
        <p:spPr>
          <a:xfrm>
            <a:off x="5829542" y="4575174"/>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21" name="Agenda Item 5">
            <a:extLst>
              <a:ext uri="{FF2B5EF4-FFF2-40B4-BE49-F238E27FC236}">
                <a16:creationId xmlns:a16="http://schemas.microsoft.com/office/drawing/2014/main" id="{224EFDCE-F226-7F6B-91C1-F4E57CA7B33F}"/>
              </a:ext>
            </a:extLst>
          </p:cNvPr>
          <p:cNvSpPr>
            <a:spLocks noGrp="1"/>
          </p:cNvSpPr>
          <p:nvPr>
            <p:ph type="body" sz="quarter" idx="31" hasCustomPrompt="1"/>
          </p:nvPr>
        </p:nvSpPr>
        <p:spPr>
          <a:xfrm>
            <a:off x="7560568" y="5012891"/>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#9 (delete if not needed)</a:t>
            </a:r>
          </a:p>
        </p:txBody>
      </p:sp>
      <p:sp>
        <p:nvSpPr>
          <p:cNvPr id="25" name="Agenda Item 6">
            <a:extLst>
              <a:ext uri="{FF2B5EF4-FFF2-40B4-BE49-F238E27FC236}">
                <a16:creationId xmlns:a16="http://schemas.microsoft.com/office/drawing/2014/main" id="{C0F2C845-B3CA-7044-EFC2-17B7B9E89334}"/>
              </a:ext>
            </a:extLst>
          </p:cNvPr>
          <p:cNvSpPr>
            <a:spLocks noGrp="1"/>
          </p:cNvSpPr>
          <p:nvPr>
            <p:ph type="body" sz="quarter" idx="32" hasCustomPrompt="1"/>
          </p:nvPr>
        </p:nvSpPr>
        <p:spPr>
          <a:xfrm>
            <a:off x="7560568" y="5450608"/>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#10 (delete if not needed)</a:t>
            </a:r>
          </a:p>
        </p:txBody>
      </p:sp>
      <p:sp>
        <p:nvSpPr>
          <p:cNvPr id="26" name="Agenda Item 7">
            <a:extLst>
              <a:ext uri="{FF2B5EF4-FFF2-40B4-BE49-F238E27FC236}">
                <a16:creationId xmlns:a16="http://schemas.microsoft.com/office/drawing/2014/main" id="{7CD1E294-3D7B-AB09-F31C-90B50B042AF2}"/>
              </a:ext>
            </a:extLst>
          </p:cNvPr>
          <p:cNvSpPr>
            <a:spLocks noGrp="1"/>
          </p:cNvSpPr>
          <p:nvPr>
            <p:ph type="body" sz="quarter" idx="33" hasCustomPrompt="1"/>
          </p:nvPr>
        </p:nvSpPr>
        <p:spPr>
          <a:xfrm>
            <a:off x="7560568" y="5888325"/>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#11 (delete if not needed)</a:t>
            </a:r>
          </a:p>
        </p:txBody>
      </p:sp>
      <p:sp>
        <p:nvSpPr>
          <p:cNvPr id="27" name="Agenda Item 8">
            <a:extLst>
              <a:ext uri="{FF2B5EF4-FFF2-40B4-BE49-F238E27FC236}">
                <a16:creationId xmlns:a16="http://schemas.microsoft.com/office/drawing/2014/main" id="{EB19CFAC-977F-A44A-AC15-CF3C48E99A30}"/>
              </a:ext>
            </a:extLst>
          </p:cNvPr>
          <p:cNvSpPr>
            <a:spLocks noGrp="1"/>
          </p:cNvSpPr>
          <p:nvPr>
            <p:ph type="body" sz="quarter" idx="34" hasCustomPrompt="1"/>
          </p:nvPr>
        </p:nvSpPr>
        <p:spPr>
          <a:xfrm>
            <a:off x="7560568" y="6326044"/>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#12 (delete if not needed)</a:t>
            </a:r>
          </a:p>
        </p:txBody>
      </p:sp>
      <p:sp>
        <p:nvSpPr>
          <p:cNvPr id="28" name="Agenda Item 5">
            <a:extLst>
              <a:ext uri="{FF2B5EF4-FFF2-40B4-BE49-F238E27FC236}">
                <a16:creationId xmlns:a16="http://schemas.microsoft.com/office/drawing/2014/main" id="{7759EC29-4B35-9F0F-BB1D-7ABF418D4DDF}"/>
              </a:ext>
            </a:extLst>
          </p:cNvPr>
          <p:cNvSpPr>
            <a:spLocks noGrp="1"/>
          </p:cNvSpPr>
          <p:nvPr>
            <p:ph type="body" sz="quarter" idx="35" hasCustomPrompt="1"/>
          </p:nvPr>
        </p:nvSpPr>
        <p:spPr>
          <a:xfrm>
            <a:off x="5829542" y="5012891"/>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29" name="Agenda Item 6">
            <a:extLst>
              <a:ext uri="{FF2B5EF4-FFF2-40B4-BE49-F238E27FC236}">
                <a16:creationId xmlns:a16="http://schemas.microsoft.com/office/drawing/2014/main" id="{D3F06698-9D67-25DD-7CA3-E1D4E6D305AB}"/>
              </a:ext>
            </a:extLst>
          </p:cNvPr>
          <p:cNvSpPr>
            <a:spLocks noGrp="1"/>
          </p:cNvSpPr>
          <p:nvPr>
            <p:ph type="body" sz="quarter" idx="36" hasCustomPrompt="1"/>
          </p:nvPr>
        </p:nvSpPr>
        <p:spPr>
          <a:xfrm>
            <a:off x="5829542" y="5450608"/>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30" name="Agenda Item 7">
            <a:extLst>
              <a:ext uri="{FF2B5EF4-FFF2-40B4-BE49-F238E27FC236}">
                <a16:creationId xmlns:a16="http://schemas.microsoft.com/office/drawing/2014/main" id="{7975F372-42A8-C950-CF9A-D054FC449649}"/>
              </a:ext>
            </a:extLst>
          </p:cNvPr>
          <p:cNvSpPr>
            <a:spLocks noGrp="1"/>
          </p:cNvSpPr>
          <p:nvPr>
            <p:ph type="body" sz="quarter" idx="37" hasCustomPrompt="1"/>
          </p:nvPr>
        </p:nvSpPr>
        <p:spPr>
          <a:xfrm>
            <a:off x="5829542" y="5888325"/>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31" name="Agenda Item 8">
            <a:extLst>
              <a:ext uri="{FF2B5EF4-FFF2-40B4-BE49-F238E27FC236}">
                <a16:creationId xmlns:a16="http://schemas.microsoft.com/office/drawing/2014/main" id="{672FFB98-3764-E944-3BA8-A2EC2C5448B6}"/>
              </a:ext>
            </a:extLst>
          </p:cNvPr>
          <p:cNvSpPr>
            <a:spLocks noGrp="1"/>
          </p:cNvSpPr>
          <p:nvPr>
            <p:ph type="body" sz="quarter" idx="38" hasCustomPrompt="1"/>
          </p:nvPr>
        </p:nvSpPr>
        <p:spPr>
          <a:xfrm>
            <a:off x="5829542" y="6326044"/>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33" name="Title">
            <a:extLst>
              <a:ext uri="{FF2B5EF4-FFF2-40B4-BE49-F238E27FC236}">
                <a16:creationId xmlns:a16="http://schemas.microsoft.com/office/drawing/2014/main" id="{5C79B8D9-49DA-C0FC-A246-26887C5AE4A0}"/>
              </a:ext>
            </a:extLst>
          </p:cNvPr>
          <p:cNvSpPr txBox="1"/>
          <p:nvPr/>
        </p:nvSpPr>
        <p:spPr>
          <a:xfrm>
            <a:off x="5829542" y="1144127"/>
            <a:ext cx="1756955" cy="295466"/>
          </a:xfrm>
          <a:prstGeom prst="rect">
            <a:avLst/>
          </a:prstGeom>
          <a:noFill/>
        </p:spPr>
        <p:txBody>
          <a:bodyPr wrap="square" rtlCol="0">
            <a:spAutoFit/>
          </a:bodyPr>
          <a:lstStyle/>
          <a:p>
            <a:pPr algn="l"/>
            <a:r>
              <a:rPr lang="en-US" sz="1320" b="0" spc="360">
                <a:solidFill>
                  <a:schemeClr val="accent1"/>
                </a:solidFill>
                <a:latin typeface="+mj-lt"/>
              </a:rPr>
              <a:t>TIMING</a:t>
            </a:r>
          </a:p>
        </p:txBody>
      </p:sp>
      <p:sp>
        <p:nvSpPr>
          <p:cNvPr id="34" name="Title">
            <a:extLst>
              <a:ext uri="{FF2B5EF4-FFF2-40B4-BE49-F238E27FC236}">
                <a16:creationId xmlns:a16="http://schemas.microsoft.com/office/drawing/2014/main" id="{03EB4F47-B392-86D4-19B2-B1D1378E995F}"/>
              </a:ext>
            </a:extLst>
          </p:cNvPr>
          <p:cNvSpPr txBox="1"/>
          <p:nvPr/>
        </p:nvSpPr>
        <p:spPr>
          <a:xfrm>
            <a:off x="7706327" y="1144127"/>
            <a:ext cx="1756955" cy="295466"/>
          </a:xfrm>
          <a:prstGeom prst="rect">
            <a:avLst/>
          </a:prstGeom>
          <a:noFill/>
        </p:spPr>
        <p:txBody>
          <a:bodyPr wrap="square" rtlCol="0">
            <a:spAutoFit/>
          </a:bodyPr>
          <a:lstStyle/>
          <a:p>
            <a:pPr algn="l"/>
            <a:r>
              <a:rPr lang="en-US" sz="1320" b="0" spc="360">
                <a:solidFill>
                  <a:schemeClr val="accent1"/>
                </a:solidFill>
                <a:latin typeface="+mj-lt"/>
              </a:rPr>
              <a:t>TOPIC</a:t>
            </a:r>
          </a:p>
        </p:txBody>
      </p:sp>
      <p:sp>
        <p:nvSpPr>
          <p:cNvPr id="35" name="Title">
            <a:extLst>
              <a:ext uri="{FF2B5EF4-FFF2-40B4-BE49-F238E27FC236}">
                <a16:creationId xmlns:a16="http://schemas.microsoft.com/office/drawing/2014/main" id="{B9751833-A788-1062-B6DB-9EDF45751075}"/>
              </a:ext>
            </a:extLst>
          </p:cNvPr>
          <p:cNvSpPr>
            <a:spLocks noGrp="1"/>
          </p:cNvSpPr>
          <p:nvPr>
            <p:ph type="ctrTitle" hasCustomPrompt="1"/>
          </p:nvPr>
        </p:nvSpPr>
        <p:spPr>
          <a:xfrm>
            <a:off x="1190665" y="1458060"/>
            <a:ext cx="4153176" cy="2249000"/>
          </a:xfrm>
          <a:prstGeom prst="rect">
            <a:avLst/>
          </a:prstGeom>
        </p:spPr>
        <p:txBody>
          <a:bodyPr anchor="t">
            <a:normAutofit/>
          </a:bodyPr>
          <a:lstStyle>
            <a:lvl1pPr algn="l">
              <a:defRPr sz="6480" spc="0"/>
            </a:lvl1pPr>
          </a:lstStyle>
          <a:p>
            <a:r>
              <a:rPr lang="en-US"/>
              <a:t>Today’s</a:t>
            </a:r>
            <a:br>
              <a:rPr lang="en-US"/>
            </a:br>
            <a:r>
              <a:rPr lang="en-US"/>
              <a:t>Schedule</a:t>
            </a:r>
          </a:p>
        </p:txBody>
      </p:sp>
      <p:sp>
        <p:nvSpPr>
          <p:cNvPr id="37" name="Title">
            <a:extLst>
              <a:ext uri="{FF2B5EF4-FFF2-40B4-BE49-F238E27FC236}">
                <a16:creationId xmlns:a16="http://schemas.microsoft.com/office/drawing/2014/main" id="{D85699F8-0D85-55C5-DD2B-035159E7EED2}"/>
              </a:ext>
            </a:extLst>
          </p:cNvPr>
          <p:cNvSpPr txBox="1"/>
          <p:nvPr/>
        </p:nvSpPr>
        <p:spPr>
          <a:xfrm>
            <a:off x="5829542" y="1144127"/>
            <a:ext cx="1756955" cy="295466"/>
          </a:xfrm>
          <a:prstGeom prst="rect">
            <a:avLst/>
          </a:prstGeom>
          <a:noFill/>
        </p:spPr>
        <p:txBody>
          <a:bodyPr wrap="square" rtlCol="0">
            <a:spAutoFit/>
          </a:bodyPr>
          <a:lstStyle/>
          <a:p>
            <a:pPr algn="l"/>
            <a:r>
              <a:rPr lang="en-US" sz="1320" b="0" spc="360">
                <a:solidFill>
                  <a:schemeClr val="accent1"/>
                </a:solidFill>
                <a:latin typeface="+mj-lt"/>
              </a:rPr>
              <a:t>TIMING</a:t>
            </a:r>
          </a:p>
        </p:txBody>
      </p:sp>
      <p:sp>
        <p:nvSpPr>
          <p:cNvPr id="38" name="Title">
            <a:extLst>
              <a:ext uri="{FF2B5EF4-FFF2-40B4-BE49-F238E27FC236}">
                <a16:creationId xmlns:a16="http://schemas.microsoft.com/office/drawing/2014/main" id="{3AEBAFE3-B38C-EB66-78BE-1101365C29A9}"/>
              </a:ext>
            </a:extLst>
          </p:cNvPr>
          <p:cNvSpPr txBox="1"/>
          <p:nvPr/>
        </p:nvSpPr>
        <p:spPr>
          <a:xfrm>
            <a:off x="7706327" y="1144127"/>
            <a:ext cx="1756955" cy="295466"/>
          </a:xfrm>
          <a:prstGeom prst="rect">
            <a:avLst/>
          </a:prstGeom>
          <a:noFill/>
        </p:spPr>
        <p:txBody>
          <a:bodyPr wrap="square" rtlCol="0">
            <a:spAutoFit/>
          </a:bodyPr>
          <a:lstStyle/>
          <a:p>
            <a:pPr algn="l"/>
            <a:r>
              <a:rPr lang="en-US" sz="1320" b="0" spc="360">
                <a:solidFill>
                  <a:schemeClr val="accent1"/>
                </a:solidFill>
                <a:latin typeface="+mj-lt"/>
              </a:rPr>
              <a:t>TOPIC</a:t>
            </a:r>
          </a:p>
        </p:txBody>
      </p:sp>
    </p:spTree>
    <p:extLst>
      <p:ext uri="{BB962C8B-B14F-4D97-AF65-F5344CB8AC3E}">
        <p14:creationId xmlns:p14="http://schemas.microsoft.com/office/powerpoint/2010/main" val="70972134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Full Width">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1CCACC-DB1B-3AF2-741D-4A767DF0F12F}"/>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13249041-3E97-F680-C32E-5C7E4B06B1D7}"/>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8" name="Text Placeholder">
            <a:extLst>
              <a:ext uri="{FF2B5EF4-FFF2-40B4-BE49-F238E27FC236}">
                <a16:creationId xmlns:a16="http://schemas.microsoft.com/office/drawing/2014/main" id="{2EFDF188-E4BD-8165-2A8F-835FAC7CB0C4}"/>
              </a:ext>
            </a:extLst>
          </p:cNvPr>
          <p:cNvSpPr>
            <a:spLocks noGrp="1"/>
          </p:cNvSpPr>
          <p:nvPr>
            <p:ph idx="1" hasCustomPrompt="1"/>
          </p:nvPr>
        </p:nvSpPr>
        <p:spPr>
          <a:xfrm>
            <a:off x="890248" y="2044828"/>
            <a:ext cx="12918919" cy="5133215"/>
          </a:xfrm>
          <a:prstGeom prst="rect">
            <a:avLst/>
          </a:prstGeom>
        </p:spPr>
        <p:txBody>
          <a:bodyPr vert="horz" lIns="91440" tIns="45720" rIns="91440" bIns="45720" rtlCol="0">
            <a:normAutofit/>
          </a:bodyPr>
          <a:lstStyle>
            <a:lvl1pPr marL="274309" indent="-264786" algn="l" defTabSz="1097236" rtl="0" eaLnBrk="1" latinLnBrk="0" hangingPunct="1">
              <a:lnSpc>
                <a:spcPct val="90000"/>
              </a:lnSpc>
              <a:spcBef>
                <a:spcPts val="0"/>
              </a:spcBef>
              <a:spcAft>
                <a:spcPts val="1440"/>
              </a:spcAft>
              <a:buFont typeface="Arial" panose="020B0604020202020204" pitchFamily="34" charset="0"/>
              <a:buChar char="•"/>
              <a:tabLst/>
              <a:defRPr/>
            </a:lvl1pPr>
          </a:lstStyle>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p:txBody>
      </p:sp>
    </p:spTree>
    <p:extLst>
      <p:ext uri="{BB962C8B-B14F-4D97-AF65-F5344CB8AC3E}">
        <p14:creationId xmlns:p14="http://schemas.microsoft.com/office/powerpoint/2010/main" val="112841030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Full Width with Sub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405D82-7E1D-A368-5707-0B07B87330B1}"/>
              </a:ext>
              <a:ext uri="{C183D7F6-B498-43B3-948B-1728B52AA6E4}">
                <adec:decorative xmlns:adec="http://schemas.microsoft.com/office/drawing/2017/decorative" val="1"/>
              </a:ext>
            </a:extLst>
          </p:cNvPr>
          <p:cNvSpPr/>
          <p:nvPr/>
        </p:nvSpPr>
        <p:spPr>
          <a:xfrm>
            <a:off x="441959" y="1939993"/>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D9E4324B-9792-7215-1732-279B4F61A596}"/>
              </a:ext>
              <a:ext uri="{C183D7F6-B498-43B3-948B-1728B52AA6E4}">
                <adec:decorative xmlns:adec="http://schemas.microsoft.com/office/drawing/2017/decorative" val="1"/>
              </a:ext>
            </a:extLst>
          </p:cNvPr>
          <p:cNvSpPr/>
          <p:nvPr/>
        </p:nvSpPr>
        <p:spPr>
          <a:xfrm>
            <a:off x="605513" y="210458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9" name="Text Placeholder">
            <a:extLst>
              <a:ext uri="{FF2B5EF4-FFF2-40B4-BE49-F238E27FC236}">
                <a16:creationId xmlns:a16="http://schemas.microsoft.com/office/drawing/2014/main" id="{BF01EF36-510E-0151-DE3C-D81953FD6B03}"/>
              </a:ext>
            </a:extLst>
          </p:cNvPr>
          <p:cNvSpPr>
            <a:spLocks noGrp="1"/>
          </p:cNvSpPr>
          <p:nvPr>
            <p:ph idx="1" hasCustomPrompt="1"/>
          </p:nvPr>
        </p:nvSpPr>
        <p:spPr>
          <a:xfrm>
            <a:off x="890248" y="2391242"/>
            <a:ext cx="12918919" cy="4786800"/>
          </a:xfrm>
          <a:prstGeom prst="rect">
            <a:avLst/>
          </a:prstGeom>
        </p:spPr>
        <p:txBody>
          <a:bodyPr vert="horz" lIns="91440" tIns="45720" rIns="91440" bIns="45720" rtlCol="0">
            <a:normAutofit/>
          </a:bodyPr>
          <a:lstStyle>
            <a:lvl1pPr marL="274309" indent="-264786" algn="l" defTabSz="1097236" rtl="0" eaLnBrk="1" latinLnBrk="0" hangingPunct="1">
              <a:lnSpc>
                <a:spcPct val="90000"/>
              </a:lnSpc>
              <a:spcBef>
                <a:spcPts val="0"/>
              </a:spcBef>
              <a:spcAft>
                <a:spcPts val="1440"/>
              </a:spcAft>
              <a:buFont typeface="Arial" panose="020B0604020202020204" pitchFamily="34" charset="0"/>
              <a:buChar char="•"/>
              <a:tabLst/>
              <a:defRPr/>
            </a:lvl1pPr>
          </a:lstStyle>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p:txBody>
      </p:sp>
      <p:sp>
        <p:nvSpPr>
          <p:cNvPr id="10" name="Subtitle">
            <a:extLst>
              <a:ext uri="{FF2B5EF4-FFF2-40B4-BE49-F238E27FC236}">
                <a16:creationId xmlns:a16="http://schemas.microsoft.com/office/drawing/2014/main" id="{557B64AE-B2F6-A0EF-B786-3C117584C3AC}"/>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Subtitle Goes Here</a:t>
            </a:r>
          </a:p>
        </p:txBody>
      </p:sp>
    </p:spTree>
    <p:extLst>
      <p:ext uri="{BB962C8B-B14F-4D97-AF65-F5344CB8AC3E}">
        <p14:creationId xmlns:p14="http://schemas.microsoft.com/office/powerpoint/2010/main" val="139788722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30/30/3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5346C1-D42E-CB1B-D50C-182C31FFF5BA}"/>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28C80733-939A-4811-6D52-607A8B5A3803}"/>
              </a:ext>
              <a:ext uri="{C183D7F6-B498-43B3-948B-1728B52AA6E4}">
                <adec:decorative xmlns:adec="http://schemas.microsoft.com/office/drawing/2017/decorative" val="1"/>
              </a:ext>
            </a:extLst>
          </p:cNvPr>
          <p:cNvSpPr/>
          <p:nvPr/>
        </p:nvSpPr>
        <p:spPr>
          <a:xfrm>
            <a:off x="5154930"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9A3C0935-DBA4-F575-FC1C-69670A5596A2}"/>
              </a:ext>
              <a:ext uri="{C183D7F6-B498-43B3-948B-1728B52AA6E4}">
                <adec:decorative xmlns:adec="http://schemas.microsoft.com/office/drawing/2017/decorative" val="1"/>
              </a:ext>
            </a:extLst>
          </p:cNvPr>
          <p:cNvSpPr/>
          <p:nvPr/>
        </p:nvSpPr>
        <p:spPr>
          <a:xfrm>
            <a:off x="601218"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3438BFB2-A3EC-2117-8F02-778284CE24C5}"/>
              </a:ext>
              <a:ext uri="{C183D7F6-B498-43B3-948B-1728B52AA6E4}">
                <adec:decorative xmlns:adec="http://schemas.microsoft.com/office/drawing/2017/decorative" val="1"/>
              </a:ext>
            </a:extLst>
          </p:cNvPr>
          <p:cNvSpPr/>
          <p:nvPr/>
        </p:nvSpPr>
        <p:spPr>
          <a:xfrm>
            <a:off x="9672066"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Footer Placeholder">
            <a:extLst>
              <a:ext uri="{FF2B5EF4-FFF2-40B4-BE49-F238E27FC236}">
                <a16:creationId xmlns:a16="http://schemas.microsoft.com/office/drawing/2014/main" id="{F21284CE-DFAF-1E74-3B5D-438DC9B82A49}"/>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46E0D73D-E9CD-DBF1-1FD9-358B6C8A8DB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0" name="Title">
            <a:extLst>
              <a:ext uri="{FF2B5EF4-FFF2-40B4-BE49-F238E27FC236}">
                <a16:creationId xmlns:a16="http://schemas.microsoft.com/office/drawing/2014/main" id="{58520C09-A13A-34DE-6A3B-CE1902591E64}"/>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8" name="First Paragraph">
            <a:extLst>
              <a:ext uri="{FF2B5EF4-FFF2-40B4-BE49-F238E27FC236}">
                <a16:creationId xmlns:a16="http://schemas.microsoft.com/office/drawing/2014/main" id="{0572B50C-4E5D-D954-807E-FF80067D12F4}"/>
              </a:ext>
            </a:extLst>
          </p:cNvPr>
          <p:cNvSpPr>
            <a:spLocks noGrp="1"/>
          </p:cNvSpPr>
          <p:nvPr>
            <p:ph type="body" sz="quarter" idx="12" hasCustomPrompt="1"/>
          </p:nvPr>
        </p:nvSpPr>
        <p:spPr>
          <a:xfrm>
            <a:off x="1007749"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First Paragraph">
            <a:extLst>
              <a:ext uri="{FF2B5EF4-FFF2-40B4-BE49-F238E27FC236}">
                <a16:creationId xmlns:a16="http://schemas.microsoft.com/office/drawing/2014/main" id="{FA0E226B-6FFF-D1D6-5F34-C9DFB9E658A4}"/>
              </a:ext>
            </a:extLst>
          </p:cNvPr>
          <p:cNvSpPr>
            <a:spLocks noGrp="1"/>
          </p:cNvSpPr>
          <p:nvPr>
            <p:ph type="body" sz="quarter" idx="20" hasCustomPrompt="1"/>
          </p:nvPr>
        </p:nvSpPr>
        <p:spPr>
          <a:xfrm>
            <a:off x="5485029"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First Paragraph">
            <a:extLst>
              <a:ext uri="{FF2B5EF4-FFF2-40B4-BE49-F238E27FC236}">
                <a16:creationId xmlns:a16="http://schemas.microsoft.com/office/drawing/2014/main" id="{4B407E05-D7BA-2807-D2E3-78DFD7207278}"/>
              </a:ext>
            </a:extLst>
          </p:cNvPr>
          <p:cNvSpPr>
            <a:spLocks noGrp="1"/>
          </p:cNvSpPr>
          <p:nvPr>
            <p:ph type="body" sz="quarter" idx="22" hasCustomPrompt="1"/>
          </p:nvPr>
        </p:nvSpPr>
        <p:spPr>
          <a:xfrm>
            <a:off x="10027761" y="2092271"/>
            <a:ext cx="3660342" cy="4867649"/>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404097356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30/30/3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BE015F-04E6-8720-1416-45E555845758}"/>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AF46591B-B92C-B63C-5E1A-A9E83C357034}"/>
              </a:ext>
              <a:ext uri="{C183D7F6-B498-43B3-948B-1728B52AA6E4}">
                <adec:decorative xmlns:adec="http://schemas.microsoft.com/office/drawing/2017/decorative" val="1"/>
              </a:ext>
            </a:extLst>
          </p:cNvPr>
          <p:cNvSpPr/>
          <p:nvPr/>
        </p:nvSpPr>
        <p:spPr>
          <a:xfrm>
            <a:off x="5154930"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9CBF4082-DFBE-D197-29F9-446414D4A283}"/>
              </a:ext>
              <a:ext uri="{C183D7F6-B498-43B3-948B-1728B52AA6E4}">
                <adec:decorative xmlns:adec="http://schemas.microsoft.com/office/drawing/2017/decorative" val="1"/>
              </a:ext>
            </a:extLst>
          </p:cNvPr>
          <p:cNvSpPr/>
          <p:nvPr/>
        </p:nvSpPr>
        <p:spPr>
          <a:xfrm>
            <a:off x="601218"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09C793CB-4ED8-01BE-5256-8B12F32B216D}"/>
              </a:ext>
              <a:ext uri="{C183D7F6-B498-43B3-948B-1728B52AA6E4}">
                <adec:decorative xmlns:adec="http://schemas.microsoft.com/office/drawing/2017/decorative" val="1"/>
              </a:ext>
            </a:extLst>
          </p:cNvPr>
          <p:cNvSpPr/>
          <p:nvPr/>
        </p:nvSpPr>
        <p:spPr>
          <a:xfrm>
            <a:off x="9672066" y="1810514"/>
            <a:ext cx="4367174"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1007747"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1007749"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First Header">
            <a:extLst>
              <a:ext uri="{FF2B5EF4-FFF2-40B4-BE49-F238E27FC236}">
                <a16:creationId xmlns:a16="http://schemas.microsoft.com/office/drawing/2014/main" id="{5B282131-76F2-CC65-9599-7FC94A173078}"/>
              </a:ext>
            </a:extLst>
          </p:cNvPr>
          <p:cNvSpPr>
            <a:spLocks noGrp="1"/>
          </p:cNvSpPr>
          <p:nvPr>
            <p:ph type="body" idx="19" hasCustomPrompt="1"/>
          </p:nvPr>
        </p:nvSpPr>
        <p:spPr>
          <a:xfrm>
            <a:off x="5485029"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92822AEF-855F-D579-7734-D6EFED105914}"/>
              </a:ext>
            </a:extLst>
          </p:cNvPr>
          <p:cNvSpPr>
            <a:spLocks noGrp="1"/>
          </p:cNvSpPr>
          <p:nvPr>
            <p:ph type="body" sz="quarter" idx="20" hasCustomPrompt="1"/>
          </p:nvPr>
        </p:nvSpPr>
        <p:spPr>
          <a:xfrm>
            <a:off x="5485029"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First Header">
            <a:extLst>
              <a:ext uri="{FF2B5EF4-FFF2-40B4-BE49-F238E27FC236}">
                <a16:creationId xmlns:a16="http://schemas.microsoft.com/office/drawing/2014/main" id="{499DF8A3-B80F-440D-19CB-DB46CD80A74C}"/>
              </a:ext>
            </a:extLst>
          </p:cNvPr>
          <p:cNvSpPr>
            <a:spLocks noGrp="1"/>
          </p:cNvSpPr>
          <p:nvPr>
            <p:ph type="body" idx="21" hasCustomPrompt="1"/>
          </p:nvPr>
        </p:nvSpPr>
        <p:spPr>
          <a:xfrm>
            <a:off x="10027760" y="2194560"/>
            <a:ext cx="3660342"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First Paragraph">
            <a:extLst>
              <a:ext uri="{FF2B5EF4-FFF2-40B4-BE49-F238E27FC236}">
                <a16:creationId xmlns:a16="http://schemas.microsoft.com/office/drawing/2014/main" id="{043D6A2B-51E7-3021-5DA0-69598397AF9B}"/>
              </a:ext>
            </a:extLst>
          </p:cNvPr>
          <p:cNvSpPr>
            <a:spLocks noGrp="1"/>
          </p:cNvSpPr>
          <p:nvPr>
            <p:ph type="body" sz="quarter" idx="22" hasCustomPrompt="1"/>
          </p:nvPr>
        </p:nvSpPr>
        <p:spPr>
          <a:xfrm>
            <a:off x="10027761" y="2732723"/>
            <a:ext cx="3660342"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699811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25/25/25/2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BE015F-04E6-8720-1416-45E555845758}"/>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7960A4D3-BA58-6E47-05C5-2C7EF4BB11B9}"/>
              </a:ext>
              <a:ext uri="{C183D7F6-B498-43B3-948B-1728B52AA6E4}">
                <adec:decorative xmlns:adec="http://schemas.microsoft.com/office/drawing/2017/decorative" val="1"/>
              </a:ext>
            </a:extLst>
          </p:cNvPr>
          <p:cNvSpPr/>
          <p:nvPr/>
        </p:nvSpPr>
        <p:spPr>
          <a:xfrm>
            <a:off x="10808898"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AF46591B-B92C-B63C-5E1A-A9E83C357034}"/>
              </a:ext>
              <a:ext uri="{C183D7F6-B498-43B3-948B-1728B52AA6E4}">
                <adec:decorative xmlns:adec="http://schemas.microsoft.com/office/drawing/2017/decorative" val="1"/>
              </a:ext>
            </a:extLst>
          </p:cNvPr>
          <p:cNvSpPr/>
          <p:nvPr/>
        </p:nvSpPr>
        <p:spPr>
          <a:xfrm>
            <a:off x="4025452"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09C793CB-4ED8-01BE-5256-8B12F32B216D}"/>
              </a:ext>
              <a:ext uri="{C183D7F6-B498-43B3-948B-1728B52AA6E4}">
                <adec:decorative xmlns:adec="http://schemas.microsoft.com/office/drawing/2017/decorative" val="1"/>
              </a:ext>
            </a:extLst>
          </p:cNvPr>
          <p:cNvSpPr/>
          <p:nvPr/>
        </p:nvSpPr>
        <p:spPr>
          <a:xfrm>
            <a:off x="7417175"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6" name="Rectangle 25">
            <a:extLst>
              <a:ext uri="{FF2B5EF4-FFF2-40B4-BE49-F238E27FC236}">
                <a16:creationId xmlns:a16="http://schemas.microsoft.com/office/drawing/2014/main" id="{8C85C942-1A9A-ECF5-8D03-E06A23DE1060}"/>
              </a:ext>
              <a:ext uri="{C183D7F6-B498-43B3-948B-1728B52AA6E4}">
                <adec:decorative xmlns:adec="http://schemas.microsoft.com/office/drawing/2017/decorative" val="1"/>
              </a:ext>
            </a:extLst>
          </p:cNvPr>
          <p:cNvSpPr/>
          <p:nvPr/>
        </p:nvSpPr>
        <p:spPr>
          <a:xfrm>
            <a:off x="633728" y="1810514"/>
            <a:ext cx="3182112"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847897"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847898"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5" name="First Header">
            <a:extLst>
              <a:ext uri="{FF2B5EF4-FFF2-40B4-BE49-F238E27FC236}">
                <a16:creationId xmlns:a16="http://schemas.microsoft.com/office/drawing/2014/main" id="{8E4883CC-AD00-1CE5-BAE9-69C64C2CAF95}"/>
              </a:ext>
            </a:extLst>
          </p:cNvPr>
          <p:cNvSpPr>
            <a:spLocks noGrp="1"/>
          </p:cNvSpPr>
          <p:nvPr>
            <p:ph type="body" idx="19" hasCustomPrompt="1"/>
          </p:nvPr>
        </p:nvSpPr>
        <p:spPr>
          <a:xfrm>
            <a:off x="4239489"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0" name="First Paragraph">
            <a:extLst>
              <a:ext uri="{FF2B5EF4-FFF2-40B4-BE49-F238E27FC236}">
                <a16:creationId xmlns:a16="http://schemas.microsoft.com/office/drawing/2014/main" id="{F1AEC3E6-D3BA-6209-CBAA-140B0B18C52C}"/>
              </a:ext>
            </a:extLst>
          </p:cNvPr>
          <p:cNvSpPr>
            <a:spLocks noGrp="1"/>
          </p:cNvSpPr>
          <p:nvPr>
            <p:ph type="body" sz="quarter" idx="20" hasCustomPrompt="1"/>
          </p:nvPr>
        </p:nvSpPr>
        <p:spPr>
          <a:xfrm>
            <a:off x="4239491"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19" name="First Header">
            <a:extLst>
              <a:ext uri="{FF2B5EF4-FFF2-40B4-BE49-F238E27FC236}">
                <a16:creationId xmlns:a16="http://schemas.microsoft.com/office/drawing/2014/main" id="{563CC11D-350D-AFDE-9F0B-A68FBF905262}"/>
              </a:ext>
            </a:extLst>
          </p:cNvPr>
          <p:cNvSpPr>
            <a:spLocks noGrp="1"/>
          </p:cNvSpPr>
          <p:nvPr>
            <p:ph type="body" idx="21" hasCustomPrompt="1"/>
          </p:nvPr>
        </p:nvSpPr>
        <p:spPr>
          <a:xfrm>
            <a:off x="7631082"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0" name="First Paragraph">
            <a:extLst>
              <a:ext uri="{FF2B5EF4-FFF2-40B4-BE49-F238E27FC236}">
                <a16:creationId xmlns:a16="http://schemas.microsoft.com/office/drawing/2014/main" id="{55A6D899-EBA6-872C-62C2-E3A4BB3FE8A1}"/>
              </a:ext>
            </a:extLst>
          </p:cNvPr>
          <p:cNvSpPr>
            <a:spLocks noGrp="1"/>
          </p:cNvSpPr>
          <p:nvPr>
            <p:ph type="body" sz="quarter" idx="22" hasCustomPrompt="1"/>
          </p:nvPr>
        </p:nvSpPr>
        <p:spPr>
          <a:xfrm>
            <a:off x="7631083"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21" name="First Header">
            <a:extLst>
              <a:ext uri="{FF2B5EF4-FFF2-40B4-BE49-F238E27FC236}">
                <a16:creationId xmlns:a16="http://schemas.microsoft.com/office/drawing/2014/main" id="{F3EF7DA6-D48E-227E-D937-F7CB4C5DED25}"/>
              </a:ext>
            </a:extLst>
          </p:cNvPr>
          <p:cNvSpPr>
            <a:spLocks noGrp="1"/>
          </p:cNvSpPr>
          <p:nvPr>
            <p:ph type="body" idx="23" hasCustomPrompt="1"/>
          </p:nvPr>
        </p:nvSpPr>
        <p:spPr>
          <a:xfrm>
            <a:off x="11022674" y="2015005"/>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2" name="First Paragraph">
            <a:extLst>
              <a:ext uri="{FF2B5EF4-FFF2-40B4-BE49-F238E27FC236}">
                <a16:creationId xmlns:a16="http://schemas.microsoft.com/office/drawing/2014/main" id="{AC4E336F-8ADB-6002-491C-52D295DA7402}"/>
              </a:ext>
            </a:extLst>
          </p:cNvPr>
          <p:cNvSpPr>
            <a:spLocks noGrp="1"/>
          </p:cNvSpPr>
          <p:nvPr>
            <p:ph type="body" sz="quarter" idx="24" hasCustomPrompt="1"/>
          </p:nvPr>
        </p:nvSpPr>
        <p:spPr>
          <a:xfrm>
            <a:off x="11022675" y="2553168"/>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Tree>
    <p:extLst>
      <p:ext uri="{BB962C8B-B14F-4D97-AF65-F5344CB8AC3E}">
        <p14:creationId xmlns:p14="http://schemas.microsoft.com/office/powerpoint/2010/main" val="14168935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25/25/25/25 with Subtitle">
    <p:spTree>
      <p:nvGrpSpPr>
        <p:cNvPr id="1" name=""/>
        <p:cNvGrpSpPr/>
        <p:nvPr/>
      </p:nvGrpSpPr>
      <p:grpSpPr>
        <a:xfrm>
          <a:off x="0" y="0"/>
          <a:ext cx="0" cy="0"/>
          <a:chOff x="0" y="0"/>
          <a:chExt cx="0" cy="0"/>
        </a:xfrm>
      </p:grpSpPr>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Subtitle">
            <a:extLst>
              <a:ext uri="{FF2B5EF4-FFF2-40B4-BE49-F238E27FC236}">
                <a16:creationId xmlns:a16="http://schemas.microsoft.com/office/drawing/2014/main" id="{D96B63DE-037A-EB8C-392D-5891BEA6C0F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Subtitle Goes Here</a:t>
            </a:r>
          </a:p>
        </p:txBody>
      </p:sp>
      <p:sp>
        <p:nvSpPr>
          <p:cNvPr id="2" name="Rectangle 1">
            <a:extLst>
              <a:ext uri="{FF2B5EF4-FFF2-40B4-BE49-F238E27FC236}">
                <a16:creationId xmlns:a16="http://schemas.microsoft.com/office/drawing/2014/main" id="{B3DDCA93-BE9C-A4F2-6FD5-CB9653D4A0F5}"/>
              </a:ext>
              <a:ext uri="{C183D7F6-B498-43B3-948B-1728B52AA6E4}">
                <adec:decorative xmlns:adec="http://schemas.microsoft.com/office/drawing/2017/decorative" val="1"/>
              </a:ext>
            </a:extLst>
          </p:cNvPr>
          <p:cNvSpPr/>
          <p:nvPr/>
        </p:nvSpPr>
        <p:spPr>
          <a:xfrm>
            <a:off x="601355"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072A77F3-DFB5-FCE5-CD24-C70D5C4EB6C1}"/>
              </a:ext>
              <a:ext uri="{C183D7F6-B498-43B3-948B-1728B52AA6E4}">
                <adec:decorative xmlns:adec="http://schemas.microsoft.com/office/drawing/2017/decorative" val="1"/>
              </a:ext>
            </a:extLst>
          </p:cNvPr>
          <p:cNvSpPr/>
          <p:nvPr/>
        </p:nvSpPr>
        <p:spPr>
          <a:xfrm>
            <a:off x="749284"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DDCD6369-CDCC-DFCC-74FB-9EB980DCA89B}"/>
              </a:ext>
              <a:ext uri="{C183D7F6-B498-43B3-948B-1728B52AA6E4}">
                <adec:decorative xmlns:adec="http://schemas.microsoft.com/office/drawing/2017/decorative" val="1"/>
              </a:ext>
            </a:extLst>
          </p:cNvPr>
          <p:cNvSpPr/>
          <p:nvPr/>
        </p:nvSpPr>
        <p:spPr>
          <a:xfrm>
            <a:off x="4002923"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9" name="Rectangle 28">
            <a:extLst>
              <a:ext uri="{FF2B5EF4-FFF2-40B4-BE49-F238E27FC236}">
                <a16:creationId xmlns:a16="http://schemas.microsoft.com/office/drawing/2014/main" id="{08A51105-5D97-0B31-1647-CFCDEF2BE9F4}"/>
              </a:ext>
              <a:ext uri="{C183D7F6-B498-43B3-948B-1728B52AA6E4}">
                <adec:decorative xmlns:adec="http://schemas.microsoft.com/office/drawing/2017/decorative" val="1"/>
              </a:ext>
            </a:extLst>
          </p:cNvPr>
          <p:cNvSpPr/>
          <p:nvPr/>
        </p:nvSpPr>
        <p:spPr>
          <a:xfrm>
            <a:off x="4150852"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0" name="Rectangle 29">
            <a:extLst>
              <a:ext uri="{FF2B5EF4-FFF2-40B4-BE49-F238E27FC236}">
                <a16:creationId xmlns:a16="http://schemas.microsoft.com/office/drawing/2014/main" id="{005F1EAD-2605-4DD4-CCD2-0B5970841352}"/>
              </a:ext>
              <a:ext uri="{C183D7F6-B498-43B3-948B-1728B52AA6E4}">
                <adec:decorative xmlns:adec="http://schemas.microsoft.com/office/drawing/2017/decorative" val="1"/>
              </a:ext>
            </a:extLst>
          </p:cNvPr>
          <p:cNvSpPr/>
          <p:nvPr/>
        </p:nvSpPr>
        <p:spPr>
          <a:xfrm>
            <a:off x="7424442"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1" name="Rectangle 30">
            <a:extLst>
              <a:ext uri="{FF2B5EF4-FFF2-40B4-BE49-F238E27FC236}">
                <a16:creationId xmlns:a16="http://schemas.microsoft.com/office/drawing/2014/main" id="{1D8EB4DF-824F-5DE7-F07F-B9BAB900F24F}"/>
              </a:ext>
              <a:ext uri="{C183D7F6-B498-43B3-948B-1728B52AA6E4}">
                <adec:decorative xmlns:adec="http://schemas.microsoft.com/office/drawing/2017/decorative" val="1"/>
              </a:ext>
            </a:extLst>
          </p:cNvPr>
          <p:cNvSpPr/>
          <p:nvPr/>
        </p:nvSpPr>
        <p:spPr>
          <a:xfrm>
            <a:off x="7572371"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5" name="Rectangle 34">
            <a:extLst>
              <a:ext uri="{FF2B5EF4-FFF2-40B4-BE49-F238E27FC236}">
                <a16:creationId xmlns:a16="http://schemas.microsoft.com/office/drawing/2014/main" id="{A87E1E5B-9C50-18C4-448A-41383167692F}"/>
              </a:ext>
              <a:ext uri="{C183D7F6-B498-43B3-948B-1728B52AA6E4}">
                <adec:decorative xmlns:adec="http://schemas.microsoft.com/office/drawing/2017/decorative" val="1"/>
              </a:ext>
            </a:extLst>
          </p:cNvPr>
          <p:cNvSpPr/>
          <p:nvPr/>
        </p:nvSpPr>
        <p:spPr>
          <a:xfrm>
            <a:off x="10816034" y="2087724"/>
            <a:ext cx="3210934" cy="5124398"/>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6" name="Rectangle 35">
            <a:extLst>
              <a:ext uri="{FF2B5EF4-FFF2-40B4-BE49-F238E27FC236}">
                <a16:creationId xmlns:a16="http://schemas.microsoft.com/office/drawing/2014/main" id="{03B80B77-2C88-E0FC-41C2-6DB3E6FBE65B}"/>
              </a:ext>
              <a:ext uri="{C183D7F6-B498-43B3-948B-1728B52AA6E4}">
                <adec:decorative xmlns:adec="http://schemas.microsoft.com/office/drawing/2017/decorative" val="1"/>
              </a:ext>
            </a:extLst>
          </p:cNvPr>
          <p:cNvSpPr/>
          <p:nvPr/>
        </p:nvSpPr>
        <p:spPr>
          <a:xfrm>
            <a:off x="10963963" y="2239090"/>
            <a:ext cx="2915076" cy="412544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7" name="First Header">
            <a:extLst>
              <a:ext uri="{FF2B5EF4-FFF2-40B4-BE49-F238E27FC236}">
                <a16:creationId xmlns:a16="http://schemas.microsoft.com/office/drawing/2014/main" id="{3BD9E281-F6CE-90A3-47B4-B2E5A349B11E}"/>
              </a:ext>
            </a:extLst>
          </p:cNvPr>
          <p:cNvSpPr>
            <a:spLocks noGrp="1"/>
          </p:cNvSpPr>
          <p:nvPr>
            <p:ph type="body" idx="1" hasCustomPrompt="1"/>
          </p:nvPr>
        </p:nvSpPr>
        <p:spPr>
          <a:xfrm>
            <a:off x="820259"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38" name="First Paragraph">
            <a:extLst>
              <a:ext uri="{FF2B5EF4-FFF2-40B4-BE49-F238E27FC236}">
                <a16:creationId xmlns:a16="http://schemas.microsoft.com/office/drawing/2014/main" id="{59AF9866-CDBA-5134-A6DB-96B31C130C69}"/>
              </a:ext>
            </a:extLst>
          </p:cNvPr>
          <p:cNvSpPr>
            <a:spLocks noGrp="1"/>
          </p:cNvSpPr>
          <p:nvPr>
            <p:ph type="body" sz="quarter" idx="12" hasCustomPrompt="1"/>
          </p:nvPr>
        </p:nvSpPr>
        <p:spPr>
          <a:xfrm>
            <a:off x="820259"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39" name="First Header">
            <a:extLst>
              <a:ext uri="{FF2B5EF4-FFF2-40B4-BE49-F238E27FC236}">
                <a16:creationId xmlns:a16="http://schemas.microsoft.com/office/drawing/2014/main" id="{391FE70A-D23A-076D-1786-7FE17981838A}"/>
              </a:ext>
            </a:extLst>
          </p:cNvPr>
          <p:cNvSpPr>
            <a:spLocks noGrp="1"/>
          </p:cNvSpPr>
          <p:nvPr>
            <p:ph type="body" idx="19" hasCustomPrompt="1"/>
          </p:nvPr>
        </p:nvSpPr>
        <p:spPr>
          <a:xfrm>
            <a:off x="4221827"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0" name="First Paragraph">
            <a:extLst>
              <a:ext uri="{FF2B5EF4-FFF2-40B4-BE49-F238E27FC236}">
                <a16:creationId xmlns:a16="http://schemas.microsoft.com/office/drawing/2014/main" id="{3CB7A0B8-C4A7-D6F3-F68F-2937E1E69B1B}"/>
              </a:ext>
            </a:extLst>
          </p:cNvPr>
          <p:cNvSpPr>
            <a:spLocks noGrp="1"/>
          </p:cNvSpPr>
          <p:nvPr>
            <p:ph type="body" sz="quarter" idx="20" hasCustomPrompt="1"/>
          </p:nvPr>
        </p:nvSpPr>
        <p:spPr>
          <a:xfrm>
            <a:off x="4221827"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1" name="First Header">
            <a:extLst>
              <a:ext uri="{FF2B5EF4-FFF2-40B4-BE49-F238E27FC236}">
                <a16:creationId xmlns:a16="http://schemas.microsoft.com/office/drawing/2014/main" id="{2A8C112B-43BC-C11D-B72C-3EE2D924DEB1}"/>
              </a:ext>
            </a:extLst>
          </p:cNvPr>
          <p:cNvSpPr>
            <a:spLocks noGrp="1"/>
          </p:cNvSpPr>
          <p:nvPr>
            <p:ph type="body" idx="21" hasCustomPrompt="1"/>
          </p:nvPr>
        </p:nvSpPr>
        <p:spPr>
          <a:xfrm>
            <a:off x="7643346"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2" name="First Paragraph">
            <a:extLst>
              <a:ext uri="{FF2B5EF4-FFF2-40B4-BE49-F238E27FC236}">
                <a16:creationId xmlns:a16="http://schemas.microsoft.com/office/drawing/2014/main" id="{12E92361-F6B8-A4DE-60F6-65FC0EEF0882}"/>
              </a:ext>
            </a:extLst>
          </p:cNvPr>
          <p:cNvSpPr>
            <a:spLocks noGrp="1"/>
          </p:cNvSpPr>
          <p:nvPr>
            <p:ph type="body" sz="quarter" idx="31" hasCustomPrompt="1"/>
          </p:nvPr>
        </p:nvSpPr>
        <p:spPr>
          <a:xfrm>
            <a:off x="7643346"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3" name="First Header">
            <a:extLst>
              <a:ext uri="{FF2B5EF4-FFF2-40B4-BE49-F238E27FC236}">
                <a16:creationId xmlns:a16="http://schemas.microsoft.com/office/drawing/2014/main" id="{3E10609C-7B46-8F4B-E1CA-CF82B008D8AA}"/>
              </a:ext>
            </a:extLst>
          </p:cNvPr>
          <p:cNvSpPr>
            <a:spLocks noGrp="1"/>
          </p:cNvSpPr>
          <p:nvPr>
            <p:ph type="body" idx="23" hasCustomPrompt="1"/>
          </p:nvPr>
        </p:nvSpPr>
        <p:spPr>
          <a:xfrm>
            <a:off x="11034938" y="2329502"/>
            <a:ext cx="277312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44" name="First Paragraph">
            <a:extLst>
              <a:ext uri="{FF2B5EF4-FFF2-40B4-BE49-F238E27FC236}">
                <a16:creationId xmlns:a16="http://schemas.microsoft.com/office/drawing/2014/main" id="{53D28DB9-BE4C-CAF1-68EB-FE3D8F05F413}"/>
              </a:ext>
            </a:extLst>
          </p:cNvPr>
          <p:cNvSpPr>
            <a:spLocks noGrp="1"/>
          </p:cNvSpPr>
          <p:nvPr>
            <p:ph type="body" sz="quarter" idx="24" hasCustomPrompt="1"/>
          </p:nvPr>
        </p:nvSpPr>
        <p:spPr>
          <a:xfrm>
            <a:off x="11034938" y="2867665"/>
            <a:ext cx="2773126"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Tree>
    <p:extLst>
      <p:ext uri="{BB962C8B-B14F-4D97-AF65-F5344CB8AC3E}">
        <p14:creationId xmlns:p14="http://schemas.microsoft.com/office/powerpoint/2010/main" val="4439189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25/25/25/25 Content Feature">
    <p:spTree>
      <p:nvGrpSpPr>
        <p:cNvPr id="1" name=""/>
        <p:cNvGrpSpPr/>
        <p:nvPr/>
      </p:nvGrpSpPr>
      <p:grpSpPr>
        <a:xfrm>
          <a:off x="0" y="0"/>
          <a:ext cx="0" cy="0"/>
          <a:chOff x="0" y="0"/>
          <a:chExt cx="0" cy="0"/>
        </a:xfrm>
      </p:grpSpPr>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Content Placeholder 15">
            <a:extLst>
              <a:ext uri="{FF2B5EF4-FFF2-40B4-BE49-F238E27FC236}">
                <a16:creationId xmlns:a16="http://schemas.microsoft.com/office/drawing/2014/main" id="{4DC846AD-3E26-3359-DDFA-621B9E159517}"/>
              </a:ext>
            </a:extLst>
          </p:cNvPr>
          <p:cNvSpPr txBox="1">
            <a:spLocks/>
          </p:cNvSpPr>
          <p:nvPr/>
        </p:nvSpPr>
        <p:spPr>
          <a:xfrm>
            <a:off x="3927595"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7" name="Content Placeholder 15">
            <a:extLst>
              <a:ext uri="{FF2B5EF4-FFF2-40B4-BE49-F238E27FC236}">
                <a16:creationId xmlns:a16="http://schemas.microsoft.com/office/drawing/2014/main" id="{FEEF4DC1-2A57-CEFC-54DD-D3F559A60325}"/>
              </a:ext>
            </a:extLst>
          </p:cNvPr>
          <p:cNvSpPr txBox="1">
            <a:spLocks/>
          </p:cNvSpPr>
          <p:nvPr/>
        </p:nvSpPr>
        <p:spPr>
          <a:xfrm rot="10800000">
            <a:off x="4040440"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9" name="Content Placeholder 15">
            <a:extLst>
              <a:ext uri="{FF2B5EF4-FFF2-40B4-BE49-F238E27FC236}">
                <a16:creationId xmlns:a16="http://schemas.microsoft.com/office/drawing/2014/main" id="{303AE1B5-1547-16AA-BA7E-74137C1C09BD}"/>
              </a:ext>
            </a:extLst>
          </p:cNvPr>
          <p:cNvSpPr txBox="1">
            <a:spLocks/>
          </p:cNvSpPr>
          <p:nvPr/>
        </p:nvSpPr>
        <p:spPr>
          <a:xfrm>
            <a:off x="7419253"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0" name="Content Placeholder 15">
            <a:extLst>
              <a:ext uri="{FF2B5EF4-FFF2-40B4-BE49-F238E27FC236}">
                <a16:creationId xmlns:a16="http://schemas.microsoft.com/office/drawing/2014/main" id="{89FCED4E-BB63-906F-E116-171AC884E6FD}"/>
              </a:ext>
            </a:extLst>
          </p:cNvPr>
          <p:cNvSpPr txBox="1">
            <a:spLocks/>
          </p:cNvSpPr>
          <p:nvPr/>
        </p:nvSpPr>
        <p:spPr>
          <a:xfrm rot="10800000">
            <a:off x="7532098"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1" name="Content Placeholder 15">
            <a:extLst>
              <a:ext uri="{FF2B5EF4-FFF2-40B4-BE49-F238E27FC236}">
                <a16:creationId xmlns:a16="http://schemas.microsoft.com/office/drawing/2014/main" id="{06FAEB37-15A3-34C1-6B02-D924914391B9}"/>
              </a:ext>
            </a:extLst>
          </p:cNvPr>
          <p:cNvSpPr txBox="1">
            <a:spLocks/>
          </p:cNvSpPr>
          <p:nvPr/>
        </p:nvSpPr>
        <p:spPr>
          <a:xfrm>
            <a:off x="10891224"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2" name="Content Placeholder 15">
            <a:extLst>
              <a:ext uri="{FF2B5EF4-FFF2-40B4-BE49-F238E27FC236}">
                <a16:creationId xmlns:a16="http://schemas.microsoft.com/office/drawing/2014/main" id="{F66FCAD0-8C0B-C16D-28D0-2B3533B4B694}"/>
              </a:ext>
            </a:extLst>
          </p:cNvPr>
          <p:cNvSpPr txBox="1">
            <a:spLocks/>
          </p:cNvSpPr>
          <p:nvPr/>
        </p:nvSpPr>
        <p:spPr>
          <a:xfrm rot="10800000">
            <a:off x="11004069" y="1741715"/>
            <a:ext cx="3056284" cy="5087788"/>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3" name="Content Placeholder 15">
            <a:extLst>
              <a:ext uri="{FF2B5EF4-FFF2-40B4-BE49-F238E27FC236}">
                <a16:creationId xmlns:a16="http://schemas.microsoft.com/office/drawing/2014/main" id="{876BC095-08D1-3EC6-2C0C-3C95A71BC0DE}"/>
              </a:ext>
            </a:extLst>
          </p:cNvPr>
          <p:cNvSpPr txBox="1">
            <a:spLocks/>
          </p:cNvSpPr>
          <p:nvPr/>
        </p:nvSpPr>
        <p:spPr>
          <a:xfrm>
            <a:off x="457202" y="1645920"/>
            <a:ext cx="3281977" cy="5359402"/>
          </a:xfrm>
          <a:prstGeom prst="rect">
            <a:avLst/>
          </a:prstGeom>
          <a:gradFill>
            <a:gsLst>
              <a:gs pos="0">
                <a:schemeClr val="bg1">
                  <a:lumMod val="7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lvl="0"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sz="2400"/>
          </a:p>
        </p:txBody>
      </p:sp>
      <p:sp>
        <p:nvSpPr>
          <p:cNvPr id="14" name="Content Placeholder 15">
            <a:extLst>
              <a:ext uri="{FF2B5EF4-FFF2-40B4-BE49-F238E27FC236}">
                <a16:creationId xmlns:a16="http://schemas.microsoft.com/office/drawing/2014/main" id="{56008618-907C-F9C0-D582-BBD163C9136F}"/>
              </a:ext>
            </a:extLst>
          </p:cNvPr>
          <p:cNvSpPr txBox="1">
            <a:spLocks/>
          </p:cNvSpPr>
          <p:nvPr/>
        </p:nvSpPr>
        <p:spPr>
          <a:xfrm rot="10800000">
            <a:off x="570047" y="1811019"/>
            <a:ext cx="3056284" cy="5018483"/>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2000">
                <a:latin typeface="Work Sans Medium" pitchFamily="2" charset="77"/>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2400"/>
          </a:p>
        </p:txBody>
      </p:sp>
      <p:sp>
        <p:nvSpPr>
          <p:cNvPr id="24" name="First Header">
            <a:extLst>
              <a:ext uri="{FF2B5EF4-FFF2-40B4-BE49-F238E27FC236}">
                <a16:creationId xmlns:a16="http://schemas.microsoft.com/office/drawing/2014/main" id="{31654FA2-514D-5265-2F48-627600E6DD7D}"/>
              </a:ext>
            </a:extLst>
          </p:cNvPr>
          <p:cNvSpPr>
            <a:spLocks noGrp="1"/>
          </p:cNvSpPr>
          <p:nvPr>
            <p:ph type="body" idx="1" hasCustomPrompt="1"/>
          </p:nvPr>
        </p:nvSpPr>
        <p:spPr>
          <a:xfrm>
            <a:off x="711626"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25" name="First Paragraph">
            <a:extLst>
              <a:ext uri="{FF2B5EF4-FFF2-40B4-BE49-F238E27FC236}">
                <a16:creationId xmlns:a16="http://schemas.microsoft.com/office/drawing/2014/main" id="{05A4FA8E-E1D1-85DE-D513-4DDD0103089C}"/>
              </a:ext>
            </a:extLst>
          </p:cNvPr>
          <p:cNvSpPr>
            <a:spLocks noGrp="1"/>
          </p:cNvSpPr>
          <p:nvPr>
            <p:ph type="body" sz="quarter" idx="12" hasCustomPrompt="1"/>
          </p:nvPr>
        </p:nvSpPr>
        <p:spPr>
          <a:xfrm>
            <a:off x="711626"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8" name="First Header">
            <a:extLst>
              <a:ext uri="{FF2B5EF4-FFF2-40B4-BE49-F238E27FC236}">
                <a16:creationId xmlns:a16="http://schemas.microsoft.com/office/drawing/2014/main" id="{8AF61D25-7734-40B5-9D1E-0718BD87ED53}"/>
              </a:ext>
            </a:extLst>
          </p:cNvPr>
          <p:cNvSpPr>
            <a:spLocks noGrp="1"/>
          </p:cNvSpPr>
          <p:nvPr>
            <p:ph type="body" idx="32" hasCustomPrompt="1"/>
          </p:nvPr>
        </p:nvSpPr>
        <p:spPr>
          <a:xfrm>
            <a:off x="711626"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2" name="First Header">
            <a:extLst>
              <a:ext uri="{FF2B5EF4-FFF2-40B4-BE49-F238E27FC236}">
                <a16:creationId xmlns:a16="http://schemas.microsoft.com/office/drawing/2014/main" id="{EE0D0C23-DA9E-02FD-1EF7-DAD871AAD7AC}"/>
              </a:ext>
            </a:extLst>
          </p:cNvPr>
          <p:cNvSpPr>
            <a:spLocks noGrp="1"/>
          </p:cNvSpPr>
          <p:nvPr>
            <p:ph type="body" idx="33" hasCustomPrompt="1"/>
          </p:nvPr>
        </p:nvSpPr>
        <p:spPr>
          <a:xfrm>
            <a:off x="4183021"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3" name="First Paragraph">
            <a:extLst>
              <a:ext uri="{FF2B5EF4-FFF2-40B4-BE49-F238E27FC236}">
                <a16:creationId xmlns:a16="http://schemas.microsoft.com/office/drawing/2014/main" id="{8E0756E2-70B7-BC57-697D-D8148A15B757}"/>
              </a:ext>
            </a:extLst>
          </p:cNvPr>
          <p:cNvSpPr>
            <a:spLocks noGrp="1"/>
          </p:cNvSpPr>
          <p:nvPr>
            <p:ph type="body" sz="quarter" idx="34" hasCustomPrompt="1"/>
          </p:nvPr>
        </p:nvSpPr>
        <p:spPr>
          <a:xfrm>
            <a:off x="4183021"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4" name="First Header">
            <a:extLst>
              <a:ext uri="{FF2B5EF4-FFF2-40B4-BE49-F238E27FC236}">
                <a16:creationId xmlns:a16="http://schemas.microsoft.com/office/drawing/2014/main" id="{4878883E-A14B-FD7B-5B84-8F4D01D1A742}"/>
              </a:ext>
            </a:extLst>
          </p:cNvPr>
          <p:cNvSpPr>
            <a:spLocks noGrp="1"/>
          </p:cNvSpPr>
          <p:nvPr>
            <p:ph type="body" idx="35" hasCustomPrompt="1"/>
          </p:nvPr>
        </p:nvSpPr>
        <p:spPr>
          <a:xfrm>
            <a:off x="4183021"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6" name="First Header">
            <a:extLst>
              <a:ext uri="{FF2B5EF4-FFF2-40B4-BE49-F238E27FC236}">
                <a16:creationId xmlns:a16="http://schemas.microsoft.com/office/drawing/2014/main" id="{D74A9512-D2E5-4D1B-D094-FE3534117658}"/>
              </a:ext>
            </a:extLst>
          </p:cNvPr>
          <p:cNvSpPr>
            <a:spLocks noGrp="1"/>
          </p:cNvSpPr>
          <p:nvPr>
            <p:ph type="body" idx="36" hasCustomPrompt="1"/>
          </p:nvPr>
        </p:nvSpPr>
        <p:spPr>
          <a:xfrm>
            <a:off x="7674367"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15" name="First Paragraph">
            <a:extLst>
              <a:ext uri="{FF2B5EF4-FFF2-40B4-BE49-F238E27FC236}">
                <a16:creationId xmlns:a16="http://schemas.microsoft.com/office/drawing/2014/main" id="{813C3C0D-E197-B975-ED8B-CF57FFBBEB95}"/>
              </a:ext>
            </a:extLst>
          </p:cNvPr>
          <p:cNvSpPr>
            <a:spLocks noGrp="1"/>
          </p:cNvSpPr>
          <p:nvPr>
            <p:ph type="body" sz="quarter" idx="37" hasCustomPrompt="1"/>
          </p:nvPr>
        </p:nvSpPr>
        <p:spPr>
          <a:xfrm>
            <a:off x="7674367"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16" name="First Header">
            <a:extLst>
              <a:ext uri="{FF2B5EF4-FFF2-40B4-BE49-F238E27FC236}">
                <a16:creationId xmlns:a16="http://schemas.microsoft.com/office/drawing/2014/main" id="{FD4D5652-955E-5464-411A-530262E0F0FC}"/>
              </a:ext>
            </a:extLst>
          </p:cNvPr>
          <p:cNvSpPr>
            <a:spLocks noGrp="1"/>
          </p:cNvSpPr>
          <p:nvPr>
            <p:ph type="body" idx="38" hasCustomPrompt="1"/>
          </p:nvPr>
        </p:nvSpPr>
        <p:spPr>
          <a:xfrm>
            <a:off x="7674367"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8" name="First Header">
            <a:extLst>
              <a:ext uri="{FF2B5EF4-FFF2-40B4-BE49-F238E27FC236}">
                <a16:creationId xmlns:a16="http://schemas.microsoft.com/office/drawing/2014/main" id="{608F236D-A7FB-09A6-22C5-30A5AF01E278}"/>
              </a:ext>
            </a:extLst>
          </p:cNvPr>
          <p:cNvSpPr>
            <a:spLocks noGrp="1"/>
          </p:cNvSpPr>
          <p:nvPr>
            <p:ph type="body" idx="39" hasCustomPrompt="1"/>
          </p:nvPr>
        </p:nvSpPr>
        <p:spPr>
          <a:xfrm>
            <a:off x="11145762" y="3195449"/>
            <a:ext cx="2773126" cy="485362"/>
          </a:xfrm>
          <a:prstGeom prst="rect">
            <a:avLst/>
          </a:prstGeom>
        </p:spPr>
        <p:txBody>
          <a:bodyPr anchor="t">
            <a:noAutofit/>
          </a:bodyPr>
          <a:lstStyle>
            <a:lvl1pPr marL="0" indent="0" algn="l">
              <a:buNone/>
              <a:defRPr sz="1440" b="0" spc="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Multi-line </a:t>
            </a:r>
            <a:br>
              <a:rPr lang="en-US"/>
            </a:br>
            <a:r>
              <a:rPr lang="en-US"/>
              <a:t>Sub Header</a:t>
            </a:r>
          </a:p>
        </p:txBody>
      </p:sp>
      <p:sp>
        <p:nvSpPr>
          <p:cNvPr id="19" name="First Paragraph">
            <a:extLst>
              <a:ext uri="{FF2B5EF4-FFF2-40B4-BE49-F238E27FC236}">
                <a16:creationId xmlns:a16="http://schemas.microsoft.com/office/drawing/2014/main" id="{A8A8E117-F8FA-9EFC-675D-17033C0814BB}"/>
              </a:ext>
            </a:extLst>
          </p:cNvPr>
          <p:cNvSpPr>
            <a:spLocks noGrp="1"/>
          </p:cNvSpPr>
          <p:nvPr>
            <p:ph type="body" sz="quarter" idx="40" hasCustomPrompt="1"/>
          </p:nvPr>
        </p:nvSpPr>
        <p:spPr>
          <a:xfrm>
            <a:off x="11145762" y="3855719"/>
            <a:ext cx="2773126" cy="2867615"/>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32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aliqua</a:t>
            </a:r>
            <a:r>
              <a:rPr lang="en-US"/>
              <a:t>.</a:t>
            </a:r>
          </a:p>
        </p:txBody>
      </p:sp>
      <p:sp>
        <p:nvSpPr>
          <p:cNvPr id="20" name="First Header">
            <a:extLst>
              <a:ext uri="{FF2B5EF4-FFF2-40B4-BE49-F238E27FC236}">
                <a16:creationId xmlns:a16="http://schemas.microsoft.com/office/drawing/2014/main" id="{5640C9CB-3CB4-61BC-74BE-3B5B27477C51}"/>
              </a:ext>
            </a:extLst>
          </p:cNvPr>
          <p:cNvSpPr>
            <a:spLocks noGrp="1"/>
          </p:cNvSpPr>
          <p:nvPr>
            <p:ph type="body" idx="41" hasCustomPrompt="1"/>
          </p:nvPr>
        </p:nvSpPr>
        <p:spPr>
          <a:xfrm>
            <a:off x="11145762" y="2787125"/>
            <a:ext cx="2773126" cy="365760"/>
          </a:xfrm>
          <a:prstGeom prst="rect">
            <a:avLst/>
          </a:prstGeom>
        </p:spPr>
        <p:txBody>
          <a:bodyPr anchor="b">
            <a:noAutofit/>
          </a:bodyPr>
          <a:lstStyle>
            <a:lvl1pPr marL="0" indent="0" algn="l">
              <a:buNone/>
              <a:defRPr sz="216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Tree>
    <p:extLst>
      <p:ext uri="{BB962C8B-B14F-4D97-AF65-F5344CB8AC3E}">
        <p14:creationId xmlns:p14="http://schemas.microsoft.com/office/powerpoint/2010/main" val="32109308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0/30/30 Content Fea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47F257-11CC-0791-317C-E84E55F66FF5}"/>
              </a:ext>
              <a:ext uri="{C183D7F6-B498-43B3-948B-1728B52AA6E4}">
                <adec:decorative xmlns:adec="http://schemas.microsoft.com/office/drawing/2017/decorative" val="1"/>
              </a:ext>
            </a:extLst>
          </p:cNvPr>
          <p:cNvSpPr/>
          <p:nvPr/>
        </p:nvSpPr>
        <p:spPr>
          <a:xfrm>
            <a:off x="523156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1F57309C-36B5-94F0-FCF5-6335461EA829}"/>
              </a:ext>
              <a:ext uri="{C183D7F6-B498-43B3-948B-1728B52AA6E4}">
                <adec:decorative xmlns:adec="http://schemas.microsoft.com/office/drawing/2017/decorative" val="1"/>
              </a:ext>
            </a:extLst>
          </p:cNvPr>
          <p:cNvSpPr/>
          <p:nvPr/>
        </p:nvSpPr>
        <p:spPr>
          <a:xfrm>
            <a:off x="5394437"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CCED8A57-5DF4-FCDF-9BB7-30039BA107A0}"/>
              </a:ext>
              <a:ext uri="{C183D7F6-B498-43B3-948B-1728B52AA6E4}">
                <adec:decorative xmlns:adec="http://schemas.microsoft.com/office/drawing/2017/decorative" val="1"/>
              </a:ext>
            </a:extLst>
          </p:cNvPr>
          <p:cNvSpPr/>
          <p:nvPr/>
        </p:nvSpPr>
        <p:spPr>
          <a:xfrm>
            <a:off x="9514804"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670B3AC2-8E0D-7E54-7C21-7DF54ED6DC45}"/>
              </a:ext>
              <a:ext uri="{C183D7F6-B498-43B3-948B-1728B52AA6E4}">
                <adec:decorative xmlns:adec="http://schemas.microsoft.com/office/drawing/2017/decorative" val="1"/>
              </a:ext>
            </a:extLst>
          </p:cNvPr>
          <p:cNvSpPr/>
          <p:nvPr/>
        </p:nvSpPr>
        <p:spPr>
          <a:xfrm>
            <a:off x="9677676"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1" name="Rectangle 10">
            <a:extLst>
              <a:ext uri="{FF2B5EF4-FFF2-40B4-BE49-F238E27FC236}">
                <a16:creationId xmlns:a16="http://schemas.microsoft.com/office/drawing/2014/main" id="{E59D67EC-C3C3-69C9-5D04-5B655332F86D}"/>
              </a:ext>
              <a:ext uri="{C183D7F6-B498-43B3-948B-1728B52AA6E4}">
                <adec:decorative xmlns:adec="http://schemas.microsoft.com/office/drawing/2017/decorative" val="1"/>
              </a:ext>
            </a:extLst>
          </p:cNvPr>
          <p:cNvSpPr/>
          <p:nvPr/>
        </p:nvSpPr>
        <p:spPr>
          <a:xfrm>
            <a:off x="94832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0C40A6D1-AE0F-312A-24F2-C0C63B1667C5}"/>
              </a:ext>
              <a:ext uri="{C183D7F6-B498-43B3-948B-1728B52AA6E4}">
                <adec:decorative xmlns:adec="http://schemas.microsoft.com/office/drawing/2017/decorative" val="1"/>
              </a:ext>
            </a:extLst>
          </p:cNvPr>
          <p:cNvSpPr/>
          <p:nvPr/>
        </p:nvSpPr>
        <p:spPr>
          <a:xfrm>
            <a:off x="1111198"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50BD413C-E93E-5193-5C6E-F1CE2A38E004}"/>
              </a:ext>
              <a:ext uri="{C183D7F6-B498-43B3-948B-1728B52AA6E4}">
                <adec:decorative xmlns:adec="http://schemas.microsoft.com/office/drawing/2017/decorative" val="1"/>
              </a:ext>
            </a:extLst>
          </p:cNvPr>
          <p:cNvSpPr/>
          <p:nvPr/>
        </p:nvSpPr>
        <p:spPr>
          <a:xfrm>
            <a:off x="5577840" y="2458862"/>
            <a:ext cx="3474720" cy="618996"/>
          </a:xfrm>
          <a:prstGeom prst="rect">
            <a:avLst/>
          </a:prstGeom>
          <a:gradFill>
            <a:gsLst>
              <a:gs pos="0">
                <a:schemeClr val="accent2">
                  <a:alpha val="0"/>
                </a:schemeClr>
              </a:gs>
              <a:gs pos="60000">
                <a:schemeClr val="accent2">
                  <a:alpha val="60000"/>
                </a:schemeClr>
              </a:gs>
              <a:gs pos="40000">
                <a:schemeClr val="accent2">
                  <a:alpha val="60000"/>
                </a:schemeClr>
              </a:gs>
              <a:gs pos="100000">
                <a:schemeClr val="accent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0" name="Rectangle 19">
            <a:extLst>
              <a:ext uri="{FF2B5EF4-FFF2-40B4-BE49-F238E27FC236}">
                <a16:creationId xmlns:a16="http://schemas.microsoft.com/office/drawing/2014/main" id="{6EA7D43E-B0AA-EE8C-4A6F-11000E0BA481}"/>
              </a:ext>
              <a:ext uri="{C183D7F6-B498-43B3-948B-1728B52AA6E4}">
                <adec:decorative xmlns:adec="http://schemas.microsoft.com/office/drawing/2017/decorative" val="1"/>
              </a:ext>
            </a:extLst>
          </p:cNvPr>
          <p:cNvSpPr/>
          <p:nvPr/>
        </p:nvSpPr>
        <p:spPr>
          <a:xfrm>
            <a:off x="9861079" y="2458862"/>
            <a:ext cx="3474720" cy="618996"/>
          </a:xfrm>
          <a:prstGeom prst="rect">
            <a:avLst/>
          </a:prstGeom>
          <a:gradFill>
            <a:gsLst>
              <a:gs pos="0">
                <a:schemeClr val="accent4">
                  <a:alpha val="0"/>
                </a:schemeClr>
              </a:gs>
              <a:gs pos="40000">
                <a:schemeClr val="accent4">
                  <a:alpha val="70000"/>
                </a:schemeClr>
              </a:gs>
              <a:gs pos="60000">
                <a:schemeClr val="accent4">
                  <a:alpha val="70000"/>
                </a:schemeClr>
              </a:gs>
              <a:gs pos="100000">
                <a:schemeClr val="accent4">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4" name="Rectangle 23">
            <a:extLst>
              <a:ext uri="{FF2B5EF4-FFF2-40B4-BE49-F238E27FC236}">
                <a16:creationId xmlns:a16="http://schemas.microsoft.com/office/drawing/2014/main" id="{5854D571-AC08-F006-DB3D-27CB224DF121}"/>
              </a:ext>
              <a:ext uri="{C183D7F6-B498-43B3-948B-1728B52AA6E4}">
                <adec:decorative xmlns:adec="http://schemas.microsoft.com/office/drawing/2017/decorative" val="1"/>
              </a:ext>
            </a:extLst>
          </p:cNvPr>
          <p:cNvSpPr/>
          <p:nvPr/>
        </p:nvSpPr>
        <p:spPr>
          <a:xfrm>
            <a:off x="1294601" y="2458862"/>
            <a:ext cx="3474720" cy="618996"/>
          </a:xfrm>
          <a:prstGeom prst="rect">
            <a:avLst/>
          </a:prstGeom>
          <a:gradFill>
            <a:gsLst>
              <a:gs pos="0">
                <a:schemeClr val="accent1">
                  <a:alpha val="0"/>
                </a:schemeClr>
              </a:gs>
              <a:gs pos="60000">
                <a:schemeClr val="accent1">
                  <a:alpha val="70000"/>
                </a:schemeClr>
              </a:gs>
              <a:gs pos="43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1" name="Footer Placeholder">
            <a:extLst>
              <a:ext uri="{FF2B5EF4-FFF2-40B4-BE49-F238E27FC236}">
                <a16:creationId xmlns:a16="http://schemas.microsoft.com/office/drawing/2014/main" id="{A6323DCC-2624-3419-5489-8D75ACA6CB1A}"/>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endParaRPr lang="en-US"/>
          </a:p>
        </p:txBody>
      </p:sp>
      <p:sp>
        <p:nvSpPr>
          <p:cNvPr id="23" name="Slide Number">
            <a:extLst>
              <a:ext uri="{FF2B5EF4-FFF2-40B4-BE49-F238E27FC236}">
                <a16:creationId xmlns:a16="http://schemas.microsoft.com/office/drawing/2014/main" id="{03A077D3-9B36-6E8B-4237-08B9B48AA410}"/>
              </a:ext>
            </a:extLst>
          </p:cNvPr>
          <p:cNvSpPr>
            <a:spLocks noGrp="1"/>
          </p:cNvSpPr>
          <p:nvPr>
            <p:ph type="sldNum" sz="quarter" idx="21"/>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7" name="Subtitle">
            <a:extLst>
              <a:ext uri="{FF2B5EF4-FFF2-40B4-BE49-F238E27FC236}">
                <a16:creationId xmlns:a16="http://schemas.microsoft.com/office/drawing/2014/main" id="{DC6DDD86-4E68-6DDE-CE26-7CAC08511C4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14" name="First Header">
            <a:extLst>
              <a:ext uri="{FF2B5EF4-FFF2-40B4-BE49-F238E27FC236}">
                <a16:creationId xmlns:a16="http://schemas.microsoft.com/office/drawing/2014/main" id="{8E60DD6C-CA18-DB71-0F4B-17A05838D863}"/>
              </a:ext>
            </a:extLst>
          </p:cNvPr>
          <p:cNvSpPr>
            <a:spLocks noGrp="1"/>
          </p:cNvSpPr>
          <p:nvPr>
            <p:ph type="body" sz="quarter" idx="14" hasCustomPrompt="1"/>
          </p:nvPr>
        </p:nvSpPr>
        <p:spPr>
          <a:xfrm>
            <a:off x="1294601"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#1</a:t>
            </a:r>
          </a:p>
        </p:txBody>
      </p:sp>
      <p:sp>
        <p:nvSpPr>
          <p:cNvPr id="17" name="First Paragraph">
            <a:extLst>
              <a:ext uri="{FF2B5EF4-FFF2-40B4-BE49-F238E27FC236}">
                <a16:creationId xmlns:a16="http://schemas.microsoft.com/office/drawing/2014/main" id="{28F7C8D2-0C83-9A25-58E8-42B41643F192}"/>
              </a:ext>
            </a:extLst>
          </p:cNvPr>
          <p:cNvSpPr>
            <a:spLocks noGrp="1"/>
          </p:cNvSpPr>
          <p:nvPr>
            <p:ph type="body" sz="quarter" idx="12" hasCustomPrompt="1"/>
          </p:nvPr>
        </p:nvSpPr>
        <p:spPr>
          <a:xfrm>
            <a:off x="1292132"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Second Header">
            <a:extLst>
              <a:ext uri="{FF2B5EF4-FFF2-40B4-BE49-F238E27FC236}">
                <a16:creationId xmlns:a16="http://schemas.microsoft.com/office/drawing/2014/main" id="{7F67D14C-5F64-B5BF-48A2-CBF65B7F5647}"/>
              </a:ext>
            </a:extLst>
          </p:cNvPr>
          <p:cNvSpPr>
            <a:spLocks noGrp="1"/>
          </p:cNvSpPr>
          <p:nvPr>
            <p:ph type="body" sz="quarter" idx="15" hasCustomPrompt="1"/>
          </p:nvPr>
        </p:nvSpPr>
        <p:spPr>
          <a:xfrm>
            <a:off x="5577840"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#2</a:t>
            </a:r>
          </a:p>
        </p:txBody>
      </p:sp>
      <p:sp>
        <p:nvSpPr>
          <p:cNvPr id="18" name="Second Paragraph">
            <a:extLst>
              <a:ext uri="{FF2B5EF4-FFF2-40B4-BE49-F238E27FC236}">
                <a16:creationId xmlns:a16="http://schemas.microsoft.com/office/drawing/2014/main" id="{A03B78BF-F65A-11FD-350F-F4CAF4D1AB84}"/>
              </a:ext>
            </a:extLst>
          </p:cNvPr>
          <p:cNvSpPr>
            <a:spLocks noGrp="1"/>
          </p:cNvSpPr>
          <p:nvPr>
            <p:ph type="body" sz="quarter" idx="17" hasCustomPrompt="1"/>
          </p:nvPr>
        </p:nvSpPr>
        <p:spPr>
          <a:xfrm>
            <a:off x="5575371"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6" name="Third Header">
            <a:extLst>
              <a:ext uri="{FF2B5EF4-FFF2-40B4-BE49-F238E27FC236}">
                <a16:creationId xmlns:a16="http://schemas.microsoft.com/office/drawing/2014/main" id="{0DB493B1-0955-E663-B582-1C7E16F3A7DC}"/>
              </a:ext>
            </a:extLst>
          </p:cNvPr>
          <p:cNvSpPr>
            <a:spLocks noGrp="1"/>
          </p:cNvSpPr>
          <p:nvPr>
            <p:ph type="body" sz="quarter" idx="16" hasCustomPrompt="1"/>
          </p:nvPr>
        </p:nvSpPr>
        <p:spPr>
          <a:xfrm>
            <a:off x="9861079"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#3</a:t>
            </a:r>
          </a:p>
        </p:txBody>
      </p:sp>
      <p:sp>
        <p:nvSpPr>
          <p:cNvPr id="19" name="Third Paragraph">
            <a:extLst>
              <a:ext uri="{FF2B5EF4-FFF2-40B4-BE49-F238E27FC236}">
                <a16:creationId xmlns:a16="http://schemas.microsoft.com/office/drawing/2014/main" id="{1BD93CC4-32E2-D2E4-D6A2-11966E56C106}"/>
              </a:ext>
            </a:extLst>
          </p:cNvPr>
          <p:cNvSpPr>
            <a:spLocks noGrp="1"/>
          </p:cNvSpPr>
          <p:nvPr>
            <p:ph type="body" sz="quarter" idx="18" hasCustomPrompt="1"/>
          </p:nvPr>
        </p:nvSpPr>
        <p:spPr>
          <a:xfrm>
            <a:off x="9858610"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5" name="ArcBest Icon">
            <a:extLst>
              <a:ext uri="{FF2B5EF4-FFF2-40B4-BE49-F238E27FC236}">
                <a16:creationId xmlns:a16="http://schemas.microsoft.com/office/drawing/2014/main" id="{9E317296-B1C3-758F-8012-0FA437A534FD}"/>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2222493832"/>
      </p:ext>
    </p:extLst>
  </p:cSld>
  <p:clrMapOvr>
    <a:masterClrMapping/>
  </p:clrMapOvr>
  <p:hf sldNum="0" hdr="0" ftr="0" dt="0"/>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50/5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C429A8-5C96-2CEC-0C99-BE9DB845DC0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A2DA365A-44B9-4F3B-B439-D216DC5C372B}"/>
              </a:ext>
              <a:ext uri="{C183D7F6-B498-43B3-948B-1728B52AA6E4}">
                <adec:decorative xmlns:adec="http://schemas.microsoft.com/office/drawing/2017/decorative" val="1"/>
              </a:ext>
            </a:extLst>
          </p:cNvPr>
          <p:cNvSpPr/>
          <p:nvPr/>
        </p:nvSpPr>
        <p:spPr>
          <a:xfrm>
            <a:off x="605511" y="1810514"/>
            <a:ext cx="662465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050F5AA7-95F5-3A9A-4496-9D2A8BAD7CFF}"/>
              </a:ext>
              <a:ext uri="{C183D7F6-B498-43B3-948B-1728B52AA6E4}">
                <adec:decorative xmlns:adec="http://schemas.microsoft.com/office/drawing/2017/decorative" val="1"/>
              </a:ext>
            </a:extLst>
          </p:cNvPr>
          <p:cNvSpPr/>
          <p:nvPr/>
        </p:nvSpPr>
        <p:spPr>
          <a:xfrm>
            <a:off x="7397530" y="1810514"/>
            <a:ext cx="6627359"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Footer Placeholder">
            <a:extLst>
              <a:ext uri="{FF2B5EF4-FFF2-40B4-BE49-F238E27FC236}">
                <a16:creationId xmlns:a16="http://schemas.microsoft.com/office/drawing/2014/main" id="{F21284CE-DFAF-1E74-3B5D-438DC9B82A49}"/>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46E0D73D-E9CD-DBF1-1FD9-358B6C8A8DB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0" name="Title">
            <a:extLst>
              <a:ext uri="{FF2B5EF4-FFF2-40B4-BE49-F238E27FC236}">
                <a16:creationId xmlns:a16="http://schemas.microsoft.com/office/drawing/2014/main" id="{58520C09-A13A-34DE-6A3B-CE1902591E64}"/>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3" name="First Paragraph">
            <a:extLst>
              <a:ext uri="{FF2B5EF4-FFF2-40B4-BE49-F238E27FC236}">
                <a16:creationId xmlns:a16="http://schemas.microsoft.com/office/drawing/2014/main" id="{6699C132-71FE-F7B0-9D1D-A8E82375D868}"/>
              </a:ext>
            </a:extLst>
          </p:cNvPr>
          <p:cNvSpPr>
            <a:spLocks noGrp="1"/>
          </p:cNvSpPr>
          <p:nvPr>
            <p:ph type="body" sz="quarter" idx="12" hasCustomPrompt="1"/>
          </p:nvPr>
        </p:nvSpPr>
        <p:spPr>
          <a:xfrm>
            <a:off x="1010014" y="2196611"/>
            <a:ext cx="5846298" cy="462153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Second Paragraph">
            <a:extLst>
              <a:ext uri="{FF2B5EF4-FFF2-40B4-BE49-F238E27FC236}">
                <a16:creationId xmlns:a16="http://schemas.microsoft.com/office/drawing/2014/main" id="{BE292DBE-5E3B-6E35-312E-C5201A1237CA}"/>
              </a:ext>
            </a:extLst>
          </p:cNvPr>
          <p:cNvSpPr>
            <a:spLocks noGrp="1"/>
          </p:cNvSpPr>
          <p:nvPr>
            <p:ph type="body" sz="quarter" idx="13" hasCustomPrompt="1"/>
          </p:nvPr>
        </p:nvSpPr>
        <p:spPr>
          <a:xfrm>
            <a:off x="7765367" y="2196611"/>
            <a:ext cx="5846298" cy="462153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181708126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50/5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4FDC63-D232-33C2-B65C-56EE760A4F29}"/>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49A46958-2AA8-AE20-B570-63D7AD843020}"/>
              </a:ext>
              <a:ext uri="{C183D7F6-B498-43B3-948B-1728B52AA6E4}">
                <adec:decorative xmlns:adec="http://schemas.microsoft.com/office/drawing/2017/decorative" val="1"/>
              </a:ext>
            </a:extLst>
          </p:cNvPr>
          <p:cNvSpPr/>
          <p:nvPr/>
        </p:nvSpPr>
        <p:spPr>
          <a:xfrm>
            <a:off x="605511" y="1810514"/>
            <a:ext cx="662465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4B35FB79-C9C8-2B53-1538-E497C8B37EA0}"/>
              </a:ext>
              <a:ext uri="{C183D7F6-B498-43B3-948B-1728B52AA6E4}">
                <adec:decorative xmlns:adec="http://schemas.microsoft.com/office/drawing/2017/decorative" val="1"/>
              </a:ext>
            </a:extLst>
          </p:cNvPr>
          <p:cNvSpPr/>
          <p:nvPr/>
        </p:nvSpPr>
        <p:spPr>
          <a:xfrm>
            <a:off x="7397530" y="1810514"/>
            <a:ext cx="6627359"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Footer Placeholder">
            <a:extLst>
              <a:ext uri="{FF2B5EF4-FFF2-40B4-BE49-F238E27FC236}">
                <a16:creationId xmlns:a16="http://schemas.microsoft.com/office/drawing/2014/main" id="{245319AC-CA43-3350-68B7-23819F807CB7}"/>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706545FA-CBF5-E51D-4D55-BB15B23BCF4F}"/>
              </a:ext>
            </a:extLst>
          </p:cNvPr>
          <p:cNvSpPr>
            <a:spLocks noGrp="1"/>
          </p:cNvSpPr>
          <p:nvPr>
            <p:ph type="sldNum" sz="quarter" idx="18"/>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 name="Title">
            <a:extLst>
              <a:ext uri="{FF2B5EF4-FFF2-40B4-BE49-F238E27FC236}">
                <a16:creationId xmlns:a16="http://schemas.microsoft.com/office/drawing/2014/main" id="{0C078B2E-D529-4E5A-F88B-AA6FAFD5FC89}"/>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First Header">
            <a:extLst>
              <a:ext uri="{FF2B5EF4-FFF2-40B4-BE49-F238E27FC236}">
                <a16:creationId xmlns:a16="http://schemas.microsoft.com/office/drawing/2014/main" id="{1C41C6F2-C914-BC26-5120-70271E5E201A}"/>
              </a:ext>
            </a:extLst>
          </p:cNvPr>
          <p:cNvSpPr>
            <a:spLocks noGrp="1"/>
          </p:cNvSpPr>
          <p:nvPr>
            <p:ph type="body" idx="1" hasCustomPrompt="1"/>
          </p:nvPr>
        </p:nvSpPr>
        <p:spPr>
          <a:xfrm>
            <a:off x="1007747" y="2194560"/>
            <a:ext cx="5850254"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First Paragraph">
            <a:extLst>
              <a:ext uri="{FF2B5EF4-FFF2-40B4-BE49-F238E27FC236}">
                <a16:creationId xmlns:a16="http://schemas.microsoft.com/office/drawing/2014/main" id="{0E1F5077-E6F6-3A00-F268-9CDA5B5E7F88}"/>
              </a:ext>
            </a:extLst>
          </p:cNvPr>
          <p:cNvSpPr>
            <a:spLocks noGrp="1"/>
          </p:cNvSpPr>
          <p:nvPr>
            <p:ph type="body" sz="quarter" idx="12" hasCustomPrompt="1"/>
          </p:nvPr>
        </p:nvSpPr>
        <p:spPr>
          <a:xfrm>
            <a:off x="1007748" y="2732723"/>
            <a:ext cx="5850254"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econd Header">
            <a:extLst>
              <a:ext uri="{FF2B5EF4-FFF2-40B4-BE49-F238E27FC236}">
                <a16:creationId xmlns:a16="http://schemas.microsoft.com/office/drawing/2014/main" id="{ED898FF4-9E83-E9C1-B3F9-F1A8E9F7C25A}"/>
              </a:ext>
            </a:extLst>
          </p:cNvPr>
          <p:cNvSpPr>
            <a:spLocks noGrp="1"/>
          </p:cNvSpPr>
          <p:nvPr>
            <p:ph type="body" sz="quarter" idx="3" hasCustomPrompt="1"/>
          </p:nvPr>
        </p:nvSpPr>
        <p:spPr>
          <a:xfrm>
            <a:off x="7772400" y="2194560"/>
            <a:ext cx="5854066"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0" name="Second Paragraph">
            <a:extLst>
              <a:ext uri="{FF2B5EF4-FFF2-40B4-BE49-F238E27FC236}">
                <a16:creationId xmlns:a16="http://schemas.microsoft.com/office/drawing/2014/main" id="{F4088B95-B411-5BD6-5FB5-74ACD5255F4A}"/>
              </a:ext>
            </a:extLst>
          </p:cNvPr>
          <p:cNvSpPr>
            <a:spLocks noGrp="1"/>
          </p:cNvSpPr>
          <p:nvPr>
            <p:ph type="body" sz="quarter" idx="13" hasCustomPrompt="1"/>
          </p:nvPr>
        </p:nvSpPr>
        <p:spPr>
          <a:xfrm>
            <a:off x="7776211" y="2732723"/>
            <a:ext cx="5850254" cy="4227197"/>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2727878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50/50 - 4 Box Gri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D5B240-C535-D3D8-F34C-80F6A3BB31EE}"/>
              </a:ext>
              <a:ext uri="{C183D7F6-B498-43B3-948B-1728B52AA6E4}">
                <adec:decorative xmlns:adec="http://schemas.microsoft.com/office/drawing/2017/decorative" val="1"/>
              </a:ext>
            </a:extLst>
          </p:cNvPr>
          <p:cNvSpPr/>
          <p:nvPr/>
        </p:nvSpPr>
        <p:spPr>
          <a:xfrm>
            <a:off x="441959" y="1645920"/>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C1A6458F-02F7-ED0B-3359-F0F6E38746E8}"/>
              </a:ext>
              <a:ext uri="{C183D7F6-B498-43B3-948B-1728B52AA6E4}">
                <adec:decorative xmlns:adec="http://schemas.microsoft.com/office/drawing/2017/decorative" val="1"/>
              </a:ext>
            </a:extLst>
          </p:cNvPr>
          <p:cNvSpPr/>
          <p:nvPr/>
        </p:nvSpPr>
        <p:spPr>
          <a:xfrm>
            <a:off x="605513" y="1810512"/>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7DA4C06D-AE0D-56ED-E4CF-EB1D4305DAAB}"/>
              </a:ext>
              <a:ext uri="{C183D7F6-B498-43B3-948B-1728B52AA6E4}">
                <adec:decorative xmlns:adec="http://schemas.microsoft.com/office/drawing/2017/decorative" val="1"/>
              </a:ext>
            </a:extLst>
          </p:cNvPr>
          <p:cNvSpPr/>
          <p:nvPr/>
        </p:nvSpPr>
        <p:spPr>
          <a:xfrm>
            <a:off x="7690982"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6" name="Rectangle 5">
            <a:extLst>
              <a:ext uri="{FF2B5EF4-FFF2-40B4-BE49-F238E27FC236}">
                <a16:creationId xmlns:a16="http://schemas.microsoft.com/office/drawing/2014/main" id="{504D2EDB-B2F4-22E1-AAF8-DAA931DFB6BF}"/>
              </a:ext>
              <a:ext uri="{C183D7F6-B498-43B3-948B-1728B52AA6E4}">
                <adec:decorative xmlns:adec="http://schemas.microsoft.com/office/drawing/2017/decorative" val="1"/>
              </a:ext>
            </a:extLst>
          </p:cNvPr>
          <p:cNvSpPr/>
          <p:nvPr/>
        </p:nvSpPr>
        <p:spPr>
          <a:xfrm>
            <a:off x="7861450"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2469F968-172C-3009-DFC7-1E5550E7F43F}"/>
              </a:ext>
              <a:ext uri="{C183D7F6-B498-43B3-948B-1728B52AA6E4}">
                <adec:decorative xmlns:adec="http://schemas.microsoft.com/office/drawing/2017/decorative" val="1"/>
              </a:ext>
            </a:extLst>
          </p:cNvPr>
          <p:cNvSpPr/>
          <p:nvPr/>
        </p:nvSpPr>
        <p:spPr>
          <a:xfrm>
            <a:off x="7690982"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7861450"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23" name="First Featured Content">
            <a:extLst>
              <a:ext uri="{FF2B5EF4-FFF2-40B4-BE49-F238E27FC236}">
                <a16:creationId xmlns:a16="http://schemas.microsoft.com/office/drawing/2014/main" id="{6413FB09-08D4-FA32-E6C1-46A9065E8194}"/>
              </a:ext>
            </a:extLst>
          </p:cNvPr>
          <p:cNvSpPr>
            <a:spLocks noGrp="1"/>
          </p:cNvSpPr>
          <p:nvPr>
            <p:ph type="body" idx="20" hasCustomPrompt="1"/>
          </p:nvPr>
        </p:nvSpPr>
        <p:spPr>
          <a:xfrm>
            <a:off x="8137028" y="2541019"/>
            <a:ext cx="2414015" cy="1604698"/>
          </a:xfrm>
          <a:prstGeom prst="rect">
            <a:avLst/>
          </a:prstGeom>
          <a:gradFill flip="none" rotWithShape="1">
            <a:gsLst>
              <a:gs pos="100000">
                <a:schemeClr val="accent4"/>
              </a:gs>
              <a:gs pos="0">
                <a:schemeClr val="accent4">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indent="0" algn="ctr" defTabSz="1755473">
              <a:lnSpc>
                <a:spcPts val="2102"/>
              </a:lnSpc>
              <a:buNone/>
            </a:pPr>
            <a:r>
              <a:rPr lang="en-US"/>
              <a:t>Content </a:t>
            </a:r>
            <a:br>
              <a:rPr lang="en-US"/>
            </a:br>
            <a:r>
              <a:rPr lang="en-US"/>
              <a:t>feature area #1</a:t>
            </a:r>
          </a:p>
        </p:txBody>
      </p:sp>
      <p:sp>
        <p:nvSpPr>
          <p:cNvPr id="24" name="Second Featured Content">
            <a:extLst>
              <a:ext uri="{FF2B5EF4-FFF2-40B4-BE49-F238E27FC236}">
                <a16:creationId xmlns:a16="http://schemas.microsoft.com/office/drawing/2014/main" id="{0DE4F705-55B1-EDCF-B68E-0903C4F6F880}"/>
              </a:ext>
            </a:extLst>
          </p:cNvPr>
          <p:cNvSpPr>
            <a:spLocks noGrp="1"/>
          </p:cNvSpPr>
          <p:nvPr>
            <p:ph type="body" idx="21" hasCustomPrompt="1"/>
          </p:nvPr>
        </p:nvSpPr>
        <p:spPr>
          <a:xfrm>
            <a:off x="10786552" y="2541019"/>
            <a:ext cx="2414015" cy="1604698"/>
          </a:xfrm>
          <a:prstGeom prst="rect">
            <a:avLst/>
          </a:prstGeom>
          <a:gradFill flip="none" rotWithShape="1">
            <a:gsLst>
              <a:gs pos="99000">
                <a:schemeClr val="accent3">
                  <a:alpha val="70000"/>
                </a:schemeClr>
              </a:gs>
              <a:gs pos="0">
                <a:schemeClr val="accent3">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755473">
              <a:lnSpc>
                <a:spcPts val="2102"/>
              </a:lnSpc>
            </a:pPr>
            <a:r>
              <a:rPr lang="en-US"/>
              <a:t>Content </a:t>
            </a:r>
            <a:br>
              <a:rPr lang="en-US"/>
            </a:br>
            <a:r>
              <a:rPr lang="en-US"/>
              <a:t>feature area #2</a:t>
            </a:r>
          </a:p>
        </p:txBody>
      </p:sp>
      <p:sp>
        <p:nvSpPr>
          <p:cNvPr id="26" name="Third Featured Content">
            <a:extLst>
              <a:ext uri="{FF2B5EF4-FFF2-40B4-BE49-F238E27FC236}">
                <a16:creationId xmlns:a16="http://schemas.microsoft.com/office/drawing/2014/main" id="{25EDDB44-ACE5-1E2E-4B21-F9B842238648}"/>
              </a:ext>
            </a:extLst>
          </p:cNvPr>
          <p:cNvSpPr>
            <a:spLocks noGrp="1"/>
          </p:cNvSpPr>
          <p:nvPr>
            <p:ph type="body" idx="23" hasCustomPrompt="1"/>
          </p:nvPr>
        </p:nvSpPr>
        <p:spPr>
          <a:xfrm>
            <a:off x="8137028" y="4374317"/>
            <a:ext cx="2414015" cy="1604698"/>
          </a:xfrm>
          <a:prstGeom prst="rect">
            <a:avLst/>
          </a:prstGeom>
          <a:gradFill flip="none" rotWithShape="1">
            <a:gsLst>
              <a:gs pos="100000">
                <a:schemeClr val="accent2">
                  <a:alpha val="70000"/>
                </a:schemeClr>
              </a:gs>
              <a:gs pos="0">
                <a:schemeClr val="accent2">
                  <a:alpha val="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lvl1pPr marL="0" indent="0" algn="ctr">
              <a:buNone/>
              <a:defRPr lang="en-US" sz="1680" spc="-58">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755473">
              <a:lnSpc>
                <a:spcPts val="2102"/>
              </a:lnSpc>
            </a:pPr>
            <a:r>
              <a:rPr lang="en-US"/>
              <a:t>Content </a:t>
            </a:r>
            <a:br>
              <a:rPr lang="en-US"/>
            </a:br>
            <a:r>
              <a:rPr lang="en-US"/>
              <a:t>feature area #3</a:t>
            </a:r>
          </a:p>
        </p:txBody>
      </p:sp>
      <p:sp>
        <p:nvSpPr>
          <p:cNvPr id="25" name="Fourth Featured Content">
            <a:extLst>
              <a:ext uri="{FF2B5EF4-FFF2-40B4-BE49-F238E27FC236}">
                <a16:creationId xmlns:a16="http://schemas.microsoft.com/office/drawing/2014/main" id="{0317BC15-EF8B-440D-BD78-453A48017A8A}"/>
              </a:ext>
            </a:extLst>
          </p:cNvPr>
          <p:cNvSpPr>
            <a:spLocks noGrp="1"/>
          </p:cNvSpPr>
          <p:nvPr>
            <p:ph type="body" idx="22" hasCustomPrompt="1"/>
          </p:nvPr>
        </p:nvSpPr>
        <p:spPr>
          <a:xfrm>
            <a:off x="10786552" y="4374317"/>
            <a:ext cx="2414015" cy="1604698"/>
          </a:xfrm>
          <a:prstGeom prst="rect">
            <a:avLst/>
          </a:prstGeom>
          <a:gradFill flip="none" rotWithShape="1">
            <a:gsLst>
              <a:gs pos="99000">
                <a:schemeClr val="accent1">
                  <a:alpha val="70000"/>
                </a:schemeClr>
              </a:gs>
              <a:gs pos="0">
                <a:schemeClr val="accent1">
                  <a:alpha val="20000"/>
                </a:schemeClr>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lvl1pPr marL="0" indent="0" algn="ctr">
              <a:buNone/>
              <a:defRPr lang="en-US" sz="1680" spc="-58"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indent="0" algn="ctr" defTabSz="1755473">
              <a:lnSpc>
                <a:spcPts val="2102"/>
              </a:lnSpc>
              <a:buNone/>
            </a:pPr>
            <a:r>
              <a:rPr lang="en-US"/>
              <a:t>Content </a:t>
            </a:r>
            <a:br>
              <a:rPr lang="en-US"/>
            </a:br>
            <a:r>
              <a:rPr lang="en-US"/>
              <a:t>feature area #4</a:t>
            </a:r>
          </a:p>
        </p:txBody>
      </p:sp>
      <p:sp>
        <p:nvSpPr>
          <p:cNvPr id="28" name="Footer Placeholder">
            <a:extLst>
              <a:ext uri="{FF2B5EF4-FFF2-40B4-BE49-F238E27FC236}">
                <a16:creationId xmlns:a16="http://schemas.microsoft.com/office/drawing/2014/main" id="{150612C0-6522-B3DD-A3E6-CEF205BBEE74}"/>
              </a:ext>
              <a:ext uri="{C183D7F6-B498-43B3-948B-1728B52AA6E4}">
                <adec:decorative xmlns:adec="http://schemas.microsoft.com/office/drawing/2017/decorative" val="1"/>
              </a:ext>
            </a:extLst>
          </p:cNvPr>
          <p:cNvSpPr>
            <a:spLocks noGrp="1"/>
          </p:cNvSpPr>
          <p:nvPr>
            <p:ph type="ftr" sz="quarter" idx="24"/>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0" name="Slide Number">
            <a:extLst>
              <a:ext uri="{FF2B5EF4-FFF2-40B4-BE49-F238E27FC236}">
                <a16:creationId xmlns:a16="http://schemas.microsoft.com/office/drawing/2014/main" id="{D802712B-6D8E-BBFF-775A-1C52ED069EFD}"/>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1005842" y="2194560"/>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1005840" y="2570317"/>
            <a:ext cx="6308188" cy="8059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 name="Second Header">
            <a:extLst>
              <a:ext uri="{FF2B5EF4-FFF2-40B4-BE49-F238E27FC236}">
                <a16:creationId xmlns:a16="http://schemas.microsoft.com/office/drawing/2014/main" id="{0268EC7B-DC0C-97CC-E954-876F2B7262A0}"/>
              </a:ext>
            </a:extLst>
          </p:cNvPr>
          <p:cNvSpPr>
            <a:spLocks noGrp="1"/>
          </p:cNvSpPr>
          <p:nvPr>
            <p:ph type="body" idx="16" hasCustomPrompt="1"/>
          </p:nvPr>
        </p:nvSpPr>
        <p:spPr>
          <a:xfrm>
            <a:off x="1005842" y="3685735"/>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4" name="Second Paragraph">
            <a:extLst>
              <a:ext uri="{FF2B5EF4-FFF2-40B4-BE49-F238E27FC236}">
                <a16:creationId xmlns:a16="http://schemas.microsoft.com/office/drawing/2014/main" id="{FBCC5FE4-2F9B-3E32-EE15-E6394229B91D}"/>
              </a:ext>
            </a:extLst>
          </p:cNvPr>
          <p:cNvSpPr>
            <a:spLocks noGrp="1"/>
          </p:cNvSpPr>
          <p:nvPr>
            <p:ph type="body" sz="quarter" idx="17" hasCustomPrompt="1"/>
          </p:nvPr>
        </p:nvSpPr>
        <p:spPr>
          <a:xfrm>
            <a:off x="1005840" y="4061492"/>
            <a:ext cx="6308188" cy="8059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Third Header">
            <a:extLst>
              <a:ext uri="{FF2B5EF4-FFF2-40B4-BE49-F238E27FC236}">
                <a16:creationId xmlns:a16="http://schemas.microsoft.com/office/drawing/2014/main" id="{D670A10E-F5D5-81F5-FFED-91E90B1C183E}"/>
              </a:ext>
            </a:extLst>
          </p:cNvPr>
          <p:cNvSpPr>
            <a:spLocks noGrp="1"/>
          </p:cNvSpPr>
          <p:nvPr>
            <p:ph type="body" idx="18" hasCustomPrompt="1"/>
          </p:nvPr>
        </p:nvSpPr>
        <p:spPr>
          <a:xfrm>
            <a:off x="1005842" y="5186288"/>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6" name="Third Paragraph">
            <a:extLst>
              <a:ext uri="{FF2B5EF4-FFF2-40B4-BE49-F238E27FC236}">
                <a16:creationId xmlns:a16="http://schemas.microsoft.com/office/drawing/2014/main" id="{30109B26-C872-D4BB-E8FA-EF39D874E569}"/>
              </a:ext>
            </a:extLst>
          </p:cNvPr>
          <p:cNvSpPr>
            <a:spLocks noGrp="1"/>
          </p:cNvSpPr>
          <p:nvPr>
            <p:ph type="body" sz="quarter" idx="19" hasCustomPrompt="1"/>
          </p:nvPr>
        </p:nvSpPr>
        <p:spPr>
          <a:xfrm>
            <a:off x="1005840" y="5562045"/>
            <a:ext cx="6308188" cy="8059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80914117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50/50 Call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0DEAEB-6D4A-8732-793D-06D70C2BECDC}"/>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575E8550-6442-3151-0983-030F19F1367A}"/>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409A0564-CDBE-4F0E-AFA4-E8686A2AAED0}"/>
              </a:ext>
              <a:ext uri="{C183D7F6-B498-43B3-948B-1728B52AA6E4}">
                <adec:decorative xmlns:adec="http://schemas.microsoft.com/office/drawing/2017/decorative" val="1"/>
              </a:ext>
            </a:extLst>
          </p:cNvPr>
          <p:cNvSpPr/>
          <p:nvPr/>
        </p:nvSpPr>
        <p:spPr>
          <a:xfrm>
            <a:off x="1007013"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11" name="Rectangle 10">
            <a:extLst>
              <a:ext uri="{FF2B5EF4-FFF2-40B4-BE49-F238E27FC236}">
                <a16:creationId xmlns:a16="http://schemas.microsoft.com/office/drawing/2014/main" id="{F3FB4BB2-578A-B9C6-CEDD-A48B56AB02A0}"/>
              </a:ext>
              <a:ext uri="{C183D7F6-B498-43B3-948B-1728B52AA6E4}">
                <adec:decorative xmlns:adec="http://schemas.microsoft.com/office/drawing/2017/decorative" val="1"/>
              </a:ext>
            </a:extLst>
          </p:cNvPr>
          <p:cNvSpPr/>
          <p:nvPr/>
        </p:nvSpPr>
        <p:spPr>
          <a:xfrm>
            <a:off x="1177481"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2469F968-172C-3009-DFC7-1E5550E7F43F}"/>
              </a:ext>
              <a:ext uri="{C183D7F6-B498-43B3-948B-1728B52AA6E4}">
                <adec:decorative xmlns:adec="http://schemas.microsoft.com/office/drawing/2017/decorative" val="1"/>
              </a:ext>
            </a:extLst>
          </p:cNvPr>
          <p:cNvSpPr/>
          <p:nvPr/>
        </p:nvSpPr>
        <p:spPr>
          <a:xfrm>
            <a:off x="1007013" y="2187525"/>
            <a:ext cx="5942428" cy="4180450"/>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1177481" y="2326131"/>
            <a:ext cx="5601491" cy="3891790"/>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b="1">
              <a:solidFill>
                <a:srgbClr val="0E4069"/>
              </a:solidFill>
              <a:latin typeface="Work Sans SemiBold" pitchFamily="2" charset="77"/>
            </a:endParaRPr>
          </a:p>
        </p:txBody>
      </p:sp>
      <p:sp>
        <p:nvSpPr>
          <p:cNvPr id="24" name="Footer Placeholder">
            <a:extLst>
              <a:ext uri="{FF2B5EF4-FFF2-40B4-BE49-F238E27FC236}">
                <a16:creationId xmlns:a16="http://schemas.microsoft.com/office/drawing/2014/main" id="{52D4D4C7-853A-6088-4C58-C143A0F9F42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6" name="Slide Number">
            <a:extLst>
              <a:ext uri="{FF2B5EF4-FFF2-40B4-BE49-F238E27FC236}">
                <a16:creationId xmlns:a16="http://schemas.microsoft.com/office/drawing/2014/main" id="{1B9C3FBB-BD29-6C92-B7EF-BAA3D3473162}"/>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2" name="Sub Title">
            <a:extLst>
              <a:ext uri="{FF2B5EF4-FFF2-40B4-BE49-F238E27FC236}">
                <a16:creationId xmlns:a16="http://schemas.microsoft.com/office/drawing/2014/main" id="{B1656B5A-C7E3-CDBA-B5C1-4A5DBCF923C8}"/>
              </a:ext>
            </a:extLst>
          </p:cNvPr>
          <p:cNvSpPr>
            <a:spLocks noGrp="1"/>
          </p:cNvSpPr>
          <p:nvPr>
            <p:ph type="body" idx="13" hasCustomPrompt="1"/>
          </p:nvPr>
        </p:nvSpPr>
        <p:spPr>
          <a:xfrm>
            <a:off x="1371600" y="2560320"/>
            <a:ext cx="5237638" cy="3429000"/>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7315200" y="2194560"/>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7315199" y="2562750"/>
            <a:ext cx="6308188" cy="813497"/>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 name="Second Header">
            <a:extLst>
              <a:ext uri="{FF2B5EF4-FFF2-40B4-BE49-F238E27FC236}">
                <a16:creationId xmlns:a16="http://schemas.microsoft.com/office/drawing/2014/main" id="{0268EC7B-DC0C-97CC-E954-876F2B7262A0}"/>
              </a:ext>
            </a:extLst>
          </p:cNvPr>
          <p:cNvSpPr>
            <a:spLocks noGrp="1"/>
          </p:cNvSpPr>
          <p:nvPr>
            <p:ph type="body" idx="16" hasCustomPrompt="1"/>
          </p:nvPr>
        </p:nvSpPr>
        <p:spPr>
          <a:xfrm>
            <a:off x="7315200" y="3685735"/>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4" name="Second Paragraph">
            <a:extLst>
              <a:ext uri="{FF2B5EF4-FFF2-40B4-BE49-F238E27FC236}">
                <a16:creationId xmlns:a16="http://schemas.microsoft.com/office/drawing/2014/main" id="{FBCC5FE4-2F9B-3E32-EE15-E6394229B91D}"/>
              </a:ext>
            </a:extLst>
          </p:cNvPr>
          <p:cNvSpPr>
            <a:spLocks noGrp="1"/>
          </p:cNvSpPr>
          <p:nvPr>
            <p:ph type="body" sz="quarter" idx="17" hasCustomPrompt="1"/>
          </p:nvPr>
        </p:nvSpPr>
        <p:spPr>
          <a:xfrm>
            <a:off x="7315199" y="4053925"/>
            <a:ext cx="6308188" cy="813497"/>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Third Header">
            <a:extLst>
              <a:ext uri="{FF2B5EF4-FFF2-40B4-BE49-F238E27FC236}">
                <a16:creationId xmlns:a16="http://schemas.microsoft.com/office/drawing/2014/main" id="{D670A10E-F5D5-81F5-FFED-91E90B1C183E}"/>
              </a:ext>
            </a:extLst>
          </p:cNvPr>
          <p:cNvSpPr>
            <a:spLocks noGrp="1"/>
          </p:cNvSpPr>
          <p:nvPr>
            <p:ph type="body" idx="18" hasCustomPrompt="1"/>
          </p:nvPr>
        </p:nvSpPr>
        <p:spPr>
          <a:xfrm>
            <a:off x="7315200" y="5186288"/>
            <a:ext cx="630818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6" name="Third Paragraph">
            <a:extLst>
              <a:ext uri="{FF2B5EF4-FFF2-40B4-BE49-F238E27FC236}">
                <a16:creationId xmlns:a16="http://schemas.microsoft.com/office/drawing/2014/main" id="{30109B26-C872-D4BB-E8FA-EF39D874E569}"/>
              </a:ext>
            </a:extLst>
          </p:cNvPr>
          <p:cNvSpPr>
            <a:spLocks noGrp="1"/>
          </p:cNvSpPr>
          <p:nvPr>
            <p:ph type="body" sz="quarter" idx="19" hasCustomPrompt="1"/>
          </p:nvPr>
        </p:nvSpPr>
        <p:spPr>
          <a:xfrm>
            <a:off x="7315199" y="5554478"/>
            <a:ext cx="6308188" cy="813497"/>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358145455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40/6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2C8278-BA4E-FC24-429A-7D3BDEFF54F4}"/>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7472D4F8-1CB5-FF24-1900-273518328416}"/>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5267D9FC-4592-8006-8B4A-5D2212017461}"/>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Footer Placeholder">
            <a:extLst>
              <a:ext uri="{FF2B5EF4-FFF2-40B4-BE49-F238E27FC236}">
                <a16:creationId xmlns:a16="http://schemas.microsoft.com/office/drawing/2014/main" id="{E61FA925-BA7B-A877-CB3E-A21DA8968CA8}"/>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7" name="Slide Number">
            <a:extLst>
              <a:ext uri="{FF2B5EF4-FFF2-40B4-BE49-F238E27FC236}">
                <a16:creationId xmlns:a16="http://schemas.microsoft.com/office/drawing/2014/main" id="{7B1595B6-A9BC-2A67-4AFE-CD69F501250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First Paragraph">
            <a:extLst>
              <a:ext uri="{FF2B5EF4-FFF2-40B4-BE49-F238E27FC236}">
                <a16:creationId xmlns:a16="http://schemas.microsoft.com/office/drawing/2014/main" id="{40E102D3-98EA-2479-9895-AB3539D52E9D}"/>
              </a:ext>
            </a:extLst>
          </p:cNvPr>
          <p:cNvSpPr>
            <a:spLocks noGrp="1"/>
          </p:cNvSpPr>
          <p:nvPr>
            <p:ph type="body" sz="quarter" idx="16" hasCustomPrompt="1"/>
          </p:nvPr>
        </p:nvSpPr>
        <p:spPr>
          <a:xfrm>
            <a:off x="1003935" y="2194561"/>
            <a:ext cx="4204333" cy="443484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 name="Second Paragraph">
            <a:extLst>
              <a:ext uri="{FF2B5EF4-FFF2-40B4-BE49-F238E27FC236}">
                <a16:creationId xmlns:a16="http://schemas.microsoft.com/office/drawing/2014/main" id="{E0809123-F0FD-899E-E4BA-176208A9568B}"/>
              </a:ext>
            </a:extLst>
          </p:cNvPr>
          <p:cNvSpPr>
            <a:spLocks noGrp="1"/>
          </p:cNvSpPr>
          <p:nvPr>
            <p:ph type="body" sz="quarter" idx="15" hasCustomPrompt="1"/>
          </p:nvPr>
        </p:nvSpPr>
        <p:spPr>
          <a:xfrm>
            <a:off x="6171869" y="2194561"/>
            <a:ext cx="7454597" cy="443484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66130359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40/60 with Header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4A3982-7518-BAE6-5603-26D889E01823}"/>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3700092-1183-F966-6F09-00862A3AC29A}"/>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BC372E56-C5D9-F4E8-1FE1-5CE9A10D2F5C}"/>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Footer Placeholder">
            <a:extLst>
              <a:ext uri="{FF2B5EF4-FFF2-40B4-BE49-F238E27FC236}">
                <a16:creationId xmlns:a16="http://schemas.microsoft.com/office/drawing/2014/main" id="{10870D8E-8ADF-3EB5-C648-5EDE87B70056}"/>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9" name="Slide Number">
            <a:extLst>
              <a:ext uri="{FF2B5EF4-FFF2-40B4-BE49-F238E27FC236}">
                <a16:creationId xmlns:a16="http://schemas.microsoft.com/office/drawing/2014/main" id="{B1E9CBBF-5403-CD70-F95F-F8A5EC528207}"/>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4" name="First Header">
            <a:extLst>
              <a:ext uri="{FF2B5EF4-FFF2-40B4-BE49-F238E27FC236}">
                <a16:creationId xmlns:a16="http://schemas.microsoft.com/office/drawing/2014/main" id="{23B5592A-81CE-18A0-E366-1C1A22FF6B80}"/>
              </a:ext>
            </a:extLst>
          </p:cNvPr>
          <p:cNvSpPr>
            <a:spLocks noGrp="1"/>
          </p:cNvSpPr>
          <p:nvPr>
            <p:ph type="body" idx="13" hasCustomPrompt="1"/>
          </p:nvPr>
        </p:nvSpPr>
        <p:spPr>
          <a:xfrm>
            <a:off x="1007748" y="2194560"/>
            <a:ext cx="4204333"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4A0B30B1-68DA-6D2D-14BB-8894D2D14FA6}"/>
              </a:ext>
            </a:extLst>
          </p:cNvPr>
          <p:cNvSpPr>
            <a:spLocks noGrp="1"/>
          </p:cNvSpPr>
          <p:nvPr>
            <p:ph type="body" sz="quarter" idx="16" hasCustomPrompt="1"/>
          </p:nvPr>
        </p:nvSpPr>
        <p:spPr>
          <a:xfrm>
            <a:off x="1003935" y="2732723"/>
            <a:ext cx="4204333" cy="389668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Second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617187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Second Paragraph">
            <a:extLst>
              <a:ext uri="{FF2B5EF4-FFF2-40B4-BE49-F238E27FC236}">
                <a16:creationId xmlns:a16="http://schemas.microsoft.com/office/drawing/2014/main" id="{17FFFEB5-E8C6-0E22-3739-8A6DEB17AA17}"/>
              </a:ext>
            </a:extLst>
          </p:cNvPr>
          <p:cNvSpPr>
            <a:spLocks noGrp="1"/>
          </p:cNvSpPr>
          <p:nvPr>
            <p:ph type="body" sz="quarter" idx="15" hasCustomPrompt="1"/>
          </p:nvPr>
        </p:nvSpPr>
        <p:spPr>
          <a:xfrm>
            <a:off x="6171869" y="2732723"/>
            <a:ext cx="7454597" cy="3896680"/>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83196903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30/70 Call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6CF5BB-9AE4-CA76-2F35-AE742DEA16E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21D3E3AD-7C01-B208-C52E-8CCA01A6A92E}"/>
              </a:ext>
              <a:ext uri="{C183D7F6-B498-43B3-948B-1728B52AA6E4}">
                <adec:decorative xmlns:adec="http://schemas.microsoft.com/office/drawing/2017/decorative" val="1"/>
              </a:ext>
            </a:extLst>
          </p:cNvPr>
          <p:cNvSpPr/>
          <p:nvPr/>
        </p:nvSpPr>
        <p:spPr>
          <a:xfrm>
            <a:off x="605512"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353DB8B9-19F1-F664-0067-A1AB2647938A}"/>
              </a:ext>
              <a:ext uri="{C183D7F6-B498-43B3-948B-1728B52AA6E4}">
                <adec:decorative xmlns:adec="http://schemas.microsoft.com/office/drawing/2017/decorative" val="1"/>
              </a:ext>
            </a:extLst>
          </p:cNvPr>
          <p:cNvSpPr/>
          <p:nvPr/>
        </p:nvSpPr>
        <p:spPr>
          <a:xfrm>
            <a:off x="5741393"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 name="Footer Placeholder">
            <a:extLst>
              <a:ext uri="{FF2B5EF4-FFF2-40B4-BE49-F238E27FC236}">
                <a16:creationId xmlns:a16="http://schemas.microsoft.com/office/drawing/2014/main" id="{872B5A83-ADE7-CB7D-CC83-E442E67239A3}"/>
              </a:ext>
              <a:ext uri="{C183D7F6-B498-43B3-948B-1728B52AA6E4}">
                <adec:decorative xmlns:adec="http://schemas.microsoft.com/office/drawing/2017/decorative" val="1"/>
              </a:ext>
            </a:extLst>
          </p:cNvPr>
          <p:cNvSpPr>
            <a:spLocks noGrp="1"/>
          </p:cNvSpPr>
          <p:nvPr>
            <p:ph type="ftr" sz="quarter" idx="1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 name="Slide Number">
            <a:extLst>
              <a:ext uri="{FF2B5EF4-FFF2-40B4-BE49-F238E27FC236}">
                <a16:creationId xmlns:a16="http://schemas.microsoft.com/office/drawing/2014/main" id="{B9F09612-58A3-A444-F50B-A7F2D3905E6A}"/>
              </a:ext>
            </a:extLst>
          </p:cNvPr>
          <p:cNvSpPr>
            <a:spLocks noGrp="1"/>
          </p:cNvSpPr>
          <p:nvPr>
            <p:ph type="sldNum" sz="quarter" idx="11"/>
          </p:nvPr>
        </p:nvSpPr>
        <p:spPr>
          <a:xfrm>
            <a:off x="12664440" y="7644766"/>
            <a:ext cx="1691640" cy="438150"/>
          </a:xfrm>
        </p:spPr>
        <p:txBody>
          <a:body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 name="First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617187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First Paragraph">
            <a:extLst>
              <a:ext uri="{FF2B5EF4-FFF2-40B4-BE49-F238E27FC236}">
                <a16:creationId xmlns:a16="http://schemas.microsoft.com/office/drawing/2014/main" id="{0A3CD82A-0EF4-066E-C393-64995686C0C6}"/>
              </a:ext>
            </a:extLst>
          </p:cNvPr>
          <p:cNvSpPr>
            <a:spLocks noGrp="1"/>
          </p:cNvSpPr>
          <p:nvPr>
            <p:ph type="body" sz="quarter" idx="15" hasCustomPrompt="1"/>
          </p:nvPr>
        </p:nvSpPr>
        <p:spPr>
          <a:xfrm>
            <a:off x="6171869" y="2732722"/>
            <a:ext cx="7454597" cy="390871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9" name="Sub Title">
            <a:extLst>
              <a:ext uri="{FF2B5EF4-FFF2-40B4-BE49-F238E27FC236}">
                <a16:creationId xmlns:a16="http://schemas.microsoft.com/office/drawing/2014/main" id="{B0BD6886-9E67-5967-4F5C-930235B4D748}"/>
              </a:ext>
            </a:extLst>
          </p:cNvPr>
          <p:cNvSpPr>
            <a:spLocks noGrp="1"/>
          </p:cNvSpPr>
          <p:nvPr>
            <p:ph type="body" idx="13" hasCustomPrompt="1"/>
          </p:nvPr>
        </p:nvSpPr>
        <p:spPr>
          <a:xfrm>
            <a:off x="1007748" y="2194560"/>
            <a:ext cx="4204333" cy="4446874"/>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spTree>
    <p:extLst>
      <p:ext uri="{BB962C8B-B14F-4D97-AF65-F5344CB8AC3E}">
        <p14:creationId xmlns:p14="http://schemas.microsoft.com/office/powerpoint/2010/main" val="149393528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70/30 Call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108B0E-C280-D3D9-2B7A-82EBAE1DDA27}"/>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67E406DB-C293-3E43-B06B-A25B44482030}"/>
              </a:ext>
              <a:ext uri="{C183D7F6-B498-43B3-948B-1728B52AA6E4}">
                <adec:decorative xmlns:adec="http://schemas.microsoft.com/office/drawing/2017/decorative" val="1"/>
              </a:ext>
            </a:extLst>
          </p:cNvPr>
          <p:cNvSpPr/>
          <p:nvPr/>
        </p:nvSpPr>
        <p:spPr>
          <a:xfrm>
            <a:off x="9052561" y="1810514"/>
            <a:ext cx="49723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175A7BAE-733C-A01B-042E-F3CECEB5F7FB}"/>
              </a:ext>
              <a:ext uri="{C183D7F6-B498-43B3-948B-1728B52AA6E4}">
                <adec:decorative xmlns:adec="http://schemas.microsoft.com/office/drawing/2017/decorative" val="1"/>
              </a:ext>
            </a:extLst>
          </p:cNvPr>
          <p:cNvSpPr/>
          <p:nvPr/>
        </p:nvSpPr>
        <p:spPr>
          <a:xfrm>
            <a:off x="601704" y="1810514"/>
            <a:ext cx="8283496"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 name="Footer Placeholder">
            <a:extLst>
              <a:ext uri="{FF2B5EF4-FFF2-40B4-BE49-F238E27FC236}">
                <a16:creationId xmlns:a16="http://schemas.microsoft.com/office/drawing/2014/main" id="{872B5A83-ADE7-CB7D-CC83-E442E67239A3}"/>
              </a:ext>
              <a:ext uri="{C183D7F6-B498-43B3-948B-1728B52AA6E4}">
                <adec:decorative xmlns:adec="http://schemas.microsoft.com/office/drawing/2017/decorative" val="1"/>
              </a:ext>
            </a:extLst>
          </p:cNvPr>
          <p:cNvSpPr>
            <a:spLocks noGrp="1"/>
          </p:cNvSpPr>
          <p:nvPr>
            <p:ph type="ftr" sz="quarter" idx="1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 name="Slide Number">
            <a:extLst>
              <a:ext uri="{FF2B5EF4-FFF2-40B4-BE49-F238E27FC236}">
                <a16:creationId xmlns:a16="http://schemas.microsoft.com/office/drawing/2014/main" id="{B9F09612-58A3-A444-F50B-A7F2D3905E6A}"/>
              </a:ext>
            </a:extLst>
          </p:cNvPr>
          <p:cNvSpPr>
            <a:spLocks noGrp="1"/>
          </p:cNvSpPr>
          <p:nvPr>
            <p:ph type="sldNum" sz="quarter" idx="11"/>
          </p:nvPr>
        </p:nvSpPr>
        <p:spPr>
          <a:xfrm>
            <a:off x="12664440" y="7644766"/>
            <a:ext cx="1691640" cy="438150"/>
          </a:xfrm>
        </p:spPr>
        <p:txBody>
          <a:body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4" name="Sub Title">
            <a:extLst>
              <a:ext uri="{FF2B5EF4-FFF2-40B4-BE49-F238E27FC236}">
                <a16:creationId xmlns:a16="http://schemas.microsoft.com/office/drawing/2014/main" id="{23B5592A-81CE-18A0-E366-1C1A22FF6B80}"/>
              </a:ext>
            </a:extLst>
          </p:cNvPr>
          <p:cNvSpPr>
            <a:spLocks noGrp="1"/>
          </p:cNvSpPr>
          <p:nvPr>
            <p:ph type="body" idx="13" hasCustomPrompt="1"/>
          </p:nvPr>
        </p:nvSpPr>
        <p:spPr>
          <a:xfrm>
            <a:off x="9463710" y="2194560"/>
            <a:ext cx="4204333" cy="4446874"/>
          </a:xfrm>
          <a:prstGeom prst="rect">
            <a:avLst/>
          </a:prstGeom>
        </p:spPr>
        <p:txBody>
          <a:bodyPr anchor="ctr">
            <a:noAutofit/>
          </a:bodyPr>
          <a:lstStyle>
            <a:lvl1pPr marL="0" indent="0" algn="l">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The Big Idea Goes In This Section</a:t>
            </a:r>
          </a:p>
        </p:txBody>
      </p:sp>
      <p:sp>
        <p:nvSpPr>
          <p:cNvPr id="5" name="First Header">
            <a:extLst>
              <a:ext uri="{FF2B5EF4-FFF2-40B4-BE49-F238E27FC236}">
                <a16:creationId xmlns:a16="http://schemas.microsoft.com/office/drawing/2014/main" id="{427D6676-6665-EBFA-5225-7A72A8A82639}"/>
              </a:ext>
            </a:extLst>
          </p:cNvPr>
          <p:cNvSpPr>
            <a:spLocks noGrp="1"/>
          </p:cNvSpPr>
          <p:nvPr>
            <p:ph type="body" idx="14" hasCustomPrompt="1"/>
          </p:nvPr>
        </p:nvSpPr>
        <p:spPr>
          <a:xfrm>
            <a:off x="1042490" y="2194560"/>
            <a:ext cx="7450784" cy="365760"/>
          </a:xfrm>
          <a:prstGeom prst="rect">
            <a:avLst/>
          </a:prstGeom>
        </p:spPr>
        <p:txBody>
          <a:bodyPr anchor="ctr">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6" name="First Paragraph">
            <a:extLst>
              <a:ext uri="{FF2B5EF4-FFF2-40B4-BE49-F238E27FC236}">
                <a16:creationId xmlns:a16="http://schemas.microsoft.com/office/drawing/2014/main" id="{0A3CD82A-0EF4-066E-C393-64995686C0C6}"/>
              </a:ext>
            </a:extLst>
          </p:cNvPr>
          <p:cNvSpPr>
            <a:spLocks noGrp="1"/>
          </p:cNvSpPr>
          <p:nvPr>
            <p:ph type="body" sz="quarter" idx="15" hasCustomPrompt="1"/>
          </p:nvPr>
        </p:nvSpPr>
        <p:spPr>
          <a:xfrm>
            <a:off x="1042489" y="2732722"/>
            <a:ext cx="7454597" cy="3908712"/>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74869431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30/70 Feature Are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CD6E30-35B1-1123-5178-DCA96A687BE1}"/>
              </a:ext>
              <a:ext uri="{C183D7F6-B498-43B3-948B-1728B52AA6E4}">
                <adec:decorative xmlns:adec="http://schemas.microsoft.com/office/drawing/2017/decorative" val="1"/>
              </a:ext>
            </a:extLst>
          </p:cNvPr>
          <p:cNvSpPr/>
          <p:nvPr/>
        </p:nvSpPr>
        <p:spPr>
          <a:xfrm>
            <a:off x="5599911" y="1807739"/>
            <a:ext cx="8592337"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A1429B22-FB4A-E456-91A0-71E8E028CD17}"/>
              </a:ext>
              <a:ext uri="{C183D7F6-B498-43B3-948B-1728B52AA6E4}">
                <adec:decorative xmlns:adec="http://schemas.microsoft.com/office/drawing/2017/decorative" val="1"/>
              </a:ext>
            </a:extLst>
          </p:cNvPr>
          <p:cNvSpPr/>
          <p:nvPr/>
        </p:nvSpPr>
        <p:spPr>
          <a:xfrm>
            <a:off x="5782789" y="1990618"/>
            <a:ext cx="8222773" cy="505026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Footer Placeholder">
            <a:extLst>
              <a:ext uri="{FF2B5EF4-FFF2-40B4-BE49-F238E27FC236}">
                <a16:creationId xmlns:a16="http://schemas.microsoft.com/office/drawing/2014/main" id="{785FF1E6-DB89-8D99-95A4-64ADB6882C24}"/>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B07F3099-1D95-F7ED-068B-7EC43568975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BA761E96-EDC1-5A9B-7C0C-D920C23D09B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774089" y="2103754"/>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774088" y="2487078"/>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774089" y="3594929"/>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774088" y="3978253"/>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774089" y="5095482"/>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774088" y="5478806"/>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 name="Chart Footer">
            <a:extLst>
              <a:ext uri="{FF2B5EF4-FFF2-40B4-BE49-F238E27FC236}">
                <a16:creationId xmlns:a16="http://schemas.microsoft.com/office/drawing/2014/main" id="{1B5DA93A-6E7A-9BDC-57D4-53BB7BE8DCFE}"/>
              </a:ext>
            </a:extLst>
          </p:cNvPr>
          <p:cNvSpPr>
            <a:spLocks noGrp="1"/>
          </p:cNvSpPr>
          <p:nvPr>
            <p:ph type="body" idx="13" hasCustomPrompt="1"/>
          </p:nvPr>
        </p:nvSpPr>
        <p:spPr>
          <a:xfrm>
            <a:off x="6078458" y="5728636"/>
            <a:ext cx="7635240" cy="624600"/>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Tree>
    <p:extLst>
      <p:ext uri="{BB962C8B-B14F-4D97-AF65-F5344CB8AC3E}">
        <p14:creationId xmlns:p14="http://schemas.microsoft.com/office/powerpoint/2010/main" val="217462171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70/30 Feature Are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37711C-CDB5-CAA4-03E5-A2EDF65BCB7D}"/>
              </a:ext>
              <a:ext uri="{C183D7F6-B498-43B3-948B-1728B52AA6E4}">
                <adec:decorative xmlns:adec="http://schemas.microsoft.com/office/drawing/2017/decorative" val="1"/>
              </a:ext>
            </a:extLst>
          </p:cNvPr>
          <p:cNvSpPr/>
          <p:nvPr/>
        </p:nvSpPr>
        <p:spPr>
          <a:xfrm>
            <a:off x="457201" y="1807739"/>
            <a:ext cx="8592337"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5EB3D216-1A9D-5A40-3E25-8C0AB5DBA301}"/>
              </a:ext>
              <a:ext uri="{C183D7F6-B498-43B3-948B-1728B52AA6E4}">
                <adec:decorative xmlns:adec="http://schemas.microsoft.com/office/drawing/2017/decorative" val="1"/>
              </a:ext>
            </a:extLst>
          </p:cNvPr>
          <p:cNvSpPr/>
          <p:nvPr/>
        </p:nvSpPr>
        <p:spPr>
          <a:xfrm>
            <a:off x="640078" y="1990618"/>
            <a:ext cx="8222773" cy="505026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 name="Chart Footer">
            <a:extLst>
              <a:ext uri="{FF2B5EF4-FFF2-40B4-BE49-F238E27FC236}">
                <a16:creationId xmlns:a16="http://schemas.microsoft.com/office/drawing/2014/main" id="{865856E3-9AFE-6E1B-3D58-77EA481ED5E9}"/>
              </a:ext>
            </a:extLst>
          </p:cNvPr>
          <p:cNvSpPr>
            <a:spLocks noGrp="1"/>
          </p:cNvSpPr>
          <p:nvPr>
            <p:ph type="body" idx="21" hasCustomPrompt="1"/>
          </p:nvPr>
        </p:nvSpPr>
        <p:spPr>
          <a:xfrm>
            <a:off x="933842" y="5728636"/>
            <a:ext cx="7635240" cy="624600"/>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rgbClr val="FFFFFF"/>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
        <p:nvSpPr>
          <p:cNvPr id="18" name="Footer Placeholder">
            <a:extLst>
              <a:ext uri="{FF2B5EF4-FFF2-40B4-BE49-F238E27FC236}">
                <a16:creationId xmlns:a16="http://schemas.microsoft.com/office/drawing/2014/main" id="{A1C48438-78FE-A071-425F-DAC51648A67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CBBEC1C7-AD92-557C-AAB6-E550238CA05B}"/>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9571375" y="2194560"/>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9571374" y="2562750"/>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9571375" y="3685735"/>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9571374" y="4053925"/>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9571375" y="5186288"/>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9571374" y="5554478"/>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Subtitle">
            <a:extLst>
              <a:ext uri="{FF2B5EF4-FFF2-40B4-BE49-F238E27FC236}">
                <a16:creationId xmlns:a16="http://schemas.microsoft.com/office/drawing/2014/main" id="{6DB52A96-D404-1A74-1630-20280FF6B7A8}"/>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19091073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0/30/30 Content with Headers &amp; Sub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8E307B-3DFF-DA8B-FCC1-EC4475B7EE0E}"/>
              </a:ext>
              <a:ext uri="{C183D7F6-B498-43B3-948B-1728B52AA6E4}">
                <adec:decorative xmlns:adec="http://schemas.microsoft.com/office/drawing/2017/decorative" val="1"/>
              </a:ext>
            </a:extLst>
          </p:cNvPr>
          <p:cNvSpPr/>
          <p:nvPr/>
        </p:nvSpPr>
        <p:spPr>
          <a:xfrm>
            <a:off x="523156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8CF100E9-D373-1E57-71F9-B59A0F31987A}"/>
              </a:ext>
              <a:ext uri="{C183D7F6-B498-43B3-948B-1728B52AA6E4}">
                <adec:decorative xmlns:adec="http://schemas.microsoft.com/office/drawing/2017/decorative" val="1"/>
              </a:ext>
            </a:extLst>
          </p:cNvPr>
          <p:cNvSpPr/>
          <p:nvPr/>
        </p:nvSpPr>
        <p:spPr>
          <a:xfrm>
            <a:off x="5394437"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CAE9453B-DF38-54A1-A19E-62C2EF416BF0}"/>
              </a:ext>
              <a:ext uri="{C183D7F6-B498-43B3-948B-1728B52AA6E4}">
                <adec:decorative xmlns:adec="http://schemas.microsoft.com/office/drawing/2017/decorative" val="1"/>
              </a:ext>
            </a:extLst>
          </p:cNvPr>
          <p:cNvSpPr/>
          <p:nvPr/>
        </p:nvSpPr>
        <p:spPr>
          <a:xfrm>
            <a:off x="9514804"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4" name="Rectangle 13">
            <a:extLst>
              <a:ext uri="{FF2B5EF4-FFF2-40B4-BE49-F238E27FC236}">
                <a16:creationId xmlns:a16="http://schemas.microsoft.com/office/drawing/2014/main" id="{57D68BEF-E5F1-5DA3-CC7F-0F9523DDBB05}"/>
              </a:ext>
              <a:ext uri="{C183D7F6-B498-43B3-948B-1728B52AA6E4}">
                <adec:decorative xmlns:adec="http://schemas.microsoft.com/office/drawing/2017/decorative" val="1"/>
              </a:ext>
            </a:extLst>
          </p:cNvPr>
          <p:cNvSpPr/>
          <p:nvPr/>
        </p:nvSpPr>
        <p:spPr>
          <a:xfrm>
            <a:off x="9677676"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Rectangle 14">
            <a:extLst>
              <a:ext uri="{FF2B5EF4-FFF2-40B4-BE49-F238E27FC236}">
                <a16:creationId xmlns:a16="http://schemas.microsoft.com/office/drawing/2014/main" id="{953830F7-E436-E177-3F20-5296E8BC062E}"/>
              </a:ext>
              <a:ext uri="{C183D7F6-B498-43B3-948B-1728B52AA6E4}">
                <adec:decorative xmlns:adec="http://schemas.microsoft.com/office/drawing/2017/decorative" val="1"/>
              </a:ext>
            </a:extLst>
          </p:cNvPr>
          <p:cNvSpPr/>
          <p:nvPr/>
        </p:nvSpPr>
        <p:spPr>
          <a:xfrm>
            <a:off x="94832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5BB90599-F06B-53F9-A7FA-C816CC5C546F}"/>
              </a:ext>
              <a:ext uri="{C183D7F6-B498-43B3-948B-1728B52AA6E4}">
                <adec:decorative xmlns:adec="http://schemas.microsoft.com/office/drawing/2017/decorative" val="1"/>
              </a:ext>
            </a:extLst>
          </p:cNvPr>
          <p:cNvSpPr/>
          <p:nvPr/>
        </p:nvSpPr>
        <p:spPr>
          <a:xfrm>
            <a:off x="1111198"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0" name="Rectangle 19">
            <a:extLst>
              <a:ext uri="{FF2B5EF4-FFF2-40B4-BE49-F238E27FC236}">
                <a16:creationId xmlns:a16="http://schemas.microsoft.com/office/drawing/2014/main" id="{9DBADC5B-961E-7348-8801-AF4E64DA6248}"/>
              </a:ext>
              <a:ext uri="{C183D7F6-B498-43B3-948B-1728B52AA6E4}">
                <adec:decorative xmlns:adec="http://schemas.microsoft.com/office/drawing/2017/decorative" val="1"/>
              </a:ext>
            </a:extLst>
          </p:cNvPr>
          <p:cNvSpPr/>
          <p:nvPr/>
        </p:nvSpPr>
        <p:spPr>
          <a:xfrm>
            <a:off x="5577840" y="2458862"/>
            <a:ext cx="3474720" cy="618996"/>
          </a:xfrm>
          <a:prstGeom prst="rect">
            <a:avLst/>
          </a:prstGeom>
          <a:gradFill>
            <a:gsLst>
              <a:gs pos="0">
                <a:schemeClr val="accent2">
                  <a:alpha val="0"/>
                </a:schemeClr>
              </a:gs>
              <a:gs pos="60000">
                <a:schemeClr val="accent2">
                  <a:alpha val="60000"/>
                </a:schemeClr>
              </a:gs>
              <a:gs pos="40000">
                <a:schemeClr val="accent2">
                  <a:alpha val="60000"/>
                </a:schemeClr>
              </a:gs>
              <a:gs pos="100000">
                <a:schemeClr val="accent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1" name="Rectangle 20">
            <a:extLst>
              <a:ext uri="{FF2B5EF4-FFF2-40B4-BE49-F238E27FC236}">
                <a16:creationId xmlns:a16="http://schemas.microsoft.com/office/drawing/2014/main" id="{F7793F3C-3574-2291-7223-4F9CB88B7D57}"/>
              </a:ext>
              <a:ext uri="{C183D7F6-B498-43B3-948B-1728B52AA6E4}">
                <adec:decorative xmlns:adec="http://schemas.microsoft.com/office/drawing/2017/decorative" val="1"/>
              </a:ext>
            </a:extLst>
          </p:cNvPr>
          <p:cNvSpPr/>
          <p:nvPr/>
        </p:nvSpPr>
        <p:spPr>
          <a:xfrm>
            <a:off x="9861079" y="2458862"/>
            <a:ext cx="3474720" cy="618996"/>
          </a:xfrm>
          <a:prstGeom prst="rect">
            <a:avLst/>
          </a:prstGeom>
          <a:gradFill>
            <a:gsLst>
              <a:gs pos="0">
                <a:schemeClr val="accent4">
                  <a:alpha val="0"/>
                </a:schemeClr>
              </a:gs>
              <a:gs pos="40000">
                <a:schemeClr val="accent4">
                  <a:alpha val="70000"/>
                </a:schemeClr>
              </a:gs>
              <a:gs pos="60000">
                <a:schemeClr val="accent4">
                  <a:alpha val="70000"/>
                </a:schemeClr>
              </a:gs>
              <a:gs pos="100000">
                <a:schemeClr val="accent4">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2" name="Rectangle 21">
            <a:extLst>
              <a:ext uri="{FF2B5EF4-FFF2-40B4-BE49-F238E27FC236}">
                <a16:creationId xmlns:a16="http://schemas.microsoft.com/office/drawing/2014/main" id="{26AF808C-95A6-91EA-AC38-D03791ECED31}"/>
              </a:ext>
              <a:ext uri="{C183D7F6-B498-43B3-948B-1728B52AA6E4}">
                <adec:decorative xmlns:adec="http://schemas.microsoft.com/office/drawing/2017/decorative" val="1"/>
              </a:ext>
            </a:extLst>
          </p:cNvPr>
          <p:cNvSpPr/>
          <p:nvPr/>
        </p:nvSpPr>
        <p:spPr>
          <a:xfrm>
            <a:off x="1294601" y="2458862"/>
            <a:ext cx="3474720" cy="618996"/>
          </a:xfrm>
          <a:prstGeom prst="rect">
            <a:avLst/>
          </a:prstGeom>
          <a:gradFill>
            <a:gsLst>
              <a:gs pos="0">
                <a:schemeClr val="accent1">
                  <a:alpha val="0"/>
                </a:schemeClr>
              </a:gs>
              <a:gs pos="60000">
                <a:schemeClr val="accent1">
                  <a:alpha val="70000"/>
                </a:schemeClr>
              </a:gs>
              <a:gs pos="43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endParaRPr lang="en-US"/>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Subtitle">
            <a:extLst>
              <a:ext uri="{FF2B5EF4-FFF2-40B4-BE49-F238E27FC236}">
                <a16:creationId xmlns:a16="http://schemas.microsoft.com/office/drawing/2014/main" id="{D96B63DE-037A-EB8C-392D-5891BEA6C0F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5" name="Section 1 Header">
            <a:extLst>
              <a:ext uri="{FF2B5EF4-FFF2-40B4-BE49-F238E27FC236}">
                <a16:creationId xmlns:a16="http://schemas.microsoft.com/office/drawing/2014/main" id="{2864E8A7-0B28-20B9-BC87-80EA17DD8034}"/>
              </a:ext>
            </a:extLst>
          </p:cNvPr>
          <p:cNvSpPr>
            <a:spLocks noGrp="1"/>
          </p:cNvSpPr>
          <p:nvPr>
            <p:ph type="body" sz="quarter" idx="14" hasCustomPrompt="1"/>
          </p:nvPr>
        </p:nvSpPr>
        <p:spPr>
          <a:xfrm>
            <a:off x="1294601"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#1</a:t>
            </a:r>
          </a:p>
        </p:txBody>
      </p:sp>
      <p:sp>
        <p:nvSpPr>
          <p:cNvPr id="7" name="Section 1 First Subheader">
            <a:extLst>
              <a:ext uri="{FF2B5EF4-FFF2-40B4-BE49-F238E27FC236}">
                <a16:creationId xmlns:a16="http://schemas.microsoft.com/office/drawing/2014/main" id="{A49F3F34-1819-BE7D-D685-C9DCFF13E50B}"/>
              </a:ext>
            </a:extLst>
          </p:cNvPr>
          <p:cNvSpPr>
            <a:spLocks noGrp="1"/>
          </p:cNvSpPr>
          <p:nvPr>
            <p:ph type="body" idx="1" hasCustomPrompt="1"/>
          </p:nvPr>
        </p:nvSpPr>
        <p:spPr>
          <a:xfrm>
            <a:off x="1294602" y="3245656"/>
            <a:ext cx="3474721" cy="365760"/>
          </a:xfrm>
          <a:prstGeom prst="rect">
            <a:avLst/>
          </a:prstGeom>
        </p:spPr>
        <p:txBody>
          <a:bodyPr anchor="b">
            <a:noAutofit/>
          </a:bodyPr>
          <a:lstStyle>
            <a:lvl1pPr marL="0" indent="0" algn="ctr">
              <a:buNone/>
              <a:defRPr sz="132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tion 1 First Paragraph">
            <a:extLst>
              <a:ext uri="{FF2B5EF4-FFF2-40B4-BE49-F238E27FC236}">
                <a16:creationId xmlns:a16="http://schemas.microsoft.com/office/drawing/2014/main" id="{9308A299-EE2A-36C5-12DA-E9FC790F84D1}"/>
              </a:ext>
            </a:extLst>
          </p:cNvPr>
          <p:cNvSpPr>
            <a:spLocks noGrp="1"/>
          </p:cNvSpPr>
          <p:nvPr>
            <p:ph type="body" sz="quarter" idx="12" hasCustomPrompt="1"/>
          </p:nvPr>
        </p:nvSpPr>
        <p:spPr>
          <a:xfrm>
            <a:off x="1292132"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Section 1 Second Subheader">
            <a:extLst>
              <a:ext uri="{FF2B5EF4-FFF2-40B4-BE49-F238E27FC236}">
                <a16:creationId xmlns:a16="http://schemas.microsoft.com/office/drawing/2014/main" id="{B3384D56-CA98-4C0E-5C6B-FD0696833E1C}"/>
              </a:ext>
            </a:extLst>
          </p:cNvPr>
          <p:cNvSpPr>
            <a:spLocks noGrp="1"/>
          </p:cNvSpPr>
          <p:nvPr>
            <p:ph type="body" idx="20" hasCustomPrompt="1"/>
          </p:nvPr>
        </p:nvSpPr>
        <p:spPr>
          <a:xfrm>
            <a:off x="1294602" y="4670195"/>
            <a:ext cx="3474721" cy="365760"/>
          </a:xfrm>
          <a:prstGeom prst="rect">
            <a:avLst/>
          </a:prstGeom>
        </p:spPr>
        <p:txBody>
          <a:bodyPr anchor="b">
            <a:noAutofit/>
          </a:bodyPr>
          <a:lstStyle>
            <a:lvl1pPr marL="0" indent="0" algn="ctr">
              <a:buNone/>
              <a:defRPr sz="132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Section 1 Second Paragraph">
            <a:extLst>
              <a:ext uri="{FF2B5EF4-FFF2-40B4-BE49-F238E27FC236}">
                <a16:creationId xmlns:a16="http://schemas.microsoft.com/office/drawing/2014/main" id="{56618832-0426-C4FB-BB6D-C872040E4979}"/>
              </a:ext>
            </a:extLst>
          </p:cNvPr>
          <p:cNvSpPr>
            <a:spLocks noGrp="1"/>
          </p:cNvSpPr>
          <p:nvPr>
            <p:ph type="body" sz="quarter" idx="19" hasCustomPrompt="1"/>
          </p:nvPr>
        </p:nvSpPr>
        <p:spPr>
          <a:xfrm>
            <a:off x="1292132"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9" name="Section 2 Header">
            <a:extLst>
              <a:ext uri="{FF2B5EF4-FFF2-40B4-BE49-F238E27FC236}">
                <a16:creationId xmlns:a16="http://schemas.microsoft.com/office/drawing/2014/main" id="{516CCC6E-6CC3-C19D-EA4C-F34574C10253}"/>
              </a:ext>
            </a:extLst>
          </p:cNvPr>
          <p:cNvSpPr>
            <a:spLocks noGrp="1"/>
          </p:cNvSpPr>
          <p:nvPr>
            <p:ph type="body" sz="quarter" idx="15" hasCustomPrompt="1"/>
          </p:nvPr>
        </p:nvSpPr>
        <p:spPr>
          <a:xfrm>
            <a:off x="5577840"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#2</a:t>
            </a:r>
          </a:p>
        </p:txBody>
      </p:sp>
      <p:sp>
        <p:nvSpPr>
          <p:cNvPr id="23" name="Section 2 First Subheader">
            <a:extLst>
              <a:ext uri="{FF2B5EF4-FFF2-40B4-BE49-F238E27FC236}">
                <a16:creationId xmlns:a16="http://schemas.microsoft.com/office/drawing/2014/main" id="{F0FB6EAF-2078-53AD-D3B1-68CE60A5A6B4}"/>
              </a:ext>
            </a:extLst>
          </p:cNvPr>
          <p:cNvSpPr>
            <a:spLocks noGrp="1"/>
          </p:cNvSpPr>
          <p:nvPr>
            <p:ph type="body" idx="31" hasCustomPrompt="1"/>
          </p:nvPr>
        </p:nvSpPr>
        <p:spPr>
          <a:xfrm>
            <a:off x="5577841" y="3245656"/>
            <a:ext cx="3474721" cy="365760"/>
          </a:xfrm>
          <a:prstGeom prst="rect">
            <a:avLst/>
          </a:prstGeom>
        </p:spPr>
        <p:txBody>
          <a:bodyPr anchor="b">
            <a:noAutofit/>
          </a:bodyPr>
          <a:lstStyle>
            <a:lvl1pPr marL="0" indent="0" algn="ctr">
              <a:buNone/>
              <a:defRPr sz="1320" b="0" spc="360">
                <a:solidFill>
                  <a:schemeClr val="accent2">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4" name="Section 2 First Paragraph">
            <a:extLst>
              <a:ext uri="{FF2B5EF4-FFF2-40B4-BE49-F238E27FC236}">
                <a16:creationId xmlns:a16="http://schemas.microsoft.com/office/drawing/2014/main" id="{14C2DCCD-F5D3-C630-F168-1C6BEFCFC0BF}"/>
              </a:ext>
            </a:extLst>
          </p:cNvPr>
          <p:cNvSpPr>
            <a:spLocks noGrp="1"/>
          </p:cNvSpPr>
          <p:nvPr>
            <p:ph type="body" sz="quarter" idx="32" hasCustomPrompt="1"/>
          </p:nvPr>
        </p:nvSpPr>
        <p:spPr>
          <a:xfrm>
            <a:off x="5575371"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5" name="Section 2 Second Subheader">
            <a:extLst>
              <a:ext uri="{FF2B5EF4-FFF2-40B4-BE49-F238E27FC236}">
                <a16:creationId xmlns:a16="http://schemas.microsoft.com/office/drawing/2014/main" id="{AC2C32D9-4F08-FB64-46FB-AF7BD0967A51}"/>
              </a:ext>
            </a:extLst>
          </p:cNvPr>
          <p:cNvSpPr>
            <a:spLocks noGrp="1"/>
          </p:cNvSpPr>
          <p:nvPr>
            <p:ph type="body" idx="33" hasCustomPrompt="1"/>
          </p:nvPr>
        </p:nvSpPr>
        <p:spPr>
          <a:xfrm>
            <a:off x="5577841" y="4670195"/>
            <a:ext cx="3474721" cy="365760"/>
          </a:xfrm>
          <a:prstGeom prst="rect">
            <a:avLst/>
          </a:prstGeom>
        </p:spPr>
        <p:txBody>
          <a:bodyPr anchor="b">
            <a:noAutofit/>
          </a:bodyPr>
          <a:lstStyle>
            <a:lvl1pPr marL="0" indent="0" algn="ctr">
              <a:buNone/>
              <a:defRPr sz="1320" b="0" spc="360">
                <a:solidFill>
                  <a:schemeClr val="accent2">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6" name="Section 2 Second Paragraph">
            <a:extLst>
              <a:ext uri="{FF2B5EF4-FFF2-40B4-BE49-F238E27FC236}">
                <a16:creationId xmlns:a16="http://schemas.microsoft.com/office/drawing/2014/main" id="{B1A26B86-21BC-E108-FCE2-49D75F922454}"/>
              </a:ext>
            </a:extLst>
          </p:cNvPr>
          <p:cNvSpPr>
            <a:spLocks noGrp="1"/>
          </p:cNvSpPr>
          <p:nvPr>
            <p:ph type="body" sz="quarter" idx="34" hasCustomPrompt="1"/>
          </p:nvPr>
        </p:nvSpPr>
        <p:spPr>
          <a:xfrm>
            <a:off x="5575371"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7" name="Section 3 Header">
            <a:extLst>
              <a:ext uri="{FF2B5EF4-FFF2-40B4-BE49-F238E27FC236}">
                <a16:creationId xmlns:a16="http://schemas.microsoft.com/office/drawing/2014/main" id="{F14A82C9-A7F5-7168-238A-63D16A20B828}"/>
              </a:ext>
            </a:extLst>
          </p:cNvPr>
          <p:cNvSpPr>
            <a:spLocks noGrp="1"/>
          </p:cNvSpPr>
          <p:nvPr>
            <p:ph type="body" sz="quarter" idx="16" hasCustomPrompt="1"/>
          </p:nvPr>
        </p:nvSpPr>
        <p:spPr>
          <a:xfrm>
            <a:off x="9861079"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#3</a:t>
            </a:r>
          </a:p>
        </p:txBody>
      </p:sp>
      <p:sp>
        <p:nvSpPr>
          <p:cNvPr id="28" name="Section 3 First Subheader">
            <a:extLst>
              <a:ext uri="{FF2B5EF4-FFF2-40B4-BE49-F238E27FC236}">
                <a16:creationId xmlns:a16="http://schemas.microsoft.com/office/drawing/2014/main" id="{A0047B7B-7632-37BA-CF80-BEAC7B365916}"/>
              </a:ext>
            </a:extLst>
          </p:cNvPr>
          <p:cNvSpPr>
            <a:spLocks noGrp="1"/>
          </p:cNvSpPr>
          <p:nvPr>
            <p:ph type="body" idx="35" hasCustomPrompt="1"/>
          </p:nvPr>
        </p:nvSpPr>
        <p:spPr>
          <a:xfrm>
            <a:off x="9861080" y="3245656"/>
            <a:ext cx="3474721" cy="365760"/>
          </a:xfrm>
          <a:prstGeom prst="rect">
            <a:avLst/>
          </a:prstGeom>
        </p:spPr>
        <p:txBody>
          <a:bodyPr anchor="b">
            <a:noAutofit/>
          </a:bodyPr>
          <a:lstStyle>
            <a:lvl1pPr marL="0" indent="0" algn="ctr">
              <a:buNone/>
              <a:defRPr sz="1320" b="0" spc="360">
                <a:solidFill>
                  <a:schemeClr val="accent4">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46" name="Section 3 First Paragraph">
            <a:extLst>
              <a:ext uri="{FF2B5EF4-FFF2-40B4-BE49-F238E27FC236}">
                <a16:creationId xmlns:a16="http://schemas.microsoft.com/office/drawing/2014/main" id="{529AD5C1-A641-FF14-267C-4F691C99380F}"/>
              </a:ext>
            </a:extLst>
          </p:cNvPr>
          <p:cNvSpPr>
            <a:spLocks noGrp="1"/>
          </p:cNvSpPr>
          <p:nvPr>
            <p:ph type="body" sz="quarter" idx="36" hasCustomPrompt="1"/>
          </p:nvPr>
        </p:nvSpPr>
        <p:spPr>
          <a:xfrm>
            <a:off x="9858610"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7" name="Section 3 Second Subheader">
            <a:extLst>
              <a:ext uri="{FF2B5EF4-FFF2-40B4-BE49-F238E27FC236}">
                <a16:creationId xmlns:a16="http://schemas.microsoft.com/office/drawing/2014/main" id="{87867412-C285-3193-BFBE-950F645693E7}"/>
              </a:ext>
            </a:extLst>
          </p:cNvPr>
          <p:cNvSpPr>
            <a:spLocks noGrp="1"/>
          </p:cNvSpPr>
          <p:nvPr>
            <p:ph type="body" idx="37" hasCustomPrompt="1"/>
          </p:nvPr>
        </p:nvSpPr>
        <p:spPr>
          <a:xfrm>
            <a:off x="9861080" y="4670195"/>
            <a:ext cx="3474721" cy="365760"/>
          </a:xfrm>
          <a:prstGeom prst="rect">
            <a:avLst/>
          </a:prstGeom>
        </p:spPr>
        <p:txBody>
          <a:bodyPr anchor="b">
            <a:noAutofit/>
          </a:bodyPr>
          <a:lstStyle>
            <a:lvl1pPr marL="0" indent="0" algn="ctr">
              <a:buNone/>
              <a:defRPr sz="1320" b="0" spc="360">
                <a:solidFill>
                  <a:schemeClr val="accent4">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48" name="Section 3 Second Paragraph">
            <a:extLst>
              <a:ext uri="{FF2B5EF4-FFF2-40B4-BE49-F238E27FC236}">
                <a16:creationId xmlns:a16="http://schemas.microsoft.com/office/drawing/2014/main" id="{85E111C0-8366-EEBA-C17A-0CE080C99CDA}"/>
              </a:ext>
            </a:extLst>
          </p:cNvPr>
          <p:cNvSpPr>
            <a:spLocks noGrp="1"/>
          </p:cNvSpPr>
          <p:nvPr>
            <p:ph type="body" sz="quarter" idx="38" hasCustomPrompt="1"/>
          </p:nvPr>
        </p:nvSpPr>
        <p:spPr>
          <a:xfrm>
            <a:off x="9858610"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2" name="ArcBest Icon">
            <a:extLst>
              <a:ext uri="{FF2B5EF4-FFF2-40B4-BE49-F238E27FC236}">
                <a16:creationId xmlns:a16="http://schemas.microsoft.com/office/drawing/2014/main" id="{7E6511CD-5122-485E-4EFE-98FE9DEDB5A3}"/>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903124905"/>
      </p:ext>
    </p:extLst>
  </p:cSld>
  <p:clrMapOvr>
    <a:masterClrMapping/>
  </p:clrMapOvr>
  <p:hf sldNum="0" hdr="0" ftr="0" dt="0"/>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50/50 Chart Fea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2F0F45-6B03-9BBD-03DA-CF1DAB5BEF79}"/>
              </a:ext>
              <a:ext uri="{C183D7F6-B498-43B3-948B-1728B52AA6E4}">
                <adec:decorative xmlns:adec="http://schemas.microsoft.com/office/drawing/2017/decorative" val="1"/>
              </a:ext>
            </a:extLst>
          </p:cNvPr>
          <p:cNvSpPr/>
          <p:nvPr/>
        </p:nvSpPr>
        <p:spPr>
          <a:xfrm>
            <a:off x="441959" y="1923015"/>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93DD5AC2-9485-57AC-4757-ED9A5D0E0C44}"/>
              </a:ext>
              <a:ext uri="{C183D7F6-B498-43B3-948B-1728B52AA6E4}">
                <adec:decorative xmlns:adec="http://schemas.microsoft.com/office/drawing/2017/decorative" val="1"/>
              </a:ext>
            </a:extLst>
          </p:cNvPr>
          <p:cNvSpPr/>
          <p:nvPr/>
        </p:nvSpPr>
        <p:spPr>
          <a:xfrm>
            <a:off x="640079" y="2105894"/>
            <a:ext cx="8823962" cy="4474254"/>
          </a:xfrm>
          <a:prstGeom prst="rect">
            <a:avLst/>
          </a:prstGeom>
          <a:gradFill>
            <a:gsLst>
              <a:gs pos="0">
                <a:schemeClr val="bg1">
                  <a:alpha val="70000"/>
                  <a:lumMod val="60000"/>
                </a:schemeClr>
              </a:gs>
              <a:gs pos="80000">
                <a:schemeClr val="bg1">
                  <a:lumMod val="75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8468477B-C446-57D2-4A62-FB270BA20C3A}"/>
              </a:ext>
              <a:ext uri="{C183D7F6-B498-43B3-948B-1728B52AA6E4}">
                <adec:decorative xmlns:adec="http://schemas.microsoft.com/office/drawing/2017/decorative" val="1"/>
              </a:ext>
            </a:extLst>
          </p:cNvPr>
          <p:cNvSpPr/>
          <p:nvPr/>
        </p:nvSpPr>
        <p:spPr>
          <a:xfrm>
            <a:off x="8872135" y="2105893"/>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6CE37D66-1503-8ABD-6127-76D61A6C17CB}"/>
              </a:ext>
              <a:ext uri="{C183D7F6-B498-43B3-948B-1728B52AA6E4}">
                <adec:decorative xmlns:adec="http://schemas.microsoft.com/office/drawing/2017/decorative" val="1"/>
              </a:ext>
            </a:extLst>
          </p:cNvPr>
          <p:cNvSpPr/>
          <p:nvPr/>
        </p:nvSpPr>
        <p:spPr>
          <a:xfrm>
            <a:off x="8872135" y="3657221"/>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0" name="Rectangle 9">
            <a:extLst>
              <a:ext uri="{FF2B5EF4-FFF2-40B4-BE49-F238E27FC236}">
                <a16:creationId xmlns:a16="http://schemas.microsoft.com/office/drawing/2014/main" id="{2EE2E559-F5B4-1A13-99AB-B4C10208DD34}"/>
              </a:ext>
              <a:ext uri="{C183D7F6-B498-43B3-948B-1728B52AA6E4}">
                <adec:decorative xmlns:adec="http://schemas.microsoft.com/office/drawing/2017/decorative" val="1"/>
              </a:ext>
            </a:extLst>
          </p:cNvPr>
          <p:cNvSpPr/>
          <p:nvPr/>
        </p:nvSpPr>
        <p:spPr>
          <a:xfrm>
            <a:off x="8872135" y="5208547"/>
            <a:ext cx="5118186" cy="1371600"/>
          </a:xfrm>
          <a:prstGeom prst="rect">
            <a:avLst/>
          </a:prstGeom>
          <a:gradFill>
            <a:gsLst>
              <a:gs pos="0">
                <a:schemeClr val="bg1">
                  <a:alpha val="70000"/>
                  <a:lumMod val="60000"/>
                </a:schemeClr>
              </a:gs>
              <a:gs pos="80000">
                <a:schemeClr val="bg1">
                  <a:lumMod val="75000"/>
                  <a:alpha val="0"/>
                </a:schemeClr>
              </a:gs>
            </a:gsLst>
            <a:lin ang="8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5" name="Footer Placeholder">
            <a:extLst>
              <a:ext uri="{FF2B5EF4-FFF2-40B4-BE49-F238E27FC236}">
                <a16:creationId xmlns:a16="http://schemas.microsoft.com/office/drawing/2014/main" id="{9B1581D5-865C-3020-E3F1-A90462597EC0}"/>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7" name="Slide Number">
            <a:extLst>
              <a:ext uri="{FF2B5EF4-FFF2-40B4-BE49-F238E27FC236}">
                <a16:creationId xmlns:a16="http://schemas.microsoft.com/office/drawing/2014/main" id="{68185F4F-7ADF-A4E4-30C0-71AF9D6AD50D}"/>
              </a:ext>
            </a:extLst>
          </p:cNvPr>
          <p:cNvSpPr>
            <a:spLocks noGrp="1"/>
          </p:cNvSpPr>
          <p:nvPr>
            <p:ph type="sldNum" sz="quarter" idx="21"/>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9" name="Chart Header">
            <a:extLst>
              <a:ext uri="{FF2B5EF4-FFF2-40B4-BE49-F238E27FC236}">
                <a16:creationId xmlns:a16="http://schemas.microsoft.com/office/drawing/2014/main" id="{FDC62268-97EF-5A1B-B97F-B57910A1F516}"/>
              </a:ext>
              <a:ext uri="{C183D7F6-B498-43B3-948B-1728B52AA6E4}">
                <adec:decorative xmlns:adec="http://schemas.microsoft.com/office/drawing/2017/decorative" val="0"/>
              </a:ext>
            </a:extLst>
          </p:cNvPr>
          <p:cNvSpPr>
            <a:spLocks noGrp="1"/>
          </p:cNvSpPr>
          <p:nvPr>
            <p:ph type="body" sz="quarter" idx="14" hasCustomPrompt="1"/>
          </p:nvPr>
        </p:nvSpPr>
        <p:spPr>
          <a:xfrm>
            <a:off x="1005840" y="2412294"/>
            <a:ext cx="6309360" cy="658368"/>
          </a:xfrm>
          <a:prstGeom prst="rect">
            <a:avLst/>
          </a:prstGeom>
          <a:gradFill>
            <a:gsLst>
              <a:gs pos="0">
                <a:schemeClr val="accent1">
                  <a:alpha val="0"/>
                </a:schemeClr>
              </a:gs>
              <a:gs pos="40000">
                <a:schemeClr val="accent1">
                  <a:alpha val="70000"/>
                </a:schemeClr>
              </a:gs>
              <a:gs pos="60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lang="en-US" sz="1920" b="1" spc="0">
                <a:solidFill>
                  <a:srgbClr val="FFFFFF"/>
                </a:solidFill>
                <a:latin typeface="Work Sans SemiBold" pitchFamily="2" charset="77"/>
              </a:defRPr>
            </a:lvl1pPr>
          </a:lstStyle>
          <a:p>
            <a:pPr marL="0" lvl="0" algn="ctr" defTabSz="1462836"/>
            <a:r>
              <a:rPr lang="en-US"/>
              <a:t>Chart Title</a:t>
            </a:r>
          </a:p>
        </p:txBody>
      </p:sp>
      <p:sp>
        <p:nvSpPr>
          <p:cNvPr id="20" name="Paragraph 1">
            <a:extLst>
              <a:ext uri="{FF2B5EF4-FFF2-40B4-BE49-F238E27FC236}">
                <a16:creationId xmlns:a16="http://schemas.microsoft.com/office/drawing/2014/main" id="{BCC1C4FE-3439-1E3C-E14C-8F23B332A931}"/>
              </a:ext>
            </a:extLst>
          </p:cNvPr>
          <p:cNvSpPr>
            <a:spLocks noGrp="1"/>
          </p:cNvSpPr>
          <p:nvPr>
            <p:ph type="body" sz="quarter" idx="12" hasCustomPrompt="1"/>
          </p:nvPr>
        </p:nvSpPr>
        <p:spPr>
          <a:xfrm>
            <a:off x="9464041" y="2412294"/>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1" name="Paragraph 2">
            <a:extLst>
              <a:ext uri="{FF2B5EF4-FFF2-40B4-BE49-F238E27FC236}">
                <a16:creationId xmlns:a16="http://schemas.microsoft.com/office/drawing/2014/main" id="{409AA45C-89B3-0CE6-DBEA-68592F3FBAB1}"/>
              </a:ext>
            </a:extLst>
          </p:cNvPr>
          <p:cNvSpPr>
            <a:spLocks noGrp="1"/>
          </p:cNvSpPr>
          <p:nvPr>
            <p:ph type="body" sz="quarter" idx="15" hasCustomPrompt="1"/>
          </p:nvPr>
        </p:nvSpPr>
        <p:spPr>
          <a:xfrm>
            <a:off x="9464041" y="3937781"/>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3" name="Paragraph 3">
            <a:extLst>
              <a:ext uri="{FF2B5EF4-FFF2-40B4-BE49-F238E27FC236}">
                <a16:creationId xmlns:a16="http://schemas.microsoft.com/office/drawing/2014/main" id="{FADA786B-FB0B-DE39-2DB2-CE4074E87C7E}"/>
              </a:ext>
            </a:extLst>
          </p:cNvPr>
          <p:cNvSpPr>
            <a:spLocks noGrp="1"/>
          </p:cNvSpPr>
          <p:nvPr>
            <p:ph type="body" sz="quarter" idx="16" hasCustomPrompt="1"/>
          </p:nvPr>
        </p:nvSpPr>
        <p:spPr>
          <a:xfrm>
            <a:off x="9464041" y="5490031"/>
            <a:ext cx="4343400" cy="81055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 name="Subtitle">
            <a:extLst>
              <a:ext uri="{FF2B5EF4-FFF2-40B4-BE49-F238E27FC236}">
                <a16:creationId xmlns:a16="http://schemas.microsoft.com/office/drawing/2014/main" id="{820298EC-354A-9B1E-226C-046B11C544EB}"/>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145120626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30/70 Feature Area - Alterna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1C0032-6516-ADD3-14B3-69A5BD82C070}"/>
              </a:ext>
              <a:ext uri="{C183D7F6-B498-43B3-948B-1728B52AA6E4}">
                <adec:decorative xmlns:adec="http://schemas.microsoft.com/office/drawing/2017/decorative" val="1"/>
              </a:ext>
            </a:extLst>
          </p:cNvPr>
          <p:cNvSpPr/>
          <p:nvPr/>
        </p:nvSpPr>
        <p:spPr>
          <a:xfrm>
            <a:off x="5782788" y="1990619"/>
            <a:ext cx="8222773" cy="4641614"/>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9" name="Footer Placeholder">
            <a:extLst>
              <a:ext uri="{FF2B5EF4-FFF2-40B4-BE49-F238E27FC236}">
                <a16:creationId xmlns:a16="http://schemas.microsoft.com/office/drawing/2014/main" id="{785FF1E6-DB89-8D99-95A4-64ADB6882C24}"/>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8" name="Slide Number">
            <a:extLst>
              <a:ext uri="{FF2B5EF4-FFF2-40B4-BE49-F238E27FC236}">
                <a16:creationId xmlns:a16="http://schemas.microsoft.com/office/drawing/2014/main" id="{B07F3099-1D95-F7ED-068B-7EC43568975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BA761E96-EDC1-5A9B-7C0C-D920C23D09B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774089" y="2103754"/>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774088" y="2487078"/>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774089" y="3594929"/>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774088" y="3978253"/>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774089" y="5095482"/>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774088" y="5478806"/>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 name="Chart Footer">
            <a:extLst>
              <a:ext uri="{FF2B5EF4-FFF2-40B4-BE49-F238E27FC236}">
                <a16:creationId xmlns:a16="http://schemas.microsoft.com/office/drawing/2014/main" id="{1B5DA93A-6E7A-9BDC-57D4-53BB7BE8DCFE}"/>
              </a:ext>
            </a:extLst>
          </p:cNvPr>
          <p:cNvSpPr>
            <a:spLocks noGrp="1"/>
          </p:cNvSpPr>
          <p:nvPr>
            <p:ph type="body" idx="13" hasCustomPrompt="1"/>
          </p:nvPr>
        </p:nvSpPr>
        <p:spPr>
          <a:xfrm>
            <a:off x="6078458" y="5728636"/>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Tree>
    <p:extLst>
      <p:ext uri="{BB962C8B-B14F-4D97-AF65-F5344CB8AC3E}">
        <p14:creationId xmlns:p14="http://schemas.microsoft.com/office/powerpoint/2010/main" val="71214329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70/30 Feature Area - Alternate">
    <p:spTree>
      <p:nvGrpSpPr>
        <p:cNvPr id="1" name=""/>
        <p:cNvGrpSpPr/>
        <p:nvPr/>
      </p:nvGrpSpPr>
      <p:grpSpPr>
        <a:xfrm>
          <a:off x="0" y="0"/>
          <a:ext cx="0" cy="0"/>
          <a:chOff x="0" y="0"/>
          <a:chExt cx="0" cy="0"/>
        </a:xfrm>
      </p:grpSpPr>
      <p:sp>
        <p:nvSpPr>
          <p:cNvPr id="18" name="Footer Placeholder">
            <a:extLst>
              <a:ext uri="{FF2B5EF4-FFF2-40B4-BE49-F238E27FC236}">
                <a16:creationId xmlns:a16="http://schemas.microsoft.com/office/drawing/2014/main" id="{A1C48438-78FE-A071-425F-DAC51648A67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CBBEC1C7-AD92-557C-AAB6-E550238CA05B}"/>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30" name="Title">
            <a:extLst>
              <a:ext uri="{FF2B5EF4-FFF2-40B4-BE49-F238E27FC236}">
                <a16:creationId xmlns:a16="http://schemas.microsoft.com/office/drawing/2014/main" id="{50B135F7-ABB8-A578-9ABF-A2ECE730B447}"/>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First Header">
            <a:extLst>
              <a:ext uri="{FF2B5EF4-FFF2-40B4-BE49-F238E27FC236}">
                <a16:creationId xmlns:a16="http://schemas.microsoft.com/office/drawing/2014/main" id="{99F4B5E7-DC4E-8E5C-EEA3-982285CB542F}"/>
              </a:ext>
            </a:extLst>
          </p:cNvPr>
          <p:cNvSpPr>
            <a:spLocks noGrp="1"/>
          </p:cNvSpPr>
          <p:nvPr>
            <p:ph type="body" idx="14" hasCustomPrompt="1"/>
          </p:nvPr>
        </p:nvSpPr>
        <p:spPr>
          <a:xfrm>
            <a:off x="9571375" y="2194560"/>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7" name="First Paragraph">
            <a:extLst>
              <a:ext uri="{FF2B5EF4-FFF2-40B4-BE49-F238E27FC236}">
                <a16:creationId xmlns:a16="http://schemas.microsoft.com/office/drawing/2014/main" id="{C1ADC0FB-1681-BDF3-FDE3-64C30BD08EB3}"/>
              </a:ext>
            </a:extLst>
          </p:cNvPr>
          <p:cNvSpPr>
            <a:spLocks noGrp="1"/>
          </p:cNvSpPr>
          <p:nvPr>
            <p:ph type="body" sz="quarter" idx="15" hasCustomPrompt="1"/>
          </p:nvPr>
        </p:nvSpPr>
        <p:spPr>
          <a:xfrm>
            <a:off x="9571374" y="2562750"/>
            <a:ext cx="4601825" cy="953530"/>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Second Header">
            <a:extLst>
              <a:ext uri="{FF2B5EF4-FFF2-40B4-BE49-F238E27FC236}">
                <a16:creationId xmlns:a16="http://schemas.microsoft.com/office/drawing/2014/main" id="{7FD27C56-179D-4674-F078-D30711A2B31E}"/>
              </a:ext>
            </a:extLst>
          </p:cNvPr>
          <p:cNvSpPr>
            <a:spLocks noGrp="1"/>
          </p:cNvSpPr>
          <p:nvPr>
            <p:ph type="body" idx="16" hasCustomPrompt="1"/>
          </p:nvPr>
        </p:nvSpPr>
        <p:spPr>
          <a:xfrm>
            <a:off x="9571375" y="3685735"/>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ond Paragraph">
            <a:extLst>
              <a:ext uri="{FF2B5EF4-FFF2-40B4-BE49-F238E27FC236}">
                <a16:creationId xmlns:a16="http://schemas.microsoft.com/office/drawing/2014/main" id="{B95AC208-749D-5F39-09C0-04B9DECD1EE1}"/>
              </a:ext>
            </a:extLst>
          </p:cNvPr>
          <p:cNvSpPr>
            <a:spLocks noGrp="1"/>
          </p:cNvSpPr>
          <p:nvPr>
            <p:ph type="body" sz="quarter" idx="17" hasCustomPrompt="1"/>
          </p:nvPr>
        </p:nvSpPr>
        <p:spPr>
          <a:xfrm>
            <a:off x="9571374" y="4053925"/>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hird Header">
            <a:extLst>
              <a:ext uri="{FF2B5EF4-FFF2-40B4-BE49-F238E27FC236}">
                <a16:creationId xmlns:a16="http://schemas.microsoft.com/office/drawing/2014/main" id="{27EF7E8A-D5C3-61DD-FD32-38F1EC123E87}"/>
              </a:ext>
            </a:extLst>
          </p:cNvPr>
          <p:cNvSpPr>
            <a:spLocks noGrp="1"/>
          </p:cNvSpPr>
          <p:nvPr>
            <p:ph type="body" idx="18" hasCustomPrompt="1"/>
          </p:nvPr>
        </p:nvSpPr>
        <p:spPr>
          <a:xfrm>
            <a:off x="9571375" y="5186288"/>
            <a:ext cx="4601825"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1" name="Third Paragraph">
            <a:extLst>
              <a:ext uri="{FF2B5EF4-FFF2-40B4-BE49-F238E27FC236}">
                <a16:creationId xmlns:a16="http://schemas.microsoft.com/office/drawing/2014/main" id="{51708B49-EABE-5359-1090-ABE49001B9C6}"/>
              </a:ext>
            </a:extLst>
          </p:cNvPr>
          <p:cNvSpPr>
            <a:spLocks noGrp="1"/>
          </p:cNvSpPr>
          <p:nvPr>
            <p:ph type="body" sz="quarter" idx="19" hasCustomPrompt="1"/>
          </p:nvPr>
        </p:nvSpPr>
        <p:spPr>
          <a:xfrm>
            <a:off x="9571374" y="5554478"/>
            <a:ext cx="4601825" cy="953530"/>
          </a:xfrm>
          <a:prstGeom prst="rect">
            <a:avLst/>
          </a:prstGeom>
        </p:spPr>
        <p:txBody>
          <a:bodyPr>
            <a:noAutofit/>
          </a:bodyPr>
          <a:lstStyle>
            <a:lvl1pPr marL="9523" indent="0">
              <a:buNone/>
              <a:defRPr sz="1680"/>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Rectangle 4">
            <a:extLst>
              <a:ext uri="{FF2B5EF4-FFF2-40B4-BE49-F238E27FC236}">
                <a16:creationId xmlns:a16="http://schemas.microsoft.com/office/drawing/2014/main" id="{B84DBF4F-00A4-9DFB-3C0A-7EB6C90643EF}"/>
              </a:ext>
              <a:ext uri="{C183D7F6-B498-43B3-948B-1728B52AA6E4}">
                <adec:decorative xmlns:adec="http://schemas.microsoft.com/office/drawing/2017/decorative" val="1"/>
              </a:ext>
            </a:extLst>
          </p:cNvPr>
          <p:cNvSpPr/>
          <p:nvPr/>
        </p:nvSpPr>
        <p:spPr>
          <a:xfrm>
            <a:off x="694515" y="1990619"/>
            <a:ext cx="8222773" cy="4641614"/>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2" name="Chart Footer">
            <a:extLst>
              <a:ext uri="{FF2B5EF4-FFF2-40B4-BE49-F238E27FC236}">
                <a16:creationId xmlns:a16="http://schemas.microsoft.com/office/drawing/2014/main" id="{9B879BAF-E327-B516-8BED-BFE0685BB565}"/>
              </a:ext>
            </a:extLst>
          </p:cNvPr>
          <p:cNvSpPr>
            <a:spLocks noGrp="1"/>
          </p:cNvSpPr>
          <p:nvPr>
            <p:ph type="body" idx="13" hasCustomPrompt="1"/>
          </p:nvPr>
        </p:nvSpPr>
        <p:spPr>
          <a:xfrm>
            <a:off x="990186" y="5728636"/>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
        <p:nvSpPr>
          <p:cNvPr id="13" name="Subtitle">
            <a:extLst>
              <a:ext uri="{FF2B5EF4-FFF2-40B4-BE49-F238E27FC236}">
                <a16:creationId xmlns:a16="http://schemas.microsoft.com/office/drawing/2014/main" id="{EBBF628E-0A25-DCFF-7DC0-0891604583C4}"/>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62400228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Hero Feature">
    <p:spTree>
      <p:nvGrpSpPr>
        <p:cNvPr id="1" name=""/>
        <p:cNvGrpSpPr/>
        <p:nvPr/>
      </p:nvGrpSpPr>
      <p:grpSpPr>
        <a:xfrm>
          <a:off x="0" y="0"/>
          <a:ext cx="0" cy="0"/>
          <a:chOff x="0" y="0"/>
          <a:chExt cx="0" cy="0"/>
        </a:xfrm>
      </p:grpSpPr>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800100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solidFill>
                  <a:schemeClr val="tx1"/>
                </a:solidFill>
              </a:defRPr>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Slide</a:t>
            </a:r>
            <a:br>
              <a:rPr lang="en-US"/>
            </a:br>
            <a:r>
              <a:rPr lang="en-US"/>
              <a:t>Title</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OPTIONAL SUBTITLE</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Tree>
    <p:extLst>
      <p:ext uri="{BB962C8B-B14F-4D97-AF65-F5344CB8AC3E}">
        <p14:creationId xmlns:p14="http://schemas.microsoft.com/office/powerpoint/2010/main" val="237884465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Hero Feature with White">
    <p:spTree>
      <p:nvGrpSpPr>
        <p:cNvPr id="1" name=""/>
        <p:cNvGrpSpPr/>
        <p:nvPr/>
      </p:nvGrpSpPr>
      <p:grpSpPr>
        <a:xfrm>
          <a:off x="0" y="0"/>
          <a:ext cx="0" cy="0"/>
          <a:chOff x="0" y="0"/>
          <a:chExt cx="0" cy="0"/>
        </a:xfrm>
      </p:grpSpPr>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800100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solidFill>
                  <a:schemeClr val="tx1"/>
                </a:solidFill>
              </a:defRPr>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Slide</a:t>
            </a:r>
            <a:br>
              <a:rPr lang="en-US"/>
            </a:br>
            <a:r>
              <a:rPr lang="en-US"/>
              <a:t>Title</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OPTIONAL SUBTITLE</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4" name="Rectangle 13">
            <a:extLst>
              <a:ext uri="{FF2B5EF4-FFF2-40B4-BE49-F238E27FC236}">
                <a16:creationId xmlns:a16="http://schemas.microsoft.com/office/drawing/2014/main" id="{9BA99F3E-FF11-3CA6-A4B2-27DA4DE6F735}"/>
              </a:ext>
              <a:ext uri="{C183D7F6-B498-43B3-948B-1728B52AA6E4}">
                <adec:decorative xmlns:adec="http://schemas.microsoft.com/office/drawing/2017/decorative" val="1"/>
              </a:ext>
            </a:extLst>
          </p:cNvPr>
          <p:cNvSpPr/>
          <p:nvPr/>
        </p:nvSpPr>
        <p:spPr>
          <a:xfrm>
            <a:off x="4568836" y="796257"/>
            <a:ext cx="9472463" cy="6467154"/>
          </a:xfrm>
          <a:prstGeom prst="rect">
            <a:avLst/>
          </a:prstGeom>
          <a:solidFill>
            <a:srgbClr val="FEFFFF"/>
          </a:solidFill>
          <a:ln w="508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257157387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30/30/30 Content Fea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47F257-11CC-0791-317C-E84E55F66FF5}"/>
              </a:ext>
              <a:ext uri="{C183D7F6-B498-43B3-948B-1728B52AA6E4}">
                <adec:decorative xmlns:adec="http://schemas.microsoft.com/office/drawing/2017/decorative" val="1"/>
              </a:ext>
            </a:extLst>
          </p:cNvPr>
          <p:cNvSpPr/>
          <p:nvPr/>
        </p:nvSpPr>
        <p:spPr>
          <a:xfrm>
            <a:off x="523156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1F57309C-36B5-94F0-FCF5-6335461EA829}"/>
              </a:ext>
              <a:ext uri="{C183D7F6-B498-43B3-948B-1728B52AA6E4}">
                <adec:decorative xmlns:adec="http://schemas.microsoft.com/office/drawing/2017/decorative" val="1"/>
              </a:ext>
            </a:extLst>
          </p:cNvPr>
          <p:cNvSpPr/>
          <p:nvPr/>
        </p:nvSpPr>
        <p:spPr>
          <a:xfrm>
            <a:off x="5394437"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CCED8A57-5DF4-FCDF-9BB7-30039BA107A0}"/>
              </a:ext>
              <a:ext uri="{C183D7F6-B498-43B3-948B-1728B52AA6E4}">
                <adec:decorative xmlns:adec="http://schemas.microsoft.com/office/drawing/2017/decorative" val="1"/>
              </a:ext>
            </a:extLst>
          </p:cNvPr>
          <p:cNvSpPr/>
          <p:nvPr/>
        </p:nvSpPr>
        <p:spPr>
          <a:xfrm>
            <a:off x="9514804"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670B3AC2-8E0D-7E54-7C21-7DF54ED6DC45}"/>
              </a:ext>
              <a:ext uri="{C183D7F6-B498-43B3-948B-1728B52AA6E4}">
                <adec:decorative xmlns:adec="http://schemas.microsoft.com/office/drawing/2017/decorative" val="1"/>
              </a:ext>
            </a:extLst>
          </p:cNvPr>
          <p:cNvSpPr/>
          <p:nvPr/>
        </p:nvSpPr>
        <p:spPr>
          <a:xfrm>
            <a:off x="9677676"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1" name="Rectangle 10">
            <a:extLst>
              <a:ext uri="{FF2B5EF4-FFF2-40B4-BE49-F238E27FC236}">
                <a16:creationId xmlns:a16="http://schemas.microsoft.com/office/drawing/2014/main" id="{E59D67EC-C3C3-69C9-5D04-5B655332F86D}"/>
              </a:ext>
              <a:ext uri="{C183D7F6-B498-43B3-948B-1728B52AA6E4}">
                <adec:decorative xmlns:adec="http://schemas.microsoft.com/office/drawing/2017/decorative" val="1"/>
              </a:ext>
            </a:extLst>
          </p:cNvPr>
          <p:cNvSpPr/>
          <p:nvPr/>
        </p:nvSpPr>
        <p:spPr>
          <a:xfrm>
            <a:off x="94832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0C40A6D1-AE0F-312A-24F2-C0C63B1667C5}"/>
              </a:ext>
              <a:ext uri="{C183D7F6-B498-43B3-948B-1728B52AA6E4}">
                <adec:decorative xmlns:adec="http://schemas.microsoft.com/office/drawing/2017/decorative" val="1"/>
              </a:ext>
            </a:extLst>
          </p:cNvPr>
          <p:cNvSpPr/>
          <p:nvPr/>
        </p:nvSpPr>
        <p:spPr>
          <a:xfrm>
            <a:off x="1111198"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50BD413C-E93E-5193-5C6E-F1CE2A38E004}"/>
              </a:ext>
              <a:ext uri="{C183D7F6-B498-43B3-948B-1728B52AA6E4}">
                <adec:decorative xmlns:adec="http://schemas.microsoft.com/office/drawing/2017/decorative" val="1"/>
              </a:ext>
            </a:extLst>
          </p:cNvPr>
          <p:cNvSpPr/>
          <p:nvPr/>
        </p:nvSpPr>
        <p:spPr>
          <a:xfrm>
            <a:off x="5577840" y="2458862"/>
            <a:ext cx="3474720" cy="618996"/>
          </a:xfrm>
          <a:prstGeom prst="rect">
            <a:avLst/>
          </a:prstGeom>
          <a:gradFill>
            <a:gsLst>
              <a:gs pos="0">
                <a:schemeClr val="accent2">
                  <a:alpha val="0"/>
                </a:schemeClr>
              </a:gs>
              <a:gs pos="60000">
                <a:schemeClr val="accent2">
                  <a:alpha val="60000"/>
                </a:schemeClr>
              </a:gs>
              <a:gs pos="40000">
                <a:schemeClr val="accent2">
                  <a:alpha val="60000"/>
                </a:schemeClr>
              </a:gs>
              <a:gs pos="100000">
                <a:schemeClr val="accent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0" name="Rectangle 19">
            <a:extLst>
              <a:ext uri="{FF2B5EF4-FFF2-40B4-BE49-F238E27FC236}">
                <a16:creationId xmlns:a16="http://schemas.microsoft.com/office/drawing/2014/main" id="{6EA7D43E-B0AA-EE8C-4A6F-11000E0BA481}"/>
              </a:ext>
              <a:ext uri="{C183D7F6-B498-43B3-948B-1728B52AA6E4}">
                <adec:decorative xmlns:adec="http://schemas.microsoft.com/office/drawing/2017/decorative" val="1"/>
              </a:ext>
            </a:extLst>
          </p:cNvPr>
          <p:cNvSpPr/>
          <p:nvPr/>
        </p:nvSpPr>
        <p:spPr>
          <a:xfrm>
            <a:off x="9861079" y="2458862"/>
            <a:ext cx="3474720" cy="618996"/>
          </a:xfrm>
          <a:prstGeom prst="rect">
            <a:avLst/>
          </a:prstGeom>
          <a:gradFill>
            <a:gsLst>
              <a:gs pos="0">
                <a:schemeClr val="accent4">
                  <a:alpha val="0"/>
                </a:schemeClr>
              </a:gs>
              <a:gs pos="40000">
                <a:schemeClr val="accent4">
                  <a:alpha val="70000"/>
                </a:schemeClr>
              </a:gs>
              <a:gs pos="60000">
                <a:schemeClr val="accent4">
                  <a:alpha val="70000"/>
                </a:schemeClr>
              </a:gs>
              <a:gs pos="100000">
                <a:schemeClr val="accent4">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4" name="Rectangle 23">
            <a:extLst>
              <a:ext uri="{FF2B5EF4-FFF2-40B4-BE49-F238E27FC236}">
                <a16:creationId xmlns:a16="http://schemas.microsoft.com/office/drawing/2014/main" id="{5854D571-AC08-F006-DB3D-27CB224DF121}"/>
              </a:ext>
              <a:ext uri="{C183D7F6-B498-43B3-948B-1728B52AA6E4}">
                <adec:decorative xmlns:adec="http://schemas.microsoft.com/office/drawing/2017/decorative" val="1"/>
              </a:ext>
            </a:extLst>
          </p:cNvPr>
          <p:cNvSpPr/>
          <p:nvPr/>
        </p:nvSpPr>
        <p:spPr>
          <a:xfrm>
            <a:off x="1294601" y="2458862"/>
            <a:ext cx="3474720" cy="618996"/>
          </a:xfrm>
          <a:prstGeom prst="rect">
            <a:avLst/>
          </a:prstGeom>
          <a:gradFill>
            <a:gsLst>
              <a:gs pos="0">
                <a:schemeClr val="accent1">
                  <a:alpha val="0"/>
                </a:schemeClr>
              </a:gs>
              <a:gs pos="60000">
                <a:schemeClr val="accent1">
                  <a:alpha val="70000"/>
                </a:schemeClr>
              </a:gs>
              <a:gs pos="43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1" name="Footer Placeholder">
            <a:extLst>
              <a:ext uri="{FF2B5EF4-FFF2-40B4-BE49-F238E27FC236}">
                <a16:creationId xmlns:a16="http://schemas.microsoft.com/office/drawing/2014/main" id="{A6323DCC-2624-3419-5489-8D75ACA6CB1A}"/>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3" name="Slide Number">
            <a:extLst>
              <a:ext uri="{FF2B5EF4-FFF2-40B4-BE49-F238E27FC236}">
                <a16:creationId xmlns:a16="http://schemas.microsoft.com/office/drawing/2014/main" id="{03A077D3-9B36-6E8B-4237-08B9B48AA410}"/>
              </a:ext>
            </a:extLst>
          </p:cNvPr>
          <p:cNvSpPr>
            <a:spLocks noGrp="1"/>
          </p:cNvSpPr>
          <p:nvPr>
            <p:ph type="sldNum" sz="quarter" idx="21"/>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7" name="Subtitle">
            <a:extLst>
              <a:ext uri="{FF2B5EF4-FFF2-40B4-BE49-F238E27FC236}">
                <a16:creationId xmlns:a16="http://schemas.microsoft.com/office/drawing/2014/main" id="{DC6DDD86-4E68-6DDE-CE26-7CAC08511C4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14" name="First Header">
            <a:extLst>
              <a:ext uri="{FF2B5EF4-FFF2-40B4-BE49-F238E27FC236}">
                <a16:creationId xmlns:a16="http://schemas.microsoft.com/office/drawing/2014/main" id="{8E60DD6C-CA18-DB71-0F4B-17A05838D863}"/>
              </a:ext>
            </a:extLst>
          </p:cNvPr>
          <p:cNvSpPr>
            <a:spLocks noGrp="1"/>
          </p:cNvSpPr>
          <p:nvPr>
            <p:ph type="body" sz="quarter" idx="14" hasCustomPrompt="1"/>
          </p:nvPr>
        </p:nvSpPr>
        <p:spPr>
          <a:xfrm>
            <a:off x="1294601"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#1</a:t>
            </a:r>
          </a:p>
        </p:txBody>
      </p:sp>
      <p:sp>
        <p:nvSpPr>
          <p:cNvPr id="17" name="First Paragraph">
            <a:extLst>
              <a:ext uri="{FF2B5EF4-FFF2-40B4-BE49-F238E27FC236}">
                <a16:creationId xmlns:a16="http://schemas.microsoft.com/office/drawing/2014/main" id="{28F7C8D2-0C83-9A25-58E8-42B41643F192}"/>
              </a:ext>
            </a:extLst>
          </p:cNvPr>
          <p:cNvSpPr>
            <a:spLocks noGrp="1"/>
          </p:cNvSpPr>
          <p:nvPr>
            <p:ph type="body" sz="quarter" idx="12" hasCustomPrompt="1"/>
          </p:nvPr>
        </p:nvSpPr>
        <p:spPr>
          <a:xfrm>
            <a:off x="1292132"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Second Header">
            <a:extLst>
              <a:ext uri="{FF2B5EF4-FFF2-40B4-BE49-F238E27FC236}">
                <a16:creationId xmlns:a16="http://schemas.microsoft.com/office/drawing/2014/main" id="{7F67D14C-5F64-B5BF-48A2-CBF65B7F5647}"/>
              </a:ext>
            </a:extLst>
          </p:cNvPr>
          <p:cNvSpPr>
            <a:spLocks noGrp="1"/>
          </p:cNvSpPr>
          <p:nvPr>
            <p:ph type="body" sz="quarter" idx="15" hasCustomPrompt="1"/>
          </p:nvPr>
        </p:nvSpPr>
        <p:spPr>
          <a:xfrm>
            <a:off x="5577840"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#2</a:t>
            </a:r>
          </a:p>
        </p:txBody>
      </p:sp>
      <p:sp>
        <p:nvSpPr>
          <p:cNvPr id="18" name="Second Paragraph">
            <a:extLst>
              <a:ext uri="{FF2B5EF4-FFF2-40B4-BE49-F238E27FC236}">
                <a16:creationId xmlns:a16="http://schemas.microsoft.com/office/drawing/2014/main" id="{A03B78BF-F65A-11FD-350F-F4CAF4D1AB84}"/>
              </a:ext>
            </a:extLst>
          </p:cNvPr>
          <p:cNvSpPr>
            <a:spLocks noGrp="1"/>
          </p:cNvSpPr>
          <p:nvPr>
            <p:ph type="body" sz="quarter" idx="17" hasCustomPrompt="1"/>
          </p:nvPr>
        </p:nvSpPr>
        <p:spPr>
          <a:xfrm>
            <a:off x="5575371"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6" name="Third Header">
            <a:extLst>
              <a:ext uri="{FF2B5EF4-FFF2-40B4-BE49-F238E27FC236}">
                <a16:creationId xmlns:a16="http://schemas.microsoft.com/office/drawing/2014/main" id="{0DB493B1-0955-E663-B582-1C7E16F3A7DC}"/>
              </a:ext>
            </a:extLst>
          </p:cNvPr>
          <p:cNvSpPr>
            <a:spLocks noGrp="1"/>
          </p:cNvSpPr>
          <p:nvPr>
            <p:ph type="body" sz="quarter" idx="16" hasCustomPrompt="1"/>
          </p:nvPr>
        </p:nvSpPr>
        <p:spPr>
          <a:xfrm>
            <a:off x="9861079"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#3</a:t>
            </a:r>
          </a:p>
        </p:txBody>
      </p:sp>
      <p:sp>
        <p:nvSpPr>
          <p:cNvPr id="19" name="Third Paragraph">
            <a:extLst>
              <a:ext uri="{FF2B5EF4-FFF2-40B4-BE49-F238E27FC236}">
                <a16:creationId xmlns:a16="http://schemas.microsoft.com/office/drawing/2014/main" id="{1BD93CC4-32E2-D2E4-D6A2-11966E56C106}"/>
              </a:ext>
            </a:extLst>
          </p:cNvPr>
          <p:cNvSpPr>
            <a:spLocks noGrp="1"/>
          </p:cNvSpPr>
          <p:nvPr>
            <p:ph type="body" sz="quarter" idx="18" hasCustomPrompt="1"/>
          </p:nvPr>
        </p:nvSpPr>
        <p:spPr>
          <a:xfrm>
            <a:off x="9858610" y="3304245"/>
            <a:ext cx="3479660" cy="2879878"/>
          </a:xfrm>
          <a:prstGeom prst="rect">
            <a:avLst/>
          </a:prstGeom>
        </p:spPr>
        <p:txBody>
          <a:bodyP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61465027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30/30/30 Content with Headers &amp; Sub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8E307B-3DFF-DA8B-FCC1-EC4475B7EE0E}"/>
              </a:ext>
              <a:ext uri="{C183D7F6-B498-43B3-948B-1728B52AA6E4}">
                <adec:decorative xmlns:adec="http://schemas.microsoft.com/office/drawing/2017/decorative" val="1"/>
              </a:ext>
            </a:extLst>
          </p:cNvPr>
          <p:cNvSpPr/>
          <p:nvPr/>
        </p:nvSpPr>
        <p:spPr>
          <a:xfrm>
            <a:off x="523156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8CF100E9-D373-1E57-71F9-B59A0F31987A}"/>
              </a:ext>
              <a:ext uri="{C183D7F6-B498-43B3-948B-1728B52AA6E4}">
                <adec:decorative xmlns:adec="http://schemas.microsoft.com/office/drawing/2017/decorative" val="1"/>
              </a:ext>
            </a:extLst>
          </p:cNvPr>
          <p:cNvSpPr/>
          <p:nvPr/>
        </p:nvSpPr>
        <p:spPr>
          <a:xfrm>
            <a:off x="5394437"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CAE9453B-DF38-54A1-A19E-62C2EF416BF0}"/>
              </a:ext>
              <a:ext uri="{C183D7F6-B498-43B3-948B-1728B52AA6E4}">
                <adec:decorative xmlns:adec="http://schemas.microsoft.com/office/drawing/2017/decorative" val="1"/>
              </a:ext>
            </a:extLst>
          </p:cNvPr>
          <p:cNvSpPr/>
          <p:nvPr/>
        </p:nvSpPr>
        <p:spPr>
          <a:xfrm>
            <a:off x="9514804"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4" name="Rectangle 13">
            <a:extLst>
              <a:ext uri="{FF2B5EF4-FFF2-40B4-BE49-F238E27FC236}">
                <a16:creationId xmlns:a16="http://schemas.microsoft.com/office/drawing/2014/main" id="{57D68BEF-E5F1-5DA3-CC7F-0F9523DDBB05}"/>
              </a:ext>
              <a:ext uri="{C183D7F6-B498-43B3-948B-1728B52AA6E4}">
                <adec:decorative xmlns:adec="http://schemas.microsoft.com/office/drawing/2017/decorative" val="1"/>
              </a:ext>
            </a:extLst>
          </p:cNvPr>
          <p:cNvSpPr/>
          <p:nvPr/>
        </p:nvSpPr>
        <p:spPr>
          <a:xfrm>
            <a:off x="9677676"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5" name="Rectangle 14">
            <a:extLst>
              <a:ext uri="{FF2B5EF4-FFF2-40B4-BE49-F238E27FC236}">
                <a16:creationId xmlns:a16="http://schemas.microsoft.com/office/drawing/2014/main" id="{953830F7-E436-E177-3F20-5296E8BC062E}"/>
              </a:ext>
              <a:ext uri="{C183D7F6-B498-43B3-948B-1728B52AA6E4}">
                <adec:decorative xmlns:adec="http://schemas.microsoft.com/office/drawing/2017/decorative" val="1"/>
              </a:ext>
            </a:extLst>
          </p:cNvPr>
          <p:cNvSpPr/>
          <p:nvPr/>
        </p:nvSpPr>
        <p:spPr>
          <a:xfrm>
            <a:off x="948325" y="2045477"/>
            <a:ext cx="4167271"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5BB90599-F06B-53F9-A7FA-C816CC5C546F}"/>
              </a:ext>
              <a:ext uri="{C183D7F6-B498-43B3-948B-1728B52AA6E4}">
                <adec:decorative xmlns:adec="http://schemas.microsoft.com/office/drawing/2017/decorative" val="1"/>
              </a:ext>
            </a:extLst>
          </p:cNvPr>
          <p:cNvSpPr/>
          <p:nvPr/>
        </p:nvSpPr>
        <p:spPr>
          <a:xfrm>
            <a:off x="1111198" y="2210070"/>
            <a:ext cx="3841528" cy="5367529"/>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0" name="Rectangle 19">
            <a:extLst>
              <a:ext uri="{FF2B5EF4-FFF2-40B4-BE49-F238E27FC236}">
                <a16:creationId xmlns:a16="http://schemas.microsoft.com/office/drawing/2014/main" id="{9DBADC5B-961E-7348-8801-AF4E64DA6248}"/>
              </a:ext>
              <a:ext uri="{C183D7F6-B498-43B3-948B-1728B52AA6E4}">
                <adec:decorative xmlns:adec="http://schemas.microsoft.com/office/drawing/2017/decorative" val="1"/>
              </a:ext>
            </a:extLst>
          </p:cNvPr>
          <p:cNvSpPr/>
          <p:nvPr/>
        </p:nvSpPr>
        <p:spPr>
          <a:xfrm>
            <a:off x="5577840" y="2458862"/>
            <a:ext cx="3474720" cy="618996"/>
          </a:xfrm>
          <a:prstGeom prst="rect">
            <a:avLst/>
          </a:prstGeom>
          <a:gradFill>
            <a:gsLst>
              <a:gs pos="0">
                <a:schemeClr val="accent2">
                  <a:alpha val="0"/>
                </a:schemeClr>
              </a:gs>
              <a:gs pos="60000">
                <a:schemeClr val="accent2">
                  <a:alpha val="60000"/>
                </a:schemeClr>
              </a:gs>
              <a:gs pos="40000">
                <a:schemeClr val="accent2">
                  <a:alpha val="60000"/>
                </a:schemeClr>
              </a:gs>
              <a:gs pos="100000">
                <a:schemeClr val="accent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1" name="Rectangle 20">
            <a:extLst>
              <a:ext uri="{FF2B5EF4-FFF2-40B4-BE49-F238E27FC236}">
                <a16:creationId xmlns:a16="http://schemas.microsoft.com/office/drawing/2014/main" id="{F7793F3C-3574-2291-7223-4F9CB88B7D57}"/>
              </a:ext>
              <a:ext uri="{C183D7F6-B498-43B3-948B-1728B52AA6E4}">
                <adec:decorative xmlns:adec="http://schemas.microsoft.com/office/drawing/2017/decorative" val="1"/>
              </a:ext>
            </a:extLst>
          </p:cNvPr>
          <p:cNvSpPr/>
          <p:nvPr/>
        </p:nvSpPr>
        <p:spPr>
          <a:xfrm>
            <a:off x="9861079" y="2458862"/>
            <a:ext cx="3474720" cy="618996"/>
          </a:xfrm>
          <a:prstGeom prst="rect">
            <a:avLst/>
          </a:prstGeom>
          <a:gradFill>
            <a:gsLst>
              <a:gs pos="0">
                <a:schemeClr val="accent4">
                  <a:alpha val="0"/>
                </a:schemeClr>
              </a:gs>
              <a:gs pos="40000">
                <a:schemeClr val="accent4">
                  <a:alpha val="70000"/>
                </a:schemeClr>
              </a:gs>
              <a:gs pos="60000">
                <a:schemeClr val="accent4">
                  <a:alpha val="70000"/>
                </a:schemeClr>
              </a:gs>
              <a:gs pos="100000">
                <a:schemeClr val="accent4">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2" name="Rectangle 21">
            <a:extLst>
              <a:ext uri="{FF2B5EF4-FFF2-40B4-BE49-F238E27FC236}">
                <a16:creationId xmlns:a16="http://schemas.microsoft.com/office/drawing/2014/main" id="{26AF808C-95A6-91EA-AC38-D03791ECED31}"/>
              </a:ext>
              <a:ext uri="{C183D7F6-B498-43B3-948B-1728B52AA6E4}">
                <adec:decorative xmlns:adec="http://schemas.microsoft.com/office/drawing/2017/decorative" val="1"/>
              </a:ext>
            </a:extLst>
          </p:cNvPr>
          <p:cNvSpPr/>
          <p:nvPr/>
        </p:nvSpPr>
        <p:spPr>
          <a:xfrm>
            <a:off x="1294601" y="2458862"/>
            <a:ext cx="3474720" cy="618996"/>
          </a:xfrm>
          <a:prstGeom prst="rect">
            <a:avLst/>
          </a:prstGeom>
          <a:gradFill>
            <a:gsLst>
              <a:gs pos="0">
                <a:schemeClr val="accent1">
                  <a:alpha val="0"/>
                </a:schemeClr>
              </a:gs>
              <a:gs pos="60000">
                <a:schemeClr val="accent1">
                  <a:alpha val="70000"/>
                </a:schemeClr>
              </a:gs>
              <a:gs pos="43000">
                <a:schemeClr val="accent1">
                  <a:alpha val="7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32" name="Footer Placeholder">
            <a:extLst>
              <a:ext uri="{FF2B5EF4-FFF2-40B4-BE49-F238E27FC236}">
                <a16:creationId xmlns:a16="http://schemas.microsoft.com/office/drawing/2014/main" id="{662389E3-961F-3164-6AC1-4392AD6CAAD8}"/>
              </a:ext>
              <a:ext uri="{C183D7F6-B498-43B3-948B-1728B52AA6E4}">
                <adec:decorative xmlns:adec="http://schemas.microsoft.com/office/drawing/2017/decorative" val="1"/>
              </a:ext>
            </a:extLst>
          </p:cNvPr>
          <p:cNvSpPr>
            <a:spLocks noGrp="1"/>
          </p:cNvSpPr>
          <p:nvPr>
            <p:ph type="ftr" sz="quarter" idx="29"/>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2FF007F0-8275-DC57-8DD3-48D825374EFB}"/>
              </a:ext>
            </a:extLst>
          </p:cNvPr>
          <p:cNvSpPr>
            <a:spLocks noGrp="1"/>
          </p:cNvSpPr>
          <p:nvPr>
            <p:ph type="sldNum" sz="quarter" idx="30"/>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6" name="Subtitle">
            <a:extLst>
              <a:ext uri="{FF2B5EF4-FFF2-40B4-BE49-F238E27FC236}">
                <a16:creationId xmlns:a16="http://schemas.microsoft.com/office/drawing/2014/main" id="{D96B63DE-037A-EB8C-392D-5891BEA6C0F7}"/>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5" name="Section 1 Header">
            <a:extLst>
              <a:ext uri="{FF2B5EF4-FFF2-40B4-BE49-F238E27FC236}">
                <a16:creationId xmlns:a16="http://schemas.microsoft.com/office/drawing/2014/main" id="{2864E8A7-0B28-20B9-BC87-80EA17DD8034}"/>
              </a:ext>
            </a:extLst>
          </p:cNvPr>
          <p:cNvSpPr>
            <a:spLocks noGrp="1"/>
          </p:cNvSpPr>
          <p:nvPr>
            <p:ph type="body" sz="quarter" idx="14" hasCustomPrompt="1"/>
          </p:nvPr>
        </p:nvSpPr>
        <p:spPr>
          <a:xfrm>
            <a:off x="1294601"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#1</a:t>
            </a:r>
          </a:p>
        </p:txBody>
      </p:sp>
      <p:sp>
        <p:nvSpPr>
          <p:cNvPr id="7" name="Section 1 First Subheader">
            <a:extLst>
              <a:ext uri="{FF2B5EF4-FFF2-40B4-BE49-F238E27FC236}">
                <a16:creationId xmlns:a16="http://schemas.microsoft.com/office/drawing/2014/main" id="{A49F3F34-1819-BE7D-D685-C9DCFF13E50B}"/>
              </a:ext>
            </a:extLst>
          </p:cNvPr>
          <p:cNvSpPr>
            <a:spLocks noGrp="1"/>
          </p:cNvSpPr>
          <p:nvPr>
            <p:ph type="body" idx="1" hasCustomPrompt="1"/>
          </p:nvPr>
        </p:nvSpPr>
        <p:spPr>
          <a:xfrm>
            <a:off x="1294602" y="3245656"/>
            <a:ext cx="3474721" cy="365760"/>
          </a:xfrm>
          <a:prstGeom prst="rect">
            <a:avLst/>
          </a:prstGeom>
        </p:spPr>
        <p:txBody>
          <a:bodyPr anchor="b">
            <a:noAutofit/>
          </a:bodyPr>
          <a:lstStyle>
            <a:lvl1pPr marL="0" indent="0" algn="ctr">
              <a:buNone/>
              <a:defRPr sz="132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9" name="Section 1 First Paragraph">
            <a:extLst>
              <a:ext uri="{FF2B5EF4-FFF2-40B4-BE49-F238E27FC236}">
                <a16:creationId xmlns:a16="http://schemas.microsoft.com/office/drawing/2014/main" id="{9308A299-EE2A-36C5-12DA-E9FC790F84D1}"/>
              </a:ext>
            </a:extLst>
          </p:cNvPr>
          <p:cNvSpPr>
            <a:spLocks noGrp="1"/>
          </p:cNvSpPr>
          <p:nvPr>
            <p:ph type="body" sz="quarter" idx="12" hasCustomPrompt="1"/>
          </p:nvPr>
        </p:nvSpPr>
        <p:spPr>
          <a:xfrm>
            <a:off x="1292132"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Section 1 Second Subheader">
            <a:extLst>
              <a:ext uri="{FF2B5EF4-FFF2-40B4-BE49-F238E27FC236}">
                <a16:creationId xmlns:a16="http://schemas.microsoft.com/office/drawing/2014/main" id="{B3384D56-CA98-4C0E-5C6B-FD0696833E1C}"/>
              </a:ext>
            </a:extLst>
          </p:cNvPr>
          <p:cNvSpPr>
            <a:spLocks noGrp="1"/>
          </p:cNvSpPr>
          <p:nvPr>
            <p:ph type="body" idx="20" hasCustomPrompt="1"/>
          </p:nvPr>
        </p:nvSpPr>
        <p:spPr>
          <a:xfrm>
            <a:off x="1294602" y="4670195"/>
            <a:ext cx="3474721" cy="365760"/>
          </a:xfrm>
          <a:prstGeom prst="rect">
            <a:avLst/>
          </a:prstGeom>
        </p:spPr>
        <p:txBody>
          <a:bodyPr anchor="b">
            <a:noAutofit/>
          </a:bodyPr>
          <a:lstStyle>
            <a:lvl1pPr marL="0" indent="0" algn="ctr">
              <a:buNone/>
              <a:defRPr sz="132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Section 1 Second Paragraph">
            <a:extLst>
              <a:ext uri="{FF2B5EF4-FFF2-40B4-BE49-F238E27FC236}">
                <a16:creationId xmlns:a16="http://schemas.microsoft.com/office/drawing/2014/main" id="{56618832-0426-C4FB-BB6D-C872040E4979}"/>
              </a:ext>
            </a:extLst>
          </p:cNvPr>
          <p:cNvSpPr>
            <a:spLocks noGrp="1"/>
          </p:cNvSpPr>
          <p:nvPr>
            <p:ph type="body" sz="quarter" idx="19" hasCustomPrompt="1"/>
          </p:nvPr>
        </p:nvSpPr>
        <p:spPr>
          <a:xfrm>
            <a:off x="1292132"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9" name="Section 2 Header">
            <a:extLst>
              <a:ext uri="{FF2B5EF4-FFF2-40B4-BE49-F238E27FC236}">
                <a16:creationId xmlns:a16="http://schemas.microsoft.com/office/drawing/2014/main" id="{516CCC6E-6CC3-C19D-EA4C-F34574C10253}"/>
              </a:ext>
            </a:extLst>
          </p:cNvPr>
          <p:cNvSpPr>
            <a:spLocks noGrp="1"/>
          </p:cNvSpPr>
          <p:nvPr>
            <p:ph type="body" sz="quarter" idx="15" hasCustomPrompt="1"/>
          </p:nvPr>
        </p:nvSpPr>
        <p:spPr>
          <a:xfrm>
            <a:off x="5577840"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#2</a:t>
            </a:r>
          </a:p>
        </p:txBody>
      </p:sp>
      <p:sp>
        <p:nvSpPr>
          <p:cNvPr id="23" name="Section 2 First Subheader">
            <a:extLst>
              <a:ext uri="{FF2B5EF4-FFF2-40B4-BE49-F238E27FC236}">
                <a16:creationId xmlns:a16="http://schemas.microsoft.com/office/drawing/2014/main" id="{F0FB6EAF-2078-53AD-D3B1-68CE60A5A6B4}"/>
              </a:ext>
            </a:extLst>
          </p:cNvPr>
          <p:cNvSpPr>
            <a:spLocks noGrp="1"/>
          </p:cNvSpPr>
          <p:nvPr>
            <p:ph type="body" idx="31" hasCustomPrompt="1"/>
          </p:nvPr>
        </p:nvSpPr>
        <p:spPr>
          <a:xfrm>
            <a:off x="5577841" y="3245656"/>
            <a:ext cx="3474721" cy="365760"/>
          </a:xfrm>
          <a:prstGeom prst="rect">
            <a:avLst/>
          </a:prstGeom>
        </p:spPr>
        <p:txBody>
          <a:bodyPr anchor="b">
            <a:noAutofit/>
          </a:bodyPr>
          <a:lstStyle>
            <a:lvl1pPr marL="0" indent="0" algn="ctr">
              <a:buNone/>
              <a:defRPr sz="1320" b="0" spc="360">
                <a:solidFill>
                  <a:schemeClr val="accent2">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4" name="Section 2 First Paragraph">
            <a:extLst>
              <a:ext uri="{FF2B5EF4-FFF2-40B4-BE49-F238E27FC236}">
                <a16:creationId xmlns:a16="http://schemas.microsoft.com/office/drawing/2014/main" id="{14C2DCCD-F5D3-C630-F168-1C6BEFCFC0BF}"/>
              </a:ext>
            </a:extLst>
          </p:cNvPr>
          <p:cNvSpPr>
            <a:spLocks noGrp="1"/>
          </p:cNvSpPr>
          <p:nvPr>
            <p:ph type="body" sz="quarter" idx="32" hasCustomPrompt="1"/>
          </p:nvPr>
        </p:nvSpPr>
        <p:spPr>
          <a:xfrm>
            <a:off x="5575371"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5" name="Section 2 Second Subheader">
            <a:extLst>
              <a:ext uri="{FF2B5EF4-FFF2-40B4-BE49-F238E27FC236}">
                <a16:creationId xmlns:a16="http://schemas.microsoft.com/office/drawing/2014/main" id="{AC2C32D9-4F08-FB64-46FB-AF7BD0967A51}"/>
              </a:ext>
            </a:extLst>
          </p:cNvPr>
          <p:cNvSpPr>
            <a:spLocks noGrp="1"/>
          </p:cNvSpPr>
          <p:nvPr>
            <p:ph type="body" idx="33" hasCustomPrompt="1"/>
          </p:nvPr>
        </p:nvSpPr>
        <p:spPr>
          <a:xfrm>
            <a:off x="5577841" y="4670195"/>
            <a:ext cx="3474721" cy="365760"/>
          </a:xfrm>
          <a:prstGeom prst="rect">
            <a:avLst/>
          </a:prstGeom>
        </p:spPr>
        <p:txBody>
          <a:bodyPr anchor="b">
            <a:noAutofit/>
          </a:bodyPr>
          <a:lstStyle>
            <a:lvl1pPr marL="0" indent="0" algn="ctr">
              <a:buNone/>
              <a:defRPr sz="1320" b="0" spc="360">
                <a:solidFill>
                  <a:schemeClr val="accent2">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6" name="Section 2 Second Paragraph">
            <a:extLst>
              <a:ext uri="{FF2B5EF4-FFF2-40B4-BE49-F238E27FC236}">
                <a16:creationId xmlns:a16="http://schemas.microsoft.com/office/drawing/2014/main" id="{B1A26B86-21BC-E108-FCE2-49D75F922454}"/>
              </a:ext>
            </a:extLst>
          </p:cNvPr>
          <p:cNvSpPr>
            <a:spLocks noGrp="1"/>
          </p:cNvSpPr>
          <p:nvPr>
            <p:ph type="body" sz="quarter" idx="34" hasCustomPrompt="1"/>
          </p:nvPr>
        </p:nvSpPr>
        <p:spPr>
          <a:xfrm>
            <a:off x="5575371"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7" name="Section 3 Header">
            <a:extLst>
              <a:ext uri="{FF2B5EF4-FFF2-40B4-BE49-F238E27FC236}">
                <a16:creationId xmlns:a16="http://schemas.microsoft.com/office/drawing/2014/main" id="{F14A82C9-A7F5-7168-238A-63D16A20B828}"/>
              </a:ext>
            </a:extLst>
          </p:cNvPr>
          <p:cNvSpPr>
            <a:spLocks noGrp="1"/>
          </p:cNvSpPr>
          <p:nvPr>
            <p:ph type="body" sz="quarter" idx="16" hasCustomPrompt="1"/>
          </p:nvPr>
        </p:nvSpPr>
        <p:spPr>
          <a:xfrm>
            <a:off x="9861079" y="2595005"/>
            <a:ext cx="3474720" cy="376795"/>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latin typeface="+mj-lt"/>
              </a:defRPr>
            </a:lvl1pPr>
          </a:lstStyle>
          <a:p>
            <a:pPr lvl="0"/>
            <a:r>
              <a:rPr lang="en-US"/>
              <a:t>Featured Content #3</a:t>
            </a:r>
          </a:p>
        </p:txBody>
      </p:sp>
      <p:sp>
        <p:nvSpPr>
          <p:cNvPr id="28" name="Section 3 First Subheader">
            <a:extLst>
              <a:ext uri="{FF2B5EF4-FFF2-40B4-BE49-F238E27FC236}">
                <a16:creationId xmlns:a16="http://schemas.microsoft.com/office/drawing/2014/main" id="{A0047B7B-7632-37BA-CF80-BEAC7B365916}"/>
              </a:ext>
            </a:extLst>
          </p:cNvPr>
          <p:cNvSpPr>
            <a:spLocks noGrp="1"/>
          </p:cNvSpPr>
          <p:nvPr>
            <p:ph type="body" idx="35" hasCustomPrompt="1"/>
          </p:nvPr>
        </p:nvSpPr>
        <p:spPr>
          <a:xfrm>
            <a:off x="9861080" y="3245656"/>
            <a:ext cx="3474721" cy="365760"/>
          </a:xfrm>
          <a:prstGeom prst="rect">
            <a:avLst/>
          </a:prstGeom>
        </p:spPr>
        <p:txBody>
          <a:bodyPr anchor="b">
            <a:noAutofit/>
          </a:bodyPr>
          <a:lstStyle>
            <a:lvl1pPr marL="0" indent="0" algn="ctr">
              <a:buNone/>
              <a:defRPr sz="1320" b="0" spc="360">
                <a:solidFill>
                  <a:schemeClr val="accent4">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46" name="Section 3 First Paragraph">
            <a:extLst>
              <a:ext uri="{FF2B5EF4-FFF2-40B4-BE49-F238E27FC236}">
                <a16:creationId xmlns:a16="http://schemas.microsoft.com/office/drawing/2014/main" id="{529AD5C1-A641-FF14-267C-4F691C99380F}"/>
              </a:ext>
            </a:extLst>
          </p:cNvPr>
          <p:cNvSpPr>
            <a:spLocks noGrp="1"/>
          </p:cNvSpPr>
          <p:nvPr>
            <p:ph type="body" sz="quarter" idx="36" hasCustomPrompt="1"/>
          </p:nvPr>
        </p:nvSpPr>
        <p:spPr>
          <a:xfrm>
            <a:off x="9858610" y="3646221"/>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7" name="Section 3 Second Subheader">
            <a:extLst>
              <a:ext uri="{FF2B5EF4-FFF2-40B4-BE49-F238E27FC236}">
                <a16:creationId xmlns:a16="http://schemas.microsoft.com/office/drawing/2014/main" id="{87867412-C285-3193-BFBE-950F645693E7}"/>
              </a:ext>
            </a:extLst>
          </p:cNvPr>
          <p:cNvSpPr>
            <a:spLocks noGrp="1"/>
          </p:cNvSpPr>
          <p:nvPr>
            <p:ph type="body" idx="37" hasCustomPrompt="1"/>
          </p:nvPr>
        </p:nvSpPr>
        <p:spPr>
          <a:xfrm>
            <a:off x="9861080" y="4670195"/>
            <a:ext cx="3474721" cy="365760"/>
          </a:xfrm>
          <a:prstGeom prst="rect">
            <a:avLst/>
          </a:prstGeom>
        </p:spPr>
        <p:txBody>
          <a:bodyPr anchor="b">
            <a:noAutofit/>
          </a:bodyPr>
          <a:lstStyle>
            <a:lvl1pPr marL="0" indent="0" algn="ctr">
              <a:buNone/>
              <a:defRPr sz="1320" b="0" spc="360">
                <a:solidFill>
                  <a:schemeClr val="accent4">
                    <a:lumMod val="60000"/>
                    <a:lumOff val="40000"/>
                  </a:schemeClr>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48" name="Section 3 Second Paragraph">
            <a:extLst>
              <a:ext uri="{FF2B5EF4-FFF2-40B4-BE49-F238E27FC236}">
                <a16:creationId xmlns:a16="http://schemas.microsoft.com/office/drawing/2014/main" id="{85E111C0-8366-EEBA-C17A-0CE080C99CDA}"/>
              </a:ext>
            </a:extLst>
          </p:cNvPr>
          <p:cNvSpPr>
            <a:spLocks noGrp="1"/>
          </p:cNvSpPr>
          <p:nvPr>
            <p:ph type="body" sz="quarter" idx="38" hasCustomPrompt="1"/>
          </p:nvPr>
        </p:nvSpPr>
        <p:spPr>
          <a:xfrm>
            <a:off x="9858610" y="5070760"/>
            <a:ext cx="3479660" cy="816547"/>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345496639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p:cSld name="4 Box Gri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0F1239-9E1D-0B30-7F61-53CC7BE36BB1}"/>
              </a:ext>
              <a:ext uri="{C183D7F6-B498-43B3-948B-1728B52AA6E4}">
                <adec:decorative xmlns:adec="http://schemas.microsoft.com/office/drawing/2017/decorative" val="1"/>
              </a:ext>
            </a:extLst>
          </p:cNvPr>
          <p:cNvSpPr/>
          <p:nvPr/>
        </p:nvSpPr>
        <p:spPr>
          <a:xfrm>
            <a:off x="7451887" y="3936998"/>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9F51A722-7EBE-BBC1-C9E6-577C6D75EBF7}"/>
              </a:ext>
              <a:ext uri="{C183D7F6-B498-43B3-948B-1728B52AA6E4}">
                <adec:decorative xmlns:adec="http://schemas.microsoft.com/office/drawing/2017/decorative" val="1"/>
              </a:ext>
            </a:extLst>
          </p:cNvPr>
          <p:cNvSpPr/>
          <p:nvPr/>
        </p:nvSpPr>
        <p:spPr>
          <a:xfrm>
            <a:off x="7640609" y="4124822"/>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D4C1AC5C-AA7B-E7B1-3A3F-937A7F3C5611}"/>
              </a:ext>
              <a:ext uri="{C183D7F6-B498-43B3-948B-1728B52AA6E4}">
                <adec:decorative xmlns:adec="http://schemas.microsoft.com/office/drawing/2017/decorative" val="1"/>
              </a:ext>
            </a:extLst>
          </p:cNvPr>
          <p:cNvSpPr/>
          <p:nvPr/>
        </p:nvSpPr>
        <p:spPr>
          <a:xfrm>
            <a:off x="7451887" y="1639275"/>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DA3D3921-B3A9-5624-7666-BFEAE0F1A0DA}"/>
              </a:ext>
              <a:ext uri="{C183D7F6-B498-43B3-948B-1728B52AA6E4}">
                <adec:decorative xmlns:adec="http://schemas.microsoft.com/office/drawing/2017/decorative" val="1"/>
              </a:ext>
            </a:extLst>
          </p:cNvPr>
          <p:cNvSpPr/>
          <p:nvPr/>
        </p:nvSpPr>
        <p:spPr>
          <a:xfrm>
            <a:off x="7640609" y="1827099"/>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7" name="Rectangle 6">
            <a:extLst>
              <a:ext uri="{FF2B5EF4-FFF2-40B4-BE49-F238E27FC236}">
                <a16:creationId xmlns:a16="http://schemas.microsoft.com/office/drawing/2014/main" id="{45BA606F-9520-C564-D973-D80D4FA4652C}"/>
              </a:ext>
              <a:ext uri="{C183D7F6-B498-43B3-948B-1728B52AA6E4}">
                <adec:decorative xmlns:adec="http://schemas.microsoft.com/office/drawing/2017/decorative" val="1"/>
              </a:ext>
            </a:extLst>
          </p:cNvPr>
          <p:cNvSpPr/>
          <p:nvPr/>
        </p:nvSpPr>
        <p:spPr>
          <a:xfrm>
            <a:off x="948325" y="3943643"/>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23EB367B-6175-C305-6A1C-3AC9C2276B27}"/>
              </a:ext>
              <a:ext uri="{C183D7F6-B498-43B3-948B-1728B52AA6E4}">
                <adec:decorative xmlns:adec="http://schemas.microsoft.com/office/drawing/2017/decorative" val="1"/>
              </a:ext>
            </a:extLst>
          </p:cNvPr>
          <p:cNvSpPr/>
          <p:nvPr/>
        </p:nvSpPr>
        <p:spPr>
          <a:xfrm>
            <a:off x="1137047" y="4131466"/>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1" name="Rectangle 10">
            <a:extLst>
              <a:ext uri="{FF2B5EF4-FFF2-40B4-BE49-F238E27FC236}">
                <a16:creationId xmlns:a16="http://schemas.microsoft.com/office/drawing/2014/main" id="{240372C1-1BEF-4963-FDE8-0414A4F6C392}"/>
              </a:ext>
              <a:ext uri="{C183D7F6-B498-43B3-948B-1728B52AA6E4}">
                <adec:decorative xmlns:adec="http://schemas.microsoft.com/office/drawing/2017/decorative" val="1"/>
              </a:ext>
            </a:extLst>
          </p:cNvPr>
          <p:cNvSpPr/>
          <p:nvPr/>
        </p:nvSpPr>
        <p:spPr>
          <a:xfrm>
            <a:off x="948325" y="1645920"/>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Rectangle 12">
            <a:extLst>
              <a:ext uri="{FF2B5EF4-FFF2-40B4-BE49-F238E27FC236}">
                <a16:creationId xmlns:a16="http://schemas.microsoft.com/office/drawing/2014/main" id="{5E9B0565-35F6-1C66-896C-9A7B773C6F29}"/>
              </a:ext>
              <a:ext uri="{C183D7F6-B498-43B3-948B-1728B52AA6E4}">
                <adec:decorative xmlns:adec="http://schemas.microsoft.com/office/drawing/2017/decorative" val="1"/>
              </a:ext>
            </a:extLst>
          </p:cNvPr>
          <p:cNvSpPr/>
          <p:nvPr/>
        </p:nvSpPr>
        <p:spPr>
          <a:xfrm>
            <a:off x="1137047" y="1833743"/>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4" name="Footer Placeholder">
            <a:extLst>
              <a:ext uri="{FF2B5EF4-FFF2-40B4-BE49-F238E27FC236}">
                <a16:creationId xmlns:a16="http://schemas.microsoft.com/office/drawing/2014/main" id="{C4E3D481-F107-0898-5731-FDDFBD960D2B}"/>
              </a:ext>
              <a:ext uri="{C183D7F6-B498-43B3-948B-1728B52AA6E4}">
                <adec:decorative xmlns:adec="http://schemas.microsoft.com/office/drawing/2017/decorative" val="1"/>
              </a:ext>
            </a:extLst>
          </p:cNvPr>
          <p:cNvSpPr>
            <a:spLocks noGrp="1"/>
          </p:cNvSpPr>
          <p:nvPr>
            <p:ph type="ftr" sz="quarter" idx="24"/>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3" name="Slide Number">
            <a:extLst>
              <a:ext uri="{FF2B5EF4-FFF2-40B4-BE49-F238E27FC236}">
                <a16:creationId xmlns:a16="http://schemas.microsoft.com/office/drawing/2014/main" id="{6B8099E4-AEEC-982A-FA12-09F7AB4D15B1}"/>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9" name="First Header">
            <a:extLst>
              <a:ext uri="{FF2B5EF4-FFF2-40B4-BE49-F238E27FC236}">
                <a16:creationId xmlns:a16="http://schemas.microsoft.com/office/drawing/2014/main" id="{C879E1E1-685C-8F80-5C45-15443AD2912E}"/>
              </a:ext>
            </a:extLst>
          </p:cNvPr>
          <p:cNvSpPr>
            <a:spLocks noGrp="1"/>
          </p:cNvSpPr>
          <p:nvPr>
            <p:ph type="body" sz="quarter" idx="25" hasCustomPrompt="1"/>
          </p:nvPr>
        </p:nvSpPr>
        <p:spPr>
          <a:xfrm>
            <a:off x="1325880" y="1997241"/>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26" name="First Paragraph">
            <a:extLst>
              <a:ext uri="{FF2B5EF4-FFF2-40B4-BE49-F238E27FC236}">
                <a16:creationId xmlns:a16="http://schemas.microsoft.com/office/drawing/2014/main" id="{94CDC5E9-A0A0-E077-114F-2FB5F614C491}"/>
              </a:ext>
            </a:extLst>
          </p:cNvPr>
          <p:cNvSpPr>
            <a:spLocks noGrp="1"/>
          </p:cNvSpPr>
          <p:nvPr>
            <p:ph type="body" sz="quarter" idx="17" hasCustomPrompt="1"/>
          </p:nvPr>
        </p:nvSpPr>
        <p:spPr>
          <a:xfrm>
            <a:off x="3243666" y="1991443"/>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27" name="Second Header">
            <a:extLst>
              <a:ext uri="{FF2B5EF4-FFF2-40B4-BE49-F238E27FC236}">
                <a16:creationId xmlns:a16="http://schemas.microsoft.com/office/drawing/2014/main" id="{1F67744C-D3A7-D80F-4049-8C57B22CCD18}"/>
              </a:ext>
            </a:extLst>
          </p:cNvPr>
          <p:cNvSpPr>
            <a:spLocks noGrp="1"/>
          </p:cNvSpPr>
          <p:nvPr>
            <p:ph type="body" sz="quarter" idx="18" hasCustomPrompt="1"/>
          </p:nvPr>
        </p:nvSpPr>
        <p:spPr>
          <a:xfrm>
            <a:off x="7802508" y="2006161"/>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28" name="Second Paragraph">
            <a:extLst>
              <a:ext uri="{FF2B5EF4-FFF2-40B4-BE49-F238E27FC236}">
                <a16:creationId xmlns:a16="http://schemas.microsoft.com/office/drawing/2014/main" id="{05214D19-AF38-6653-1E4F-12A2212E5741}"/>
              </a:ext>
            </a:extLst>
          </p:cNvPr>
          <p:cNvSpPr>
            <a:spLocks noGrp="1"/>
          </p:cNvSpPr>
          <p:nvPr>
            <p:ph type="body" sz="quarter" idx="19" hasCustomPrompt="1"/>
          </p:nvPr>
        </p:nvSpPr>
        <p:spPr>
          <a:xfrm>
            <a:off x="9720294" y="1991443"/>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29" name="Third Header">
            <a:extLst>
              <a:ext uri="{FF2B5EF4-FFF2-40B4-BE49-F238E27FC236}">
                <a16:creationId xmlns:a16="http://schemas.microsoft.com/office/drawing/2014/main" id="{63E89F87-8F1E-0CF0-5CD2-DC99ED425B04}"/>
              </a:ext>
            </a:extLst>
          </p:cNvPr>
          <p:cNvSpPr>
            <a:spLocks noGrp="1"/>
          </p:cNvSpPr>
          <p:nvPr>
            <p:ph type="body" sz="quarter" idx="20" hasCustomPrompt="1"/>
          </p:nvPr>
        </p:nvSpPr>
        <p:spPr>
          <a:xfrm>
            <a:off x="1325880" y="4325615"/>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30" name="Third Paragraph">
            <a:extLst>
              <a:ext uri="{FF2B5EF4-FFF2-40B4-BE49-F238E27FC236}">
                <a16:creationId xmlns:a16="http://schemas.microsoft.com/office/drawing/2014/main" id="{36B08072-E699-C200-F2D9-3D22A11326F4}"/>
              </a:ext>
            </a:extLst>
          </p:cNvPr>
          <p:cNvSpPr>
            <a:spLocks noGrp="1"/>
          </p:cNvSpPr>
          <p:nvPr>
            <p:ph type="body" sz="quarter" idx="21" hasCustomPrompt="1"/>
          </p:nvPr>
        </p:nvSpPr>
        <p:spPr>
          <a:xfrm>
            <a:off x="3243666" y="4310897"/>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31" name="Fourth Header">
            <a:extLst>
              <a:ext uri="{FF2B5EF4-FFF2-40B4-BE49-F238E27FC236}">
                <a16:creationId xmlns:a16="http://schemas.microsoft.com/office/drawing/2014/main" id="{06C641EE-D5B7-3BC2-0835-ECE46052CEBE}"/>
              </a:ext>
            </a:extLst>
          </p:cNvPr>
          <p:cNvSpPr>
            <a:spLocks noGrp="1"/>
          </p:cNvSpPr>
          <p:nvPr>
            <p:ph type="body" sz="quarter" idx="22" hasCustomPrompt="1"/>
          </p:nvPr>
        </p:nvSpPr>
        <p:spPr>
          <a:xfrm>
            <a:off x="7802508" y="4325615"/>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32" name="Fourth Paragraph">
            <a:extLst>
              <a:ext uri="{FF2B5EF4-FFF2-40B4-BE49-F238E27FC236}">
                <a16:creationId xmlns:a16="http://schemas.microsoft.com/office/drawing/2014/main" id="{298455DB-5C53-36F5-5D0B-69DDA56C9E38}"/>
              </a:ext>
            </a:extLst>
          </p:cNvPr>
          <p:cNvSpPr>
            <a:spLocks noGrp="1"/>
          </p:cNvSpPr>
          <p:nvPr>
            <p:ph type="body" sz="quarter" idx="23" hasCustomPrompt="1"/>
          </p:nvPr>
        </p:nvSpPr>
        <p:spPr>
          <a:xfrm>
            <a:off x="9720294" y="4310897"/>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3" name="Main Takeaway">
            <a:extLst>
              <a:ext uri="{FF2B5EF4-FFF2-40B4-BE49-F238E27FC236}">
                <a16:creationId xmlns:a16="http://schemas.microsoft.com/office/drawing/2014/main" id="{688334E3-5D2C-9CA3-E594-332D4275DF0C}"/>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Tree>
    <p:extLst>
      <p:ext uri="{BB962C8B-B14F-4D97-AF65-F5344CB8AC3E}">
        <p14:creationId xmlns:p14="http://schemas.microsoft.com/office/powerpoint/2010/main" val="366603207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p:cSld name="4 Box Grid with Icon Placehol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C21A9A-7087-EDD8-F989-44C6AAED572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7CACAC6B-DB91-829C-6D7C-0FFAB2CC6038}"/>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1007013" y="2190072"/>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2" name="Rectangle 21">
            <a:extLst>
              <a:ext uri="{FF2B5EF4-FFF2-40B4-BE49-F238E27FC236}">
                <a16:creationId xmlns:a16="http://schemas.microsoft.com/office/drawing/2014/main" id="{073B2906-13B0-6D49-8954-41E7DAEF46DB}"/>
              </a:ext>
              <a:ext uri="{C183D7F6-B498-43B3-948B-1728B52AA6E4}">
                <adec:decorative xmlns:adec="http://schemas.microsoft.com/office/drawing/2017/decorative" val="1"/>
              </a:ext>
            </a:extLst>
          </p:cNvPr>
          <p:cNvSpPr/>
          <p:nvPr/>
        </p:nvSpPr>
        <p:spPr>
          <a:xfrm>
            <a:off x="7578894" y="4349236"/>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C742FE98-E251-D3E3-590A-AD4F0C837181}"/>
              </a:ext>
              <a:ext uri="{C183D7F6-B498-43B3-948B-1728B52AA6E4}">
                <adec:decorative xmlns:adec="http://schemas.microsoft.com/office/drawing/2017/decorative" val="1"/>
              </a:ext>
            </a:extLst>
          </p:cNvPr>
          <p:cNvSpPr/>
          <p:nvPr/>
        </p:nvSpPr>
        <p:spPr>
          <a:xfrm>
            <a:off x="7578894" y="2190072"/>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9" name="Rectangle 8">
            <a:extLst>
              <a:ext uri="{FF2B5EF4-FFF2-40B4-BE49-F238E27FC236}">
                <a16:creationId xmlns:a16="http://schemas.microsoft.com/office/drawing/2014/main" id="{C19B3178-0ABC-163B-C316-8525A494E738}"/>
              </a:ext>
              <a:ext uri="{C183D7F6-B498-43B3-948B-1728B52AA6E4}">
                <adec:decorative xmlns:adec="http://schemas.microsoft.com/office/drawing/2017/decorative" val="1"/>
              </a:ext>
            </a:extLst>
          </p:cNvPr>
          <p:cNvSpPr/>
          <p:nvPr/>
        </p:nvSpPr>
        <p:spPr>
          <a:xfrm>
            <a:off x="1007013" y="4349236"/>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6" name="Footer Placeholder">
            <a:extLst>
              <a:ext uri="{FF2B5EF4-FFF2-40B4-BE49-F238E27FC236}">
                <a16:creationId xmlns:a16="http://schemas.microsoft.com/office/drawing/2014/main" id="{317C6F2E-BCC7-1595-D982-3E770E18DC2A}"/>
              </a:ext>
              <a:ext uri="{C183D7F6-B498-43B3-948B-1728B52AA6E4}">
                <adec:decorative xmlns:adec="http://schemas.microsoft.com/office/drawing/2017/decorative" val="1"/>
              </a:ext>
            </a:extLst>
          </p:cNvPr>
          <p:cNvSpPr>
            <a:spLocks noGrp="1"/>
          </p:cNvSpPr>
          <p:nvPr>
            <p:ph type="ftr" sz="quarter" idx="26"/>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28" name="Slide Number">
            <a:extLst>
              <a:ext uri="{FF2B5EF4-FFF2-40B4-BE49-F238E27FC236}">
                <a16:creationId xmlns:a16="http://schemas.microsoft.com/office/drawing/2014/main" id="{0315E28F-8D6B-F19A-AEF7-73CE7C831D77}"/>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2505384" y="2194560"/>
            <a:ext cx="4535498" cy="365760"/>
          </a:xfrm>
          <a:prstGeom prst="rect">
            <a:avLst/>
          </a:prstGeom>
        </p:spPr>
        <p:txBody>
          <a:bodyPr anchor="b">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2505383" y="2638421"/>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0" name="Second Header">
            <a:extLst>
              <a:ext uri="{FF2B5EF4-FFF2-40B4-BE49-F238E27FC236}">
                <a16:creationId xmlns:a16="http://schemas.microsoft.com/office/drawing/2014/main" id="{1DF47C7F-F9B1-C93A-77E7-FBB26138B1F3}"/>
              </a:ext>
            </a:extLst>
          </p:cNvPr>
          <p:cNvSpPr>
            <a:spLocks noGrp="1"/>
          </p:cNvSpPr>
          <p:nvPr>
            <p:ph type="body" idx="22" hasCustomPrompt="1"/>
          </p:nvPr>
        </p:nvSpPr>
        <p:spPr>
          <a:xfrm>
            <a:off x="9077266" y="2194560"/>
            <a:ext cx="4535498" cy="365760"/>
          </a:xfrm>
          <a:prstGeom prst="rect">
            <a:avLst/>
          </a:prstGeom>
        </p:spPr>
        <p:txBody>
          <a:bodyPr anchor="b">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SECTION HEADER</a:t>
            </a:r>
          </a:p>
        </p:txBody>
      </p:sp>
      <p:sp>
        <p:nvSpPr>
          <p:cNvPr id="21" name="Second Paragraph">
            <a:extLst>
              <a:ext uri="{FF2B5EF4-FFF2-40B4-BE49-F238E27FC236}">
                <a16:creationId xmlns:a16="http://schemas.microsoft.com/office/drawing/2014/main" id="{FDBBEF38-5575-DEF1-CD06-C84F7D094860}"/>
              </a:ext>
            </a:extLst>
          </p:cNvPr>
          <p:cNvSpPr>
            <a:spLocks noGrp="1"/>
          </p:cNvSpPr>
          <p:nvPr>
            <p:ph type="body" sz="quarter" idx="23" hasCustomPrompt="1"/>
          </p:nvPr>
        </p:nvSpPr>
        <p:spPr>
          <a:xfrm>
            <a:off x="9077265" y="2638421"/>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Third Header">
            <a:extLst>
              <a:ext uri="{FF2B5EF4-FFF2-40B4-BE49-F238E27FC236}">
                <a16:creationId xmlns:a16="http://schemas.microsoft.com/office/drawing/2014/main" id="{DFB177D8-619D-1CF8-E928-4BCC09F7C6CC}"/>
              </a:ext>
            </a:extLst>
          </p:cNvPr>
          <p:cNvSpPr>
            <a:spLocks noGrp="1"/>
          </p:cNvSpPr>
          <p:nvPr>
            <p:ph type="body" idx="20" hasCustomPrompt="1"/>
          </p:nvPr>
        </p:nvSpPr>
        <p:spPr>
          <a:xfrm>
            <a:off x="2505384" y="4353725"/>
            <a:ext cx="453549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Third Paragraph">
            <a:extLst>
              <a:ext uri="{FF2B5EF4-FFF2-40B4-BE49-F238E27FC236}">
                <a16:creationId xmlns:a16="http://schemas.microsoft.com/office/drawing/2014/main" id="{3F6118B4-EA3B-1FA9-C5AB-E707DF49C4BF}"/>
              </a:ext>
            </a:extLst>
          </p:cNvPr>
          <p:cNvSpPr>
            <a:spLocks noGrp="1"/>
          </p:cNvSpPr>
          <p:nvPr>
            <p:ph type="body" sz="quarter" idx="21" hasCustomPrompt="1"/>
          </p:nvPr>
        </p:nvSpPr>
        <p:spPr>
          <a:xfrm>
            <a:off x="2505383" y="4797586"/>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3" name="Fourth Header">
            <a:extLst>
              <a:ext uri="{FF2B5EF4-FFF2-40B4-BE49-F238E27FC236}">
                <a16:creationId xmlns:a16="http://schemas.microsoft.com/office/drawing/2014/main" id="{18A3ACCC-D050-46E5-1CA5-FDE5C5C94546}"/>
              </a:ext>
            </a:extLst>
          </p:cNvPr>
          <p:cNvSpPr>
            <a:spLocks noGrp="1"/>
          </p:cNvSpPr>
          <p:nvPr>
            <p:ph type="body" idx="24" hasCustomPrompt="1"/>
          </p:nvPr>
        </p:nvSpPr>
        <p:spPr>
          <a:xfrm>
            <a:off x="9077266" y="4353725"/>
            <a:ext cx="453549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4" name="Fourth Paragraph">
            <a:extLst>
              <a:ext uri="{FF2B5EF4-FFF2-40B4-BE49-F238E27FC236}">
                <a16:creationId xmlns:a16="http://schemas.microsoft.com/office/drawing/2014/main" id="{BBF38D60-34B0-F447-0A02-45BA2CF96C5E}"/>
              </a:ext>
            </a:extLst>
          </p:cNvPr>
          <p:cNvSpPr>
            <a:spLocks noGrp="1"/>
          </p:cNvSpPr>
          <p:nvPr>
            <p:ph type="body" sz="quarter" idx="25" hasCustomPrompt="1"/>
          </p:nvPr>
        </p:nvSpPr>
        <p:spPr>
          <a:xfrm>
            <a:off x="9077265" y="4797586"/>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390753195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p:cSld name="3 Metrics with Sub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39F373-3E07-F38A-6B28-9F62E12BFF77}"/>
              </a:ext>
              <a:ext uri="{C183D7F6-B498-43B3-948B-1728B52AA6E4}">
                <adec:decorative xmlns:adec="http://schemas.microsoft.com/office/drawing/2017/decorative" val="1"/>
              </a:ext>
            </a:extLst>
          </p:cNvPr>
          <p:cNvSpPr/>
          <p:nvPr/>
        </p:nvSpPr>
        <p:spPr>
          <a:xfrm>
            <a:off x="5267107"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D332F7EC-5B76-F43F-A96E-BECC336BF236}"/>
              </a:ext>
              <a:ext uri="{C183D7F6-B498-43B3-948B-1728B52AA6E4}">
                <adec:decorative xmlns:adec="http://schemas.microsoft.com/office/drawing/2017/decorative" val="1"/>
              </a:ext>
            </a:extLst>
          </p:cNvPr>
          <p:cNvSpPr/>
          <p:nvPr/>
        </p:nvSpPr>
        <p:spPr>
          <a:xfrm>
            <a:off x="9585888"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F95251D6-4F41-3030-A427-2A6A5D3B14E7}"/>
              </a:ext>
              <a:ext uri="{C183D7F6-B498-43B3-948B-1728B52AA6E4}">
                <adec:decorative xmlns:adec="http://schemas.microsoft.com/office/drawing/2017/decorative" val="1"/>
              </a:ext>
            </a:extLst>
          </p:cNvPr>
          <p:cNvSpPr/>
          <p:nvPr/>
        </p:nvSpPr>
        <p:spPr>
          <a:xfrm>
            <a:off x="948325"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C9E92D70-E20E-24D1-4F18-82C7FD29FB3A}"/>
              </a:ext>
              <a:ext uri="{C183D7F6-B498-43B3-948B-1728B52AA6E4}">
                <adec:decorative xmlns:adec="http://schemas.microsoft.com/office/drawing/2017/decorative" val="1"/>
              </a:ext>
            </a:extLst>
          </p:cNvPr>
          <p:cNvSpPr/>
          <p:nvPr/>
        </p:nvSpPr>
        <p:spPr>
          <a:xfrm>
            <a:off x="1138338"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7" name="Rectangle 6">
            <a:extLst>
              <a:ext uri="{FF2B5EF4-FFF2-40B4-BE49-F238E27FC236}">
                <a16:creationId xmlns:a16="http://schemas.microsoft.com/office/drawing/2014/main" id="{FE3CEA1D-5FEA-6631-5E04-8EB9961053AF}"/>
              </a:ext>
              <a:ext uri="{C183D7F6-B498-43B3-948B-1728B52AA6E4}">
                <adec:decorative xmlns:adec="http://schemas.microsoft.com/office/drawing/2017/decorative" val="1"/>
              </a:ext>
            </a:extLst>
          </p:cNvPr>
          <p:cNvSpPr/>
          <p:nvPr/>
        </p:nvSpPr>
        <p:spPr>
          <a:xfrm>
            <a:off x="5457120"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934FC38D-A8DC-B113-4925-814E326BD2E4}"/>
              </a:ext>
              <a:ext uri="{C183D7F6-B498-43B3-948B-1728B52AA6E4}">
                <adec:decorative xmlns:adec="http://schemas.microsoft.com/office/drawing/2017/decorative" val="1"/>
              </a:ext>
            </a:extLst>
          </p:cNvPr>
          <p:cNvSpPr/>
          <p:nvPr/>
        </p:nvSpPr>
        <p:spPr>
          <a:xfrm>
            <a:off x="9775901"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2" name="Footer Placeholder">
            <a:extLst>
              <a:ext uri="{FF2B5EF4-FFF2-40B4-BE49-F238E27FC236}">
                <a16:creationId xmlns:a16="http://schemas.microsoft.com/office/drawing/2014/main" id="{859B4423-B3F0-9FE5-B4F9-BB2FCE043A5A}"/>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4" name="Slide Number">
            <a:extLst>
              <a:ext uri="{FF2B5EF4-FFF2-40B4-BE49-F238E27FC236}">
                <a16:creationId xmlns:a16="http://schemas.microsoft.com/office/drawing/2014/main" id="{C9D442A4-E550-220C-44EB-72A5A11AAA9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3B312271-5292-F63F-84DC-8834001596F2}"/>
              </a:ext>
            </a:extLst>
          </p:cNvPr>
          <p:cNvSpPr>
            <a:spLocks noGrp="1"/>
          </p:cNvSpPr>
          <p:nvPr>
            <p:ph type="body" sz="quarter" idx="21"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20" name="First Metric">
            <a:extLst>
              <a:ext uri="{FF2B5EF4-FFF2-40B4-BE49-F238E27FC236}">
                <a16:creationId xmlns:a16="http://schemas.microsoft.com/office/drawing/2014/main" id="{F6FF8F92-9CE9-0C87-A48D-AC1F7191D354}"/>
              </a:ext>
            </a:extLst>
          </p:cNvPr>
          <p:cNvSpPr>
            <a:spLocks noGrp="1"/>
          </p:cNvSpPr>
          <p:nvPr>
            <p:ph type="body" idx="13" hasCustomPrompt="1"/>
          </p:nvPr>
        </p:nvSpPr>
        <p:spPr>
          <a:xfrm>
            <a:off x="1181730" y="3269465"/>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1" name="First Metric Label">
            <a:extLst>
              <a:ext uri="{FF2B5EF4-FFF2-40B4-BE49-F238E27FC236}">
                <a16:creationId xmlns:a16="http://schemas.microsoft.com/office/drawing/2014/main" id="{63F7370F-F698-72B4-9A36-20E66669A210}"/>
              </a:ext>
            </a:extLst>
          </p:cNvPr>
          <p:cNvSpPr>
            <a:spLocks noGrp="1"/>
          </p:cNvSpPr>
          <p:nvPr>
            <p:ph type="body" sz="quarter" idx="14" hasCustomPrompt="1"/>
          </p:nvPr>
        </p:nvSpPr>
        <p:spPr>
          <a:xfrm>
            <a:off x="1176273" y="4276175"/>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22" name="Second Metric">
            <a:extLst>
              <a:ext uri="{FF2B5EF4-FFF2-40B4-BE49-F238E27FC236}">
                <a16:creationId xmlns:a16="http://schemas.microsoft.com/office/drawing/2014/main" id="{B4806DCA-AB79-C6AE-AADB-DAA52B9B26ED}"/>
              </a:ext>
            </a:extLst>
          </p:cNvPr>
          <p:cNvSpPr>
            <a:spLocks noGrp="1"/>
          </p:cNvSpPr>
          <p:nvPr>
            <p:ph type="body" idx="15" hasCustomPrompt="1"/>
          </p:nvPr>
        </p:nvSpPr>
        <p:spPr>
          <a:xfrm>
            <a:off x="5496670" y="3269464"/>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3" name="Second Metric Label">
            <a:extLst>
              <a:ext uri="{FF2B5EF4-FFF2-40B4-BE49-F238E27FC236}">
                <a16:creationId xmlns:a16="http://schemas.microsoft.com/office/drawing/2014/main" id="{50307021-5981-CA49-88D1-D84B4256DAEF}"/>
              </a:ext>
            </a:extLst>
          </p:cNvPr>
          <p:cNvSpPr>
            <a:spLocks noGrp="1"/>
          </p:cNvSpPr>
          <p:nvPr>
            <p:ph type="body" sz="quarter" idx="16" hasCustomPrompt="1"/>
          </p:nvPr>
        </p:nvSpPr>
        <p:spPr>
          <a:xfrm>
            <a:off x="5491213" y="4276174"/>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24" name="Third Metric">
            <a:extLst>
              <a:ext uri="{FF2B5EF4-FFF2-40B4-BE49-F238E27FC236}">
                <a16:creationId xmlns:a16="http://schemas.microsoft.com/office/drawing/2014/main" id="{9653CB78-C1B3-357A-F1B6-CD0A42548BAD}"/>
              </a:ext>
            </a:extLst>
          </p:cNvPr>
          <p:cNvSpPr>
            <a:spLocks noGrp="1"/>
          </p:cNvSpPr>
          <p:nvPr>
            <p:ph type="body" idx="17" hasCustomPrompt="1"/>
          </p:nvPr>
        </p:nvSpPr>
        <p:spPr>
          <a:xfrm>
            <a:off x="9811608" y="3269464"/>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5" name="Third Metric Label">
            <a:extLst>
              <a:ext uri="{FF2B5EF4-FFF2-40B4-BE49-F238E27FC236}">
                <a16:creationId xmlns:a16="http://schemas.microsoft.com/office/drawing/2014/main" id="{F321F3A1-A874-E7C9-1968-68D661CD4A23}"/>
              </a:ext>
            </a:extLst>
          </p:cNvPr>
          <p:cNvSpPr>
            <a:spLocks noGrp="1"/>
          </p:cNvSpPr>
          <p:nvPr>
            <p:ph type="body" sz="quarter" idx="18" hasCustomPrompt="1"/>
          </p:nvPr>
        </p:nvSpPr>
        <p:spPr>
          <a:xfrm>
            <a:off x="9806151" y="4276174"/>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11" name="Main Takeaway">
            <a:extLst>
              <a:ext uri="{FF2B5EF4-FFF2-40B4-BE49-F238E27FC236}">
                <a16:creationId xmlns:a16="http://schemas.microsoft.com/office/drawing/2014/main" id="{FCD19941-0D3B-6B9C-AEEA-01B2F66E17A4}"/>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Tree>
    <p:extLst>
      <p:ext uri="{BB962C8B-B14F-4D97-AF65-F5344CB8AC3E}">
        <p14:creationId xmlns:p14="http://schemas.microsoft.com/office/powerpoint/2010/main" val="32315089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4 Box Gri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0F1239-9E1D-0B30-7F61-53CC7BE36BB1}"/>
              </a:ext>
              <a:ext uri="{C183D7F6-B498-43B3-948B-1728B52AA6E4}">
                <adec:decorative xmlns:adec="http://schemas.microsoft.com/office/drawing/2017/decorative" val="1"/>
              </a:ext>
            </a:extLst>
          </p:cNvPr>
          <p:cNvSpPr/>
          <p:nvPr/>
        </p:nvSpPr>
        <p:spPr>
          <a:xfrm>
            <a:off x="7451887" y="3936998"/>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9F51A722-7EBE-BBC1-C9E6-577C6D75EBF7}"/>
              </a:ext>
              <a:ext uri="{C183D7F6-B498-43B3-948B-1728B52AA6E4}">
                <adec:decorative xmlns:adec="http://schemas.microsoft.com/office/drawing/2017/decorative" val="1"/>
              </a:ext>
            </a:extLst>
          </p:cNvPr>
          <p:cNvSpPr/>
          <p:nvPr/>
        </p:nvSpPr>
        <p:spPr>
          <a:xfrm>
            <a:off x="7640609" y="4124822"/>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Rectangle 4">
            <a:extLst>
              <a:ext uri="{FF2B5EF4-FFF2-40B4-BE49-F238E27FC236}">
                <a16:creationId xmlns:a16="http://schemas.microsoft.com/office/drawing/2014/main" id="{D4C1AC5C-AA7B-E7B1-3A3F-937A7F3C5611}"/>
              </a:ext>
              <a:ext uri="{C183D7F6-B498-43B3-948B-1728B52AA6E4}">
                <adec:decorative xmlns:adec="http://schemas.microsoft.com/office/drawing/2017/decorative" val="1"/>
              </a:ext>
            </a:extLst>
          </p:cNvPr>
          <p:cNvSpPr/>
          <p:nvPr/>
        </p:nvSpPr>
        <p:spPr>
          <a:xfrm>
            <a:off x="7451887" y="1639275"/>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DA3D3921-B3A9-5624-7666-BFEAE0F1A0DA}"/>
              </a:ext>
              <a:ext uri="{C183D7F6-B498-43B3-948B-1728B52AA6E4}">
                <adec:decorative xmlns:adec="http://schemas.microsoft.com/office/drawing/2017/decorative" val="1"/>
              </a:ext>
            </a:extLst>
          </p:cNvPr>
          <p:cNvSpPr/>
          <p:nvPr/>
        </p:nvSpPr>
        <p:spPr>
          <a:xfrm>
            <a:off x="7640609" y="1827099"/>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7" name="Rectangle 6">
            <a:extLst>
              <a:ext uri="{FF2B5EF4-FFF2-40B4-BE49-F238E27FC236}">
                <a16:creationId xmlns:a16="http://schemas.microsoft.com/office/drawing/2014/main" id="{45BA606F-9520-C564-D973-D80D4FA4652C}"/>
              </a:ext>
              <a:ext uri="{C183D7F6-B498-43B3-948B-1728B52AA6E4}">
                <adec:decorative xmlns:adec="http://schemas.microsoft.com/office/drawing/2017/decorative" val="1"/>
              </a:ext>
            </a:extLst>
          </p:cNvPr>
          <p:cNvSpPr/>
          <p:nvPr/>
        </p:nvSpPr>
        <p:spPr>
          <a:xfrm>
            <a:off x="948325" y="3943643"/>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8" name="Rectangle 7">
            <a:extLst>
              <a:ext uri="{FF2B5EF4-FFF2-40B4-BE49-F238E27FC236}">
                <a16:creationId xmlns:a16="http://schemas.microsoft.com/office/drawing/2014/main" id="{23EB367B-6175-C305-6A1C-3AC9C2276B27}"/>
              </a:ext>
              <a:ext uri="{C183D7F6-B498-43B3-948B-1728B52AA6E4}">
                <adec:decorative xmlns:adec="http://schemas.microsoft.com/office/drawing/2017/decorative" val="1"/>
              </a:ext>
            </a:extLst>
          </p:cNvPr>
          <p:cNvSpPr/>
          <p:nvPr/>
        </p:nvSpPr>
        <p:spPr>
          <a:xfrm>
            <a:off x="1137047" y="4131466"/>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1" name="Rectangle 10">
            <a:extLst>
              <a:ext uri="{FF2B5EF4-FFF2-40B4-BE49-F238E27FC236}">
                <a16:creationId xmlns:a16="http://schemas.microsoft.com/office/drawing/2014/main" id="{240372C1-1BEF-4963-FDE8-0414A4F6C392}"/>
              </a:ext>
              <a:ext uri="{C183D7F6-B498-43B3-948B-1728B52AA6E4}">
                <adec:decorative xmlns:adec="http://schemas.microsoft.com/office/drawing/2017/decorative" val="1"/>
              </a:ext>
            </a:extLst>
          </p:cNvPr>
          <p:cNvSpPr/>
          <p:nvPr/>
        </p:nvSpPr>
        <p:spPr>
          <a:xfrm>
            <a:off x="948325" y="1645920"/>
            <a:ext cx="6194012" cy="23194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Rectangle 12">
            <a:extLst>
              <a:ext uri="{FF2B5EF4-FFF2-40B4-BE49-F238E27FC236}">
                <a16:creationId xmlns:a16="http://schemas.microsoft.com/office/drawing/2014/main" id="{5E9B0565-35F6-1C66-896C-9A7B773C6F29}"/>
              </a:ext>
              <a:ext uri="{C183D7F6-B498-43B3-948B-1728B52AA6E4}">
                <adec:decorative xmlns:adec="http://schemas.microsoft.com/office/drawing/2017/decorative" val="1"/>
              </a:ext>
            </a:extLst>
          </p:cNvPr>
          <p:cNvSpPr/>
          <p:nvPr/>
        </p:nvSpPr>
        <p:spPr>
          <a:xfrm>
            <a:off x="1137047" y="1833743"/>
            <a:ext cx="5816567" cy="213163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4" name="Footer Placeholder">
            <a:extLst>
              <a:ext uri="{FF2B5EF4-FFF2-40B4-BE49-F238E27FC236}">
                <a16:creationId xmlns:a16="http://schemas.microsoft.com/office/drawing/2014/main" id="{C4E3D481-F107-0898-5731-FDDFBD960D2B}"/>
              </a:ext>
              <a:ext uri="{C183D7F6-B498-43B3-948B-1728B52AA6E4}">
                <adec:decorative xmlns:adec="http://schemas.microsoft.com/office/drawing/2017/decorative" val="1"/>
              </a:ext>
            </a:extLst>
          </p:cNvPr>
          <p:cNvSpPr>
            <a:spLocks noGrp="1"/>
          </p:cNvSpPr>
          <p:nvPr>
            <p:ph type="ftr" sz="quarter" idx="24"/>
          </p:nvPr>
        </p:nvSpPr>
        <p:spPr>
          <a:xfrm>
            <a:off x="777240" y="7627622"/>
            <a:ext cx="9875520" cy="438150"/>
          </a:xfrm>
        </p:spPr>
        <p:txBody>
          <a:bodyPr/>
          <a:lstStyle>
            <a:lvl1pPr>
              <a:defRPr>
                <a:solidFill>
                  <a:schemeClr val="accent1"/>
                </a:solidFill>
              </a:defRPr>
            </a:lvl1pPr>
          </a:lstStyle>
          <a:p>
            <a:endParaRPr lang="en-US"/>
          </a:p>
        </p:txBody>
      </p:sp>
      <p:sp>
        <p:nvSpPr>
          <p:cNvPr id="33" name="Slide Number">
            <a:extLst>
              <a:ext uri="{FF2B5EF4-FFF2-40B4-BE49-F238E27FC236}">
                <a16:creationId xmlns:a16="http://schemas.microsoft.com/office/drawing/2014/main" id="{6B8099E4-AEEC-982A-FA12-09F7AB4D15B1}"/>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9" name="First Header">
            <a:extLst>
              <a:ext uri="{FF2B5EF4-FFF2-40B4-BE49-F238E27FC236}">
                <a16:creationId xmlns:a16="http://schemas.microsoft.com/office/drawing/2014/main" id="{C879E1E1-685C-8F80-5C45-15443AD2912E}"/>
              </a:ext>
            </a:extLst>
          </p:cNvPr>
          <p:cNvSpPr>
            <a:spLocks noGrp="1"/>
          </p:cNvSpPr>
          <p:nvPr>
            <p:ph type="body" sz="quarter" idx="25" hasCustomPrompt="1"/>
          </p:nvPr>
        </p:nvSpPr>
        <p:spPr>
          <a:xfrm>
            <a:off x="1325880" y="1997241"/>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26" name="First Paragraph">
            <a:extLst>
              <a:ext uri="{FF2B5EF4-FFF2-40B4-BE49-F238E27FC236}">
                <a16:creationId xmlns:a16="http://schemas.microsoft.com/office/drawing/2014/main" id="{94CDC5E9-A0A0-E077-114F-2FB5F614C491}"/>
              </a:ext>
            </a:extLst>
          </p:cNvPr>
          <p:cNvSpPr>
            <a:spLocks noGrp="1"/>
          </p:cNvSpPr>
          <p:nvPr>
            <p:ph type="body" sz="quarter" idx="17" hasCustomPrompt="1"/>
          </p:nvPr>
        </p:nvSpPr>
        <p:spPr>
          <a:xfrm>
            <a:off x="3243666" y="1991443"/>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27" name="Second Header">
            <a:extLst>
              <a:ext uri="{FF2B5EF4-FFF2-40B4-BE49-F238E27FC236}">
                <a16:creationId xmlns:a16="http://schemas.microsoft.com/office/drawing/2014/main" id="{1F67744C-D3A7-D80F-4049-8C57B22CCD18}"/>
              </a:ext>
            </a:extLst>
          </p:cNvPr>
          <p:cNvSpPr>
            <a:spLocks noGrp="1"/>
          </p:cNvSpPr>
          <p:nvPr>
            <p:ph type="body" sz="quarter" idx="18" hasCustomPrompt="1"/>
          </p:nvPr>
        </p:nvSpPr>
        <p:spPr>
          <a:xfrm>
            <a:off x="7802508" y="2006161"/>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28" name="Second Paragraph">
            <a:extLst>
              <a:ext uri="{FF2B5EF4-FFF2-40B4-BE49-F238E27FC236}">
                <a16:creationId xmlns:a16="http://schemas.microsoft.com/office/drawing/2014/main" id="{05214D19-AF38-6653-1E4F-12A2212E5741}"/>
              </a:ext>
            </a:extLst>
          </p:cNvPr>
          <p:cNvSpPr>
            <a:spLocks noGrp="1"/>
          </p:cNvSpPr>
          <p:nvPr>
            <p:ph type="body" sz="quarter" idx="19" hasCustomPrompt="1"/>
          </p:nvPr>
        </p:nvSpPr>
        <p:spPr>
          <a:xfrm>
            <a:off x="9720294" y="1991443"/>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29" name="Third Header">
            <a:extLst>
              <a:ext uri="{FF2B5EF4-FFF2-40B4-BE49-F238E27FC236}">
                <a16:creationId xmlns:a16="http://schemas.microsoft.com/office/drawing/2014/main" id="{63E89F87-8F1E-0CF0-5CD2-DC99ED425B04}"/>
              </a:ext>
            </a:extLst>
          </p:cNvPr>
          <p:cNvSpPr>
            <a:spLocks noGrp="1"/>
          </p:cNvSpPr>
          <p:nvPr>
            <p:ph type="body" sz="quarter" idx="20" hasCustomPrompt="1"/>
          </p:nvPr>
        </p:nvSpPr>
        <p:spPr>
          <a:xfrm>
            <a:off x="1325880" y="4325615"/>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30" name="Third Paragraph">
            <a:extLst>
              <a:ext uri="{FF2B5EF4-FFF2-40B4-BE49-F238E27FC236}">
                <a16:creationId xmlns:a16="http://schemas.microsoft.com/office/drawing/2014/main" id="{36B08072-E699-C200-F2D9-3D22A11326F4}"/>
              </a:ext>
            </a:extLst>
          </p:cNvPr>
          <p:cNvSpPr>
            <a:spLocks noGrp="1"/>
          </p:cNvSpPr>
          <p:nvPr>
            <p:ph type="body" sz="quarter" idx="21" hasCustomPrompt="1"/>
          </p:nvPr>
        </p:nvSpPr>
        <p:spPr>
          <a:xfrm>
            <a:off x="3243666" y="4310897"/>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31" name="Fourth Header">
            <a:extLst>
              <a:ext uri="{FF2B5EF4-FFF2-40B4-BE49-F238E27FC236}">
                <a16:creationId xmlns:a16="http://schemas.microsoft.com/office/drawing/2014/main" id="{06C641EE-D5B7-3BC2-0835-ECE46052CEBE}"/>
              </a:ext>
            </a:extLst>
          </p:cNvPr>
          <p:cNvSpPr>
            <a:spLocks noGrp="1"/>
          </p:cNvSpPr>
          <p:nvPr>
            <p:ph type="body" sz="quarter" idx="22" hasCustomPrompt="1"/>
          </p:nvPr>
        </p:nvSpPr>
        <p:spPr>
          <a:xfrm>
            <a:off x="7802508" y="4325615"/>
            <a:ext cx="1761220" cy="1679234"/>
          </a:xfrm>
          <a:prstGeom prst="rect">
            <a:avLst/>
          </a:prstGeom>
        </p:spPr>
        <p:txBody>
          <a:bodyPr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160">
                <a:latin typeface="+mj-lt"/>
              </a:defRPr>
            </a:lvl1pPr>
          </a:lstStyle>
          <a:p>
            <a:pPr lvl="0"/>
            <a:r>
              <a:rPr lang="en-US"/>
              <a:t>Section Title</a:t>
            </a:r>
          </a:p>
        </p:txBody>
      </p:sp>
      <p:sp>
        <p:nvSpPr>
          <p:cNvPr id="32" name="Fourth Paragraph">
            <a:extLst>
              <a:ext uri="{FF2B5EF4-FFF2-40B4-BE49-F238E27FC236}">
                <a16:creationId xmlns:a16="http://schemas.microsoft.com/office/drawing/2014/main" id="{298455DB-5C53-36F5-5D0B-69DDA56C9E38}"/>
              </a:ext>
            </a:extLst>
          </p:cNvPr>
          <p:cNvSpPr>
            <a:spLocks noGrp="1"/>
          </p:cNvSpPr>
          <p:nvPr>
            <p:ph type="body" sz="quarter" idx="23" hasCustomPrompt="1"/>
          </p:nvPr>
        </p:nvSpPr>
        <p:spPr>
          <a:xfrm>
            <a:off x="9720294" y="4310897"/>
            <a:ext cx="3568616" cy="1679234"/>
          </a:xfrm>
          <a:prstGeom prst="rect">
            <a:avLst/>
          </a:prstGeom>
        </p:spPr>
        <p:txBody>
          <a:bodyPr anchor="ctr">
            <a:no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44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3" name="Main Takeaway">
            <a:extLst>
              <a:ext uri="{FF2B5EF4-FFF2-40B4-BE49-F238E27FC236}">
                <a16:creationId xmlns:a16="http://schemas.microsoft.com/office/drawing/2014/main" id="{688334E3-5D2C-9CA3-E594-332D4275DF0C}"/>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pic>
        <p:nvPicPr>
          <p:cNvPr id="9" name="ArcBest Icon">
            <a:extLst>
              <a:ext uri="{FF2B5EF4-FFF2-40B4-BE49-F238E27FC236}">
                <a16:creationId xmlns:a16="http://schemas.microsoft.com/office/drawing/2014/main" id="{B180895A-3DEA-7004-496B-82E0C914BD0B}"/>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713224474"/>
      </p:ext>
    </p:extLst>
  </p:cSld>
  <p:clrMapOvr>
    <a:masterClrMapping/>
  </p:clrMapOvr>
  <p:hf sldNum="0" hdr="0" ftr="0" dt="0"/>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p:cSld name="3 Key Metric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52061F-09A9-A56E-820C-500A2B383A9F}"/>
              </a:ext>
              <a:ext uri="{C183D7F6-B498-43B3-948B-1728B52AA6E4}">
                <adec:decorative xmlns:adec="http://schemas.microsoft.com/office/drawing/2017/decorative" val="1"/>
              </a:ext>
            </a:extLst>
          </p:cNvPr>
          <p:cNvSpPr/>
          <p:nvPr/>
        </p:nvSpPr>
        <p:spPr>
          <a:xfrm>
            <a:off x="4384197"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 name="Rectangle 1">
            <a:extLst>
              <a:ext uri="{FF2B5EF4-FFF2-40B4-BE49-F238E27FC236}">
                <a16:creationId xmlns:a16="http://schemas.microsoft.com/office/drawing/2014/main" id="{479A0826-9220-8C44-81B5-8426B7C7E571}"/>
              </a:ext>
              <a:ext uri="{C183D7F6-B498-43B3-948B-1728B52AA6E4}">
                <adec:decorative xmlns:adec="http://schemas.microsoft.com/office/drawing/2017/decorative" val="1"/>
              </a:ext>
            </a:extLst>
          </p:cNvPr>
          <p:cNvSpPr/>
          <p:nvPr/>
        </p:nvSpPr>
        <p:spPr>
          <a:xfrm>
            <a:off x="4384196" y="3974599"/>
            <a:ext cx="9792156"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2341927-4517-8000-9D25-20C97B4CFB6A}"/>
              </a:ext>
              <a:ext uri="{C183D7F6-B498-43B3-948B-1728B52AA6E4}">
                <adec:decorative xmlns:adec="http://schemas.microsoft.com/office/drawing/2017/decorative" val="1"/>
              </a:ext>
            </a:extLst>
          </p:cNvPr>
          <p:cNvSpPr/>
          <p:nvPr/>
        </p:nvSpPr>
        <p:spPr>
          <a:xfrm>
            <a:off x="4568849" y="4161138"/>
            <a:ext cx="9424848"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3C590327-5BB7-35E5-7817-9AC68F5DDE39}"/>
              </a:ext>
              <a:ext uri="{C183D7F6-B498-43B3-948B-1728B52AA6E4}">
                <adec:decorative xmlns:adec="http://schemas.microsoft.com/office/drawing/2017/decorative" val="1"/>
              </a:ext>
            </a:extLst>
          </p:cNvPr>
          <p:cNvSpPr/>
          <p:nvPr/>
        </p:nvSpPr>
        <p:spPr>
          <a:xfrm>
            <a:off x="9420431"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304A8617-35D1-F34E-FFDF-583C662ACC38}"/>
              </a:ext>
              <a:ext uri="{C183D7F6-B498-43B3-948B-1728B52AA6E4}">
                <adec:decorative xmlns:adec="http://schemas.microsoft.com/office/drawing/2017/decorative" val="1"/>
              </a:ext>
            </a:extLst>
          </p:cNvPr>
          <p:cNvSpPr/>
          <p:nvPr/>
        </p:nvSpPr>
        <p:spPr>
          <a:xfrm>
            <a:off x="9605083"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8EE36480-B027-01D0-F332-133D7F3F3CA1}"/>
              </a:ext>
              <a:ext uri="{C183D7F6-B498-43B3-948B-1728B52AA6E4}">
                <adec:decorative xmlns:adec="http://schemas.microsoft.com/office/drawing/2017/decorative" val="1"/>
              </a:ext>
            </a:extLst>
          </p:cNvPr>
          <p:cNvSpPr/>
          <p:nvPr/>
        </p:nvSpPr>
        <p:spPr>
          <a:xfrm>
            <a:off x="4568849"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Key Metrics</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BUSINESS UNIT OR OTHER SEGMENT DESCRIPTOR</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Quarter and Year</a:t>
            </a:r>
          </a:p>
        </p:txBody>
      </p:sp>
      <p:sp>
        <p:nvSpPr>
          <p:cNvPr id="44" name="First Metric">
            <a:extLst>
              <a:ext uri="{FF2B5EF4-FFF2-40B4-BE49-F238E27FC236}">
                <a16:creationId xmlns:a16="http://schemas.microsoft.com/office/drawing/2014/main" id="{5C4DB636-9485-7690-BE02-028C6C901A71}"/>
              </a:ext>
            </a:extLst>
          </p:cNvPr>
          <p:cNvSpPr>
            <a:spLocks noGrp="1"/>
          </p:cNvSpPr>
          <p:nvPr>
            <p:ph type="body" idx="14" hasCustomPrompt="1"/>
          </p:nvPr>
        </p:nvSpPr>
        <p:spPr>
          <a:xfrm>
            <a:off x="5012225"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4A4A52C5-CE99-8047-975B-C538A082B221}"/>
              </a:ext>
            </a:extLst>
          </p:cNvPr>
          <p:cNvSpPr>
            <a:spLocks noGrp="1"/>
          </p:cNvSpPr>
          <p:nvPr>
            <p:ph type="body" idx="17" hasCustomPrompt="1"/>
          </p:nvPr>
        </p:nvSpPr>
        <p:spPr>
          <a:xfrm>
            <a:off x="5012225"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Second Metric">
            <a:extLst>
              <a:ext uri="{FF2B5EF4-FFF2-40B4-BE49-F238E27FC236}">
                <a16:creationId xmlns:a16="http://schemas.microsoft.com/office/drawing/2014/main" id="{C07197AA-29F6-E710-758B-ECA8DB2D0441}"/>
              </a:ext>
            </a:extLst>
          </p:cNvPr>
          <p:cNvSpPr>
            <a:spLocks noGrp="1"/>
          </p:cNvSpPr>
          <p:nvPr>
            <p:ph type="body" idx="15" hasCustomPrompt="1"/>
          </p:nvPr>
        </p:nvSpPr>
        <p:spPr>
          <a:xfrm>
            <a:off x="10044579"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Second Metric Label">
            <a:extLst>
              <a:ext uri="{FF2B5EF4-FFF2-40B4-BE49-F238E27FC236}">
                <a16:creationId xmlns:a16="http://schemas.microsoft.com/office/drawing/2014/main" id="{D1EA6951-4A82-81CB-9A8F-C7DBA3DEE086}"/>
              </a:ext>
            </a:extLst>
          </p:cNvPr>
          <p:cNvSpPr>
            <a:spLocks noGrp="1"/>
          </p:cNvSpPr>
          <p:nvPr>
            <p:ph type="body" idx="18" hasCustomPrompt="1"/>
          </p:nvPr>
        </p:nvSpPr>
        <p:spPr>
          <a:xfrm>
            <a:off x="10044579"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8" name="Third Metric">
            <a:extLst>
              <a:ext uri="{FF2B5EF4-FFF2-40B4-BE49-F238E27FC236}">
                <a16:creationId xmlns:a16="http://schemas.microsoft.com/office/drawing/2014/main" id="{23736187-4264-4EC1-B4D0-2068FC5B14FC}"/>
              </a:ext>
            </a:extLst>
          </p:cNvPr>
          <p:cNvSpPr>
            <a:spLocks noGrp="1"/>
          </p:cNvSpPr>
          <p:nvPr>
            <p:ph type="body" idx="16" hasCustomPrompt="1"/>
          </p:nvPr>
        </p:nvSpPr>
        <p:spPr>
          <a:xfrm>
            <a:off x="5012225"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Third Metric Label">
            <a:extLst>
              <a:ext uri="{FF2B5EF4-FFF2-40B4-BE49-F238E27FC236}">
                <a16:creationId xmlns:a16="http://schemas.microsoft.com/office/drawing/2014/main" id="{7E8E47FE-41CD-F827-2F4C-4649B1B1B084}"/>
              </a:ext>
            </a:extLst>
          </p:cNvPr>
          <p:cNvSpPr>
            <a:spLocks noGrp="1"/>
          </p:cNvSpPr>
          <p:nvPr>
            <p:ph type="body" idx="19" hasCustomPrompt="1"/>
          </p:nvPr>
        </p:nvSpPr>
        <p:spPr>
          <a:xfrm>
            <a:off x="5012225"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52" name="First Parapraph">
            <a:extLst>
              <a:ext uri="{FF2B5EF4-FFF2-40B4-BE49-F238E27FC236}">
                <a16:creationId xmlns:a16="http://schemas.microsoft.com/office/drawing/2014/main" id="{5AE59D39-CA02-1CE3-A668-163E7CDB80BA}"/>
              </a:ext>
            </a:extLst>
          </p:cNvPr>
          <p:cNvSpPr>
            <a:spLocks noGrp="1"/>
          </p:cNvSpPr>
          <p:nvPr>
            <p:ph type="body" sz="quarter" idx="20" hasCustomPrompt="1"/>
          </p:nvPr>
        </p:nvSpPr>
        <p:spPr>
          <a:xfrm>
            <a:off x="9279581" y="4542740"/>
            <a:ext cx="4573579" cy="1452136"/>
          </a:xfrm>
          <a:prstGeom prst="rect">
            <a:avLst/>
          </a:prstGeom>
        </p:spPr>
        <p:txBody>
          <a:bodyPr anchor="ctr">
            <a:norm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spTree>
    <p:extLst>
      <p:ext uri="{BB962C8B-B14F-4D97-AF65-F5344CB8AC3E}">
        <p14:creationId xmlns:p14="http://schemas.microsoft.com/office/powerpoint/2010/main" val="407302510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4 Key Metric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0CF0C6-2BDE-BB52-C777-C604A2D01A57}"/>
              </a:ext>
              <a:ext uri="{C183D7F6-B498-43B3-948B-1728B52AA6E4}">
                <adec:decorative xmlns:adec="http://schemas.microsoft.com/office/drawing/2017/decorative" val="1"/>
              </a:ext>
            </a:extLst>
          </p:cNvPr>
          <p:cNvSpPr/>
          <p:nvPr/>
        </p:nvSpPr>
        <p:spPr>
          <a:xfrm>
            <a:off x="9416550" y="3974599"/>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2AB61EE4-7D13-D840-DD7B-66835500EB6C}"/>
              </a:ext>
              <a:ext uri="{C183D7F6-B498-43B3-948B-1728B52AA6E4}">
                <adec:decorative xmlns:adec="http://schemas.microsoft.com/office/drawing/2017/decorative" val="1"/>
              </a:ext>
            </a:extLst>
          </p:cNvPr>
          <p:cNvSpPr/>
          <p:nvPr/>
        </p:nvSpPr>
        <p:spPr>
          <a:xfrm>
            <a:off x="9601201" y="4161138"/>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22E25ACB-F1F9-A902-4A32-3D3E9238B5EE}"/>
              </a:ext>
              <a:ext uri="{C183D7F6-B498-43B3-948B-1728B52AA6E4}">
                <adec:decorative xmlns:adec="http://schemas.microsoft.com/office/drawing/2017/decorative" val="1"/>
              </a:ext>
            </a:extLst>
          </p:cNvPr>
          <p:cNvSpPr/>
          <p:nvPr/>
        </p:nvSpPr>
        <p:spPr>
          <a:xfrm>
            <a:off x="4384198" y="3974599"/>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E92B8701-2925-9E51-8E80-ED70AC43416B}"/>
              </a:ext>
              <a:ext uri="{C183D7F6-B498-43B3-948B-1728B52AA6E4}">
                <adec:decorative xmlns:adec="http://schemas.microsoft.com/office/drawing/2017/decorative" val="1"/>
              </a:ext>
            </a:extLst>
          </p:cNvPr>
          <p:cNvSpPr/>
          <p:nvPr/>
        </p:nvSpPr>
        <p:spPr>
          <a:xfrm>
            <a:off x="4568849" y="4161138"/>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A619267D-9A10-549A-08FC-0E20ED507765}"/>
              </a:ext>
              <a:ext uri="{C183D7F6-B498-43B3-948B-1728B52AA6E4}">
                <adec:decorative xmlns:adec="http://schemas.microsoft.com/office/drawing/2017/decorative" val="1"/>
              </a:ext>
            </a:extLst>
          </p:cNvPr>
          <p:cNvSpPr/>
          <p:nvPr/>
        </p:nvSpPr>
        <p:spPr>
          <a:xfrm>
            <a:off x="9420431"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F8544675-A60C-ACBB-447E-E58B4B51BB59}"/>
              </a:ext>
              <a:ext uri="{C183D7F6-B498-43B3-948B-1728B52AA6E4}">
                <adec:decorative xmlns:adec="http://schemas.microsoft.com/office/drawing/2017/decorative" val="1"/>
              </a:ext>
            </a:extLst>
          </p:cNvPr>
          <p:cNvSpPr/>
          <p:nvPr/>
        </p:nvSpPr>
        <p:spPr>
          <a:xfrm>
            <a:off x="9605083"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Rectangle 18">
            <a:extLst>
              <a:ext uri="{FF2B5EF4-FFF2-40B4-BE49-F238E27FC236}">
                <a16:creationId xmlns:a16="http://schemas.microsoft.com/office/drawing/2014/main" id="{328ADF73-F0AE-C5A0-ED24-FAEB3CF62515}"/>
              </a:ext>
              <a:ext uri="{C183D7F6-B498-43B3-948B-1728B52AA6E4}">
                <adec:decorative xmlns:adec="http://schemas.microsoft.com/office/drawing/2017/decorative" val="1"/>
              </a:ext>
            </a:extLst>
          </p:cNvPr>
          <p:cNvSpPr/>
          <p:nvPr/>
        </p:nvSpPr>
        <p:spPr>
          <a:xfrm>
            <a:off x="4384197"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63A160D9-AE04-A095-2DE9-0EC77CD73AC2}"/>
              </a:ext>
              <a:ext uri="{C183D7F6-B498-43B3-948B-1728B52AA6E4}">
                <adec:decorative xmlns:adec="http://schemas.microsoft.com/office/drawing/2017/decorative" val="1"/>
              </a:ext>
            </a:extLst>
          </p:cNvPr>
          <p:cNvSpPr/>
          <p:nvPr/>
        </p:nvSpPr>
        <p:spPr>
          <a:xfrm>
            <a:off x="4568849"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Key Metrics</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BUSINESS UNIT OR OTHER SEGMENT DESCRIPTOR</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Quarter and Year</a:t>
            </a:r>
          </a:p>
        </p:txBody>
      </p:sp>
      <p:sp>
        <p:nvSpPr>
          <p:cNvPr id="44" name="First Metric">
            <a:extLst>
              <a:ext uri="{FF2B5EF4-FFF2-40B4-BE49-F238E27FC236}">
                <a16:creationId xmlns:a16="http://schemas.microsoft.com/office/drawing/2014/main" id="{5C4DB636-9485-7690-BE02-028C6C901A71}"/>
              </a:ext>
            </a:extLst>
          </p:cNvPr>
          <p:cNvSpPr>
            <a:spLocks noGrp="1"/>
          </p:cNvSpPr>
          <p:nvPr>
            <p:ph type="body" idx="14" hasCustomPrompt="1"/>
          </p:nvPr>
        </p:nvSpPr>
        <p:spPr>
          <a:xfrm>
            <a:off x="5025319"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4A4A52C5-CE99-8047-975B-C538A082B221}"/>
              </a:ext>
            </a:extLst>
          </p:cNvPr>
          <p:cNvSpPr>
            <a:spLocks noGrp="1"/>
          </p:cNvSpPr>
          <p:nvPr>
            <p:ph type="body" idx="17" hasCustomPrompt="1"/>
          </p:nvPr>
        </p:nvSpPr>
        <p:spPr>
          <a:xfrm>
            <a:off x="5025319"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Second Metric">
            <a:extLst>
              <a:ext uri="{FF2B5EF4-FFF2-40B4-BE49-F238E27FC236}">
                <a16:creationId xmlns:a16="http://schemas.microsoft.com/office/drawing/2014/main" id="{C07197AA-29F6-E710-758B-ECA8DB2D0441}"/>
              </a:ext>
            </a:extLst>
          </p:cNvPr>
          <p:cNvSpPr>
            <a:spLocks noGrp="1"/>
          </p:cNvSpPr>
          <p:nvPr>
            <p:ph type="body" idx="15" hasCustomPrompt="1"/>
          </p:nvPr>
        </p:nvSpPr>
        <p:spPr>
          <a:xfrm>
            <a:off x="10057672"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Second Metric Label">
            <a:extLst>
              <a:ext uri="{FF2B5EF4-FFF2-40B4-BE49-F238E27FC236}">
                <a16:creationId xmlns:a16="http://schemas.microsoft.com/office/drawing/2014/main" id="{D1EA6951-4A82-81CB-9A8F-C7DBA3DEE086}"/>
              </a:ext>
            </a:extLst>
          </p:cNvPr>
          <p:cNvSpPr>
            <a:spLocks noGrp="1"/>
          </p:cNvSpPr>
          <p:nvPr>
            <p:ph type="body" idx="18" hasCustomPrompt="1"/>
          </p:nvPr>
        </p:nvSpPr>
        <p:spPr>
          <a:xfrm>
            <a:off x="10057672"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8" name="Third Metric">
            <a:extLst>
              <a:ext uri="{FF2B5EF4-FFF2-40B4-BE49-F238E27FC236}">
                <a16:creationId xmlns:a16="http://schemas.microsoft.com/office/drawing/2014/main" id="{23736187-4264-4EC1-B4D0-2068FC5B14FC}"/>
              </a:ext>
            </a:extLst>
          </p:cNvPr>
          <p:cNvSpPr>
            <a:spLocks noGrp="1"/>
          </p:cNvSpPr>
          <p:nvPr>
            <p:ph type="body" idx="16" hasCustomPrompt="1"/>
          </p:nvPr>
        </p:nvSpPr>
        <p:spPr>
          <a:xfrm>
            <a:off x="5025319"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Third Metric Label">
            <a:extLst>
              <a:ext uri="{FF2B5EF4-FFF2-40B4-BE49-F238E27FC236}">
                <a16:creationId xmlns:a16="http://schemas.microsoft.com/office/drawing/2014/main" id="{7E8E47FE-41CD-F827-2F4C-4649B1B1B084}"/>
              </a:ext>
            </a:extLst>
          </p:cNvPr>
          <p:cNvSpPr>
            <a:spLocks noGrp="1"/>
          </p:cNvSpPr>
          <p:nvPr>
            <p:ph type="body" idx="19" hasCustomPrompt="1"/>
          </p:nvPr>
        </p:nvSpPr>
        <p:spPr>
          <a:xfrm>
            <a:off x="5025319"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7" name="Fourth Metric">
            <a:extLst>
              <a:ext uri="{FF2B5EF4-FFF2-40B4-BE49-F238E27FC236}">
                <a16:creationId xmlns:a16="http://schemas.microsoft.com/office/drawing/2014/main" id="{AAE5A664-3E05-A435-932D-3BD7C59D0504}"/>
              </a:ext>
            </a:extLst>
          </p:cNvPr>
          <p:cNvSpPr>
            <a:spLocks noGrp="1"/>
          </p:cNvSpPr>
          <p:nvPr>
            <p:ph type="body" idx="20" hasCustomPrompt="1"/>
          </p:nvPr>
        </p:nvSpPr>
        <p:spPr>
          <a:xfrm>
            <a:off x="10056749"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 name="Fourth Metric Label">
            <a:extLst>
              <a:ext uri="{FF2B5EF4-FFF2-40B4-BE49-F238E27FC236}">
                <a16:creationId xmlns:a16="http://schemas.microsoft.com/office/drawing/2014/main" id="{441CAF8E-8900-E127-2326-8D481901ABA6}"/>
              </a:ext>
            </a:extLst>
          </p:cNvPr>
          <p:cNvSpPr>
            <a:spLocks noGrp="1"/>
          </p:cNvSpPr>
          <p:nvPr>
            <p:ph type="body" idx="22" hasCustomPrompt="1"/>
          </p:nvPr>
        </p:nvSpPr>
        <p:spPr>
          <a:xfrm>
            <a:off x="10056749"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Tree>
    <p:extLst>
      <p:ext uri="{BB962C8B-B14F-4D97-AF65-F5344CB8AC3E}">
        <p14:creationId xmlns:p14="http://schemas.microsoft.com/office/powerpoint/2010/main" val="286039116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p:cSld name="6 Metrics">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05C2551E-E31E-E069-B174-12705C07DD2E}"/>
              </a:ext>
              <a:ext uri="{C183D7F6-B498-43B3-948B-1728B52AA6E4}">
                <adec:decorative xmlns:adec="http://schemas.microsoft.com/office/drawing/2017/decorative" val="1"/>
              </a:ext>
            </a:extLst>
          </p:cNvPr>
          <p:cNvSpPr/>
          <p:nvPr/>
        </p:nvSpPr>
        <p:spPr>
          <a:xfrm>
            <a:off x="10077461" y="1840722"/>
            <a:ext cx="3913834" cy="4720165"/>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49" name="Rectangle 48">
            <a:extLst>
              <a:ext uri="{FF2B5EF4-FFF2-40B4-BE49-F238E27FC236}">
                <a16:creationId xmlns:a16="http://schemas.microsoft.com/office/drawing/2014/main" id="{BEE3F9B6-10BC-6C5A-E9D5-435BAE262D58}"/>
              </a:ext>
              <a:ext uri="{C183D7F6-B498-43B3-948B-1728B52AA6E4}">
                <adec:decorative xmlns:adec="http://schemas.microsoft.com/office/drawing/2017/decorative" val="1"/>
              </a:ext>
            </a:extLst>
          </p:cNvPr>
          <p:cNvSpPr/>
          <p:nvPr/>
        </p:nvSpPr>
        <p:spPr>
          <a:xfrm>
            <a:off x="10244606" y="1996027"/>
            <a:ext cx="3579546" cy="4409551"/>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7B3DE2D3-6A54-00E1-9288-C22013C9FA59}"/>
              </a:ext>
              <a:ext uri="{C183D7F6-B498-43B3-948B-1728B52AA6E4}">
                <adec:decorative xmlns:adec="http://schemas.microsoft.com/office/drawing/2017/decorative" val="1"/>
              </a:ext>
            </a:extLst>
          </p:cNvPr>
          <p:cNvSpPr/>
          <p:nvPr/>
        </p:nvSpPr>
        <p:spPr>
          <a:xfrm>
            <a:off x="605512"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0E7C431-1517-C6CA-FF03-48A6F21EC58E}"/>
              </a:ext>
              <a:ext uri="{C183D7F6-B498-43B3-948B-1728B52AA6E4}">
                <adec:decorative xmlns:adec="http://schemas.microsoft.com/office/drawing/2017/decorative" val="1"/>
              </a:ext>
            </a:extLst>
          </p:cNvPr>
          <p:cNvSpPr/>
          <p:nvPr/>
        </p:nvSpPr>
        <p:spPr>
          <a:xfrm>
            <a:off x="702070"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8" name="Footer Placeholder">
            <a:extLst>
              <a:ext uri="{FF2B5EF4-FFF2-40B4-BE49-F238E27FC236}">
                <a16:creationId xmlns:a16="http://schemas.microsoft.com/office/drawing/2014/main" id="{AD51228D-A6D2-1BA3-D926-87BBD1575EB1}"/>
              </a:ext>
              <a:ext uri="{C183D7F6-B498-43B3-948B-1728B52AA6E4}">
                <adec:decorative xmlns:adec="http://schemas.microsoft.com/office/drawing/2017/decorative" val="1"/>
              </a:ext>
            </a:extLst>
          </p:cNvPr>
          <p:cNvSpPr>
            <a:spLocks noGrp="1"/>
          </p:cNvSpPr>
          <p:nvPr>
            <p:ph type="ftr" sz="quarter" idx="26"/>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0" name="Slide Number">
            <a:extLst>
              <a:ext uri="{FF2B5EF4-FFF2-40B4-BE49-F238E27FC236}">
                <a16:creationId xmlns:a16="http://schemas.microsoft.com/office/drawing/2014/main" id="{79C8075C-B2B8-4B47-D566-9F1E8DEF602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4" name="First Metric">
            <a:extLst>
              <a:ext uri="{FF2B5EF4-FFF2-40B4-BE49-F238E27FC236}">
                <a16:creationId xmlns:a16="http://schemas.microsoft.com/office/drawing/2014/main" id="{675DB8B5-5BB4-617D-F18D-9E2BE9B21ED3}"/>
              </a:ext>
            </a:extLst>
          </p:cNvPr>
          <p:cNvSpPr>
            <a:spLocks noGrp="1"/>
          </p:cNvSpPr>
          <p:nvPr>
            <p:ph type="body" idx="13" hasCustomPrompt="1"/>
          </p:nvPr>
        </p:nvSpPr>
        <p:spPr>
          <a:xfrm>
            <a:off x="700392"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5" name="First Metric Label">
            <a:extLst>
              <a:ext uri="{FF2B5EF4-FFF2-40B4-BE49-F238E27FC236}">
                <a16:creationId xmlns:a16="http://schemas.microsoft.com/office/drawing/2014/main" id="{E83EC81F-4965-254A-672D-F5E0719600D4}"/>
              </a:ext>
            </a:extLst>
          </p:cNvPr>
          <p:cNvSpPr>
            <a:spLocks noGrp="1"/>
          </p:cNvSpPr>
          <p:nvPr>
            <p:ph type="body" sz="quarter" idx="14" hasCustomPrompt="1"/>
          </p:nvPr>
        </p:nvSpPr>
        <p:spPr>
          <a:xfrm>
            <a:off x="689705"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26" name="First Paragraph">
            <a:extLst>
              <a:ext uri="{FF2B5EF4-FFF2-40B4-BE49-F238E27FC236}">
                <a16:creationId xmlns:a16="http://schemas.microsoft.com/office/drawing/2014/main" id="{921A5BB4-C9C1-0909-559E-108F944C8F8B}"/>
              </a:ext>
            </a:extLst>
          </p:cNvPr>
          <p:cNvSpPr>
            <a:spLocks noGrp="1"/>
          </p:cNvSpPr>
          <p:nvPr>
            <p:ph type="body" sz="quarter" idx="25" hasCustomPrompt="1"/>
          </p:nvPr>
        </p:nvSpPr>
        <p:spPr>
          <a:xfrm>
            <a:off x="10469880" y="2194562"/>
            <a:ext cx="3246120" cy="3892098"/>
          </a:xfrm>
          <a:prstGeom prst="rect">
            <a:avLst/>
          </a:prstGeom>
        </p:spPr>
        <p:txBody>
          <a:bodyPr anchor="ct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6" name="Rectangle 5">
            <a:extLst>
              <a:ext uri="{FF2B5EF4-FFF2-40B4-BE49-F238E27FC236}">
                <a16:creationId xmlns:a16="http://schemas.microsoft.com/office/drawing/2014/main" id="{48066B39-09AD-21CB-CDE0-232918CFCC10}"/>
              </a:ext>
              <a:ext uri="{C183D7F6-B498-43B3-948B-1728B52AA6E4}">
                <adec:decorative xmlns:adec="http://schemas.microsoft.com/office/drawing/2017/decorative" val="1"/>
              </a:ext>
            </a:extLst>
          </p:cNvPr>
          <p:cNvSpPr/>
          <p:nvPr/>
        </p:nvSpPr>
        <p:spPr>
          <a:xfrm>
            <a:off x="3674328"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7" name="Rectangle 6">
            <a:extLst>
              <a:ext uri="{FF2B5EF4-FFF2-40B4-BE49-F238E27FC236}">
                <a16:creationId xmlns:a16="http://schemas.microsoft.com/office/drawing/2014/main" id="{24CE36CF-07FB-FDC1-6283-CEEB99A58EF7}"/>
              </a:ext>
              <a:ext uri="{C183D7F6-B498-43B3-948B-1728B52AA6E4}">
                <adec:decorative xmlns:adec="http://schemas.microsoft.com/office/drawing/2017/decorative" val="1"/>
              </a:ext>
            </a:extLst>
          </p:cNvPr>
          <p:cNvSpPr/>
          <p:nvPr/>
        </p:nvSpPr>
        <p:spPr>
          <a:xfrm>
            <a:off x="3770886"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7" name="First Metric">
            <a:extLst>
              <a:ext uri="{FF2B5EF4-FFF2-40B4-BE49-F238E27FC236}">
                <a16:creationId xmlns:a16="http://schemas.microsoft.com/office/drawing/2014/main" id="{49C47315-DC23-B3D7-896C-53408468013A}"/>
              </a:ext>
            </a:extLst>
          </p:cNvPr>
          <p:cNvSpPr>
            <a:spLocks noGrp="1"/>
          </p:cNvSpPr>
          <p:nvPr>
            <p:ph type="body" idx="27" hasCustomPrompt="1"/>
          </p:nvPr>
        </p:nvSpPr>
        <p:spPr>
          <a:xfrm>
            <a:off x="3769207"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1" name="First Metric Label">
            <a:extLst>
              <a:ext uri="{FF2B5EF4-FFF2-40B4-BE49-F238E27FC236}">
                <a16:creationId xmlns:a16="http://schemas.microsoft.com/office/drawing/2014/main" id="{984C9B6A-09CD-24F1-7183-66D2703F2198}"/>
              </a:ext>
            </a:extLst>
          </p:cNvPr>
          <p:cNvSpPr>
            <a:spLocks noGrp="1"/>
          </p:cNvSpPr>
          <p:nvPr>
            <p:ph type="body" sz="quarter" idx="28" hasCustomPrompt="1"/>
          </p:nvPr>
        </p:nvSpPr>
        <p:spPr>
          <a:xfrm>
            <a:off x="3758520"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2" name="Rectangle 31">
            <a:extLst>
              <a:ext uri="{FF2B5EF4-FFF2-40B4-BE49-F238E27FC236}">
                <a16:creationId xmlns:a16="http://schemas.microsoft.com/office/drawing/2014/main" id="{C7244F15-E0C3-5508-A294-472DAEC434C6}"/>
              </a:ext>
              <a:ext uri="{C183D7F6-B498-43B3-948B-1728B52AA6E4}">
                <adec:decorative xmlns:adec="http://schemas.microsoft.com/office/drawing/2017/decorative" val="1"/>
              </a:ext>
            </a:extLst>
          </p:cNvPr>
          <p:cNvSpPr/>
          <p:nvPr/>
        </p:nvSpPr>
        <p:spPr>
          <a:xfrm>
            <a:off x="6769906"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3" name="Rectangle 32">
            <a:extLst>
              <a:ext uri="{FF2B5EF4-FFF2-40B4-BE49-F238E27FC236}">
                <a16:creationId xmlns:a16="http://schemas.microsoft.com/office/drawing/2014/main" id="{78F5CE19-6E98-3B08-B8C4-B4FBA29D2C7D}"/>
              </a:ext>
              <a:ext uri="{C183D7F6-B498-43B3-948B-1728B52AA6E4}">
                <adec:decorative xmlns:adec="http://schemas.microsoft.com/office/drawing/2017/decorative" val="1"/>
              </a:ext>
            </a:extLst>
          </p:cNvPr>
          <p:cNvSpPr/>
          <p:nvPr/>
        </p:nvSpPr>
        <p:spPr>
          <a:xfrm>
            <a:off x="6866464"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4" name="First Metric">
            <a:extLst>
              <a:ext uri="{FF2B5EF4-FFF2-40B4-BE49-F238E27FC236}">
                <a16:creationId xmlns:a16="http://schemas.microsoft.com/office/drawing/2014/main" id="{7F1C5705-EB6C-300D-4A5C-EF37C8EFF450}"/>
              </a:ext>
            </a:extLst>
          </p:cNvPr>
          <p:cNvSpPr>
            <a:spLocks noGrp="1"/>
          </p:cNvSpPr>
          <p:nvPr>
            <p:ph type="body" idx="29" hasCustomPrompt="1"/>
          </p:nvPr>
        </p:nvSpPr>
        <p:spPr>
          <a:xfrm>
            <a:off x="6864786"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5" name="First Metric Label">
            <a:extLst>
              <a:ext uri="{FF2B5EF4-FFF2-40B4-BE49-F238E27FC236}">
                <a16:creationId xmlns:a16="http://schemas.microsoft.com/office/drawing/2014/main" id="{92905B58-CB61-006C-D0AD-115A88FBF550}"/>
              </a:ext>
            </a:extLst>
          </p:cNvPr>
          <p:cNvSpPr>
            <a:spLocks noGrp="1"/>
          </p:cNvSpPr>
          <p:nvPr>
            <p:ph type="body" sz="quarter" idx="30" hasCustomPrompt="1"/>
          </p:nvPr>
        </p:nvSpPr>
        <p:spPr>
          <a:xfrm>
            <a:off x="6854099"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6" name="Rectangle 35">
            <a:extLst>
              <a:ext uri="{FF2B5EF4-FFF2-40B4-BE49-F238E27FC236}">
                <a16:creationId xmlns:a16="http://schemas.microsoft.com/office/drawing/2014/main" id="{61C463A6-FF9F-D5CE-A31A-0CD22F6F9ACE}"/>
              </a:ext>
              <a:ext uri="{C183D7F6-B498-43B3-948B-1728B52AA6E4}">
                <adec:decorative xmlns:adec="http://schemas.microsoft.com/office/drawing/2017/decorative" val="1"/>
              </a:ext>
            </a:extLst>
          </p:cNvPr>
          <p:cNvSpPr/>
          <p:nvPr/>
        </p:nvSpPr>
        <p:spPr>
          <a:xfrm>
            <a:off x="605512"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7" name="Rectangle 36">
            <a:extLst>
              <a:ext uri="{FF2B5EF4-FFF2-40B4-BE49-F238E27FC236}">
                <a16:creationId xmlns:a16="http://schemas.microsoft.com/office/drawing/2014/main" id="{DC522F04-DE71-F0F0-E493-2349A994CF6D}"/>
              </a:ext>
              <a:ext uri="{C183D7F6-B498-43B3-948B-1728B52AA6E4}">
                <adec:decorative xmlns:adec="http://schemas.microsoft.com/office/drawing/2017/decorative" val="1"/>
              </a:ext>
            </a:extLst>
          </p:cNvPr>
          <p:cNvSpPr/>
          <p:nvPr/>
        </p:nvSpPr>
        <p:spPr>
          <a:xfrm>
            <a:off x="702070"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8" name="First Metric">
            <a:extLst>
              <a:ext uri="{FF2B5EF4-FFF2-40B4-BE49-F238E27FC236}">
                <a16:creationId xmlns:a16="http://schemas.microsoft.com/office/drawing/2014/main" id="{84483CE6-84CB-E42A-B604-B896DDCF3869}"/>
              </a:ext>
            </a:extLst>
          </p:cNvPr>
          <p:cNvSpPr>
            <a:spLocks noGrp="1"/>
          </p:cNvSpPr>
          <p:nvPr>
            <p:ph type="body" idx="31" hasCustomPrompt="1"/>
          </p:nvPr>
        </p:nvSpPr>
        <p:spPr>
          <a:xfrm>
            <a:off x="700392"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B49C9CB0-DFC0-D0DF-8205-9F6F24E0AB8F}"/>
              </a:ext>
            </a:extLst>
          </p:cNvPr>
          <p:cNvSpPr>
            <a:spLocks noGrp="1"/>
          </p:cNvSpPr>
          <p:nvPr>
            <p:ph type="body" sz="quarter" idx="32" hasCustomPrompt="1"/>
          </p:nvPr>
        </p:nvSpPr>
        <p:spPr>
          <a:xfrm>
            <a:off x="689705"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0" name="Rectangle 39">
            <a:extLst>
              <a:ext uri="{FF2B5EF4-FFF2-40B4-BE49-F238E27FC236}">
                <a16:creationId xmlns:a16="http://schemas.microsoft.com/office/drawing/2014/main" id="{9BBABF05-E5C5-3BC6-F1A5-220508FE2B6D}"/>
              </a:ext>
              <a:ext uri="{C183D7F6-B498-43B3-948B-1728B52AA6E4}">
                <adec:decorative xmlns:adec="http://schemas.microsoft.com/office/drawing/2017/decorative" val="1"/>
              </a:ext>
            </a:extLst>
          </p:cNvPr>
          <p:cNvSpPr/>
          <p:nvPr/>
        </p:nvSpPr>
        <p:spPr>
          <a:xfrm>
            <a:off x="3674328"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FA8DD541-4CB6-5058-DC14-E452A0093721}"/>
              </a:ext>
              <a:ext uri="{C183D7F6-B498-43B3-948B-1728B52AA6E4}">
                <adec:decorative xmlns:adec="http://schemas.microsoft.com/office/drawing/2017/decorative" val="1"/>
              </a:ext>
            </a:extLst>
          </p:cNvPr>
          <p:cNvSpPr/>
          <p:nvPr/>
        </p:nvSpPr>
        <p:spPr>
          <a:xfrm>
            <a:off x="3770886"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2" name="First Metric">
            <a:extLst>
              <a:ext uri="{FF2B5EF4-FFF2-40B4-BE49-F238E27FC236}">
                <a16:creationId xmlns:a16="http://schemas.microsoft.com/office/drawing/2014/main" id="{793AC70F-43B9-DFDF-5C77-8026FE82B993}"/>
              </a:ext>
            </a:extLst>
          </p:cNvPr>
          <p:cNvSpPr>
            <a:spLocks noGrp="1"/>
          </p:cNvSpPr>
          <p:nvPr>
            <p:ph type="body" idx="33" hasCustomPrompt="1"/>
          </p:nvPr>
        </p:nvSpPr>
        <p:spPr>
          <a:xfrm>
            <a:off x="3769207"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3" name="First Metric Label">
            <a:extLst>
              <a:ext uri="{FF2B5EF4-FFF2-40B4-BE49-F238E27FC236}">
                <a16:creationId xmlns:a16="http://schemas.microsoft.com/office/drawing/2014/main" id="{3AC0709D-6500-87AD-59BE-AF568AA35F09}"/>
              </a:ext>
            </a:extLst>
          </p:cNvPr>
          <p:cNvSpPr>
            <a:spLocks noGrp="1"/>
          </p:cNvSpPr>
          <p:nvPr>
            <p:ph type="body" sz="quarter" idx="34" hasCustomPrompt="1"/>
          </p:nvPr>
        </p:nvSpPr>
        <p:spPr>
          <a:xfrm>
            <a:off x="3758520"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4" name="Rectangle 43">
            <a:extLst>
              <a:ext uri="{FF2B5EF4-FFF2-40B4-BE49-F238E27FC236}">
                <a16:creationId xmlns:a16="http://schemas.microsoft.com/office/drawing/2014/main" id="{3E7A3778-8219-0FE8-B21E-9D353457C1C3}"/>
              </a:ext>
              <a:ext uri="{C183D7F6-B498-43B3-948B-1728B52AA6E4}">
                <adec:decorative xmlns:adec="http://schemas.microsoft.com/office/drawing/2017/decorative" val="1"/>
              </a:ext>
            </a:extLst>
          </p:cNvPr>
          <p:cNvSpPr/>
          <p:nvPr/>
        </p:nvSpPr>
        <p:spPr>
          <a:xfrm>
            <a:off x="6769906"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5" name="Rectangle 44">
            <a:extLst>
              <a:ext uri="{FF2B5EF4-FFF2-40B4-BE49-F238E27FC236}">
                <a16:creationId xmlns:a16="http://schemas.microsoft.com/office/drawing/2014/main" id="{18EF9AEE-05E5-7AA7-352B-4D6C47ADA8A1}"/>
              </a:ext>
              <a:ext uri="{C183D7F6-B498-43B3-948B-1728B52AA6E4}">
                <adec:decorative xmlns:adec="http://schemas.microsoft.com/office/drawing/2017/decorative" val="1"/>
              </a:ext>
            </a:extLst>
          </p:cNvPr>
          <p:cNvSpPr/>
          <p:nvPr/>
        </p:nvSpPr>
        <p:spPr>
          <a:xfrm>
            <a:off x="6866464"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6" name="First Metric">
            <a:extLst>
              <a:ext uri="{FF2B5EF4-FFF2-40B4-BE49-F238E27FC236}">
                <a16:creationId xmlns:a16="http://schemas.microsoft.com/office/drawing/2014/main" id="{3EA6B16B-35FD-7842-7F2B-AFB2147B7858}"/>
              </a:ext>
            </a:extLst>
          </p:cNvPr>
          <p:cNvSpPr>
            <a:spLocks noGrp="1"/>
          </p:cNvSpPr>
          <p:nvPr>
            <p:ph type="body" idx="35" hasCustomPrompt="1"/>
          </p:nvPr>
        </p:nvSpPr>
        <p:spPr>
          <a:xfrm>
            <a:off x="6864786"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89A50D80-39CB-E608-532E-773DC0ADD350}"/>
              </a:ext>
            </a:extLst>
          </p:cNvPr>
          <p:cNvSpPr>
            <a:spLocks noGrp="1"/>
          </p:cNvSpPr>
          <p:nvPr>
            <p:ph type="body" sz="quarter" idx="36" hasCustomPrompt="1"/>
          </p:nvPr>
        </p:nvSpPr>
        <p:spPr>
          <a:xfrm>
            <a:off x="6854099"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0" name="Subtitle">
            <a:extLst>
              <a:ext uri="{FF2B5EF4-FFF2-40B4-BE49-F238E27FC236}">
                <a16:creationId xmlns:a16="http://schemas.microsoft.com/office/drawing/2014/main" id="{B855FF8B-C0EF-66F1-DD15-18E055C22E9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197274510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p:cSld name="8 Metric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0D7620-8340-6CA9-B751-03CD211C369A}"/>
              </a:ext>
              <a:ext uri="{C183D7F6-B498-43B3-948B-1728B52AA6E4}">
                <adec:decorative xmlns:adec="http://schemas.microsoft.com/office/drawing/2017/decorative" val="1"/>
              </a:ext>
            </a:extLst>
          </p:cNvPr>
          <p:cNvSpPr/>
          <p:nvPr/>
        </p:nvSpPr>
        <p:spPr>
          <a:xfrm>
            <a:off x="1259198"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Rectangle 12">
            <a:extLst>
              <a:ext uri="{FF2B5EF4-FFF2-40B4-BE49-F238E27FC236}">
                <a16:creationId xmlns:a16="http://schemas.microsoft.com/office/drawing/2014/main" id="{7FD42394-945A-CA8E-83C8-0CB6E463B4CF}"/>
              </a:ext>
              <a:ext uri="{C183D7F6-B498-43B3-948B-1728B52AA6E4}">
                <adec:decorative xmlns:adec="http://schemas.microsoft.com/office/drawing/2017/decorative" val="1"/>
              </a:ext>
            </a:extLst>
          </p:cNvPr>
          <p:cNvSpPr/>
          <p:nvPr/>
        </p:nvSpPr>
        <p:spPr>
          <a:xfrm>
            <a:off x="1355756"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6" name="First Metric">
            <a:extLst>
              <a:ext uri="{FF2B5EF4-FFF2-40B4-BE49-F238E27FC236}">
                <a16:creationId xmlns:a16="http://schemas.microsoft.com/office/drawing/2014/main" id="{82086200-5F8F-D584-3955-14453E882D4D}"/>
              </a:ext>
            </a:extLst>
          </p:cNvPr>
          <p:cNvSpPr>
            <a:spLocks noGrp="1"/>
          </p:cNvSpPr>
          <p:nvPr>
            <p:ph type="body" idx="31" hasCustomPrompt="1"/>
          </p:nvPr>
        </p:nvSpPr>
        <p:spPr>
          <a:xfrm>
            <a:off x="1354078"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7" name="First Metric Label">
            <a:extLst>
              <a:ext uri="{FF2B5EF4-FFF2-40B4-BE49-F238E27FC236}">
                <a16:creationId xmlns:a16="http://schemas.microsoft.com/office/drawing/2014/main" id="{5CA1E5CB-6EB5-97CC-CAC7-F620060959F9}"/>
              </a:ext>
            </a:extLst>
          </p:cNvPr>
          <p:cNvSpPr>
            <a:spLocks noGrp="1"/>
          </p:cNvSpPr>
          <p:nvPr>
            <p:ph type="body" sz="quarter" idx="32" hasCustomPrompt="1"/>
          </p:nvPr>
        </p:nvSpPr>
        <p:spPr>
          <a:xfrm>
            <a:off x="1343391"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5" name="Footer Placeholder">
            <a:extLst>
              <a:ext uri="{FF2B5EF4-FFF2-40B4-BE49-F238E27FC236}">
                <a16:creationId xmlns:a16="http://schemas.microsoft.com/office/drawing/2014/main" id="{00B5D1B9-812B-70A0-2B7E-84DCF4080DE7}"/>
              </a:ext>
              <a:ext uri="{C183D7F6-B498-43B3-948B-1728B52AA6E4}">
                <adec:decorative xmlns:adec="http://schemas.microsoft.com/office/drawing/2017/decorative" val="1"/>
              </a:ext>
            </a:extLst>
          </p:cNvPr>
          <p:cNvSpPr>
            <a:spLocks noGrp="1"/>
          </p:cNvSpPr>
          <p:nvPr>
            <p:ph type="ftr" sz="quarter" idx="3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37" name="Slide Number">
            <a:extLst>
              <a:ext uri="{FF2B5EF4-FFF2-40B4-BE49-F238E27FC236}">
                <a16:creationId xmlns:a16="http://schemas.microsoft.com/office/drawing/2014/main" id="{ED44C44A-CCBF-B47C-FA13-BA1E37F7AFDE}"/>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8" name="Rectangle 27">
            <a:extLst>
              <a:ext uri="{FF2B5EF4-FFF2-40B4-BE49-F238E27FC236}">
                <a16:creationId xmlns:a16="http://schemas.microsoft.com/office/drawing/2014/main" id="{FA076A0D-417E-3FEC-C3FE-465E4EA7B801}"/>
              </a:ext>
              <a:ext uri="{C183D7F6-B498-43B3-948B-1728B52AA6E4}">
                <adec:decorative xmlns:adec="http://schemas.microsoft.com/office/drawing/2017/decorative" val="1"/>
              </a:ext>
            </a:extLst>
          </p:cNvPr>
          <p:cNvSpPr/>
          <p:nvPr/>
        </p:nvSpPr>
        <p:spPr>
          <a:xfrm>
            <a:off x="4345856"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4" name="Rectangle 33">
            <a:extLst>
              <a:ext uri="{FF2B5EF4-FFF2-40B4-BE49-F238E27FC236}">
                <a16:creationId xmlns:a16="http://schemas.microsoft.com/office/drawing/2014/main" id="{6DD05BC4-6EBF-6A48-2692-AD6386181384}"/>
              </a:ext>
              <a:ext uri="{C183D7F6-B498-43B3-948B-1728B52AA6E4}">
                <adec:decorative xmlns:adec="http://schemas.microsoft.com/office/drawing/2017/decorative" val="1"/>
              </a:ext>
            </a:extLst>
          </p:cNvPr>
          <p:cNvSpPr/>
          <p:nvPr/>
        </p:nvSpPr>
        <p:spPr>
          <a:xfrm>
            <a:off x="4442414"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8" name="First Metric">
            <a:extLst>
              <a:ext uri="{FF2B5EF4-FFF2-40B4-BE49-F238E27FC236}">
                <a16:creationId xmlns:a16="http://schemas.microsoft.com/office/drawing/2014/main" id="{3791EF45-5AA2-EF17-61E6-CD4A4D657AF0}"/>
              </a:ext>
            </a:extLst>
          </p:cNvPr>
          <p:cNvSpPr>
            <a:spLocks noGrp="1"/>
          </p:cNvSpPr>
          <p:nvPr>
            <p:ph type="body" idx="33" hasCustomPrompt="1"/>
          </p:nvPr>
        </p:nvSpPr>
        <p:spPr>
          <a:xfrm>
            <a:off x="4440736"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F3DC5FBB-B11F-2933-3694-7BAA4E6EAC9E}"/>
              </a:ext>
            </a:extLst>
          </p:cNvPr>
          <p:cNvSpPr>
            <a:spLocks noGrp="1"/>
          </p:cNvSpPr>
          <p:nvPr>
            <p:ph type="body" sz="quarter" idx="34" hasCustomPrompt="1"/>
          </p:nvPr>
        </p:nvSpPr>
        <p:spPr>
          <a:xfrm>
            <a:off x="4430049"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0" name="Rectangle 39">
            <a:extLst>
              <a:ext uri="{FF2B5EF4-FFF2-40B4-BE49-F238E27FC236}">
                <a16:creationId xmlns:a16="http://schemas.microsoft.com/office/drawing/2014/main" id="{A6303B50-1578-E04F-6B44-A1EB0AB28C33}"/>
              </a:ext>
              <a:ext uri="{C183D7F6-B498-43B3-948B-1728B52AA6E4}">
                <adec:decorative xmlns:adec="http://schemas.microsoft.com/office/drawing/2017/decorative" val="1"/>
              </a:ext>
            </a:extLst>
          </p:cNvPr>
          <p:cNvSpPr/>
          <p:nvPr/>
        </p:nvSpPr>
        <p:spPr>
          <a:xfrm>
            <a:off x="7414671"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1AD0030D-626E-B580-821C-D2E60A1B6CD9}"/>
              </a:ext>
              <a:ext uri="{C183D7F6-B498-43B3-948B-1728B52AA6E4}">
                <adec:decorative xmlns:adec="http://schemas.microsoft.com/office/drawing/2017/decorative" val="1"/>
              </a:ext>
            </a:extLst>
          </p:cNvPr>
          <p:cNvSpPr/>
          <p:nvPr/>
        </p:nvSpPr>
        <p:spPr>
          <a:xfrm>
            <a:off x="7511229"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2" name="First Metric">
            <a:extLst>
              <a:ext uri="{FF2B5EF4-FFF2-40B4-BE49-F238E27FC236}">
                <a16:creationId xmlns:a16="http://schemas.microsoft.com/office/drawing/2014/main" id="{8D0EA28E-B3EC-FD79-AC88-77B0E5B91DA8}"/>
              </a:ext>
            </a:extLst>
          </p:cNvPr>
          <p:cNvSpPr>
            <a:spLocks noGrp="1"/>
          </p:cNvSpPr>
          <p:nvPr>
            <p:ph type="body" idx="35" hasCustomPrompt="1"/>
          </p:nvPr>
        </p:nvSpPr>
        <p:spPr>
          <a:xfrm>
            <a:off x="7509551"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3" name="First Metric Label">
            <a:extLst>
              <a:ext uri="{FF2B5EF4-FFF2-40B4-BE49-F238E27FC236}">
                <a16:creationId xmlns:a16="http://schemas.microsoft.com/office/drawing/2014/main" id="{3DFC7362-A4A7-A1F7-BA67-7B5C110459E0}"/>
              </a:ext>
            </a:extLst>
          </p:cNvPr>
          <p:cNvSpPr>
            <a:spLocks noGrp="1"/>
          </p:cNvSpPr>
          <p:nvPr>
            <p:ph type="body" sz="quarter" idx="36" hasCustomPrompt="1"/>
          </p:nvPr>
        </p:nvSpPr>
        <p:spPr>
          <a:xfrm>
            <a:off x="7498864"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4" name="Rectangle 43">
            <a:extLst>
              <a:ext uri="{FF2B5EF4-FFF2-40B4-BE49-F238E27FC236}">
                <a16:creationId xmlns:a16="http://schemas.microsoft.com/office/drawing/2014/main" id="{43BF583A-6828-C2EB-4953-EDEEEFFBACCC}"/>
              </a:ext>
              <a:ext uri="{C183D7F6-B498-43B3-948B-1728B52AA6E4}">
                <adec:decorative xmlns:adec="http://schemas.microsoft.com/office/drawing/2017/decorative" val="1"/>
              </a:ext>
            </a:extLst>
          </p:cNvPr>
          <p:cNvSpPr/>
          <p:nvPr/>
        </p:nvSpPr>
        <p:spPr>
          <a:xfrm>
            <a:off x="10501329"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5" name="Rectangle 44">
            <a:extLst>
              <a:ext uri="{FF2B5EF4-FFF2-40B4-BE49-F238E27FC236}">
                <a16:creationId xmlns:a16="http://schemas.microsoft.com/office/drawing/2014/main" id="{6562B59B-AE24-DC03-858C-418146E15789}"/>
              </a:ext>
              <a:ext uri="{C183D7F6-B498-43B3-948B-1728B52AA6E4}">
                <adec:decorative xmlns:adec="http://schemas.microsoft.com/office/drawing/2017/decorative" val="1"/>
              </a:ext>
            </a:extLst>
          </p:cNvPr>
          <p:cNvSpPr/>
          <p:nvPr/>
        </p:nvSpPr>
        <p:spPr>
          <a:xfrm>
            <a:off x="10597887"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6" name="First Metric">
            <a:extLst>
              <a:ext uri="{FF2B5EF4-FFF2-40B4-BE49-F238E27FC236}">
                <a16:creationId xmlns:a16="http://schemas.microsoft.com/office/drawing/2014/main" id="{18AB1A35-F8C6-8284-7A41-801D83423E24}"/>
              </a:ext>
            </a:extLst>
          </p:cNvPr>
          <p:cNvSpPr>
            <a:spLocks noGrp="1"/>
          </p:cNvSpPr>
          <p:nvPr>
            <p:ph type="body" idx="37" hasCustomPrompt="1"/>
          </p:nvPr>
        </p:nvSpPr>
        <p:spPr>
          <a:xfrm>
            <a:off x="10596209"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0C648B86-0D67-3204-C434-46E36D6D546E}"/>
              </a:ext>
            </a:extLst>
          </p:cNvPr>
          <p:cNvSpPr>
            <a:spLocks noGrp="1"/>
          </p:cNvSpPr>
          <p:nvPr>
            <p:ph type="body" sz="quarter" idx="38" hasCustomPrompt="1"/>
          </p:nvPr>
        </p:nvSpPr>
        <p:spPr>
          <a:xfrm>
            <a:off x="10585522"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8" name="Rectangle 47">
            <a:extLst>
              <a:ext uri="{FF2B5EF4-FFF2-40B4-BE49-F238E27FC236}">
                <a16:creationId xmlns:a16="http://schemas.microsoft.com/office/drawing/2014/main" id="{10AA4F5F-D4D4-046F-F9BB-572CEB592965}"/>
              </a:ext>
              <a:ext uri="{C183D7F6-B498-43B3-948B-1728B52AA6E4}">
                <adec:decorative xmlns:adec="http://schemas.microsoft.com/office/drawing/2017/decorative" val="1"/>
              </a:ext>
            </a:extLst>
          </p:cNvPr>
          <p:cNvSpPr/>
          <p:nvPr/>
        </p:nvSpPr>
        <p:spPr>
          <a:xfrm>
            <a:off x="1259198"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9" name="Rectangle 48">
            <a:extLst>
              <a:ext uri="{FF2B5EF4-FFF2-40B4-BE49-F238E27FC236}">
                <a16:creationId xmlns:a16="http://schemas.microsoft.com/office/drawing/2014/main" id="{274F7166-BA5D-AEF6-22E3-84576033156B}"/>
              </a:ext>
              <a:ext uri="{C183D7F6-B498-43B3-948B-1728B52AA6E4}">
                <adec:decorative xmlns:adec="http://schemas.microsoft.com/office/drawing/2017/decorative" val="1"/>
              </a:ext>
            </a:extLst>
          </p:cNvPr>
          <p:cNvSpPr/>
          <p:nvPr/>
        </p:nvSpPr>
        <p:spPr>
          <a:xfrm>
            <a:off x="1355756"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0" name="First Metric">
            <a:extLst>
              <a:ext uri="{FF2B5EF4-FFF2-40B4-BE49-F238E27FC236}">
                <a16:creationId xmlns:a16="http://schemas.microsoft.com/office/drawing/2014/main" id="{432DDFC1-5C00-B58C-8198-CAB6EE9D7F5A}"/>
              </a:ext>
            </a:extLst>
          </p:cNvPr>
          <p:cNvSpPr>
            <a:spLocks noGrp="1"/>
          </p:cNvSpPr>
          <p:nvPr>
            <p:ph type="body" idx="39" hasCustomPrompt="1"/>
          </p:nvPr>
        </p:nvSpPr>
        <p:spPr>
          <a:xfrm>
            <a:off x="1354078"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0C2AD133-166C-DDB3-7CC9-33297C99E431}"/>
              </a:ext>
            </a:extLst>
          </p:cNvPr>
          <p:cNvSpPr>
            <a:spLocks noGrp="1"/>
          </p:cNvSpPr>
          <p:nvPr>
            <p:ph type="body" sz="quarter" idx="40" hasCustomPrompt="1"/>
          </p:nvPr>
        </p:nvSpPr>
        <p:spPr>
          <a:xfrm>
            <a:off x="1343391"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2" name="Rectangle 51">
            <a:extLst>
              <a:ext uri="{FF2B5EF4-FFF2-40B4-BE49-F238E27FC236}">
                <a16:creationId xmlns:a16="http://schemas.microsoft.com/office/drawing/2014/main" id="{FE516318-426E-CF48-0673-C9C6C51B28FC}"/>
              </a:ext>
              <a:ext uri="{C183D7F6-B498-43B3-948B-1728B52AA6E4}">
                <adec:decorative xmlns:adec="http://schemas.microsoft.com/office/drawing/2017/decorative" val="1"/>
              </a:ext>
            </a:extLst>
          </p:cNvPr>
          <p:cNvSpPr/>
          <p:nvPr/>
        </p:nvSpPr>
        <p:spPr>
          <a:xfrm>
            <a:off x="4345856"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3" name="Rectangle 52">
            <a:extLst>
              <a:ext uri="{FF2B5EF4-FFF2-40B4-BE49-F238E27FC236}">
                <a16:creationId xmlns:a16="http://schemas.microsoft.com/office/drawing/2014/main" id="{B03CA64C-4A1F-32D0-5932-A86A260E0E42}"/>
              </a:ext>
              <a:ext uri="{C183D7F6-B498-43B3-948B-1728B52AA6E4}">
                <adec:decorative xmlns:adec="http://schemas.microsoft.com/office/drawing/2017/decorative" val="1"/>
              </a:ext>
            </a:extLst>
          </p:cNvPr>
          <p:cNvSpPr/>
          <p:nvPr/>
        </p:nvSpPr>
        <p:spPr>
          <a:xfrm>
            <a:off x="4442414"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4" name="First Metric">
            <a:extLst>
              <a:ext uri="{FF2B5EF4-FFF2-40B4-BE49-F238E27FC236}">
                <a16:creationId xmlns:a16="http://schemas.microsoft.com/office/drawing/2014/main" id="{B0A971CD-166E-DD59-1AFC-47A6A93D6AF3}"/>
              </a:ext>
            </a:extLst>
          </p:cNvPr>
          <p:cNvSpPr>
            <a:spLocks noGrp="1"/>
          </p:cNvSpPr>
          <p:nvPr>
            <p:ph type="body" idx="41" hasCustomPrompt="1"/>
          </p:nvPr>
        </p:nvSpPr>
        <p:spPr>
          <a:xfrm>
            <a:off x="4440736"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5" name="First Metric Label">
            <a:extLst>
              <a:ext uri="{FF2B5EF4-FFF2-40B4-BE49-F238E27FC236}">
                <a16:creationId xmlns:a16="http://schemas.microsoft.com/office/drawing/2014/main" id="{1498D6E6-4EFB-8B75-B4CE-C73EBCC2EE7D}"/>
              </a:ext>
            </a:extLst>
          </p:cNvPr>
          <p:cNvSpPr>
            <a:spLocks noGrp="1"/>
          </p:cNvSpPr>
          <p:nvPr>
            <p:ph type="body" sz="quarter" idx="42" hasCustomPrompt="1"/>
          </p:nvPr>
        </p:nvSpPr>
        <p:spPr>
          <a:xfrm>
            <a:off x="4430049"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6" name="Rectangle 55">
            <a:extLst>
              <a:ext uri="{FF2B5EF4-FFF2-40B4-BE49-F238E27FC236}">
                <a16:creationId xmlns:a16="http://schemas.microsoft.com/office/drawing/2014/main" id="{EECB50E8-812D-E350-714E-1DC0821F36F1}"/>
              </a:ext>
              <a:ext uri="{C183D7F6-B498-43B3-948B-1728B52AA6E4}">
                <adec:decorative xmlns:adec="http://schemas.microsoft.com/office/drawing/2017/decorative" val="1"/>
              </a:ext>
            </a:extLst>
          </p:cNvPr>
          <p:cNvSpPr/>
          <p:nvPr/>
        </p:nvSpPr>
        <p:spPr>
          <a:xfrm>
            <a:off x="7414671"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7" name="Rectangle 56">
            <a:extLst>
              <a:ext uri="{FF2B5EF4-FFF2-40B4-BE49-F238E27FC236}">
                <a16:creationId xmlns:a16="http://schemas.microsoft.com/office/drawing/2014/main" id="{748D2C4C-182D-27B0-0B7A-146E82AA803A}"/>
              </a:ext>
              <a:ext uri="{C183D7F6-B498-43B3-948B-1728B52AA6E4}">
                <adec:decorative xmlns:adec="http://schemas.microsoft.com/office/drawing/2017/decorative" val="1"/>
              </a:ext>
            </a:extLst>
          </p:cNvPr>
          <p:cNvSpPr/>
          <p:nvPr/>
        </p:nvSpPr>
        <p:spPr>
          <a:xfrm>
            <a:off x="7511229"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8" name="First Metric">
            <a:extLst>
              <a:ext uri="{FF2B5EF4-FFF2-40B4-BE49-F238E27FC236}">
                <a16:creationId xmlns:a16="http://schemas.microsoft.com/office/drawing/2014/main" id="{C374932A-76F7-56D2-2B1A-5BC8449207D1}"/>
              </a:ext>
            </a:extLst>
          </p:cNvPr>
          <p:cNvSpPr>
            <a:spLocks noGrp="1"/>
          </p:cNvSpPr>
          <p:nvPr>
            <p:ph type="body" idx="43" hasCustomPrompt="1"/>
          </p:nvPr>
        </p:nvSpPr>
        <p:spPr>
          <a:xfrm>
            <a:off x="7509551"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9" name="First Metric Label">
            <a:extLst>
              <a:ext uri="{FF2B5EF4-FFF2-40B4-BE49-F238E27FC236}">
                <a16:creationId xmlns:a16="http://schemas.microsoft.com/office/drawing/2014/main" id="{9682CE43-64CC-64B5-07A9-F43B82CB9DC9}"/>
              </a:ext>
            </a:extLst>
          </p:cNvPr>
          <p:cNvSpPr>
            <a:spLocks noGrp="1"/>
          </p:cNvSpPr>
          <p:nvPr>
            <p:ph type="body" sz="quarter" idx="44" hasCustomPrompt="1"/>
          </p:nvPr>
        </p:nvSpPr>
        <p:spPr>
          <a:xfrm>
            <a:off x="7498864"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60" name="Rectangle 59">
            <a:extLst>
              <a:ext uri="{FF2B5EF4-FFF2-40B4-BE49-F238E27FC236}">
                <a16:creationId xmlns:a16="http://schemas.microsoft.com/office/drawing/2014/main" id="{F31DE1FD-2EAA-5D40-7F40-B66083AFA40A}"/>
              </a:ext>
              <a:ext uri="{C183D7F6-B498-43B3-948B-1728B52AA6E4}">
                <adec:decorative xmlns:adec="http://schemas.microsoft.com/office/drawing/2017/decorative" val="1"/>
              </a:ext>
            </a:extLst>
          </p:cNvPr>
          <p:cNvSpPr/>
          <p:nvPr/>
        </p:nvSpPr>
        <p:spPr>
          <a:xfrm>
            <a:off x="10501329"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1" name="Rectangle 60">
            <a:extLst>
              <a:ext uri="{FF2B5EF4-FFF2-40B4-BE49-F238E27FC236}">
                <a16:creationId xmlns:a16="http://schemas.microsoft.com/office/drawing/2014/main" id="{C3EB48BD-B825-8B3D-A658-8097C12113E6}"/>
              </a:ext>
              <a:ext uri="{C183D7F6-B498-43B3-948B-1728B52AA6E4}">
                <adec:decorative xmlns:adec="http://schemas.microsoft.com/office/drawing/2017/decorative" val="1"/>
              </a:ext>
            </a:extLst>
          </p:cNvPr>
          <p:cNvSpPr/>
          <p:nvPr/>
        </p:nvSpPr>
        <p:spPr>
          <a:xfrm>
            <a:off x="10597887"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2" name="First Metric">
            <a:extLst>
              <a:ext uri="{FF2B5EF4-FFF2-40B4-BE49-F238E27FC236}">
                <a16:creationId xmlns:a16="http://schemas.microsoft.com/office/drawing/2014/main" id="{13323CA5-5341-2C23-58D6-DCE36E79FBC9}"/>
              </a:ext>
            </a:extLst>
          </p:cNvPr>
          <p:cNvSpPr>
            <a:spLocks noGrp="1"/>
          </p:cNvSpPr>
          <p:nvPr>
            <p:ph type="body" idx="45" hasCustomPrompt="1"/>
          </p:nvPr>
        </p:nvSpPr>
        <p:spPr>
          <a:xfrm>
            <a:off x="10596209"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3" name="First Metric Label">
            <a:extLst>
              <a:ext uri="{FF2B5EF4-FFF2-40B4-BE49-F238E27FC236}">
                <a16:creationId xmlns:a16="http://schemas.microsoft.com/office/drawing/2014/main" id="{907E0E3A-087A-0CA9-5F91-511E5CE621D3}"/>
              </a:ext>
            </a:extLst>
          </p:cNvPr>
          <p:cNvSpPr>
            <a:spLocks noGrp="1"/>
          </p:cNvSpPr>
          <p:nvPr>
            <p:ph type="body" sz="quarter" idx="46" hasCustomPrompt="1"/>
          </p:nvPr>
        </p:nvSpPr>
        <p:spPr>
          <a:xfrm>
            <a:off x="10585522"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64" name="Subtitle">
            <a:extLst>
              <a:ext uri="{FF2B5EF4-FFF2-40B4-BE49-F238E27FC236}">
                <a16:creationId xmlns:a16="http://schemas.microsoft.com/office/drawing/2014/main" id="{9FA34EEF-EB9C-5108-F72F-B0855C7DD1F8}"/>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419955292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p:cSld name="3 Step Proces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39FC038-5486-5FA9-5095-2A1221C9942E}"/>
              </a:ext>
              <a:ext uri="{C183D7F6-B498-43B3-948B-1728B52AA6E4}">
                <adec:decorative xmlns:adec="http://schemas.microsoft.com/office/drawing/2017/decorative" val="1"/>
              </a:ext>
            </a:extLst>
          </p:cNvPr>
          <p:cNvSpPr>
            <a:spLocks noChangeAspect="1"/>
          </p:cNvSpPr>
          <p:nvPr/>
        </p:nvSpPr>
        <p:spPr>
          <a:xfrm>
            <a:off x="2971800"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80">
              <a:latin typeface="Work Sans Medium" pitchFamily="2" charset="77"/>
            </a:endParaRPr>
          </a:p>
        </p:txBody>
      </p:sp>
      <p:sp>
        <p:nvSpPr>
          <p:cNvPr id="4" name="Oval 3">
            <a:extLst>
              <a:ext uri="{FF2B5EF4-FFF2-40B4-BE49-F238E27FC236}">
                <a16:creationId xmlns:a16="http://schemas.microsoft.com/office/drawing/2014/main" id="{38AB3796-0310-A6DB-7B7B-450F0938BE2D}"/>
              </a:ext>
              <a:ext uri="{C183D7F6-B498-43B3-948B-1728B52AA6E4}">
                <adec:decorative xmlns:adec="http://schemas.microsoft.com/office/drawing/2017/decorative" val="1"/>
              </a:ext>
            </a:extLst>
          </p:cNvPr>
          <p:cNvSpPr>
            <a:spLocks noChangeAspect="1"/>
          </p:cNvSpPr>
          <p:nvPr/>
        </p:nvSpPr>
        <p:spPr>
          <a:xfrm>
            <a:off x="5860256"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5" name="Oval 4">
            <a:extLst>
              <a:ext uri="{FF2B5EF4-FFF2-40B4-BE49-F238E27FC236}">
                <a16:creationId xmlns:a16="http://schemas.microsoft.com/office/drawing/2014/main" id="{9E942BD3-BAB3-83D3-B682-C53B6B7B2C5B}"/>
              </a:ext>
              <a:ext uri="{C183D7F6-B498-43B3-948B-1728B52AA6E4}">
                <adec:decorative xmlns:adec="http://schemas.microsoft.com/office/drawing/2017/decorative" val="1"/>
              </a:ext>
            </a:extLst>
          </p:cNvPr>
          <p:cNvSpPr>
            <a:spLocks noChangeAspect="1"/>
          </p:cNvSpPr>
          <p:nvPr/>
        </p:nvSpPr>
        <p:spPr>
          <a:xfrm>
            <a:off x="8748713"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grpSp>
        <p:nvGrpSpPr>
          <p:cNvPr id="10" name="Graphic 33">
            <a:extLst>
              <a:ext uri="{FF2B5EF4-FFF2-40B4-BE49-F238E27FC236}">
                <a16:creationId xmlns:a16="http://schemas.microsoft.com/office/drawing/2014/main" id="{47C47B86-AEE3-4245-6E05-C220A7421BE8}"/>
              </a:ext>
              <a:ext uri="{C183D7F6-B498-43B3-948B-1728B52AA6E4}">
                <adec:decorative xmlns:adec="http://schemas.microsoft.com/office/drawing/2017/decorative" val="1"/>
              </a:ext>
            </a:extLst>
          </p:cNvPr>
          <p:cNvGrpSpPr/>
          <p:nvPr/>
        </p:nvGrpSpPr>
        <p:grpSpPr>
          <a:xfrm>
            <a:off x="3017253" y="2636822"/>
            <a:ext cx="3229369" cy="1350132"/>
            <a:chOff x="2895600" y="2089135"/>
            <a:chExt cx="6404814" cy="2677719"/>
          </a:xfrm>
          <a:gradFill>
            <a:gsLst>
              <a:gs pos="60000">
                <a:schemeClr val="accent1"/>
              </a:gs>
              <a:gs pos="0">
                <a:schemeClr val="accent1">
                  <a:alpha val="0"/>
                </a:schemeClr>
              </a:gs>
            </a:gsLst>
            <a:lin ang="0" scaled="0"/>
          </a:gradFill>
        </p:grpSpPr>
        <p:sp>
          <p:nvSpPr>
            <p:cNvPr id="26" name="Freeform 25">
              <a:extLst>
                <a:ext uri="{FF2B5EF4-FFF2-40B4-BE49-F238E27FC236}">
                  <a16:creationId xmlns:a16="http://schemas.microsoft.com/office/drawing/2014/main" id="{E13A9C4A-E871-121D-3E4B-99A4DD92D87E}"/>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7" name="Freeform 26">
              <a:extLst>
                <a:ext uri="{FF2B5EF4-FFF2-40B4-BE49-F238E27FC236}">
                  <a16:creationId xmlns:a16="http://schemas.microsoft.com/office/drawing/2014/main" id="{B33D72F0-8954-3B29-424B-BCACF301361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1" name="Graphic 33">
            <a:extLst>
              <a:ext uri="{FF2B5EF4-FFF2-40B4-BE49-F238E27FC236}">
                <a16:creationId xmlns:a16="http://schemas.microsoft.com/office/drawing/2014/main" id="{0A29FB74-809D-B45F-6257-955C390A27A1}"/>
              </a:ext>
              <a:ext uri="{C183D7F6-B498-43B3-948B-1728B52AA6E4}">
                <adec:decorative xmlns:adec="http://schemas.microsoft.com/office/drawing/2017/decorative" val="1"/>
              </a:ext>
            </a:extLst>
          </p:cNvPr>
          <p:cNvGrpSpPr/>
          <p:nvPr/>
        </p:nvGrpSpPr>
        <p:grpSpPr>
          <a:xfrm>
            <a:off x="5907607" y="2636822"/>
            <a:ext cx="3229369" cy="1350132"/>
            <a:chOff x="2895600" y="2089135"/>
            <a:chExt cx="6404814" cy="2677719"/>
          </a:xfrm>
          <a:gradFill>
            <a:gsLst>
              <a:gs pos="60000">
                <a:schemeClr val="accent1"/>
              </a:gs>
              <a:gs pos="8000">
                <a:schemeClr val="accent1">
                  <a:alpha val="0"/>
                </a:schemeClr>
              </a:gs>
            </a:gsLst>
            <a:lin ang="0" scaled="0"/>
          </a:gradFill>
        </p:grpSpPr>
        <p:sp>
          <p:nvSpPr>
            <p:cNvPr id="24" name="Freeform 23">
              <a:extLst>
                <a:ext uri="{FF2B5EF4-FFF2-40B4-BE49-F238E27FC236}">
                  <a16:creationId xmlns:a16="http://schemas.microsoft.com/office/drawing/2014/main" id="{FE502FB8-5261-B6ED-DB0C-9C8CB3C0C0B3}"/>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5" name="Freeform 24">
              <a:extLst>
                <a:ext uri="{FF2B5EF4-FFF2-40B4-BE49-F238E27FC236}">
                  <a16:creationId xmlns:a16="http://schemas.microsoft.com/office/drawing/2014/main" id="{E3D464E1-5BFD-6878-A509-8C108B5B4B8B}"/>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4" name="Graphic 33">
            <a:extLst>
              <a:ext uri="{FF2B5EF4-FFF2-40B4-BE49-F238E27FC236}">
                <a16:creationId xmlns:a16="http://schemas.microsoft.com/office/drawing/2014/main" id="{7AC7BD48-B5E2-5057-ADE6-D5D82B4A09E7}"/>
              </a:ext>
              <a:ext uri="{C183D7F6-B498-43B3-948B-1728B52AA6E4}">
                <adec:decorative xmlns:adec="http://schemas.microsoft.com/office/drawing/2017/decorative" val="1"/>
              </a:ext>
            </a:extLst>
          </p:cNvPr>
          <p:cNvGrpSpPr/>
          <p:nvPr/>
        </p:nvGrpSpPr>
        <p:grpSpPr>
          <a:xfrm rot="10800000">
            <a:off x="8444905" y="4224312"/>
            <a:ext cx="3229369" cy="1350132"/>
            <a:chOff x="2895600" y="2089135"/>
            <a:chExt cx="6404814" cy="2677719"/>
          </a:xfrm>
          <a:gradFill>
            <a:gsLst>
              <a:gs pos="60000">
                <a:schemeClr val="accent1"/>
              </a:gs>
              <a:gs pos="8000">
                <a:schemeClr val="accent1">
                  <a:alpha val="0"/>
                </a:schemeClr>
              </a:gs>
            </a:gsLst>
            <a:lin ang="0" scaled="0"/>
          </a:gradFill>
        </p:grpSpPr>
        <p:sp>
          <p:nvSpPr>
            <p:cNvPr id="18" name="Freeform 17">
              <a:extLst>
                <a:ext uri="{FF2B5EF4-FFF2-40B4-BE49-F238E27FC236}">
                  <a16:creationId xmlns:a16="http://schemas.microsoft.com/office/drawing/2014/main" id="{9C7DC18A-34E6-F44F-E78E-9309C4C37C4E}"/>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9" name="Freeform 18">
              <a:extLst>
                <a:ext uri="{FF2B5EF4-FFF2-40B4-BE49-F238E27FC236}">
                  <a16:creationId xmlns:a16="http://schemas.microsoft.com/office/drawing/2014/main" id="{FC808083-80A3-E91F-2949-370A0F8BFB65}"/>
                </a:ext>
              </a:extLst>
            </p:cNvPr>
            <p:cNvSpPr/>
            <p:nvPr/>
          </p:nvSpPr>
          <p:spPr>
            <a:xfrm>
              <a:off x="2895600" y="2089135"/>
              <a:ext cx="5695949"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5" name="Graphic 33">
            <a:extLst>
              <a:ext uri="{FF2B5EF4-FFF2-40B4-BE49-F238E27FC236}">
                <a16:creationId xmlns:a16="http://schemas.microsoft.com/office/drawing/2014/main" id="{66912C9F-ED66-E2A5-11D1-EF427ABFEC6C}"/>
              </a:ext>
              <a:ext uri="{C183D7F6-B498-43B3-948B-1728B52AA6E4}">
                <adec:decorative xmlns:adec="http://schemas.microsoft.com/office/drawing/2017/decorative" val="1"/>
              </a:ext>
            </a:extLst>
          </p:cNvPr>
          <p:cNvGrpSpPr/>
          <p:nvPr/>
        </p:nvGrpSpPr>
        <p:grpSpPr>
          <a:xfrm rot="10800000">
            <a:off x="5554551" y="4224312"/>
            <a:ext cx="3229369" cy="1350132"/>
            <a:chOff x="2895600" y="2089135"/>
            <a:chExt cx="6404814" cy="2677719"/>
          </a:xfrm>
          <a:gradFill>
            <a:gsLst>
              <a:gs pos="60000">
                <a:schemeClr val="accent1"/>
              </a:gs>
              <a:gs pos="8000">
                <a:schemeClr val="accent1">
                  <a:alpha val="0"/>
                </a:schemeClr>
              </a:gs>
            </a:gsLst>
            <a:lin ang="0" scaled="0"/>
          </a:gradFill>
        </p:grpSpPr>
        <p:sp>
          <p:nvSpPr>
            <p:cNvPr id="16" name="Freeform 15">
              <a:extLst>
                <a:ext uri="{FF2B5EF4-FFF2-40B4-BE49-F238E27FC236}">
                  <a16:creationId xmlns:a16="http://schemas.microsoft.com/office/drawing/2014/main" id="{BEC7994A-FB2B-14D1-018C-84065BD1B6AB}"/>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7" name="Freeform 16">
              <a:extLst>
                <a:ext uri="{FF2B5EF4-FFF2-40B4-BE49-F238E27FC236}">
                  <a16:creationId xmlns:a16="http://schemas.microsoft.com/office/drawing/2014/main" id="{60D081A9-2106-E547-144F-648A99D83F61}"/>
                </a:ext>
              </a:extLst>
            </p:cNvPr>
            <p:cNvSpPr/>
            <p:nvPr/>
          </p:nvSpPr>
          <p:spPr>
            <a:xfrm>
              <a:off x="2895600" y="2089135"/>
              <a:ext cx="5695949"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sp>
        <p:nvSpPr>
          <p:cNvPr id="36" name="Footer Placeholder">
            <a:extLst>
              <a:ext uri="{FF2B5EF4-FFF2-40B4-BE49-F238E27FC236}">
                <a16:creationId xmlns:a16="http://schemas.microsoft.com/office/drawing/2014/main" id="{553B08F4-8A33-58E5-5C5B-C861CF1B36E2}"/>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Flowchart Item 1">
            <a:extLst>
              <a:ext uri="{FF2B5EF4-FFF2-40B4-BE49-F238E27FC236}">
                <a16:creationId xmlns:a16="http://schemas.microsoft.com/office/drawing/2014/main" id="{CB1A353F-BB61-03D7-BC2D-00634EA995FB}"/>
              </a:ext>
            </a:extLst>
          </p:cNvPr>
          <p:cNvSpPr>
            <a:spLocks noGrp="1"/>
          </p:cNvSpPr>
          <p:nvPr>
            <p:ph type="body" sz="quarter" idx="14" hasCustomPrompt="1"/>
          </p:nvPr>
        </p:nvSpPr>
        <p:spPr>
          <a:xfrm>
            <a:off x="2971801"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1</a:t>
            </a:r>
          </a:p>
        </p:txBody>
      </p:sp>
      <p:sp>
        <p:nvSpPr>
          <p:cNvPr id="31" name="Flowchart Item 2">
            <a:extLst>
              <a:ext uri="{FF2B5EF4-FFF2-40B4-BE49-F238E27FC236}">
                <a16:creationId xmlns:a16="http://schemas.microsoft.com/office/drawing/2014/main" id="{0BEA41D9-6272-66C6-8605-EE39F7E9FB0D}"/>
              </a:ext>
            </a:extLst>
          </p:cNvPr>
          <p:cNvSpPr>
            <a:spLocks noGrp="1"/>
          </p:cNvSpPr>
          <p:nvPr>
            <p:ph type="body" sz="quarter" idx="30" hasCustomPrompt="1"/>
          </p:nvPr>
        </p:nvSpPr>
        <p:spPr>
          <a:xfrm>
            <a:off x="5874283"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2</a:t>
            </a:r>
          </a:p>
        </p:txBody>
      </p:sp>
      <p:sp>
        <p:nvSpPr>
          <p:cNvPr id="32" name="Flowchart Item 3">
            <a:extLst>
              <a:ext uri="{FF2B5EF4-FFF2-40B4-BE49-F238E27FC236}">
                <a16:creationId xmlns:a16="http://schemas.microsoft.com/office/drawing/2014/main" id="{1229B916-0D68-DBB8-349B-04CC0B0669DE}"/>
              </a:ext>
            </a:extLst>
          </p:cNvPr>
          <p:cNvSpPr>
            <a:spLocks noGrp="1"/>
          </p:cNvSpPr>
          <p:nvPr>
            <p:ph type="body" sz="quarter" idx="31" hasCustomPrompt="1"/>
          </p:nvPr>
        </p:nvSpPr>
        <p:spPr>
          <a:xfrm>
            <a:off x="8788563"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3</a:t>
            </a:r>
          </a:p>
        </p:txBody>
      </p:sp>
      <p:sp>
        <p:nvSpPr>
          <p:cNvPr id="38" name="Slide Number">
            <a:extLst>
              <a:ext uri="{FF2B5EF4-FFF2-40B4-BE49-F238E27FC236}">
                <a16:creationId xmlns:a16="http://schemas.microsoft.com/office/drawing/2014/main" id="{47A8C675-B944-45F0-BFE6-F5D24E1B7F28}"/>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9" name="Main Takeaway">
            <a:extLst>
              <a:ext uri="{FF2B5EF4-FFF2-40B4-BE49-F238E27FC236}">
                <a16:creationId xmlns:a16="http://schemas.microsoft.com/office/drawing/2014/main" id="{F42E558B-3A09-7566-5843-622C7B6FAC17}"/>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12" name="Subtitle">
            <a:extLst>
              <a:ext uri="{FF2B5EF4-FFF2-40B4-BE49-F238E27FC236}">
                <a16:creationId xmlns:a16="http://schemas.microsoft.com/office/drawing/2014/main" id="{554D7291-58D4-F2B0-302A-FD8A1ECD949A}"/>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20762325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p:cSld name="4 Step Proces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39FC038-5486-5FA9-5095-2A1221C9942E}"/>
              </a:ext>
              <a:ext uri="{C183D7F6-B498-43B3-948B-1728B52AA6E4}">
                <adec:decorative xmlns:adec="http://schemas.microsoft.com/office/drawing/2017/decorative" val="1"/>
              </a:ext>
            </a:extLst>
          </p:cNvPr>
          <p:cNvSpPr>
            <a:spLocks noChangeAspect="1"/>
          </p:cNvSpPr>
          <p:nvPr/>
        </p:nvSpPr>
        <p:spPr>
          <a:xfrm>
            <a:off x="1510547"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4" name="Oval 3">
            <a:extLst>
              <a:ext uri="{FF2B5EF4-FFF2-40B4-BE49-F238E27FC236}">
                <a16:creationId xmlns:a16="http://schemas.microsoft.com/office/drawing/2014/main" id="{38AB3796-0310-A6DB-7B7B-450F0938BE2D}"/>
              </a:ext>
              <a:ext uri="{C183D7F6-B498-43B3-948B-1728B52AA6E4}">
                <adec:decorative xmlns:adec="http://schemas.microsoft.com/office/drawing/2017/decorative" val="1"/>
              </a:ext>
            </a:extLst>
          </p:cNvPr>
          <p:cNvSpPr>
            <a:spLocks noChangeAspect="1"/>
          </p:cNvSpPr>
          <p:nvPr/>
        </p:nvSpPr>
        <p:spPr>
          <a:xfrm>
            <a:off x="4399003"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5" name="Oval 4">
            <a:extLst>
              <a:ext uri="{FF2B5EF4-FFF2-40B4-BE49-F238E27FC236}">
                <a16:creationId xmlns:a16="http://schemas.microsoft.com/office/drawing/2014/main" id="{9E942BD3-BAB3-83D3-B682-C53B6B7B2C5B}"/>
              </a:ext>
              <a:ext uri="{C183D7F6-B498-43B3-948B-1728B52AA6E4}">
                <adec:decorative xmlns:adec="http://schemas.microsoft.com/office/drawing/2017/decorative" val="1"/>
              </a:ext>
            </a:extLst>
          </p:cNvPr>
          <p:cNvSpPr>
            <a:spLocks noChangeAspect="1"/>
          </p:cNvSpPr>
          <p:nvPr/>
        </p:nvSpPr>
        <p:spPr>
          <a:xfrm>
            <a:off x="7287460"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9" name="Oval 8">
            <a:extLst>
              <a:ext uri="{FF2B5EF4-FFF2-40B4-BE49-F238E27FC236}">
                <a16:creationId xmlns:a16="http://schemas.microsoft.com/office/drawing/2014/main" id="{95737D63-A8E0-AA54-EA6B-EA3E4EFB5FC2}"/>
              </a:ext>
              <a:ext uri="{C183D7F6-B498-43B3-948B-1728B52AA6E4}">
                <adec:decorative xmlns:adec="http://schemas.microsoft.com/office/drawing/2017/decorative" val="1"/>
              </a:ext>
            </a:extLst>
          </p:cNvPr>
          <p:cNvSpPr>
            <a:spLocks noChangeAspect="1"/>
          </p:cNvSpPr>
          <p:nvPr/>
        </p:nvSpPr>
        <p:spPr>
          <a:xfrm>
            <a:off x="10175917"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38" name="Footer Placeholder">
            <a:extLst>
              <a:ext uri="{FF2B5EF4-FFF2-40B4-BE49-F238E27FC236}">
                <a16:creationId xmlns:a16="http://schemas.microsoft.com/office/drawing/2014/main" id="{16E2809A-845B-AA3B-D0ED-E2A0039BA148}"/>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0" name="Slide Number">
            <a:extLst>
              <a:ext uri="{FF2B5EF4-FFF2-40B4-BE49-F238E27FC236}">
                <a16:creationId xmlns:a16="http://schemas.microsoft.com/office/drawing/2014/main" id="{3F5937A2-9BAE-2A84-64F7-E2A771206186}"/>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1" name="Flowchart Item 1">
            <a:extLst>
              <a:ext uri="{FF2B5EF4-FFF2-40B4-BE49-F238E27FC236}">
                <a16:creationId xmlns:a16="http://schemas.microsoft.com/office/drawing/2014/main" id="{754D01CD-8B8B-6921-020A-90C09FF0BAB7}"/>
              </a:ext>
            </a:extLst>
          </p:cNvPr>
          <p:cNvSpPr>
            <a:spLocks noGrp="1"/>
          </p:cNvSpPr>
          <p:nvPr>
            <p:ph type="body" sz="quarter" idx="14" hasCustomPrompt="1"/>
          </p:nvPr>
        </p:nvSpPr>
        <p:spPr>
          <a:xfrm>
            <a:off x="1522992"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1</a:t>
            </a:r>
          </a:p>
        </p:txBody>
      </p:sp>
      <p:sp>
        <p:nvSpPr>
          <p:cNvPr id="32" name="Flowchart Item 2">
            <a:extLst>
              <a:ext uri="{FF2B5EF4-FFF2-40B4-BE49-F238E27FC236}">
                <a16:creationId xmlns:a16="http://schemas.microsoft.com/office/drawing/2014/main" id="{61A874FF-5D76-AF90-B1D0-F4BF5FD7A2CA}"/>
              </a:ext>
            </a:extLst>
          </p:cNvPr>
          <p:cNvSpPr>
            <a:spLocks noGrp="1"/>
          </p:cNvSpPr>
          <p:nvPr>
            <p:ph type="body" sz="quarter" idx="30" hasCustomPrompt="1"/>
          </p:nvPr>
        </p:nvSpPr>
        <p:spPr>
          <a:xfrm>
            <a:off x="4425474"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2</a:t>
            </a:r>
          </a:p>
        </p:txBody>
      </p:sp>
      <p:sp>
        <p:nvSpPr>
          <p:cNvPr id="33" name="Flowchart Item 3">
            <a:extLst>
              <a:ext uri="{FF2B5EF4-FFF2-40B4-BE49-F238E27FC236}">
                <a16:creationId xmlns:a16="http://schemas.microsoft.com/office/drawing/2014/main" id="{7D5F8A1E-B7AE-653E-E343-046E0BD22811}"/>
              </a:ext>
            </a:extLst>
          </p:cNvPr>
          <p:cNvSpPr>
            <a:spLocks noGrp="1"/>
          </p:cNvSpPr>
          <p:nvPr>
            <p:ph type="body" sz="quarter" idx="31" hasCustomPrompt="1"/>
          </p:nvPr>
        </p:nvSpPr>
        <p:spPr>
          <a:xfrm>
            <a:off x="7339754"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3</a:t>
            </a:r>
          </a:p>
        </p:txBody>
      </p:sp>
      <p:sp>
        <p:nvSpPr>
          <p:cNvPr id="34" name="Flowchart  Item 4">
            <a:extLst>
              <a:ext uri="{FF2B5EF4-FFF2-40B4-BE49-F238E27FC236}">
                <a16:creationId xmlns:a16="http://schemas.microsoft.com/office/drawing/2014/main" id="{0CFD69C9-0962-D038-D05B-B8E970113B2D}"/>
              </a:ext>
            </a:extLst>
          </p:cNvPr>
          <p:cNvSpPr>
            <a:spLocks noGrp="1"/>
          </p:cNvSpPr>
          <p:nvPr>
            <p:ph type="body" sz="quarter" idx="32" hasCustomPrompt="1"/>
          </p:nvPr>
        </p:nvSpPr>
        <p:spPr>
          <a:xfrm>
            <a:off x="10242237"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4</a:t>
            </a:r>
          </a:p>
        </p:txBody>
      </p:sp>
      <p:sp>
        <p:nvSpPr>
          <p:cNvPr id="7" name="Main Takeaway">
            <a:extLst>
              <a:ext uri="{FF2B5EF4-FFF2-40B4-BE49-F238E27FC236}">
                <a16:creationId xmlns:a16="http://schemas.microsoft.com/office/drawing/2014/main" id="{BECA1597-4CAB-C2C4-36A0-14BA12CDFE64}"/>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grpSp>
        <p:nvGrpSpPr>
          <p:cNvPr id="28" name="Graphic 33">
            <a:extLst>
              <a:ext uri="{FF2B5EF4-FFF2-40B4-BE49-F238E27FC236}">
                <a16:creationId xmlns:a16="http://schemas.microsoft.com/office/drawing/2014/main" id="{E625B924-225B-AF83-CF95-8342F1721DE3}"/>
              </a:ext>
              <a:ext uri="{C183D7F6-B498-43B3-948B-1728B52AA6E4}">
                <adec:decorative xmlns:adec="http://schemas.microsoft.com/office/drawing/2017/decorative" val="1"/>
              </a:ext>
            </a:extLst>
          </p:cNvPr>
          <p:cNvGrpSpPr/>
          <p:nvPr/>
        </p:nvGrpSpPr>
        <p:grpSpPr>
          <a:xfrm>
            <a:off x="1568241" y="2636822"/>
            <a:ext cx="3229369" cy="1350132"/>
            <a:chOff x="2895600" y="2089135"/>
            <a:chExt cx="6404814" cy="2677719"/>
          </a:xfrm>
          <a:gradFill>
            <a:gsLst>
              <a:gs pos="60000">
                <a:schemeClr val="accent1"/>
              </a:gs>
              <a:gs pos="0">
                <a:schemeClr val="accent1">
                  <a:alpha val="0"/>
                </a:schemeClr>
              </a:gs>
            </a:gsLst>
            <a:lin ang="0" scaled="0"/>
          </a:gradFill>
        </p:grpSpPr>
        <p:sp>
          <p:nvSpPr>
            <p:cNvPr id="29" name="Freeform 28">
              <a:extLst>
                <a:ext uri="{FF2B5EF4-FFF2-40B4-BE49-F238E27FC236}">
                  <a16:creationId xmlns:a16="http://schemas.microsoft.com/office/drawing/2014/main" id="{4D9F3295-386E-428F-0268-81E66B491B92}"/>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30" name="Freeform 29">
              <a:extLst>
                <a:ext uri="{FF2B5EF4-FFF2-40B4-BE49-F238E27FC236}">
                  <a16:creationId xmlns:a16="http://schemas.microsoft.com/office/drawing/2014/main" id="{071FC272-F1C0-111E-51BF-3E85706E447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35" name="Graphic 33">
            <a:extLst>
              <a:ext uri="{FF2B5EF4-FFF2-40B4-BE49-F238E27FC236}">
                <a16:creationId xmlns:a16="http://schemas.microsoft.com/office/drawing/2014/main" id="{BDBB059F-0FDD-445D-9934-0B640972E93B}"/>
              </a:ext>
              <a:ext uri="{C183D7F6-B498-43B3-948B-1728B52AA6E4}">
                <adec:decorative xmlns:adec="http://schemas.microsoft.com/office/drawing/2017/decorative" val="1"/>
              </a:ext>
            </a:extLst>
          </p:cNvPr>
          <p:cNvGrpSpPr/>
          <p:nvPr/>
        </p:nvGrpSpPr>
        <p:grpSpPr>
          <a:xfrm>
            <a:off x="4458595" y="2636822"/>
            <a:ext cx="3229369" cy="1350132"/>
            <a:chOff x="2895600" y="2089135"/>
            <a:chExt cx="6404814" cy="2677719"/>
          </a:xfrm>
          <a:gradFill>
            <a:gsLst>
              <a:gs pos="60000">
                <a:schemeClr val="accent1"/>
              </a:gs>
              <a:gs pos="8000">
                <a:schemeClr val="accent1">
                  <a:alpha val="0"/>
                </a:schemeClr>
              </a:gs>
            </a:gsLst>
            <a:lin ang="0" scaled="0"/>
          </a:gradFill>
        </p:grpSpPr>
        <p:sp>
          <p:nvSpPr>
            <p:cNvPr id="36" name="Freeform 35">
              <a:extLst>
                <a:ext uri="{FF2B5EF4-FFF2-40B4-BE49-F238E27FC236}">
                  <a16:creationId xmlns:a16="http://schemas.microsoft.com/office/drawing/2014/main" id="{BBAC53CF-C109-8766-B9EB-5B8F20E32723}"/>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37" name="Freeform 36">
              <a:extLst>
                <a:ext uri="{FF2B5EF4-FFF2-40B4-BE49-F238E27FC236}">
                  <a16:creationId xmlns:a16="http://schemas.microsoft.com/office/drawing/2014/main" id="{585B77E8-B287-9BD2-77AF-0465631DEAA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41" name="Graphic 33">
            <a:extLst>
              <a:ext uri="{FF2B5EF4-FFF2-40B4-BE49-F238E27FC236}">
                <a16:creationId xmlns:a16="http://schemas.microsoft.com/office/drawing/2014/main" id="{90E44AD1-EB48-512F-D54F-7033756DC1A1}"/>
              </a:ext>
              <a:ext uri="{C183D7F6-B498-43B3-948B-1728B52AA6E4}">
                <adec:decorative xmlns:adec="http://schemas.microsoft.com/office/drawing/2017/decorative" val="1"/>
              </a:ext>
            </a:extLst>
          </p:cNvPr>
          <p:cNvGrpSpPr/>
          <p:nvPr/>
        </p:nvGrpSpPr>
        <p:grpSpPr>
          <a:xfrm>
            <a:off x="7348758" y="2636822"/>
            <a:ext cx="3229369" cy="1350132"/>
            <a:chOff x="2895600" y="2089135"/>
            <a:chExt cx="6404814" cy="2677719"/>
          </a:xfrm>
          <a:gradFill>
            <a:gsLst>
              <a:gs pos="60000">
                <a:schemeClr val="accent1"/>
              </a:gs>
              <a:gs pos="0">
                <a:schemeClr val="accent1">
                  <a:alpha val="0"/>
                </a:schemeClr>
              </a:gs>
            </a:gsLst>
            <a:lin ang="0" scaled="0"/>
          </a:gradFill>
        </p:grpSpPr>
        <p:sp>
          <p:nvSpPr>
            <p:cNvPr id="42" name="Freeform 41">
              <a:extLst>
                <a:ext uri="{FF2B5EF4-FFF2-40B4-BE49-F238E27FC236}">
                  <a16:creationId xmlns:a16="http://schemas.microsoft.com/office/drawing/2014/main" id="{D36D64F8-A277-E664-EF44-97FFC90E1316}"/>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43" name="Freeform 42">
              <a:extLst>
                <a:ext uri="{FF2B5EF4-FFF2-40B4-BE49-F238E27FC236}">
                  <a16:creationId xmlns:a16="http://schemas.microsoft.com/office/drawing/2014/main" id="{302B0050-9995-6872-C713-926EF9EC5A11}"/>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47" name="Graphic 33">
            <a:extLst>
              <a:ext uri="{FF2B5EF4-FFF2-40B4-BE49-F238E27FC236}">
                <a16:creationId xmlns:a16="http://schemas.microsoft.com/office/drawing/2014/main" id="{385A11E1-80EF-9E8F-86C0-9F527856F253}"/>
              </a:ext>
              <a:ext uri="{C183D7F6-B498-43B3-948B-1728B52AA6E4}">
                <adec:decorative xmlns:adec="http://schemas.microsoft.com/office/drawing/2017/decorative" val="1"/>
              </a:ext>
            </a:extLst>
          </p:cNvPr>
          <p:cNvGrpSpPr/>
          <p:nvPr/>
        </p:nvGrpSpPr>
        <p:grpSpPr>
          <a:xfrm rot="10800000">
            <a:off x="4097144" y="4221798"/>
            <a:ext cx="3229369" cy="1350132"/>
            <a:chOff x="2895600" y="2089135"/>
            <a:chExt cx="6404814" cy="2677719"/>
          </a:xfrm>
          <a:gradFill>
            <a:gsLst>
              <a:gs pos="60000">
                <a:schemeClr val="accent1"/>
              </a:gs>
              <a:gs pos="0">
                <a:schemeClr val="accent1">
                  <a:alpha val="0"/>
                </a:schemeClr>
              </a:gs>
            </a:gsLst>
            <a:lin ang="0" scaled="0"/>
          </a:gradFill>
        </p:grpSpPr>
        <p:sp>
          <p:nvSpPr>
            <p:cNvPr id="48" name="Freeform 47">
              <a:extLst>
                <a:ext uri="{FF2B5EF4-FFF2-40B4-BE49-F238E27FC236}">
                  <a16:creationId xmlns:a16="http://schemas.microsoft.com/office/drawing/2014/main" id="{F5636613-5BD9-6986-C5FB-7EFD343D626B}"/>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49" name="Freeform 48">
              <a:extLst>
                <a:ext uri="{FF2B5EF4-FFF2-40B4-BE49-F238E27FC236}">
                  <a16:creationId xmlns:a16="http://schemas.microsoft.com/office/drawing/2014/main" id="{BF63463B-1D90-3DCE-18E9-44CEDD60B75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50" name="Graphic 33">
            <a:extLst>
              <a:ext uri="{FF2B5EF4-FFF2-40B4-BE49-F238E27FC236}">
                <a16:creationId xmlns:a16="http://schemas.microsoft.com/office/drawing/2014/main" id="{F547E604-CBB0-270D-E082-27411F457781}"/>
              </a:ext>
              <a:ext uri="{C183D7F6-B498-43B3-948B-1728B52AA6E4}">
                <adec:decorative xmlns:adec="http://schemas.microsoft.com/office/drawing/2017/decorative" val="1"/>
              </a:ext>
            </a:extLst>
          </p:cNvPr>
          <p:cNvGrpSpPr/>
          <p:nvPr/>
        </p:nvGrpSpPr>
        <p:grpSpPr>
          <a:xfrm rot="10800000">
            <a:off x="6987498" y="4221798"/>
            <a:ext cx="3229369" cy="1350132"/>
            <a:chOff x="2895600" y="2089135"/>
            <a:chExt cx="6404814" cy="2677719"/>
          </a:xfrm>
          <a:gradFill>
            <a:gsLst>
              <a:gs pos="60000">
                <a:schemeClr val="accent1"/>
              </a:gs>
              <a:gs pos="8000">
                <a:schemeClr val="accent1">
                  <a:alpha val="0"/>
                </a:schemeClr>
              </a:gs>
            </a:gsLst>
            <a:lin ang="0" scaled="0"/>
          </a:gradFill>
        </p:grpSpPr>
        <p:sp>
          <p:nvSpPr>
            <p:cNvPr id="51" name="Freeform 50">
              <a:extLst>
                <a:ext uri="{FF2B5EF4-FFF2-40B4-BE49-F238E27FC236}">
                  <a16:creationId xmlns:a16="http://schemas.microsoft.com/office/drawing/2014/main" id="{4DD3A71B-BC22-8C3D-AD08-FCE6EEF6E03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52" name="Freeform 51">
              <a:extLst>
                <a:ext uri="{FF2B5EF4-FFF2-40B4-BE49-F238E27FC236}">
                  <a16:creationId xmlns:a16="http://schemas.microsoft.com/office/drawing/2014/main" id="{C221700C-A7E5-8900-089B-B7C7C97B2E92}"/>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53" name="Graphic 33">
            <a:extLst>
              <a:ext uri="{FF2B5EF4-FFF2-40B4-BE49-F238E27FC236}">
                <a16:creationId xmlns:a16="http://schemas.microsoft.com/office/drawing/2014/main" id="{90C207D7-B3C9-EBE3-FD3E-AA3A13239946}"/>
              </a:ext>
              <a:ext uri="{C183D7F6-B498-43B3-948B-1728B52AA6E4}">
                <adec:decorative xmlns:adec="http://schemas.microsoft.com/office/drawing/2017/decorative" val="1"/>
              </a:ext>
            </a:extLst>
          </p:cNvPr>
          <p:cNvGrpSpPr/>
          <p:nvPr/>
        </p:nvGrpSpPr>
        <p:grpSpPr>
          <a:xfrm rot="10800000">
            <a:off x="9877660" y="4221798"/>
            <a:ext cx="3229369" cy="1350132"/>
            <a:chOff x="2895600" y="2089135"/>
            <a:chExt cx="6404814" cy="2677719"/>
          </a:xfrm>
          <a:gradFill>
            <a:gsLst>
              <a:gs pos="60000">
                <a:schemeClr val="accent1"/>
              </a:gs>
              <a:gs pos="0">
                <a:schemeClr val="accent1">
                  <a:alpha val="0"/>
                </a:schemeClr>
              </a:gs>
            </a:gsLst>
            <a:lin ang="0" scaled="0"/>
          </a:gradFill>
        </p:grpSpPr>
        <p:sp>
          <p:nvSpPr>
            <p:cNvPr id="54" name="Freeform 53">
              <a:extLst>
                <a:ext uri="{FF2B5EF4-FFF2-40B4-BE49-F238E27FC236}">
                  <a16:creationId xmlns:a16="http://schemas.microsoft.com/office/drawing/2014/main" id="{ED5D8A3B-19D3-1413-4A4C-49A0D318FC95}"/>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55" name="Freeform 54">
              <a:extLst>
                <a:ext uri="{FF2B5EF4-FFF2-40B4-BE49-F238E27FC236}">
                  <a16:creationId xmlns:a16="http://schemas.microsoft.com/office/drawing/2014/main" id="{A30C639F-3EA8-5D90-20A7-741BFBF8F48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0" name="Graphic 33">
            <a:extLst>
              <a:ext uri="{FF2B5EF4-FFF2-40B4-BE49-F238E27FC236}">
                <a16:creationId xmlns:a16="http://schemas.microsoft.com/office/drawing/2014/main" id="{97F757FE-402D-0F70-36F2-EB97764F8F52}"/>
              </a:ext>
              <a:ext uri="{C183D7F6-B498-43B3-948B-1728B52AA6E4}">
                <adec:decorative xmlns:adec="http://schemas.microsoft.com/office/drawing/2017/decorative" val="1"/>
              </a:ext>
            </a:extLst>
          </p:cNvPr>
          <p:cNvGrpSpPr/>
          <p:nvPr/>
        </p:nvGrpSpPr>
        <p:grpSpPr>
          <a:xfrm>
            <a:off x="1559320" y="2627902"/>
            <a:ext cx="3229369" cy="1350132"/>
            <a:chOff x="2895600" y="2089135"/>
            <a:chExt cx="6404814" cy="2677719"/>
          </a:xfrm>
          <a:gradFill>
            <a:gsLst>
              <a:gs pos="60000">
                <a:schemeClr val="accent1"/>
              </a:gs>
              <a:gs pos="0">
                <a:schemeClr val="accent1">
                  <a:alpha val="0"/>
                </a:schemeClr>
              </a:gs>
            </a:gsLst>
            <a:lin ang="0" scaled="0"/>
          </a:gradFill>
        </p:grpSpPr>
        <p:sp>
          <p:nvSpPr>
            <p:cNvPr id="11" name="Freeform 10">
              <a:extLst>
                <a:ext uri="{FF2B5EF4-FFF2-40B4-BE49-F238E27FC236}">
                  <a16:creationId xmlns:a16="http://schemas.microsoft.com/office/drawing/2014/main" id="{0B92C9B8-2A30-A976-E9A4-9C7EFBBD84E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2" name="Freeform 11">
              <a:extLst>
                <a:ext uri="{FF2B5EF4-FFF2-40B4-BE49-F238E27FC236}">
                  <a16:creationId xmlns:a16="http://schemas.microsoft.com/office/drawing/2014/main" id="{54506088-768D-5A5E-F92B-D87BB4F17277}"/>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3" name="Graphic 33">
            <a:extLst>
              <a:ext uri="{FF2B5EF4-FFF2-40B4-BE49-F238E27FC236}">
                <a16:creationId xmlns:a16="http://schemas.microsoft.com/office/drawing/2014/main" id="{B182BC09-12CC-7332-A518-D9BF326F4AC1}"/>
              </a:ext>
              <a:ext uri="{C183D7F6-B498-43B3-948B-1728B52AA6E4}">
                <adec:decorative xmlns:adec="http://schemas.microsoft.com/office/drawing/2017/decorative" val="1"/>
              </a:ext>
            </a:extLst>
          </p:cNvPr>
          <p:cNvGrpSpPr/>
          <p:nvPr/>
        </p:nvGrpSpPr>
        <p:grpSpPr>
          <a:xfrm>
            <a:off x="4449674" y="2627902"/>
            <a:ext cx="3229369" cy="1350132"/>
            <a:chOff x="2895600" y="2089135"/>
            <a:chExt cx="6404814" cy="2677719"/>
          </a:xfrm>
          <a:gradFill>
            <a:gsLst>
              <a:gs pos="60000">
                <a:schemeClr val="accent1"/>
              </a:gs>
              <a:gs pos="8000">
                <a:schemeClr val="accent1">
                  <a:alpha val="0"/>
                </a:schemeClr>
              </a:gs>
            </a:gsLst>
            <a:lin ang="0" scaled="0"/>
          </a:gradFill>
        </p:grpSpPr>
        <p:sp>
          <p:nvSpPr>
            <p:cNvPr id="14" name="Freeform 13">
              <a:extLst>
                <a:ext uri="{FF2B5EF4-FFF2-40B4-BE49-F238E27FC236}">
                  <a16:creationId xmlns:a16="http://schemas.microsoft.com/office/drawing/2014/main" id="{BC318093-EE2F-60CF-6F5B-AA862ADE7C40}"/>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5" name="Freeform 14">
              <a:extLst>
                <a:ext uri="{FF2B5EF4-FFF2-40B4-BE49-F238E27FC236}">
                  <a16:creationId xmlns:a16="http://schemas.microsoft.com/office/drawing/2014/main" id="{CF8A0E79-0D8C-1EAB-E2C9-1CB4C0BE2210}"/>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6" name="Graphic 33">
            <a:extLst>
              <a:ext uri="{FF2B5EF4-FFF2-40B4-BE49-F238E27FC236}">
                <a16:creationId xmlns:a16="http://schemas.microsoft.com/office/drawing/2014/main" id="{6DF00A75-4C3A-757F-2BAB-049BCE38762E}"/>
              </a:ext>
              <a:ext uri="{C183D7F6-B498-43B3-948B-1728B52AA6E4}">
                <adec:decorative xmlns:adec="http://schemas.microsoft.com/office/drawing/2017/decorative" val="1"/>
              </a:ext>
            </a:extLst>
          </p:cNvPr>
          <p:cNvGrpSpPr/>
          <p:nvPr/>
        </p:nvGrpSpPr>
        <p:grpSpPr>
          <a:xfrm>
            <a:off x="7339837" y="2627902"/>
            <a:ext cx="3229369" cy="1350132"/>
            <a:chOff x="2895600" y="2089135"/>
            <a:chExt cx="6404814" cy="2677719"/>
          </a:xfrm>
          <a:gradFill>
            <a:gsLst>
              <a:gs pos="60000">
                <a:schemeClr val="accent1"/>
              </a:gs>
              <a:gs pos="0">
                <a:schemeClr val="accent1">
                  <a:alpha val="0"/>
                </a:schemeClr>
              </a:gs>
            </a:gsLst>
            <a:lin ang="0" scaled="0"/>
          </a:gradFill>
        </p:grpSpPr>
        <p:sp>
          <p:nvSpPr>
            <p:cNvPr id="17" name="Freeform 16">
              <a:extLst>
                <a:ext uri="{FF2B5EF4-FFF2-40B4-BE49-F238E27FC236}">
                  <a16:creationId xmlns:a16="http://schemas.microsoft.com/office/drawing/2014/main" id="{450C435B-9DB1-E5C0-3844-CC17F9229C37}"/>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8" name="Freeform 17">
              <a:extLst>
                <a:ext uri="{FF2B5EF4-FFF2-40B4-BE49-F238E27FC236}">
                  <a16:creationId xmlns:a16="http://schemas.microsoft.com/office/drawing/2014/main" id="{3CFB019E-8F04-8458-A78C-1597E4669272}"/>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9" name="Graphic 33">
            <a:extLst>
              <a:ext uri="{FF2B5EF4-FFF2-40B4-BE49-F238E27FC236}">
                <a16:creationId xmlns:a16="http://schemas.microsoft.com/office/drawing/2014/main" id="{50BD145D-3EEC-9EAB-6831-42DE7EA141B6}"/>
              </a:ext>
              <a:ext uri="{C183D7F6-B498-43B3-948B-1728B52AA6E4}">
                <adec:decorative xmlns:adec="http://schemas.microsoft.com/office/drawing/2017/decorative" val="1"/>
              </a:ext>
            </a:extLst>
          </p:cNvPr>
          <p:cNvGrpSpPr/>
          <p:nvPr/>
        </p:nvGrpSpPr>
        <p:grpSpPr>
          <a:xfrm rot="10800000">
            <a:off x="4097144" y="4221798"/>
            <a:ext cx="3229369" cy="1350132"/>
            <a:chOff x="2895600" y="2089135"/>
            <a:chExt cx="6404814" cy="2677719"/>
          </a:xfrm>
          <a:gradFill>
            <a:gsLst>
              <a:gs pos="60000">
                <a:schemeClr val="accent1"/>
              </a:gs>
              <a:gs pos="0">
                <a:schemeClr val="accent1">
                  <a:alpha val="0"/>
                </a:schemeClr>
              </a:gs>
            </a:gsLst>
            <a:lin ang="0" scaled="0"/>
          </a:gradFill>
        </p:grpSpPr>
        <p:sp>
          <p:nvSpPr>
            <p:cNvPr id="20" name="Freeform 19">
              <a:extLst>
                <a:ext uri="{FF2B5EF4-FFF2-40B4-BE49-F238E27FC236}">
                  <a16:creationId xmlns:a16="http://schemas.microsoft.com/office/drawing/2014/main" id="{069C290B-EAAA-29CB-5A17-3B3159730E50}"/>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1" name="Freeform 20">
              <a:extLst>
                <a:ext uri="{FF2B5EF4-FFF2-40B4-BE49-F238E27FC236}">
                  <a16:creationId xmlns:a16="http://schemas.microsoft.com/office/drawing/2014/main" id="{9890F0CA-3E5A-70C8-08C1-AE9BBDC28A30}"/>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22" name="Graphic 33">
            <a:extLst>
              <a:ext uri="{FF2B5EF4-FFF2-40B4-BE49-F238E27FC236}">
                <a16:creationId xmlns:a16="http://schemas.microsoft.com/office/drawing/2014/main" id="{7872D309-7D6C-2315-BEA2-C9885EDB7825}"/>
              </a:ext>
              <a:ext uri="{C183D7F6-B498-43B3-948B-1728B52AA6E4}">
                <adec:decorative xmlns:adec="http://schemas.microsoft.com/office/drawing/2017/decorative" val="1"/>
              </a:ext>
            </a:extLst>
          </p:cNvPr>
          <p:cNvGrpSpPr/>
          <p:nvPr/>
        </p:nvGrpSpPr>
        <p:grpSpPr>
          <a:xfrm rot="10800000">
            <a:off x="6987498" y="4221798"/>
            <a:ext cx="3229369" cy="1350132"/>
            <a:chOff x="2895600" y="2089135"/>
            <a:chExt cx="6404814" cy="2677719"/>
          </a:xfrm>
          <a:gradFill>
            <a:gsLst>
              <a:gs pos="60000">
                <a:schemeClr val="accent1"/>
              </a:gs>
              <a:gs pos="8000">
                <a:schemeClr val="accent1">
                  <a:alpha val="0"/>
                </a:schemeClr>
              </a:gs>
            </a:gsLst>
            <a:lin ang="0" scaled="0"/>
          </a:gradFill>
        </p:grpSpPr>
        <p:sp>
          <p:nvSpPr>
            <p:cNvPr id="23" name="Freeform 22">
              <a:extLst>
                <a:ext uri="{FF2B5EF4-FFF2-40B4-BE49-F238E27FC236}">
                  <a16:creationId xmlns:a16="http://schemas.microsoft.com/office/drawing/2014/main" id="{99ADC5FD-84B1-AE90-7123-812C95FD6172}"/>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4" name="Freeform 23">
              <a:extLst>
                <a:ext uri="{FF2B5EF4-FFF2-40B4-BE49-F238E27FC236}">
                  <a16:creationId xmlns:a16="http://schemas.microsoft.com/office/drawing/2014/main" id="{05A69148-375D-E1A4-9C68-1FDA9369B1E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25" name="Graphic 33">
            <a:extLst>
              <a:ext uri="{FF2B5EF4-FFF2-40B4-BE49-F238E27FC236}">
                <a16:creationId xmlns:a16="http://schemas.microsoft.com/office/drawing/2014/main" id="{2387B11F-68D8-1CF6-2B10-9C1041A9C34C}"/>
              </a:ext>
              <a:ext uri="{C183D7F6-B498-43B3-948B-1728B52AA6E4}">
                <adec:decorative xmlns:adec="http://schemas.microsoft.com/office/drawing/2017/decorative" val="1"/>
              </a:ext>
            </a:extLst>
          </p:cNvPr>
          <p:cNvGrpSpPr/>
          <p:nvPr/>
        </p:nvGrpSpPr>
        <p:grpSpPr>
          <a:xfrm rot="10800000">
            <a:off x="9877660" y="4221798"/>
            <a:ext cx="3229369" cy="1350132"/>
            <a:chOff x="2895600" y="2089135"/>
            <a:chExt cx="6404814" cy="2677719"/>
          </a:xfrm>
          <a:gradFill>
            <a:gsLst>
              <a:gs pos="60000">
                <a:schemeClr val="accent1"/>
              </a:gs>
              <a:gs pos="0">
                <a:schemeClr val="accent1">
                  <a:alpha val="0"/>
                </a:schemeClr>
              </a:gs>
            </a:gsLst>
            <a:lin ang="0" scaled="0"/>
          </a:gradFill>
        </p:grpSpPr>
        <p:sp>
          <p:nvSpPr>
            <p:cNvPr id="26" name="Freeform 25">
              <a:extLst>
                <a:ext uri="{FF2B5EF4-FFF2-40B4-BE49-F238E27FC236}">
                  <a16:creationId xmlns:a16="http://schemas.microsoft.com/office/drawing/2014/main" id="{E01B9916-FB0A-3964-96AF-B811E20A194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7" name="Freeform 26">
              <a:extLst>
                <a:ext uri="{FF2B5EF4-FFF2-40B4-BE49-F238E27FC236}">
                  <a16:creationId xmlns:a16="http://schemas.microsoft.com/office/drawing/2014/main" id="{BF6FE23D-85F8-82A1-A1CC-FD400840C119}"/>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sp>
        <p:nvSpPr>
          <p:cNvPr id="44" name="Subtitle">
            <a:extLst>
              <a:ext uri="{FF2B5EF4-FFF2-40B4-BE49-F238E27FC236}">
                <a16:creationId xmlns:a16="http://schemas.microsoft.com/office/drawing/2014/main" id="{49BF5073-B3BE-66A2-ED4F-A6C19809DD16}"/>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320994173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Metrics and Proces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53A9FB5-3B5C-46E9-8A49-06C83B77F9AA}"/>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3D61AE8F-77B1-1D66-A6C7-C76ADD9F95F7}"/>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82FB3570-92DA-F730-5174-35D3E3D69F40}"/>
              </a:ext>
              <a:ext uri="{C183D7F6-B498-43B3-948B-1728B52AA6E4}">
                <adec:decorative xmlns:adec="http://schemas.microsoft.com/office/drawing/2017/decorative" val="1"/>
              </a:ext>
            </a:extLst>
          </p:cNvPr>
          <p:cNvSpPr/>
          <p:nvPr/>
        </p:nvSpPr>
        <p:spPr>
          <a:xfrm>
            <a:off x="4298038"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4" name="Rectangle 13">
            <a:extLst>
              <a:ext uri="{FF2B5EF4-FFF2-40B4-BE49-F238E27FC236}">
                <a16:creationId xmlns:a16="http://schemas.microsoft.com/office/drawing/2014/main" id="{4A0C6894-8593-2D03-D506-87B345A96F5F}"/>
              </a:ext>
              <a:ext uri="{C183D7F6-B498-43B3-948B-1728B52AA6E4}">
                <adec:decorative xmlns:adec="http://schemas.microsoft.com/office/drawing/2017/decorative" val="1"/>
              </a:ext>
            </a:extLst>
          </p:cNvPr>
          <p:cNvSpPr/>
          <p:nvPr/>
        </p:nvSpPr>
        <p:spPr>
          <a:xfrm>
            <a:off x="7387467"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5" name="Rectangle 14">
            <a:extLst>
              <a:ext uri="{FF2B5EF4-FFF2-40B4-BE49-F238E27FC236}">
                <a16:creationId xmlns:a16="http://schemas.microsoft.com/office/drawing/2014/main" id="{4A90F3ED-3741-016C-D77B-91E0D3C6DD11}"/>
              </a:ext>
              <a:ext uri="{C183D7F6-B498-43B3-948B-1728B52AA6E4}">
                <adec:decorative xmlns:adec="http://schemas.microsoft.com/office/drawing/2017/decorative" val="1"/>
              </a:ext>
            </a:extLst>
          </p:cNvPr>
          <p:cNvSpPr/>
          <p:nvPr/>
        </p:nvSpPr>
        <p:spPr>
          <a:xfrm>
            <a:off x="104877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A4D42ABD-3996-AE44-E601-1CD0C7666C5E}"/>
              </a:ext>
              <a:ext uri="{C183D7F6-B498-43B3-948B-1728B52AA6E4}">
                <adec:decorative xmlns:adec="http://schemas.microsoft.com/office/drawing/2017/decorative" val="1"/>
              </a:ext>
            </a:extLst>
          </p:cNvPr>
          <p:cNvSpPr/>
          <p:nvPr/>
        </p:nvSpPr>
        <p:spPr>
          <a:xfrm>
            <a:off x="4420977"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7" name="Rectangle 16">
            <a:extLst>
              <a:ext uri="{FF2B5EF4-FFF2-40B4-BE49-F238E27FC236}">
                <a16:creationId xmlns:a16="http://schemas.microsoft.com/office/drawing/2014/main" id="{77B2A950-8CA4-62EA-FA67-233995BEAF8B}"/>
              </a:ext>
              <a:ext uri="{C183D7F6-B498-43B3-948B-1728B52AA6E4}">
                <adec:decorative xmlns:adec="http://schemas.microsoft.com/office/drawing/2017/decorative" val="1"/>
              </a:ext>
            </a:extLst>
          </p:cNvPr>
          <p:cNvSpPr/>
          <p:nvPr/>
        </p:nvSpPr>
        <p:spPr>
          <a:xfrm>
            <a:off x="7510406"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8" name="Rectangle 17">
            <a:extLst>
              <a:ext uri="{FF2B5EF4-FFF2-40B4-BE49-F238E27FC236}">
                <a16:creationId xmlns:a16="http://schemas.microsoft.com/office/drawing/2014/main" id="{AACB5571-46FA-2536-5D1A-475D0CF098A2}"/>
              </a:ext>
              <a:ext uri="{C183D7F6-B498-43B3-948B-1728B52AA6E4}">
                <adec:decorative xmlns:adec="http://schemas.microsoft.com/office/drawing/2017/decorative" val="1"/>
              </a:ext>
            </a:extLst>
          </p:cNvPr>
          <p:cNvSpPr/>
          <p:nvPr/>
        </p:nvSpPr>
        <p:spPr>
          <a:xfrm>
            <a:off x="10621142"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pSp>
        <p:nvGrpSpPr>
          <p:cNvPr id="19" name="Group 18">
            <a:extLst>
              <a:ext uri="{FF2B5EF4-FFF2-40B4-BE49-F238E27FC236}">
                <a16:creationId xmlns:a16="http://schemas.microsoft.com/office/drawing/2014/main" id="{26C20464-2821-EF41-02BE-E4DF1768F9EE}"/>
              </a:ext>
              <a:ext uri="{C183D7F6-B498-43B3-948B-1728B52AA6E4}">
                <adec:decorative xmlns:adec="http://schemas.microsoft.com/office/drawing/2017/decorative" val="1"/>
              </a:ext>
            </a:extLst>
          </p:cNvPr>
          <p:cNvGrpSpPr/>
          <p:nvPr/>
        </p:nvGrpSpPr>
        <p:grpSpPr>
          <a:xfrm>
            <a:off x="1823817" y="4959325"/>
            <a:ext cx="10982768" cy="517193"/>
            <a:chOff x="2321964" y="4132771"/>
            <a:chExt cx="7816364" cy="430994"/>
          </a:xfrm>
        </p:grpSpPr>
        <p:sp>
          <p:nvSpPr>
            <p:cNvPr id="20" name="Pentagon 19">
              <a:extLst>
                <a:ext uri="{FF2B5EF4-FFF2-40B4-BE49-F238E27FC236}">
                  <a16:creationId xmlns:a16="http://schemas.microsoft.com/office/drawing/2014/main" id="{0A1B2CBD-78E2-06ED-2DBC-AFA202339D7D}"/>
                </a:ext>
              </a:extLst>
            </p:cNvPr>
            <p:cNvSpPr/>
            <p:nvPr/>
          </p:nvSpPr>
          <p:spPr>
            <a:xfrm>
              <a:off x="8675288" y="4132771"/>
              <a:ext cx="1463040" cy="430994"/>
            </a:xfrm>
            <a:prstGeom prst="homePlate">
              <a:avLst>
                <a:gd name="adj" fmla="val 34709"/>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1" name="Pentagon 20">
              <a:extLst>
                <a:ext uri="{FF2B5EF4-FFF2-40B4-BE49-F238E27FC236}">
                  <a16:creationId xmlns:a16="http://schemas.microsoft.com/office/drawing/2014/main" id="{47675DF6-AE51-6A3A-7F62-F1D35E046987}"/>
                </a:ext>
              </a:extLst>
            </p:cNvPr>
            <p:cNvSpPr/>
            <p:nvPr/>
          </p:nvSpPr>
          <p:spPr>
            <a:xfrm>
              <a:off x="7404624" y="4132771"/>
              <a:ext cx="1463040" cy="430994"/>
            </a:xfrm>
            <a:prstGeom prst="homePlate">
              <a:avLst>
                <a:gd name="adj" fmla="val 28994"/>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2" name="Pentagon 21">
              <a:extLst>
                <a:ext uri="{FF2B5EF4-FFF2-40B4-BE49-F238E27FC236}">
                  <a16:creationId xmlns:a16="http://schemas.microsoft.com/office/drawing/2014/main" id="{8BCC231D-9868-6168-28CB-16AF1211CD3A}"/>
                </a:ext>
              </a:extLst>
            </p:cNvPr>
            <p:cNvSpPr/>
            <p:nvPr/>
          </p:nvSpPr>
          <p:spPr>
            <a:xfrm>
              <a:off x="6133959" y="4132771"/>
              <a:ext cx="1463040" cy="430994"/>
            </a:xfrm>
            <a:prstGeom prst="homePlate">
              <a:avLst>
                <a:gd name="adj" fmla="val 30744"/>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3" name="Pentagon 22">
              <a:extLst>
                <a:ext uri="{FF2B5EF4-FFF2-40B4-BE49-F238E27FC236}">
                  <a16:creationId xmlns:a16="http://schemas.microsoft.com/office/drawing/2014/main" id="{2AD33237-2FA1-F57F-3DBC-27D83F8154C3}"/>
                </a:ext>
              </a:extLst>
            </p:cNvPr>
            <p:cNvSpPr/>
            <p:nvPr/>
          </p:nvSpPr>
          <p:spPr>
            <a:xfrm>
              <a:off x="4863294" y="4132771"/>
              <a:ext cx="1463040" cy="430994"/>
            </a:xfrm>
            <a:prstGeom prst="homePlate">
              <a:avLst>
                <a:gd name="adj" fmla="val 34245"/>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4" name="Pentagon 23">
              <a:extLst>
                <a:ext uri="{FF2B5EF4-FFF2-40B4-BE49-F238E27FC236}">
                  <a16:creationId xmlns:a16="http://schemas.microsoft.com/office/drawing/2014/main" id="{311324EB-1248-C4D1-3107-B6C1ED2D135B}"/>
                </a:ext>
              </a:extLst>
            </p:cNvPr>
            <p:cNvSpPr/>
            <p:nvPr/>
          </p:nvSpPr>
          <p:spPr>
            <a:xfrm>
              <a:off x="3592629" y="4132771"/>
              <a:ext cx="1463040" cy="430994"/>
            </a:xfrm>
            <a:prstGeom prst="homePlate">
              <a:avLst>
                <a:gd name="adj" fmla="val 31620"/>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5" name="Pentagon 24">
              <a:extLst>
                <a:ext uri="{FF2B5EF4-FFF2-40B4-BE49-F238E27FC236}">
                  <a16:creationId xmlns:a16="http://schemas.microsoft.com/office/drawing/2014/main" id="{3CC46B2C-553F-C9EF-6E60-0B25C3C1C439}"/>
                </a:ext>
              </a:extLst>
            </p:cNvPr>
            <p:cNvSpPr/>
            <p:nvPr/>
          </p:nvSpPr>
          <p:spPr>
            <a:xfrm>
              <a:off x="2321964" y="4132771"/>
              <a:ext cx="1463040" cy="430994"/>
            </a:xfrm>
            <a:prstGeom prst="homePlate">
              <a:avLst>
                <a:gd name="adj" fmla="val 26368"/>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grpSp>
      <p:sp>
        <p:nvSpPr>
          <p:cNvPr id="27" name="Rectangle 26">
            <a:extLst>
              <a:ext uri="{FF2B5EF4-FFF2-40B4-BE49-F238E27FC236}">
                <a16:creationId xmlns:a16="http://schemas.microsoft.com/office/drawing/2014/main" id="{9C03EB34-9442-0DE8-C26A-4D1351E64C27}"/>
              </a:ext>
              <a:ext uri="{C183D7F6-B498-43B3-948B-1728B52AA6E4}">
                <adec:decorative xmlns:adec="http://schemas.microsoft.com/office/drawing/2017/decorative" val="1"/>
              </a:ext>
            </a:extLst>
          </p:cNvPr>
          <p:cNvSpPr/>
          <p:nvPr/>
        </p:nvSpPr>
        <p:spPr>
          <a:xfrm>
            <a:off x="12086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7" name="Rectangle 36">
            <a:extLst>
              <a:ext uri="{FF2B5EF4-FFF2-40B4-BE49-F238E27FC236}">
                <a16:creationId xmlns:a16="http://schemas.microsoft.com/office/drawing/2014/main" id="{34245D24-7268-30B1-6EE6-CB0BCDA8AF99}"/>
              </a:ext>
              <a:ext uri="{C183D7F6-B498-43B3-948B-1728B52AA6E4}">
                <adec:decorative xmlns:adec="http://schemas.microsoft.com/office/drawing/2017/decorative" val="1"/>
              </a:ext>
            </a:extLst>
          </p:cNvPr>
          <p:cNvSpPr/>
          <p:nvPr/>
        </p:nvSpPr>
        <p:spPr>
          <a:xfrm>
            <a:off x="1331548"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pSp>
        <p:nvGrpSpPr>
          <p:cNvPr id="43" name="Group 42">
            <a:extLst>
              <a:ext uri="{FF2B5EF4-FFF2-40B4-BE49-F238E27FC236}">
                <a16:creationId xmlns:a16="http://schemas.microsoft.com/office/drawing/2014/main" id="{E5EA91E8-8A9E-F4C7-19B3-84A443E217B5}"/>
              </a:ext>
              <a:ext uri="{C183D7F6-B498-43B3-948B-1728B52AA6E4}">
                <adec:decorative xmlns:adec="http://schemas.microsoft.com/office/drawing/2017/decorative" val="1"/>
              </a:ext>
            </a:extLst>
          </p:cNvPr>
          <p:cNvGrpSpPr/>
          <p:nvPr/>
        </p:nvGrpSpPr>
        <p:grpSpPr>
          <a:xfrm>
            <a:off x="1823817" y="4959325"/>
            <a:ext cx="10982768" cy="517193"/>
            <a:chOff x="2321964" y="4132771"/>
            <a:chExt cx="7816364" cy="430994"/>
          </a:xfrm>
        </p:grpSpPr>
        <p:sp>
          <p:nvSpPr>
            <p:cNvPr id="28" name="Pentagon 27">
              <a:extLst>
                <a:ext uri="{FF2B5EF4-FFF2-40B4-BE49-F238E27FC236}">
                  <a16:creationId xmlns:a16="http://schemas.microsoft.com/office/drawing/2014/main" id="{97760D45-42AF-E36E-047B-7C566070CF4F}"/>
                </a:ext>
              </a:extLst>
            </p:cNvPr>
            <p:cNvSpPr/>
            <p:nvPr/>
          </p:nvSpPr>
          <p:spPr>
            <a:xfrm>
              <a:off x="8675288" y="4132771"/>
              <a:ext cx="1463040" cy="430994"/>
            </a:xfrm>
            <a:prstGeom prst="homePlate">
              <a:avLst>
                <a:gd name="adj" fmla="val 34709"/>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9" name="Pentagon 28">
              <a:extLst>
                <a:ext uri="{FF2B5EF4-FFF2-40B4-BE49-F238E27FC236}">
                  <a16:creationId xmlns:a16="http://schemas.microsoft.com/office/drawing/2014/main" id="{57DCCE2C-8C29-F164-2B74-DDD384EE7795}"/>
                </a:ext>
              </a:extLst>
            </p:cNvPr>
            <p:cNvSpPr/>
            <p:nvPr/>
          </p:nvSpPr>
          <p:spPr>
            <a:xfrm>
              <a:off x="7404624" y="4132771"/>
              <a:ext cx="1463040" cy="430994"/>
            </a:xfrm>
            <a:prstGeom prst="homePlate">
              <a:avLst>
                <a:gd name="adj" fmla="val 28994"/>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30" name="Pentagon 29">
              <a:extLst>
                <a:ext uri="{FF2B5EF4-FFF2-40B4-BE49-F238E27FC236}">
                  <a16:creationId xmlns:a16="http://schemas.microsoft.com/office/drawing/2014/main" id="{BA71C6DC-8224-53D0-F3FB-6C2D588276C0}"/>
                </a:ext>
              </a:extLst>
            </p:cNvPr>
            <p:cNvSpPr/>
            <p:nvPr/>
          </p:nvSpPr>
          <p:spPr>
            <a:xfrm>
              <a:off x="6133959" y="4132771"/>
              <a:ext cx="1463040" cy="430994"/>
            </a:xfrm>
            <a:prstGeom prst="homePlate">
              <a:avLst>
                <a:gd name="adj" fmla="val 30744"/>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1" name="Pentagon 30">
              <a:extLst>
                <a:ext uri="{FF2B5EF4-FFF2-40B4-BE49-F238E27FC236}">
                  <a16:creationId xmlns:a16="http://schemas.microsoft.com/office/drawing/2014/main" id="{230841B9-8202-9FCB-3D70-B227E4B5D9DE}"/>
                </a:ext>
              </a:extLst>
            </p:cNvPr>
            <p:cNvSpPr/>
            <p:nvPr/>
          </p:nvSpPr>
          <p:spPr>
            <a:xfrm>
              <a:off x="4863294" y="4132771"/>
              <a:ext cx="1463040" cy="430994"/>
            </a:xfrm>
            <a:prstGeom prst="homePlate">
              <a:avLst>
                <a:gd name="adj" fmla="val 34245"/>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2" name="Pentagon 31">
              <a:extLst>
                <a:ext uri="{FF2B5EF4-FFF2-40B4-BE49-F238E27FC236}">
                  <a16:creationId xmlns:a16="http://schemas.microsoft.com/office/drawing/2014/main" id="{E7DC596B-538D-D87B-0F2E-343911D17011}"/>
                </a:ext>
              </a:extLst>
            </p:cNvPr>
            <p:cNvSpPr/>
            <p:nvPr/>
          </p:nvSpPr>
          <p:spPr>
            <a:xfrm>
              <a:off x="3592629" y="4132771"/>
              <a:ext cx="1463040" cy="430994"/>
            </a:xfrm>
            <a:prstGeom prst="homePlate">
              <a:avLst>
                <a:gd name="adj" fmla="val 31620"/>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3" name="Pentagon 32">
              <a:extLst>
                <a:ext uri="{FF2B5EF4-FFF2-40B4-BE49-F238E27FC236}">
                  <a16:creationId xmlns:a16="http://schemas.microsoft.com/office/drawing/2014/main" id="{73921537-F1BD-5651-AF36-6778ACF88EA2}"/>
                </a:ext>
              </a:extLst>
            </p:cNvPr>
            <p:cNvSpPr/>
            <p:nvPr/>
          </p:nvSpPr>
          <p:spPr>
            <a:xfrm>
              <a:off x="2321964" y="4132771"/>
              <a:ext cx="1463040" cy="430994"/>
            </a:xfrm>
            <a:prstGeom prst="homePlate">
              <a:avLst>
                <a:gd name="adj" fmla="val 26368"/>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grpSp>
      <p:sp>
        <p:nvSpPr>
          <p:cNvPr id="34" name="Left Brace 33">
            <a:extLst>
              <a:ext uri="{FF2B5EF4-FFF2-40B4-BE49-F238E27FC236}">
                <a16:creationId xmlns:a16="http://schemas.microsoft.com/office/drawing/2014/main" id="{7032AC38-B231-8B54-2A4D-4C1E21949BF8}"/>
              </a:ext>
              <a:ext uri="{C183D7F6-B498-43B3-948B-1728B52AA6E4}">
                <adec:decorative xmlns:adec="http://schemas.microsoft.com/office/drawing/2017/decorative" val="1"/>
              </a:ext>
            </a:extLst>
          </p:cNvPr>
          <p:cNvSpPr/>
          <p:nvPr/>
        </p:nvSpPr>
        <p:spPr>
          <a:xfrm rot="16200000">
            <a:off x="7175725" y="575122"/>
            <a:ext cx="278953" cy="10626592"/>
          </a:xfrm>
          <a:prstGeom prst="leftBrace">
            <a:avLst>
              <a:gd name="adj1" fmla="val 4854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400">
              <a:solidFill>
                <a:schemeClr val="bg1"/>
              </a:solidFill>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44" name="Process Step 1">
            <a:extLst>
              <a:ext uri="{FF2B5EF4-FFF2-40B4-BE49-F238E27FC236}">
                <a16:creationId xmlns:a16="http://schemas.microsoft.com/office/drawing/2014/main" id="{D79958C1-40DB-EA18-9010-0227025711E4}"/>
              </a:ext>
            </a:extLst>
          </p:cNvPr>
          <p:cNvSpPr>
            <a:spLocks noGrp="1"/>
          </p:cNvSpPr>
          <p:nvPr>
            <p:ph type="body" idx="20" hasCustomPrompt="1"/>
          </p:nvPr>
        </p:nvSpPr>
        <p:spPr>
          <a:xfrm>
            <a:off x="1902493" y="5050213"/>
            <a:ext cx="1782005"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1</a:t>
            </a:r>
          </a:p>
        </p:txBody>
      </p:sp>
      <p:sp>
        <p:nvSpPr>
          <p:cNvPr id="45" name="Process Step 2">
            <a:extLst>
              <a:ext uri="{FF2B5EF4-FFF2-40B4-BE49-F238E27FC236}">
                <a16:creationId xmlns:a16="http://schemas.microsoft.com/office/drawing/2014/main" id="{F51CDEF2-558D-9923-D0C6-84916B22A6E9}"/>
              </a:ext>
            </a:extLst>
          </p:cNvPr>
          <p:cNvSpPr>
            <a:spLocks noGrp="1"/>
          </p:cNvSpPr>
          <p:nvPr>
            <p:ph type="body" idx="21" hasCustomPrompt="1"/>
          </p:nvPr>
        </p:nvSpPr>
        <p:spPr>
          <a:xfrm>
            <a:off x="3958209"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2</a:t>
            </a:r>
          </a:p>
        </p:txBody>
      </p:sp>
      <p:sp>
        <p:nvSpPr>
          <p:cNvPr id="46" name="Process Step 3">
            <a:extLst>
              <a:ext uri="{FF2B5EF4-FFF2-40B4-BE49-F238E27FC236}">
                <a16:creationId xmlns:a16="http://schemas.microsoft.com/office/drawing/2014/main" id="{4DFF8B84-C637-DB81-2905-9DC42CFC6BB4}"/>
              </a:ext>
            </a:extLst>
          </p:cNvPr>
          <p:cNvSpPr>
            <a:spLocks noGrp="1"/>
          </p:cNvSpPr>
          <p:nvPr>
            <p:ph type="body" idx="22" hasCustomPrompt="1"/>
          </p:nvPr>
        </p:nvSpPr>
        <p:spPr>
          <a:xfrm>
            <a:off x="570672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3</a:t>
            </a:r>
          </a:p>
        </p:txBody>
      </p:sp>
      <p:sp>
        <p:nvSpPr>
          <p:cNvPr id="47" name="Process Step 4">
            <a:extLst>
              <a:ext uri="{FF2B5EF4-FFF2-40B4-BE49-F238E27FC236}">
                <a16:creationId xmlns:a16="http://schemas.microsoft.com/office/drawing/2014/main" id="{F2132834-E54D-9460-1EFE-0DF6FE118B6E}"/>
              </a:ext>
            </a:extLst>
          </p:cNvPr>
          <p:cNvSpPr>
            <a:spLocks noGrp="1"/>
          </p:cNvSpPr>
          <p:nvPr>
            <p:ph type="body" idx="23" hasCustomPrompt="1"/>
          </p:nvPr>
        </p:nvSpPr>
        <p:spPr>
          <a:xfrm>
            <a:off x="753552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4</a:t>
            </a:r>
          </a:p>
        </p:txBody>
      </p:sp>
      <p:sp>
        <p:nvSpPr>
          <p:cNvPr id="48" name="Process Step 5">
            <a:extLst>
              <a:ext uri="{FF2B5EF4-FFF2-40B4-BE49-F238E27FC236}">
                <a16:creationId xmlns:a16="http://schemas.microsoft.com/office/drawing/2014/main" id="{178046AD-1F61-F55F-A618-35C7E28ADF08}"/>
              </a:ext>
            </a:extLst>
          </p:cNvPr>
          <p:cNvSpPr>
            <a:spLocks noGrp="1"/>
          </p:cNvSpPr>
          <p:nvPr>
            <p:ph type="body" idx="24" hasCustomPrompt="1"/>
          </p:nvPr>
        </p:nvSpPr>
        <p:spPr>
          <a:xfrm>
            <a:off x="928403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5</a:t>
            </a:r>
          </a:p>
        </p:txBody>
      </p:sp>
      <p:sp>
        <p:nvSpPr>
          <p:cNvPr id="49" name="Process Step 6">
            <a:extLst>
              <a:ext uri="{FF2B5EF4-FFF2-40B4-BE49-F238E27FC236}">
                <a16:creationId xmlns:a16="http://schemas.microsoft.com/office/drawing/2014/main" id="{6C9CCF3F-3AED-0069-4A0F-B2302BCD4189}"/>
              </a:ext>
            </a:extLst>
          </p:cNvPr>
          <p:cNvSpPr>
            <a:spLocks noGrp="1"/>
          </p:cNvSpPr>
          <p:nvPr>
            <p:ph type="body" idx="25" hasCustomPrompt="1"/>
          </p:nvPr>
        </p:nvSpPr>
        <p:spPr>
          <a:xfrm>
            <a:off x="11068226"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6</a:t>
            </a:r>
          </a:p>
        </p:txBody>
      </p:sp>
      <p:sp>
        <p:nvSpPr>
          <p:cNvPr id="50" name="Process Summary">
            <a:extLst>
              <a:ext uri="{FF2B5EF4-FFF2-40B4-BE49-F238E27FC236}">
                <a16:creationId xmlns:a16="http://schemas.microsoft.com/office/drawing/2014/main" id="{36BC4A59-634F-7383-44C3-5072CF066746}"/>
              </a:ext>
            </a:extLst>
          </p:cNvPr>
          <p:cNvSpPr>
            <a:spLocks noGrp="1"/>
          </p:cNvSpPr>
          <p:nvPr>
            <p:ph type="body" idx="26" hasCustomPrompt="1"/>
          </p:nvPr>
        </p:nvSpPr>
        <p:spPr>
          <a:xfrm>
            <a:off x="1823817" y="6236702"/>
            <a:ext cx="10982768"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Process summary goes here</a:t>
            </a:r>
          </a:p>
        </p:txBody>
      </p:sp>
      <p:sp>
        <p:nvSpPr>
          <p:cNvPr id="26" name="Left Brace 25">
            <a:extLst>
              <a:ext uri="{FF2B5EF4-FFF2-40B4-BE49-F238E27FC236}">
                <a16:creationId xmlns:a16="http://schemas.microsoft.com/office/drawing/2014/main" id="{8F1EF8A0-679E-86FF-5156-B36D057953B3}"/>
              </a:ext>
              <a:ext uri="{C183D7F6-B498-43B3-948B-1728B52AA6E4}">
                <adec:decorative xmlns:adec="http://schemas.microsoft.com/office/drawing/2017/decorative" val="1"/>
              </a:ext>
            </a:extLst>
          </p:cNvPr>
          <p:cNvSpPr/>
          <p:nvPr/>
        </p:nvSpPr>
        <p:spPr>
          <a:xfrm rot="16200000">
            <a:off x="7175725" y="575122"/>
            <a:ext cx="278953" cy="10626592"/>
          </a:xfrm>
          <a:prstGeom prst="leftBrace">
            <a:avLst>
              <a:gd name="adj1" fmla="val 4854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400">
              <a:solidFill>
                <a:schemeClr val="bg1"/>
              </a:solidFill>
            </a:endParaRPr>
          </a:p>
        </p:txBody>
      </p:sp>
    </p:spTree>
    <p:extLst>
      <p:ext uri="{BB962C8B-B14F-4D97-AF65-F5344CB8AC3E}">
        <p14:creationId xmlns:p14="http://schemas.microsoft.com/office/powerpoint/2010/main" val="35747560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p:cSld name="Metrics Spotl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47D48E-38A4-E3F8-C205-88EFA49E07E4}"/>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5" name="Rectangle 14">
            <a:extLst>
              <a:ext uri="{FF2B5EF4-FFF2-40B4-BE49-F238E27FC236}">
                <a16:creationId xmlns:a16="http://schemas.microsoft.com/office/drawing/2014/main" id="{D5B3A617-719E-73DC-BB62-51063C4520F1}"/>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Rectangle 15">
            <a:extLst>
              <a:ext uri="{FF2B5EF4-FFF2-40B4-BE49-F238E27FC236}">
                <a16:creationId xmlns:a16="http://schemas.microsoft.com/office/drawing/2014/main" id="{335AB6A8-B538-3D7F-C965-23E04EA3952C}"/>
              </a:ext>
              <a:ext uri="{C183D7F6-B498-43B3-948B-1728B52AA6E4}">
                <adec:decorative xmlns:adec="http://schemas.microsoft.com/office/drawing/2017/decorative" val="1"/>
              </a:ext>
            </a:extLst>
          </p:cNvPr>
          <p:cNvSpPr/>
          <p:nvPr/>
        </p:nvSpPr>
        <p:spPr>
          <a:xfrm>
            <a:off x="4298038"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7" name="Rectangle 16">
            <a:extLst>
              <a:ext uri="{FF2B5EF4-FFF2-40B4-BE49-F238E27FC236}">
                <a16:creationId xmlns:a16="http://schemas.microsoft.com/office/drawing/2014/main" id="{4F49E9C3-32FE-CFBD-7C02-26138B65463C}"/>
              </a:ext>
              <a:ext uri="{C183D7F6-B498-43B3-948B-1728B52AA6E4}">
                <adec:decorative xmlns:adec="http://schemas.microsoft.com/office/drawing/2017/decorative" val="1"/>
              </a:ext>
            </a:extLst>
          </p:cNvPr>
          <p:cNvSpPr/>
          <p:nvPr/>
        </p:nvSpPr>
        <p:spPr>
          <a:xfrm>
            <a:off x="7387467"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8" name="Rectangle 17">
            <a:extLst>
              <a:ext uri="{FF2B5EF4-FFF2-40B4-BE49-F238E27FC236}">
                <a16:creationId xmlns:a16="http://schemas.microsoft.com/office/drawing/2014/main" id="{AC91DAF1-3CB7-3482-5258-C01BC0B57C36}"/>
              </a:ext>
              <a:ext uri="{C183D7F6-B498-43B3-948B-1728B52AA6E4}">
                <adec:decorative xmlns:adec="http://schemas.microsoft.com/office/drawing/2017/decorative" val="1"/>
              </a:ext>
            </a:extLst>
          </p:cNvPr>
          <p:cNvSpPr/>
          <p:nvPr/>
        </p:nvSpPr>
        <p:spPr>
          <a:xfrm>
            <a:off x="104877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B5A7E1EC-873D-C85A-E966-4102C1BCEAA8}"/>
              </a:ext>
              <a:ext uri="{C183D7F6-B498-43B3-948B-1728B52AA6E4}">
                <adec:decorative xmlns:adec="http://schemas.microsoft.com/office/drawing/2017/decorative" val="1"/>
              </a:ext>
            </a:extLst>
          </p:cNvPr>
          <p:cNvSpPr/>
          <p:nvPr/>
        </p:nvSpPr>
        <p:spPr>
          <a:xfrm>
            <a:off x="12086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82EACED5-9DA6-73B7-A8B1-D501DA8C941D}"/>
              </a:ext>
              <a:ext uri="{C183D7F6-B498-43B3-948B-1728B52AA6E4}">
                <adec:decorative xmlns:adec="http://schemas.microsoft.com/office/drawing/2017/decorative" val="1"/>
              </a:ext>
            </a:extLst>
          </p:cNvPr>
          <p:cNvSpPr/>
          <p:nvPr/>
        </p:nvSpPr>
        <p:spPr>
          <a:xfrm>
            <a:off x="4420977"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1" name="Rectangle 20">
            <a:extLst>
              <a:ext uri="{FF2B5EF4-FFF2-40B4-BE49-F238E27FC236}">
                <a16:creationId xmlns:a16="http://schemas.microsoft.com/office/drawing/2014/main" id="{D34A9991-5C91-F7CD-2AE2-2295009E2DE1}"/>
              </a:ext>
              <a:ext uri="{C183D7F6-B498-43B3-948B-1728B52AA6E4}">
                <adec:decorative xmlns:adec="http://schemas.microsoft.com/office/drawing/2017/decorative" val="1"/>
              </a:ext>
            </a:extLst>
          </p:cNvPr>
          <p:cNvSpPr/>
          <p:nvPr/>
        </p:nvSpPr>
        <p:spPr>
          <a:xfrm>
            <a:off x="7510406"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2" name="Rectangle 21">
            <a:extLst>
              <a:ext uri="{FF2B5EF4-FFF2-40B4-BE49-F238E27FC236}">
                <a16:creationId xmlns:a16="http://schemas.microsoft.com/office/drawing/2014/main" id="{E8CBC2CC-8D5C-5AD3-9F93-2A1C07278C8E}"/>
              </a:ext>
              <a:ext uri="{C183D7F6-B498-43B3-948B-1728B52AA6E4}">
                <adec:decorative xmlns:adec="http://schemas.microsoft.com/office/drawing/2017/decorative" val="1"/>
              </a:ext>
            </a:extLst>
          </p:cNvPr>
          <p:cNvSpPr/>
          <p:nvPr/>
        </p:nvSpPr>
        <p:spPr>
          <a:xfrm>
            <a:off x="10621142"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Rectangle 22">
            <a:extLst>
              <a:ext uri="{FF2B5EF4-FFF2-40B4-BE49-F238E27FC236}">
                <a16:creationId xmlns:a16="http://schemas.microsoft.com/office/drawing/2014/main" id="{4AD445BF-FA22-2E8A-B815-F59513BA0BAB}"/>
              </a:ext>
              <a:ext uri="{C183D7F6-B498-43B3-948B-1728B52AA6E4}">
                <adec:decorative xmlns:adec="http://schemas.microsoft.com/office/drawing/2017/decorative" val="1"/>
              </a:ext>
            </a:extLst>
          </p:cNvPr>
          <p:cNvSpPr/>
          <p:nvPr/>
        </p:nvSpPr>
        <p:spPr>
          <a:xfrm>
            <a:off x="1331548"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3" name="First Paragraph">
            <a:extLst>
              <a:ext uri="{FF2B5EF4-FFF2-40B4-BE49-F238E27FC236}">
                <a16:creationId xmlns:a16="http://schemas.microsoft.com/office/drawing/2014/main" id="{A13160FA-F48A-0CAA-CBB2-15377511AE9D}"/>
              </a:ext>
            </a:extLst>
          </p:cNvPr>
          <p:cNvSpPr>
            <a:spLocks noGrp="1"/>
          </p:cNvSpPr>
          <p:nvPr>
            <p:ph type="body" sz="quarter" idx="15" hasCustomPrompt="1"/>
          </p:nvPr>
        </p:nvSpPr>
        <p:spPr>
          <a:xfrm>
            <a:off x="1502063" y="4617615"/>
            <a:ext cx="11654747" cy="1456615"/>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lang="en-US" sz="1680" b="0" i="0" smtClean="0">
                <a:effectLst/>
              </a:defRPr>
            </a:lvl1pPr>
            <a:lvl2pPr marL="274309" indent="0">
              <a:buNone/>
              <a:defRPr/>
            </a:lvl2pPr>
          </a:lstStyle>
          <a:p>
            <a:pPr marL="9523" marR="0" lvl="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14360969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p:cSld name="Metrics Spotlight w Takeawa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D3E7450-9618-13D8-E1FE-A2E371DA1537}"/>
              </a:ext>
              <a:ext uri="{C183D7F6-B498-43B3-948B-1728B52AA6E4}">
                <adec:decorative xmlns:adec="http://schemas.microsoft.com/office/drawing/2017/decorative" val="1"/>
              </a:ext>
            </a:extLst>
          </p:cNvPr>
          <p:cNvSpPr/>
          <p:nvPr/>
        </p:nvSpPr>
        <p:spPr>
          <a:xfrm>
            <a:off x="441959" y="2112645"/>
            <a:ext cx="13750290" cy="496089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420D353F-D318-9CD3-8125-F51CD531B183}"/>
              </a:ext>
              <a:ext uri="{C183D7F6-B498-43B3-948B-1728B52AA6E4}">
                <adec:decorative xmlns:adec="http://schemas.microsoft.com/office/drawing/2017/decorative" val="1"/>
              </a:ext>
            </a:extLst>
          </p:cNvPr>
          <p:cNvSpPr/>
          <p:nvPr/>
        </p:nvSpPr>
        <p:spPr>
          <a:xfrm>
            <a:off x="605513" y="2277238"/>
            <a:ext cx="13419377" cy="455137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7" name="Rectangle 16">
            <a:extLst>
              <a:ext uri="{FF2B5EF4-FFF2-40B4-BE49-F238E27FC236}">
                <a16:creationId xmlns:a16="http://schemas.microsoft.com/office/drawing/2014/main" id="{2B73CBBD-EC90-12EA-A909-C22CADA25381}"/>
              </a:ext>
              <a:ext uri="{C183D7F6-B498-43B3-948B-1728B52AA6E4}">
                <adec:decorative xmlns:adec="http://schemas.microsoft.com/office/drawing/2017/decorative" val="1"/>
              </a:ext>
            </a:extLst>
          </p:cNvPr>
          <p:cNvSpPr/>
          <p:nvPr/>
        </p:nvSpPr>
        <p:spPr>
          <a:xfrm>
            <a:off x="4298038"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8" name="Rectangle 17">
            <a:extLst>
              <a:ext uri="{FF2B5EF4-FFF2-40B4-BE49-F238E27FC236}">
                <a16:creationId xmlns:a16="http://schemas.microsoft.com/office/drawing/2014/main" id="{48FD8880-64EA-1C74-2D8D-68B87E59FC2A}"/>
              </a:ext>
              <a:ext uri="{C183D7F6-B498-43B3-948B-1728B52AA6E4}">
                <adec:decorative xmlns:adec="http://schemas.microsoft.com/office/drawing/2017/decorative" val="1"/>
              </a:ext>
            </a:extLst>
          </p:cNvPr>
          <p:cNvSpPr/>
          <p:nvPr/>
        </p:nvSpPr>
        <p:spPr>
          <a:xfrm>
            <a:off x="7387467"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02AB59DD-45AC-5B5B-FC94-5491473E4A38}"/>
              </a:ext>
              <a:ext uri="{C183D7F6-B498-43B3-948B-1728B52AA6E4}">
                <adec:decorative xmlns:adec="http://schemas.microsoft.com/office/drawing/2017/decorative" val="1"/>
              </a:ext>
            </a:extLst>
          </p:cNvPr>
          <p:cNvSpPr/>
          <p:nvPr/>
        </p:nvSpPr>
        <p:spPr>
          <a:xfrm>
            <a:off x="10487710"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B40315B7-5AB8-6798-C70F-D8EAEC704198}"/>
              </a:ext>
              <a:ext uri="{C183D7F6-B498-43B3-948B-1728B52AA6E4}">
                <adec:decorative xmlns:adec="http://schemas.microsoft.com/office/drawing/2017/decorative" val="1"/>
              </a:ext>
            </a:extLst>
          </p:cNvPr>
          <p:cNvSpPr/>
          <p:nvPr/>
        </p:nvSpPr>
        <p:spPr>
          <a:xfrm>
            <a:off x="1208610"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2" name="Rectangle 21">
            <a:extLst>
              <a:ext uri="{FF2B5EF4-FFF2-40B4-BE49-F238E27FC236}">
                <a16:creationId xmlns:a16="http://schemas.microsoft.com/office/drawing/2014/main" id="{30AE2B1A-F3EB-CEEB-F57E-B5C4BA4E6F11}"/>
              </a:ext>
              <a:ext uri="{C183D7F6-B498-43B3-948B-1728B52AA6E4}">
                <adec:decorative xmlns:adec="http://schemas.microsoft.com/office/drawing/2017/decorative" val="1"/>
              </a:ext>
            </a:extLst>
          </p:cNvPr>
          <p:cNvSpPr/>
          <p:nvPr/>
        </p:nvSpPr>
        <p:spPr>
          <a:xfrm>
            <a:off x="4420977"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Rectangle 22">
            <a:extLst>
              <a:ext uri="{FF2B5EF4-FFF2-40B4-BE49-F238E27FC236}">
                <a16:creationId xmlns:a16="http://schemas.microsoft.com/office/drawing/2014/main" id="{6A56C354-379E-FE66-48C5-25BBA41DB9C9}"/>
              </a:ext>
              <a:ext uri="{C183D7F6-B498-43B3-948B-1728B52AA6E4}">
                <adec:decorative xmlns:adec="http://schemas.microsoft.com/office/drawing/2017/decorative" val="1"/>
              </a:ext>
            </a:extLst>
          </p:cNvPr>
          <p:cNvSpPr/>
          <p:nvPr/>
        </p:nvSpPr>
        <p:spPr>
          <a:xfrm>
            <a:off x="7510406"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4" name="Rectangle 23">
            <a:extLst>
              <a:ext uri="{FF2B5EF4-FFF2-40B4-BE49-F238E27FC236}">
                <a16:creationId xmlns:a16="http://schemas.microsoft.com/office/drawing/2014/main" id="{55AAF616-F682-722E-989D-23F23CDFC45F}"/>
              </a:ext>
              <a:ext uri="{C183D7F6-B498-43B3-948B-1728B52AA6E4}">
                <adec:decorative xmlns:adec="http://schemas.microsoft.com/office/drawing/2017/decorative" val="1"/>
              </a:ext>
            </a:extLst>
          </p:cNvPr>
          <p:cNvSpPr/>
          <p:nvPr/>
        </p:nvSpPr>
        <p:spPr>
          <a:xfrm>
            <a:off x="10621142"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5" name="Rectangle 24">
            <a:extLst>
              <a:ext uri="{FF2B5EF4-FFF2-40B4-BE49-F238E27FC236}">
                <a16:creationId xmlns:a16="http://schemas.microsoft.com/office/drawing/2014/main" id="{4DEDD67A-FE1B-DA43-6450-E15455A4DFD8}"/>
              </a:ext>
              <a:ext uri="{C183D7F6-B498-43B3-948B-1728B52AA6E4}">
                <adec:decorative xmlns:adec="http://schemas.microsoft.com/office/drawing/2017/decorative" val="1"/>
              </a:ext>
            </a:extLst>
          </p:cNvPr>
          <p:cNvSpPr/>
          <p:nvPr/>
        </p:nvSpPr>
        <p:spPr>
          <a:xfrm>
            <a:off x="1331548"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2" name="Main Takeaway">
            <a:extLst>
              <a:ext uri="{FF2B5EF4-FFF2-40B4-BE49-F238E27FC236}">
                <a16:creationId xmlns:a16="http://schemas.microsoft.com/office/drawing/2014/main" id="{ED3A5661-5CA7-A250-AD2A-49484E922CFC}"/>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4" name="Subtitle">
            <a:extLst>
              <a:ext uri="{FF2B5EF4-FFF2-40B4-BE49-F238E27FC236}">
                <a16:creationId xmlns:a16="http://schemas.microsoft.com/office/drawing/2014/main" id="{13701F87-0810-6685-575D-EED05ECC516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411332963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Venn Diagram">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9CFB1BD-7892-39A1-D9D2-14DF9FD9013C}"/>
              </a:ext>
              <a:ext uri="{C183D7F6-B498-43B3-948B-1728B52AA6E4}">
                <adec:decorative xmlns:adec="http://schemas.microsoft.com/office/drawing/2017/decorative" val="1"/>
              </a:ext>
            </a:extLst>
          </p:cNvPr>
          <p:cNvGrpSpPr/>
          <p:nvPr/>
        </p:nvGrpSpPr>
        <p:grpSpPr>
          <a:xfrm>
            <a:off x="821485" y="2011680"/>
            <a:ext cx="12987430" cy="4642692"/>
            <a:chOff x="621791" y="2112999"/>
            <a:chExt cx="13382031" cy="4753521"/>
          </a:xfrm>
        </p:grpSpPr>
        <p:sp>
          <p:nvSpPr>
            <p:cNvPr id="7" name="Rectangle 6">
              <a:extLst>
                <a:ext uri="{FF2B5EF4-FFF2-40B4-BE49-F238E27FC236}">
                  <a16:creationId xmlns:a16="http://schemas.microsoft.com/office/drawing/2014/main" id="{8775ED07-051C-B172-DA6E-56418794E826}"/>
                </a:ext>
              </a:extLst>
            </p:cNvPr>
            <p:cNvSpPr/>
            <p:nvPr/>
          </p:nvSpPr>
          <p:spPr>
            <a:xfrm rot="10800000">
              <a:off x="5225582" y="2112999"/>
              <a:ext cx="8778240" cy="4452275"/>
            </a:xfrm>
            <a:prstGeom prst="rect">
              <a:avLst/>
            </a:prstGeom>
            <a:gradFill flip="none" rotWithShape="1">
              <a:gsLst>
                <a:gs pos="100000">
                  <a:schemeClr val="accent4">
                    <a:alpha val="0"/>
                  </a:schemeClr>
                </a:gs>
                <a:gs pos="52000">
                  <a:schemeClr val="accent4">
                    <a:alpha val="50000"/>
                  </a:schemeClr>
                </a:gs>
                <a:gs pos="0">
                  <a:schemeClr val="accent4"/>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880" b="1">
                <a:latin typeface="Work Sans SemiBold" pitchFamily="2" charset="77"/>
              </a:endParaRPr>
            </a:p>
          </p:txBody>
        </p:sp>
        <p:sp>
          <p:nvSpPr>
            <p:cNvPr id="14" name="Rectangle 13">
              <a:extLst>
                <a:ext uri="{FF2B5EF4-FFF2-40B4-BE49-F238E27FC236}">
                  <a16:creationId xmlns:a16="http://schemas.microsoft.com/office/drawing/2014/main" id="{E7659025-BEC7-5895-119C-EDCC940FCB97}"/>
                </a:ext>
              </a:extLst>
            </p:cNvPr>
            <p:cNvSpPr/>
            <p:nvPr/>
          </p:nvSpPr>
          <p:spPr>
            <a:xfrm>
              <a:off x="621791" y="2385032"/>
              <a:ext cx="8778240" cy="4481488"/>
            </a:xfrm>
            <a:prstGeom prst="rect">
              <a:avLst/>
            </a:prstGeom>
            <a:gradFill>
              <a:gsLst>
                <a:gs pos="48000">
                  <a:schemeClr val="accent1">
                    <a:alpha val="70000"/>
                  </a:schemeClr>
                </a:gs>
                <a:gs pos="0">
                  <a:schemeClr val="accent1">
                    <a:alpha val="0"/>
                  </a:schemeClr>
                </a:gs>
                <a:gs pos="80000">
                  <a:schemeClr val="accent1">
                    <a:alpha val="70000"/>
                  </a:schemeClr>
                </a:gs>
              </a:gsLst>
              <a:lin ang="18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880" b="1">
                <a:latin typeface="Work Sans SemiBold" pitchFamily="2" charset="77"/>
              </a:endParaRPr>
            </a:p>
          </p:txBody>
        </p:sp>
        <p:sp>
          <p:nvSpPr>
            <p:cNvPr id="18" name="Rectangle 17">
              <a:extLst>
                <a:ext uri="{FF2B5EF4-FFF2-40B4-BE49-F238E27FC236}">
                  <a16:creationId xmlns:a16="http://schemas.microsoft.com/office/drawing/2014/main" id="{8410803F-EC12-7ACA-AF1B-C9C06C972D53}"/>
                </a:ext>
              </a:extLst>
            </p:cNvPr>
            <p:cNvSpPr/>
            <p:nvPr/>
          </p:nvSpPr>
          <p:spPr>
            <a:xfrm>
              <a:off x="5230368" y="2385032"/>
              <a:ext cx="4169664" cy="4183092"/>
            </a:xfrm>
            <a:prstGeom prst="rect">
              <a:avLst/>
            </a:prstGeom>
            <a:gradFill>
              <a:gsLst>
                <a:gs pos="50000">
                  <a:schemeClr val="bg1">
                    <a:lumMod val="80000"/>
                    <a:lumOff val="20000"/>
                  </a:schemeClr>
                </a:gs>
                <a:gs pos="100000">
                  <a:schemeClr val="bg1"/>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592"/>
            </a:p>
          </p:txBody>
        </p:sp>
        <p:sp>
          <p:nvSpPr>
            <p:cNvPr id="19" name="Half Frame 18">
              <a:extLst>
                <a:ext uri="{FF2B5EF4-FFF2-40B4-BE49-F238E27FC236}">
                  <a16:creationId xmlns:a16="http://schemas.microsoft.com/office/drawing/2014/main" id="{191CE017-6979-FADF-7C56-6EA7853CF39F}"/>
                </a:ext>
              </a:extLst>
            </p:cNvPr>
            <p:cNvSpPr/>
            <p:nvPr/>
          </p:nvSpPr>
          <p:spPr>
            <a:xfrm rot="5400000">
              <a:off x="5481418" y="2356569"/>
              <a:ext cx="3881489" cy="3938407"/>
            </a:xfrm>
            <a:prstGeom prst="halfFrame">
              <a:avLst>
                <a:gd name="adj1" fmla="val 1130"/>
                <a:gd name="adj2" fmla="val 1388"/>
              </a:avLst>
            </a:prstGeom>
            <a:gradFill>
              <a:gsLst>
                <a:gs pos="44000">
                  <a:schemeClr val="tx1">
                    <a:alpha val="0"/>
                  </a:schemeClr>
                </a:gs>
                <a:gs pos="0">
                  <a:schemeClr val="tx1"/>
                </a:gs>
              </a:gsLst>
              <a:lin ang="2700000" scaled="0"/>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592"/>
            </a:p>
          </p:txBody>
        </p:sp>
        <p:sp>
          <p:nvSpPr>
            <p:cNvPr id="20" name="Half Frame 19">
              <a:extLst>
                <a:ext uri="{FF2B5EF4-FFF2-40B4-BE49-F238E27FC236}">
                  <a16:creationId xmlns:a16="http://schemas.microsoft.com/office/drawing/2014/main" id="{1B0AA01A-1B3A-E900-0CBE-1967473025A7}"/>
                </a:ext>
              </a:extLst>
            </p:cNvPr>
            <p:cNvSpPr/>
            <p:nvPr/>
          </p:nvSpPr>
          <p:spPr>
            <a:xfrm rot="16200000">
              <a:off x="5254042" y="2658178"/>
              <a:ext cx="3881485" cy="3938404"/>
            </a:xfrm>
            <a:prstGeom prst="halfFrame">
              <a:avLst>
                <a:gd name="adj1" fmla="val 1130"/>
                <a:gd name="adj2" fmla="val 1388"/>
              </a:avLst>
            </a:prstGeom>
            <a:gradFill>
              <a:gsLst>
                <a:gs pos="44000">
                  <a:schemeClr val="tx1">
                    <a:alpha val="0"/>
                  </a:schemeClr>
                </a:gs>
                <a:gs pos="0">
                  <a:schemeClr val="tx1"/>
                </a:gs>
              </a:gsLst>
              <a:lin ang="2700000" scaled="0"/>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592"/>
            </a:p>
          </p:txBody>
        </p:sp>
      </p:grpSp>
      <p:sp>
        <p:nvSpPr>
          <p:cNvPr id="15" name="Footer Placeholder">
            <a:extLst>
              <a:ext uri="{FF2B5EF4-FFF2-40B4-BE49-F238E27FC236}">
                <a16:creationId xmlns:a16="http://schemas.microsoft.com/office/drawing/2014/main" id="{478834AF-F447-1135-2A69-A582E90E7C51}"/>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7" name="Slide Number">
            <a:extLst>
              <a:ext uri="{FF2B5EF4-FFF2-40B4-BE49-F238E27FC236}">
                <a16:creationId xmlns:a16="http://schemas.microsoft.com/office/drawing/2014/main" id="{6F8868F0-CA18-9C99-351F-63A3B9AEC29A}"/>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1" name="First Concept">
            <a:extLst>
              <a:ext uri="{FF2B5EF4-FFF2-40B4-BE49-F238E27FC236}">
                <a16:creationId xmlns:a16="http://schemas.microsoft.com/office/drawing/2014/main" id="{0CC1AA82-CB08-E2B3-DCE8-47D91F556F25}"/>
              </a:ext>
            </a:extLst>
          </p:cNvPr>
          <p:cNvSpPr>
            <a:spLocks noGrp="1"/>
          </p:cNvSpPr>
          <p:nvPr>
            <p:ph type="body" sz="quarter" idx="14" hasCustomPrompt="1"/>
          </p:nvPr>
        </p:nvSpPr>
        <p:spPr>
          <a:xfrm>
            <a:off x="1320179"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latin typeface="+mj-lt"/>
              </a:defRPr>
            </a:lvl1pPr>
          </a:lstStyle>
          <a:p>
            <a:pPr lvl="0"/>
            <a:r>
              <a:rPr lang="en-US"/>
              <a:t>Content about </a:t>
            </a:r>
            <a:br>
              <a:rPr lang="en-US"/>
            </a:br>
            <a:r>
              <a:rPr lang="en-US"/>
              <a:t>first concept</a:t>
            </a:r>
          </a:p>
        </p:txBody>
      </p:sp>
      <p:sp>
        <p:nvSpPr>
          <p:cNvPr id="12" name="Second Concept">
            <a:extLst>
              <a:ext uri="{FF2B5EF4-FFF2-40B4-BE49-F238E27FC236}">
                <a16:creationId xmlns:a16="http://schemas.microsoft.com/office/drawing/2014/main" id="{055D44D1-9127-B6B1-20D5-989E88F94940}"/>
              </a:ext>
            </a:extLst>
          </p:cNvPr>
          <p:cNvSpPr>
            <a:spLocks noGrp="1"/>
          </p:cNvSpPr>
          <p:nvPr>
            <p:ph type="body" sz="quarter" idx="15" hasCustomPrompt="1"/>
          </p:nvPr>
        </p:nvSpPr>
        <p:spPr>
          <a:xfrm>
            <a:off x="9768098"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latin typeface="+mj-lt"/>
              </a:defRPr>
            </a:lvl1pPr>
          </a:lstStyle>
          <a:p>
            <a:pPr lvl="0"/>
            <a:r>
              <a:rPr lang="en-US"/>
              <a:t>Content about Second concept</a:t>
            </a:r>
          </a:p>
        </p:txBody>
      </p:sp>
      <p:sp>
        <p:nvSpPr>
          <p:cNvPr id="13" name="Third Concept">
            <a:extLst>
              <a:ext uri="{FF2B5EF4-FFF2-40B4-BE49-F238E27FC236}">
                <a16:creationId xmlns:a16="http://schemas.microsoft.com/office/drawing/2014/main" id="{B4FE6FF6-2CB5-1490-607F-FA222C997BC3}"/>
              </a:ext>
            </a:extLst>
          </p:cNvPr>
          <p:cNvSpPr>
            <a:spLocks noGrp="1"/>
          </p:cNvSpPr>
          <p:nvPr>
            <p:ph type="body" sz="quarter" idx="16" hasCustomPrompt="1"/>
          </p:nvPr>
        </p:nvSpPr>
        <p:spPr>
          <a:xfrm>
            <a:off x="5567758"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Content about how we bring these two things together</a:t>
            </a:r>
          </a:p>
        </p:txBody>
      </p:sp>
    </p:spTree>
    <p:extLst>
      <p:ext uri="{BB962C8B-B14F-4D97-AF65-F5344CB8AC3E}">
        <p14:creationId xmlns:p14="http://schemas.microsoft.com/office/powerpoint/2010/main" val="34096539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4 Box Grid with Icon Placehol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C21A9A-7087-EDD8-F989-44C6AAED572B}"/>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7CACAC6B-DB91-829C-6D7C-0FFAB2CC6038}"/>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8" name="Rectangle 7">
            <a:extLst>
              <a:ext uri="{FF2B5EF4-FFF2-40B4-BE49-F238E27FC236}">
                <a16:creationId xmlns:a16="http://schemas.microsoft.com/office/drawing/2014/main" id="{E62B6927-A73E-90DE-50C0-0787856F5871}"/>
              </a:ext>
              <a:ext uri="{C183D7F6-B498-43B3-948B-1728B52AA6E4}">
                <adec:decorative xmlns:adec="http://schemas.microsoft.com/office/drawing/2017/decorative" val="1"/>
              </a:ext>
            </a:extLst>
          </p:cNvPr>
          <p:cNvSpPr/>
          <p:nvPr/>
        </p:nvSpPr>
        <p:spPr>
          <a:xfrm>
            <a:off x="1007013" y="2190072"/>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2" name="Rectangle 21">
            <a:extLst>
              <a:ext uri="{FF2B5EF4-FFF2-40B4-BE49-F238E27FC236}">
                <a16:creationId xmlns:a16="http://schemas.microsoft.com/office/drawing/2014/main" id="{073B2906-13B0-6D49-8954-41E7DAEF46DB}"/>
              </a:ext>
              <a:ext uri="{C183D7F6-B498-43B3-948B-1728B52AA6E4}">
                <adec:decorative xmlns:adec="http://schemas.microsoft.com/office/drawing/2017/decorative" val="1"/>
              </a:ext>
            </a:extLst>
          </p:cNvPr>
          <p:cNvSpPr/>
          <p:nvPr/>
        </p:nvSpPr>
        <p:spPr>
          <a:xfrm>
            <a:off x="7578894" y="4349236"/>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C742FE98-E251-D3E3-590A-AD4F0C837181}"/>
              </a:ext>
              <a:ext uri="{C183D7F6-B498-43B3-948B-1728B52AA6E4}">
                <adec:decorative xmlns:adec="http://schemas.microsoft.com/office/drawing/2017/decorative" val="1"/>
              </a:ext>
            </a:extLst>
          </p:cNvPr>
          <p:cNvSpPr/>
          <p:nvPr/>
        </p:nvSpPr>
        <p:spPr>
          <a:xfrm>
            <a:off x="7578894" y="2190072"/>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9" name="Rectangle 8">
            <a:extLst>
              <a:ext uri="{FF2B5EF4-FFF2-40B4-BE49-F238E27FC236}">
                <a16:creationId xmlns:a16="http://schemas.microsoft.com/office/drawing/2014/main" id="{C19B3178-0ABC-163B-C316-8525A494E738}"/>
              </a:ext>
              <a:ext uri="{C183D7F6-B498-43B3-948B-1728B52AA6E4}">
                <adec:decorative xmlns:adec="http://schemas.microsoft.com/office/drawing/2017/decorative" val="1"/>
              </a:ext>
            </a:extLst>
          </p:cNvPr>
          <p:cNvSpPr/>
          <p:nvPr/>
        </p:nvSpPr>
        <p:spPr>
          <a:xfrm>
            <a:off x="1007013" y="4349236"/>
            <a:ext cx="1291399" cy="1148588"/>
          </a:xfrm>
          <a:prstGeom prst="rect">
            <a:avLst/>
          </a:prstGeom>
          <a:gradFill>
            <a:gsLst>
              <a:gs pos="0">
                <a:schemeClr val="bg1">
                  <a:alpha val="70000"/>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6" name="Footer Placeholder">
            <a:extLst>
              <a:ext uri="{FF2B5EF4-FFF2-40B4-BE49-F238E27FC236}">
                <a16:creationId xmlns:a16="http://schemas.microsoft.com/office/drawing/2014/main" id="{317C6F2E-BCC7-1595-D982-3E770E18DC2A}"/>
              </a:ext>
              <a:ext uri="{C183D7F6-B498-43B3-948B-1728B52AA6E4}">
                <adec:decorative xmlns:adec="http://schemas.microsoft.com/office/drawing/2017/decorative" val="1"/>
              </a:ext>
            </a:extLst>
          </p:cNvPr>
          <p:cNvSpPr>
            <a:spLocks noGrp="1"/>
          </p:cNvSpPr>
          <p:nvPr>
            <p:ph type="ftr" sz="quarter" idx="26"/>
          </p:nvPr>
        </p:nvSpPr>
        <p:spPr>
          <a:xfrm>
            <a:off x="777240" y="7627622"/>
            <a:ext cx="9875520" cy="438150"/>
          </a:xfrm>
        </p:spPr>
        <p:txBody>
          <a:bodyPr/>
          <a:lstStyle>
            <a:lvl1pPr>
              <a:defRPr>
                <a:solidFill>
                  <a:schemeClr val="accent1"/>
                </a:solidFill>
              </a:defRPr>
            </a:lvl1pPr>
          </a:lstStyle>
          <a:p>
            <a:endParaRPr lang="en-US"/>
          </a:p>
        </p:txBody>
      </p:sp>
      <p:sp>
        <p:nvSpPr>
          <p:cNvPr id="28" name="Slide Number">
            <a:extLst>
              <a:ext uri="{FF2B5EF4-FFF2-40B4-BE49-F238E27FC236}">
                <a16:creationId xmlns:a16="http://schemas.microsoft.com/office/drawing/2014/main" id="{0315E28F-8D6B-F19A-AEF7-73CE7C831D77}"/>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0" name="First Header">
            <a:extLst>
              <a:ext uri="{FF2B5EF4-FFF2-40B4-BE49-F238E27FC236}">
                <a16:creationId xmlns:a16="http://schemas.microsoft.com/office/drawing/2014/main" id="{A051E4DB-6097-E83E-FB74-A483D2B850D7}"/>
              </a:ext>
            </a:extLst>
          </p:cNvPr>
          <p:cNvSpPr>
            <a:spLocks noGrp="1"/>
          </p:cNvSpPr>
          <p:nvPr>
            <p:ph type="body" idx="14" hasCustomPrompt="1"/>
          </p:nvPr>
        </p:nvSpPr>
        <p:spPr>
          <a:xfrm>
            <a:off x="2505384" y="2194560"/>
            <a:ext cx="4535498" cy="365760"/>
          </a:xfrm>
          <a:prstGeom prst="rect">
            <a:avLst/>
          </a:prstGeom>
        </p:spPr>
        <p:txBody>
          <a:bodyPr anchor="b">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SECTION HEADER</a:t>
            </a:r>
          </a:p>
        </p:txBody>
      </p:sp>
      <p:sp>
        <p:nvSpPr>
          <p:cNvPr id="12" name="First Paragraph">
            <a:extLst>
              <a:ext uri="{FF2B5EF4-FFF2-40B4-BE49-F238E27FC236}">
                <a16:creationId xmlns:a16="http://schemas.microsoft.com/office/drawing/2014/main" id="{3D3DDAE5-1904-16D1-1B29-FB67F93E7AE5}"/>
              </a:ext>
            </a:extLst>
          </p:cNvPr>
          <p:cNvSpPr>
            <a:spLocks noGrp="1"/>
          </p:cNvSpPr>
          <p:nvPr>
            <p:ph type="body" sz="quarter" idx="15" hasCustomPrompt="1"/>
          </p:nvPr>
        </p:nvSpPr>
        <p:spPr>
          <a:xfrm>
            <a:off x="2505383" y="2638421"/>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0" name="Second Header">
            <a:extLst>
              <a:ext uri="{FF2B5EF4-FFF2-40B4-BE49-F238E27FC236}">
                <a16:creationId xmlns:a16="http://schemas.microsoft.com/office/drawing/2014/main" id="{1DF47C7F-F9B1-C93A-77E7-FBB26138B1F3}"/>
              </a:ext>
            </a:extLst>
          </p:cNvPr>
          <p:cNvSpPr>
            <a:spLocks noGrp="1"/>
          </p:cNvSpPr>
          <p:nvPr>
            <p:ph type="body" idx="22" hasCustomPrompt="1"/>
          </p:nvPr>
        </p:nvSpPr>
        <p:spPr>
          <a:xfrm>
            <a:off x="9077266" y="2194560"/>
            <a:ext cx="4535498" cy="365760"/>
          </a:xfrm>
          <a:prstGeom prst="rect">
            <a:avLst/>
          </a:prstGeom>
        </p:spPr>
        <p:txBody>
          <a:bodyPr anchor="b">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SECTION HEADER</a:t>
            </a:r>
          </a:p>
        </p:txBody>
      </p:sp>
      <p:sp>
        <p:nvSpPr>
          <p:cNvPr id="21" name="Second Paragraph">
            <a:extLst>
              <a:ext uri="{FF2B5EF4-FFF2-40B4-BE49-F238E27FC236}">
                <a16:creationId xmlns:a16="http://schemas.microsoft.com/office/drawing/2014/main" id="{FDBBEF38-5575-DEF1-CD06-C84F7D094860}"/>
              </a:ext>
            </a:extLst>
          </p:cNvPr>
          <p:cNvSpPr>
            <a:spLocks noGrp="1"/>
          </p:cNvSpPr>
          <p:nvPr>
            <p:ph type="body" sz="quarter" idx="23" hasCustomPrompt="1"/>
          </p:nvPr>
        </p:nvSpPr>
        <p:spPr>
          <a:xfrm>
            <a:off x="9077265" y="2638421"/>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Third Header">
            <a:extLst>
              <a:ext uri="{FF2B5EF4-FFF2-40B4-BE49-F238E27FC236}">
                <a16:creationId xmlns:a16="http://schemas.microsoft.com/office/drawing/2014/main" id="{DFB177D8-619D-1CF8-E928-4BCC09F7C6CC}"/>
              </a:ext>
            </a:extLst>
          </p:cNvPr>
          <p:cNvSpPr>
            <a:spLocks noGrp="1"/>
          </p:cNvSpPr>
          <p:nvPr>
            <p:ph type="body" idx="20" hasCustomPrompt="1"/>
          </p:nvPr>
        </p:nvSpPr>
        <p:spPr>
          <a:xfrm>
            <a:off x="2505384" y="4353725"/>
            <a:ext cx="453549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18" name="Third Paragraph">
            <a:extLst>
              <a:ext uri="{FF2B5EF4-FFF2-40B4-BE49-F238E27FC236}">
                <a16:creationId xmlns:a16="http://schemas.microsoft.com/office/drawing/2014/main" id="{3F6118B4-EA3B-1FA9-C5AB-E707DF49C4BF}"/>
              </a:ext>
            </a:extLst>
          </p:cNvPr>
          <p:cNvSpPr>
            <a:spLocks noGrp="1"/>
          </p:cNvSpPr>
          <p:nvPr>
            <p:ph type="body" sz="quarter" idx="21" hasCustomPrompt="1"/>
          </p:nvPr>
        </p:nvSpPr>
        <p:spPr>
          <a:xfrm>
            <a:off x="2505383" y="4797586"/>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3" name="Fourth Header">
            <a:extLst>
              <a:ext uri="{FF2B5EF4-FFF2-40B4-BE49-F238E27FC236}">
                <a16:creationId xmlns:a16="http://schemas.microsoft.com/office/drawing/2014/main" id="{18A3ACCC-D050-46E5-1CA5-FDE5C5C94546}"/>
              </a:ext>
            </a:extLst>
          </p:cNvPr>
          <p:cNvSpPr>
            <a:spLocks noGrp="1"/>
          </p:cNvSpPr>
          <p:nvPr>
            <p:ph type="body" idx="24" hasCustomPrompt="1"/>
          </p:nvPr>
        </p:nvSpPr>
        <p:spPr>
          <a:xfrm>
            <a:off x="9077266" y="4353725"/>
            <a:ext cx="4535498" cy="365760"/>
          </a:xfrm>
          <a:prstGeom prst="rect">
            <a:avLst/>
          </a:prstGeom>
        </p:spPr>
        <p:txBody>
          <a:bodyPr anchor="b">
            <a:no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SECTION HEADER</a:t>
            </a:r>
          </a:p>
        </p:txBody>
      </p:sp>
      <p:sp>
        <p:nvSpPr>
          <p:cNvPr id="24" name="Fourth Paragraph">
            <a:extLst>
              <a:ext uri="{FF2B5EF4-FFF2-40B4-BE49-F238E27FC236}">
                <a16:creationId xmlns:a16="http://schemas.microsoft.com/office/drawing/2014/main" id="{BBF38D60-34B0-F447-0A02-45BA2CF96C5E}"/>
              </a:ext>
            </a:extLst>
          </p:cNvPr>
          <p:cNvSpPr>
            <a:spLocks noGrp="1"/>
          </p:cNvSpPr>
          <p:nvPr>
            <p:ph type="body" sz="quarter" idx="25" hasCustomPrompt="1"/>
          </p:nvPr>
        </p:nvSpPr>
        <p:spPr>
          <a:xfrm>
            <a:off x="9077265" y="4797586"/>
            <a:ext cx="4535498" cy="1476378"/>
          </a:xfrm>
          <a:prstGeom prst="rect">
            <a:avLst/>
          </a:prstGeom>
        </p:spPr>
        <p:txBody>
          <a:bodyPr>
            <a:noAutofit/>
          </a:bodyPr>
          <a:lstStyle>
            <a:lvl1pPr marL="9523" indent="0">
              <a:buNone/>
              <a:defRPr lang="en-US" sz="1680" b="0" i="0" smtClean="0">
                <a:effectLs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4" name="ArcBest Icon">
            <a:extLst>
              <a:ext uri="{FF2B5EF4-FFF2-40B4-BE49-F238E27FC236}">
                <a16:creationId xmlns:a16="http://schemas.microsoft.com/office/drawing/2014/main" id="{00B64D9F-0B31-CFF1-3E79-1414C0BA47D5}"/>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127844498"/>
      </p:ext>
    </p:extLst>
  </p:cSld>
  <p:clrMapOvr>
    <a:masterClrMapping/>
  </p:clrMapOvr>
  <p:hf sldNum="0" hdr="0" ftr="0" dt="0"/>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p:cSld name="Blank Roadmap">
    <p:spTree>
      <p:nvGrpSpPr>
        <p:cNvPr id="1" name=""/>
        <p:cNvGrpSpPr/>
        <p:nvPr/>
      </p:nvGrpSpPr>
      <p:grpSpPr>
        <a:xfrm>
          <a:off x="0" y="0"/>
          <a:ext cx="0" cy="0"/>
          <a:chOff x="0" y="0"/>
          <a:chExt cx="0" cy="0"/>
        </a:xfrm>
      </p:grpSpPr>
      <p:sp>
        <p:nvSpPr>
          <p:cNvPr id="47" name="Footer Placeholder">
            <a:extLst>
              <a:ext uri="{FF2B5EF4-FFF2-40B4-BE49-F238E27FC236}">
                <a16:creationId xmlns:a16="http://schemas.microsoft.com/office/drawing/2014/main" id="{37764E84-A83E-2BD6-2A7A-48C0B753B925}"/>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9" name="Slide Number">
            <a:extLst>
              <a:ext uri="{FF2B5EF4-FFF2-40B4-BE49-F238E27FC236}">
                <a16:creationId xmlns:a16="http://schemas.microsoft.com/office/drawing/2014/main" id="{DCE71AB9-63F0-2292-2BF5-CBC20E59CDC9}"/>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grpSp>
        <p:nvGrpSpPr>
          <p:cNvPr id="4" name="Group 3">
            <a:extLst>
              <a:ext uri="{FF2B5EF4-FFF2-40B4-BE49-F238E27FC236}">
                <a16:creationId xmlns:a16="http://schemas.microsoft.com/office/drawing/2014/main" id="{9D1E3839-14A3-FF31-5576-AEFA11AEBA3C}"/>
              </a:ext>
            </a:extLst>
          </p:cNvPr>
          <p:cNvGrpSpPr/>
          <p:nvPr/>
        </p:nvGrpSpPr>
        <p:grpSpPr>
          <a:xfrm>
            <a:off x="-157861" y="2729359"/>
            <a:ext cx="15000726" cy="3669311"/>
            <a:chOff x="-131551" y="2274465"/>
            <a:chExt cx="12500605" cy="3057759"/>
          </a:xfrm>
        </p:grpSpPr>
        <p:sp>
          <p:nvSpPr>
            <p:cNvPr id="3" name="Freeform: Shape 3">
              <a:extLst>
                <a:ext uri="{FF2B5EF4-FFF2-40B4-BE49-F238E27FC236}">
                  <a16:creationId xmlns:a16="http://schemas.microsoft.com/office/drawing/2014/main" id="{8A26EA35-83F7-FBD0-62CF-5FB6D6252534}"/>
                </a:ext>
              </a:extLst>
            </p:cNvPr>
            <p:cNvSpPr/>
            <p:nvPr/>
          </p:nvSpPr>
          <p:spPr>
            <a:xfrm rot="21261706">
              <a:off x="-131551" y="2274465"/>
              <a:ext cx="12500605" cy="3057759"/>
            </a:xfrm>
            <a:custGeom>
              <a:avLst/>
              <a:gdLst>
                <a:gd name="connsiteX0" fmla="*/ 0 w 14717110"/>
                <a:gd name="connsiteY0" fmla="*/ 3011317 h 3609385"/>
                <a:gd name="connsiteX1" fmla="*/ 2057400 w 14717110"/>
                <a:gd name="connsiteY1" fmla="*/ 3539462 h 3609385"/>
                <a:gd name="connsiteX2" fmla="*/ 4240924 w 14717110"/>
                <a:gd name="connsiteY2" fmla="*/ 1631834 h 3609385"/>
                <a:gd name="connsiteX3" fmla="*/ 6377151 w 14717110"/>
                <a:gd name="connsiteY3" fmla="*/ 2404345 h 3609385"/>
                <a:gd name="connsiteX4" fmla="*/ 8521262 w 14717110"/>
                <a:gd name="connsiteY4" fmla="*/ 1757959 h 3609385"/>
                <a:gd name="connsiteX5" fmla="*/ 10870324 w 14717110"/>
                <a:gd name="connsiteY5" fmla="*/ 2309752 h 3609385"/>
                <a:gd name="connsiteX6" fmla="*/ 12888310 w 14717110"/>
                <a:gd name="connsiteY6" fmla="*/ 149876 h 3609385"/>
                <a:gd name="connsiteX7" fmla="*/ 14717110 w 14717110"/>
                <a:gd name="connsiteY7" fmla="*/ 181407 h 3609385"/>
                <a:gd name="connsiteX0" fmla="*/ 0 w 14820500"/>
                <a:gd name="connsiteY0" fmla="*/ 2929480 h 3596025"/>
                <a:gd name="connsiteX1" fmla="*/ 2160790 w 14820500"/>
                <a:gd name="connsiteY1" fmla="*/ 3539462 h 3596025"/>
                <a:gd name="connsiteX2" fmla="*/ 4344314 w 14820500"/>
                <a:gd name="connsiteY2" fmla="*/ 1631834 h 3596025"/>
                <a:gd name="connsiteX3" fmla="*/ 6480541 w 14820500"/>
                <a:gd name="connsiteY3" fmla="*/ 2404345 h 3596025"/>
                <a:gd name="connsiteX4" fmla="*/ 8624652 w 14820500"/>
                <a:gd name="connsiteY4" fmla="*/ 1757959 h 3596025"/>
                <a:gd name="connsiteX5" fmla="*/ 10973714 w 14820500"/>
                <a:gd name="connsiteY5" fmla="*/ 2309752 h 3596025"/>
                <a:gd name="connsiteX6" fmla="*/ 12991700 w 14820500"/>
                <a:gd name="connsiteY6" fmla="*/ 149876 h 3596025"/>
                <a:gd name="connsiteX7" fmla="*/ 14820500 w 14820500"/>
                <a:gd name="connsiteY7" fmla="*/ 181407 h 3596025"/>
                <a:gd name="connsiteX0" fmla="*/ 0 w 14820500"/>
                <a:gd name="connsiteY0" fmla="*/ 2929480 h 3607191"/>
                <a:gd name="connsiteX1" fmla="*/ 2160790 w 14820500"/>
                <a:gd name="connsiteY1" fmla="*/ 3539462 h 3607191"/>
                <a:gd name="connsiteX2" fmla="*/ 4344314 w 14820500"/>
                <a:gd name="connsiteY2" fmla="*/ 1631834 h 3607191"/>
                <a:gd name="connsiteX3" fmla="*/ 6480541 w 14820500"/>
                <a:gd name="connsiteY3" fmla="*/ 2404345 h 3607191"/>
                <a:gd name="connsiteX4" fmla="*/ 8624652 w 14820500"/>
                <a:gd name="connsiteY4" fmla="*/ 1757959 h 3607191"/>
                <a:gd name="connsiteX5" fmla="*/ 10973714 w 14820500"/>
                <a:gd name="connsiteY5" fmla="*/ 2309752 h 3607191"/>
                <a:gd name="connsiteX6" fmla="*/ 12991700 w 14820500"/>
                <a:gd name="connsiteY6" fmla="*/ 149876 h 3607191"/>
                <a:gd name="connsiteX7" fmla="*/ 14820500 w 14820500"/>
                <a:gd name="connsiteY7" fmla="*/ 181407 h 3607191"/>
                <a:gd name="connsiteX0" fmla="*/ 0 w 14886699"/>
                <a:gd name="connsiteY0" fmla="*/ 2984104 h 3618009"/>
                <a:gd name="connsiteX1" fmla="*/ 2226989 w 14886699"/>
                <a:gd name="connsiteY1" fmla="*/ 3539462 h 3618009"/>
                <a:gd name="connsiteX2" fmla="*/ 4410513 w 14886699"/>
                <a:gd name="connsiteY2" fmla="*/ 1631834 h 3618009"/>
                <a:gd name="connsiteX3" fmla="*/ 6546740 w 14886699"/>
                <a:gd name="connsiteY3" fmla="*/ 2404345 h 3618009"/>
                <a:gd name="connsiteX4" fmla="*/ 8690851 w 14886699"/>
                <a:gd name="connsiteY4" fmla="*/ 1757959 h 3618009"/>
                <a:gd name="connsiteX5" fmla="*/ 11039913 w 14886699"/>
                <a:gd name="connsiteY5" fmla="*/ 2309752 h 3618009"/>
                <a:gd name="connsiteX6" fmla="*/ 13057899 w 14886699"/>
                <a:gd name="connsiteY6" fmla="*/ 149876 h 3618009"/>
                <a:gd name="connsiteX7" fmla="*/ 14886699 w 14886699"/>
                <a:gd name="connsiteY7" fmla="*/ 181407 h 3618009"/>
                <a:gd name="connsiteX0" fmla="*/ 0 w 14921844"/>
                <a:gd name="connsiteY0" fmla="*/ 2929528 h 3607199"/>
                <a:gd name="connsiteX1" fmla="*/ 2262134 w 14921844"/>
                <a:gd name="connsiteY1" fmla="*/ 3539462 h 3607199"/>
                <a:gd name="connsiteX2" fmla="*/ 4445658 w 14921844"/>
                <a:gd name="connsiteY2" fmla="*/ 1631834 h 3607199"/>
                <a:gd name="connsiteX3" fmla="*/ 6581885 w 14921844"/>
                <a:gd name="connsiteY3" fmla="*/ 2404345 h 3607199"/>
                <a:gd name="connsiteX4" fmla="*/ 8725996 w 14921844"/>
                <a:gd name="connsiteY4" fmla="*/ 1757959 h 3607199"/>
                <a:gd name="connsiteX5" fmla="*/ 11075058 w 14921844"/>
                <a:gd name="connsiteY5" fmla="*/ 2309752 h 3607199"/>
                <a:gd name="connsiteX6" fmla="*/ 13093044 w 14921844"/>
                <a:gd name="connsiteY6" fmla="*/ 149876 h 3607199"/>
                <a:gd name="connsiteX7" fmla="*/ 14921844 w 14921844"/>
                <a:gd name="connsiteY7" fmla="*/ 181407 h 3607199"/>
                <a:gd name="connsiteX0" fmla="*/ 0 w 14937918"/>
                <a:gd name="connsiteY0" fmla="*/ 2887075 h 3599783"/>
                <a:gd name="connsiteX1" fmla="*/ 2278208 w 14937918"/>
                <a:gd name="connsiteY1" fmla="*/ 3539462 h 3599783"/>
                <a:gd name="connsiteX2" fmla="*/ 4461732 w 14937918"/>
                <a:gd name="connsiteY2" fmla="*/ 1631834 h 3599783"/>
                <a:gd name="connsiteX3" fmla="*/ 6597959 w 14937918"/>
                <a:gd name="connsiteY3" fmla="*/ 2404345 h 3599783"/>
                <a:gd name="connsiteX4" fmla="*/ 8742070 w 14937918"/>
                <a:gd name="connsiteY4" fmla="*/ 1757959 h 3599783"/>
                <a:gd name="connsiteX5" fmla="*/ 11091132 w 14937918"/>
                <a:gd name="connsiteY5" fmla="*/ 2309752 h 3599783"/>
                <a:gd name="connsiteX6" fmla="*/ 13109118 w 14937918"/>
                <a:gd name="connsiteY6" fmla="*/ 149876 h 3599783"/>
                <a:gd name="connsiteX7" fmla="*/ 14937918 w 14937918"/>
                <a:gd name="connsiteY7" fmla="*/ 181407 h 3599783"/>
                <a:gd name="connsiteX0" fmla="*/ 0 w 15123581"/>
                <a:gd name="connsiteY0" fmla="*/ 2872307 h 3585015"/>
                <a:gd name="connsiteX1" fmla="*/ 2278208 w 15123581"/>
                <a:gd name="connsiteY1" fmla="*/ 3524694 h 3585015"/>
                <a:gd name="connsiteX2" fmla="*/ 4461732 w 15123581"/>
                <a:gd name="connsiteY2" fmla="*/ 1617066 h 3585015"/>
                <a:gd name="connsiteX3" fmla="*/ 6597959 w 15123581"/>
                <a:gd name="connsiteY3" fmla="*/ 2389577 h 3585015"/>
                <a:gd name="connsiteX4" fmla="*/ 8742070 w 15123581"/>
                <a:gd name="connsiteY4" fmla="*/ 1743191 h 3585015"/>
                <a:gd name="connsiteX5" fmla="*/ 11091132 w 15123581"/>
                <a:gd name="connsiteY5" fmla="*/ 2294984 h 3585015"/>
                <a:gd name="connsiteX6" fmla="*/ 13109118 w 15123581"/>
                <a:gd name="connsiteY6" fmla="*/ 135108 h 3585015"/>
                <a:gd name="connsiteX7" fmla="*/ 15123581 w 15123581"/>
                <a:gd name="connsiteY7" fmla="*/ 236306 h 3585015"/>
                <a:gd name="connsiteX0" fmla="*/ 0 w 15067367"/>
                <a:gd name="connsiteY0" fmla="*/ 2881818 h 3594526"/>
                <a:gd name="connsiteX1" fmla="*/ 2278208 w 15067367"/>
                <a:gd name="connsiteY1" fmla="*/ 3534205 h 3594526"/>
                <a:gd name="connsiteX2" fmla="*/ 4461732 w 15067367"/>
                <a:gd name="connsiteY2" fmla="*/ 1626577 h 3594526"/>
                <a:gd name="connsiteX3" fmla="*/ 6597959 w 15067367"/>
                <a:gd name="connsiteY3" fmla="*/ 2399088 h 3594526"/>
                <a:gd name="connsiteX4" fmla="*/ 8742070 w 15067367"/>
                <a:gd name="connsiteY4" fmla="*/ 1752702 h 3594526"/>
                <a:gd name="connsiteX5" fmla="*/ 11091132 w 15067367"/>
                <a:gd name="connsiteY5" fmla="*/ 2304495 h 3594526"/>
                <a:gd name="connsiteX6" fmla="*/ 13109118 w 15067367"/>
                <a:gd name="connsiteY6" fmla="*/ 144619 h 3594526"/>
                <a:gd name="connsiteX7" fmla="*/ 15067367 w 15067367"/>
                <a:gd name="connsiteY7" fmla="*/ 199341 h 3594526"/>
                <a:gd name="csX0" fmla="*/ 0 w 15067367"/>
                <a:gd name="csY0" fmla="*/ 2881818 h 3559215"/>
                <a:gd name="csX1" fmla="*/ 2278208 w 15067367"/>
                <a:gd name="csY1" fmla="*/ 3534205 h 3559215"/>
                <a:gd name="csX2" fmla="*/ 4461732 w 15067367"/>
                <a:gd name="csY2" fmla="*/ 1626577 h 3559215"/>
                <a:gd name="csX3" fmla="*/ 6597959 w 15067367"/>
                <a:gd name="csY3" fmla="*/ 2399088 h 3559215"/>
                <a:gd name="csX4" fmla="*/ 8742070 w 15067367"/>
                <a:gd name="csY4" fmla="*/ 1752702 h 3559215"/>
                <a:gd name="csX5" fmla="*/ 11091132 w 15067367"/>
                <a:gd name="csY5" fmla="*/ 2304495 h 3559215"/>
                <a:gd name="csX6" fmla="*/ 13109118 w 15067367"/>
                <a:gd name="csY6" fmla="*/ 144619 h 3559215"/>
                <a:gd name="csX7" fmla="*/ 15067367 w 15067367"/>
                <a:gd name="csY7" fmla="*/ 199341 h 3559215"/>
                <a:gd name="csX0" fmla="*/ 0 w 15067367"/>
                <a:gd name="csY0" fmla="*/ 2881818 h 3565635"/>
                <a:gd name="csX1" fmla="*/ 2278208 w 15067367"/>
                <a:gd name="csY1" fmla="*/ 3534205 h 3565635"/>
                <a:gd name="csX2" fmla="*/ 4461732 w 15067367"/>
                <a:gd name="csY2" fmla="*/ 1626577 h 3565635"/>
                <a:gd name="csX3" fmla="*/ 6597959 w 15067367"/>
                <a:gd name="csY3" fmla="*/ 2399088 h 3565635"/>
                <a:gd name="csX4" fmla="*/ 8742070 w 15067367"/>
                <a:gd name="csY4" fmla="*/ 1752702 h 3565635"/>
                <a:gd name="csX5" fmla="*/ 11091132 w 15067367"/>
                <a:gd name="csY5" fmla="*/ 2304495 h 3565635"/>
                <a:gd name="csX6" fmla="*/ 13109118 w 15067367"/>
                <a:gd name="csY6" fmla="*/ 144619 h 3565635"/>
                <a:gd name="csX7" fmla="*/ 15067367 w 15067367"/>
                <a:gd name="csY7" fmla="*/ 199341 h 3565635"/>
                <a:gd name="csX0" fmla="*/ 0 w 15067367"/>
                <a:gd name="csY0" fmla="*/ 2881818 h 3573806"/>
                <a:gd name="csX1" fmla="*/ 2278208 w 15067367"/>
                <a:gd name="csY1" fmla="*/ 3534205 h 3573806"/>
                <a:gd name="csX2" fmla="*/ 4461732 w 15067367"/>
                <a:gd name="csY2" fmla="*/ 1626577 h 3573806"/>
                <a:gd name="csX3" fmla="*/ 6597959 w 15067367"/>
                <a:gd name="csY3" fmla="*/ 2399088 h 3573806"/>
                <a:gd name="csX4" fmla="*/ 8742070 w 15067367"/>
                <a:gd name="csY4" fmla="*/ 1752702 h 3573806"/>
                <a:gd name="csX5" fmla="*/ 11091132 w 15067367"/>
                <a:gd name="csY5" fmla="*/ 2304495 h 3573806"/>
                <a:gd name="csX6" fmla="*/ 13109118 w 15067367"/>
                <a:gd name="csY6" fmla="*/ 144619 h 3573806"/>
                <a:gd name="csX7" fmla="*/ 15067367 w 15067367"/>
                <a:gd name="csY7" fmla="*/ 199341 h 3573806"/>
                <a:gd name="csX0" fmla="*/ 0 w 15067367"/>
                <a:gd name="csY0" fmla="*/ 2881818 h 3570616"/>
                <a:gd name="csX1" fmla="*/ 2278208 w 15067367"/>
                <a:gd name="csY1" fmla="*/ 3534205 h 3570616"/>
                <a:gd name="csX2" fmla="*/ 4461732 w 15067367"/>
                <a:gd name="csY2" fmla="*/ 1626577 h 3570616"/>
                <a:gd name="csX3" fmla="*/ 6597959 w 15067367"/>
                <a:gd name="csY3" fmla="*/ 2399088 h 3570616"/>
                <a:gd name="csX4" fmla="*/ 8742070 w 15067367"/>
                <a:gd name="csY4" fmla="*/ 1752702 h 3570616"/>
                <a:gd name="csX5" fmla="*/ 11091132 w 15067367"/>
                <a:gd name="csY5" fmla="*/ 2304495 h 3570616"/>
                <a:gd name="csX6" fmla="*/ 13109118 w 15067367"/>
                <a:gd name="csY6" fmla="*/ 144619 h 3570616"/>
                <a:gd name="csX7" fmla="*/ 15067367 w 15067367"/>
                <a:gd name="csY7" fmla="*/ 199341 h 3570616"/>
                <a:gd name="csX0" fmla="*/ 0 w 14938252"/>
                <a:gd name="csY0" fmla="*/ 2951872 h 3577162"/>
                <a:gd name="csX1" fmla="*/ 2149093 w 14938252"/>
                <a:gd name="csY1" fmla="*/ 3534205 h 3577162"/>
                <a:gd name="csX2" fmla="*/ 4332617 w 14938252"/>
                <a:gd name="csY2" fmla="*/ 1626577 h 3577162"/>
                <a:gd name="csX3" fmla="*/ 6468844 w 14938252"/>
                <a:gd name="csY3" fmla="*/ 2399088 h 3577162"/>
                <a:gd name="csX4" fmla="*/ 8612955 w 14938252"/>
                <a:gd name="csY4" fmla="*/ 1752702 h 3577162"/>
                <a:gd name="csX5" fmla="*/ 10962017 w 14938252"/>
                <a:gd name="csY5" fmla="*/ 2304495 h 3577162"/>
                <a:gd name="csX6" fmla="*/ 12980003 w 14938252"/>
                <a:gd name="csY6" fmla="*/ 144619 h 3577162"/>
                <a:gd name="csX7" fmla="*/ 14938252 w 14938252"/>
                <a:gd name="csY7" fmla="*/ 199341 h 3577162"/>
                <a:gd name="csX0" fmla="*/ 0 w 14987621"/>
                <a:gd name="csY0" fmla="*/ 2992610 h 3581441"/>
                <a:gd name="csX1" fmla="*/ 2198462 w 14987621"/>
                <a:gd name="csY1" fmla="*/ 3534205 h 3581441"/>
                <a:gd name="csX2" fmla="*/ 4381986 w 14987621"/>
                <a:gd name="csY2" fmla="*/ 1626577 h 3581441"/>
                <a:gd name="csX3" fmla="*/ 6518213 w 14987621"/>
                <a:gd name="csY3" fmla="*/ 2399088 h 3581441"/>
                <a:gd name="csX4" fmla="*/ 8662324 w 14987621"/>
                <a:gd name="csY4" fmla="*/ 1752702 h 3581441"/>
                <a:gd name="csX5" fmla="*/ 11011386 w 14987621"/>
                <a:gd name="csY5" fmla="*/ 2304495 h 3581441"/>
                <a:gd name="csX6" fmla="*/ 13029372 w 14987621"/>
                <a:gd name="csY6" fmla="*/ 144619 h 3581441"/>
                <a:gd name="csX7" fmla="*/ 14987621 w 14987621"/>
                <a:gd name="csY7" fmla="*/ 199341 h 3581441"/>
                <a:gd name="csX0" fmla="*/ 0 w 14841695"/>
                <a:gd name="csY0" fmla="*/ 2995883 h 3584714"/>
                <a:gd name="csX1" fmla="*/ 2198462 w 14841695"/>
                <a:gd name="csY1" fmla="*/ 3537478 h 3584714"/>
                <a:gd name="csX2" fmla="*/ 4381986 w 14841695"/>
                <a:gd name="csY2" fmla="*/ 1629850 h 3584714"/>
                <a:gd name="csX3" fmla="*/ 6518213 w 14841695"/>
                <a:gd name="csY3" fmla="*/ 2402361 h 3584714"/>
                <a:gd name="csX4" fmla="*/ 8662324 w 14841695"/>
                <a:gd name="csY4" fmla="*/ 1755975 h 3584714"/>
                <a:gd name="csX5" fmla="*/ 11011386 w 14841695"/>
                <a:gd name="csY5" fmla="*/ 2307768 h 3584714"/>
                <a:gd name="csX6" fmla="*/ 13029372 w 14841695"/>
                <a:gd name="csY6" fmla="*/ 147892 h 3584714"/>
                <a:gd name="csX7" fmla="*/ 14841695 w 14841695"/>
                <a:gd name="csY7" fmla="*/ 187982 h 3584714"/>
                <a:gd name="csX0" fmla="*/ 0 w 14874200"/>
                <a:gd name="csY0" fmla="*/ 3022684 h 3611515"/>
                <a:gd name="csX1" fmla="*/ 2198462 w 14874200"/>
                <a:gd name="csY1" fmla="*/ 3564279 h 3611515"/>
                <a:gd name="csX2" fmla="*/ 4381986 w 14874200"/>
                <a:gd name="csY2" fmla="*/ 1656651 h 3611515"/>
                <a:gd name="csX3" fmla="*/ 6518213 w 14874200"/>
                <a:gd name="csY3" fmla="*/ 2429162 h 3611515"/>
                <a:gd name="csX4" fmla="*/ 8662324 w 14874200"/>
                <a:gd name="csY4" fmla="*/ 1782776 h 3611515"/>
                <a:gd name="csX5" fmla="*/ 11011386 w 14874200"/>
                <a:gd name="csY5" fmla="*/ 2334569 h 3611515"/>
                <a:gd name="csX6" fmla="*/ 13029372 w 14874200"/>
                <a:gd name="csY6" fmla="*/ 174693 h 3611515"/>
                <a:gd name="csX7" fmla="*/ 14874200 w 14874200"/>
                <a:gd name="csY7" fmla="*/ 115248 h 3611515"/>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739554"/>
                <a:gd name="csY0" fmla="*/ 2995615 h 3584446"/>
                <a:gd name="csX1" fmla="*/ 2198462 w 14739554"/>
                <a:gd name="csY1" fmla="*/ 3537210 h 3584446"/>
                <a:gd name="csX2" fmla="*/ 4381986 w 14739554"/>
                <a:gd name="csY2" fmla="*/ 1629582 h 3584446"/>
                <a:gd name="csX3" fmla="*/ 6518213 w 14739554"/>
                <a:gd name="csY3" fmla="*/ 2402093 h 3584446"/>
                <a:gd name="csX4" fmla="*/ 8662324 w 14739554"/>
                <a:gd name="csY4" fmla="*/ 1755707 h 3584446"/>
                <a:gd name="csX5" fmla="*/ 11011386 w 14739554"/>
                <a:gd name="csY5" fmla="*/ 2307500 h 3584446"/>
                <a:gd name="csX6" fmla="*/ 13029372 w 14739554"/>
                <a:gd name="csY6" fmla="*/ 147624 h 3584446"/>
                <a:gd name="csX7" fmla="*/ 14739554 w 14739554"/>
                <a:gd name="csY7" fmla="*/ 188893 h 3584446"/>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607195"/>
                <a:gd name="csY0" fmla="*/ 2961728 h 3550559"/>
                <a:gd name="csX1" fmla="*/ 2198462 w 14607195"/>
                <a:gd name="csY1" fmla="*/ 3503323 h 3550559"/>
                <a:gd name="csX2" fmla="*/ 4381986 w 14607195"/>
                <a:gd name="csY2" fmla="*/ 1595695 h 3550559"/>
                <a:gd name="csX3" fmla="*/ 6518213 w 14607195"/>
                <a:gd name="csY3" fmla="*/ 2368206 h 3550559"/>
                <a:gd name="csX4" fmla="*/ 8662324 w 14607195"/>
                <a:gd name="csY4" fmla="*/ 1721820 h 3550559"/>
                <a:gd name="csX5" fmla="*/ 11011386 w 14607195"/>
                <a:gd name="csY5" fmla="*/ 2273613 h 3550559"/>
                <a:gd name="csX6" fmla="*/ 13029372 w 14607195"/>
                <a:gd name="csY6" fmla="*/ 113737 h 3550559"/>
                <a:gd name="csX7" fmla="*/ 14607196 w 14607195"/>
                <a:gd name="csY7" fmla="*/ 347324 h 3550559"/>
                <a:gd name="csX0" fmla="*/ 0 w 14764077"/>
                <a:gd name="csY0" fmla="*/ 3170563 h 3759394"/>
                <a:gd name="csX1" fmla="*/ 2198462 w 14764077"/>
                <a:gd name="csY1" fmla="*/ 3712158 h 3759394"/>
                <a:gd name="csX2" fmla="*/ 4381986 w 14764077"/>
                <a:gd name="csY2" fmla="*/ 1804530 h 3759394"/>
                <a:gd name="csX3" fmla="*/ 6518213 w 14764077"/>
                <a:gd name="csY3" fmla="*/ 2577041 h 3759394"/>
                <a:gd name="csX4" fmla="*/ 8662324 w 14764077"/>
                <a:gd name="csY4" fmla="*/ 1930655 h 3759394"/>
                <a:gd name="csX5" fmla="*/ 11011386 w 14764077"/>
                <a:gd name="csY5" fmla="*/ 2482448 h 3759394"/>
                <a:gd name="csX6" fmla="*/ 13029372 w 14764077"/>
                <a:gd name="csY6" fmla="*/ 322572 h 3759394"/>
                <a:gd name="csX7" fmla="*/ 14764077 w 14764077"/>
                <a:gd name="csY7" fmla="*/ 809 h 3759394"/>
                <a:gd name="csX0" fmla="*/ 0 w 14756367"/>
                <a:gd name="csY0" fmla="*/ 3009401 h 3598232"/>
                <a:gd name="csX1" fmla="*/ 2198462 w 14756367"/>
                <a:gd name="csY1" fmla="*/ 3550996 h 3598232"/>
                <a:gd name="csX2" fmla="*/ 4381986 w 14756367"/>
                <a:gd name="csY2" fmla="*/ 1643368 h 3598232"/>
                <a:gd name="csX3" fmla="*/ 6518213 w 14756367"/>
                <a:gd name="csY3" fmla="*/ 2415879 h 3598232"/>
                <a:gd name="csX4" fmla="*/ 8662324 w 14756367"/>
                <a:gd name="csY4" fmla="*/ 1769493 h 3598232"/>
                <a:gd name="csX5" fmla="*/ 11011386 w 14756367"/>
                <a:gd name="csY5" fmla="*/ 2321286 h 3598232"/>
                <a:gd name="csX6" fmla="*/ 13029372 w 14756367"/>
                <a:gd name="csY6" fmla="*/ 161410 h 3598232"/>
                <a:gd name="csX7" fmla="*/ 14756367 w 14756367"/>
                <a:gd name="csY7" fmla="*/ 147258 h 3598232"/>
                <a:gd name="csX0" fmla="*/ 0 w 14849465"/>
                <a:gd name="csY0" fmla="*/ 3058247 h 3647078"/>
                <a:gd name="csX1" fmla="*/ 2198462 w 14849465"/>
                <a:gd name="csY1" fmla="*/ 3599842 h 3647078"/>
                <a:gd name="csX2" fmla="*/ 4381986 w 14849465"/>
                <a:gd name="csY2" fmla="*/ 1692214 h 3647078"/>
                <a:gd name="csX3" fmla="*/ 6518213 w 14849465"/>
                <a:gd name="csY3" fmla="*/ 2464725 h 3647078"/>
                <a:gd name="csX4" fmla="*/ 8662324 w 14849465"/>
                <a:gd name="csY4" fmla="*/ 1818339 h 3647078"/>
                <a:gd name="csX5" fmla="*/ 11011386 w 14849465"/>
                <a:gd name="csY5" fmla="*/ 2370132 h 3647078"/>
                <a:gd name="csX6" fmla="*/ 13029372 w 14849465"/>
                <a:gd name="csY6" fmla="*/ 210256 h 3647078"/>
                <a:gd name="csX7" fmla="*/ 14849465 w 14849465"/>
                <a:gd name="csY7" fmla="*/ 56957 h 3647078"/>
                <a:gd name="csX0" fmla="*/ 0 w 14888726"/>
                <a:gd name="csY0" fmla="*/ 3085193 h 3674024"/>
                <a:gd name="csX1" fmla="*/ 2198462 w 14888726"/>
                <a:gd name="csY1" fmla="*/ 3626788 h 3674024"/>
                <a:gd name="csX2" fmla="*/ 4381986 w 14888726"/>
                <a:gd name="csY2" fmla="*/ 1719160 h 3674024"/>
                <a:gd name="csX3" fmla="*/ 6518213 w 14888726"/>
                <a:gd name="csY3" fmla="*/ 2491671 h 3674024"/>
                <a:gd name="csX4" fmla="*/ 8662324 w 14888726"/>
                <a:gd name="csY4" fmla="*/ 1845285 h 3674024"/>
                <a:gd name="csX5" fmla="*/ 11011386 w 14888726"/>
                <a:gd name="csY5" fmla="*/ 2397078 h 3674024"/>
                <a:gd name="csX6" fmla="*/ 13029372 w 14888726"/>
                <a:gd name="csY6" fmla="*/ 237202 h 3674024"/>
                <a:gd name="csX7" fmla="*/ 14888726 w 14888726"/>
                <a:gd name="csY7" fmla="*/ 30733 h 3674024"/>
                <a:gd name="csX0" fmla="*/ 0 w 14930274"/>
                <a:gd name="csY0" fmla="*/ 3065122 h 3653953"/>
                <a:gd name="csX1" fmla="*/ 2198462 w 14930274"/>
                <a:gd name="csY1" fmla="*/ 3606717 h 3653953"/>
                <a:gd name="csX2" fmla="*/ 4381986 w 14930274"/>
                <a:gd name="csY2" fmla="*/ 1699089 h 3653953"/>
                <a:gd name="csX3" fmla="*/ 6518213 w 14930274"/>
                <a:gd name="csY3" fmla="*/ 2471600 h 3653953"/>
                <a:gd name="csX4" fmla="*/ 8662324 w 14930274"/>
                <a:gd name="csY4" fmla="*/ 1825214 h 3653953"/>
                <a:gd name="csX5" fmla="*/ 11011386 w 14930274"/>
                <a:gd name="csY5" fmla="*/ 2377007 h 3653953"/>
                <a:gd name="csX6" fmla="*/ 13029372 w 14930274"/>
                <a:gd name="csY6" fmla="*/ 217131 h 3653953"/>
                <a:gd name="csX7" fmla="*/ 14930274 w 14930274"/>
                <a:gd name="csY7" fmla="*/ 49092 h 3653953"/>
                <a:gd name="csX0" fmla="*/ 0 w 14944850"/>
                <a:gd name="csY0" fmla="*/ 3082043 h 3670874"/>
                <a:gd name="csX1" fmla="*/ 2198462 w 14944850"/>
                <a:gd name="csY1" fmla="*/ 3623638 h 3670874"/>
                <a:gd name="csX2" fmla="*/ 4381986 w 14944850"/>
                <a:gd name="csY2" fmla="*/ 1716010 h 3670874"/>
                <a:gd name="csX3" fmla="*/ 6518213 w 14944850"/>
                <a:gd name="csY3" fmla="*/ 2488521 h 3670874"/>
                <a:gd name="csX4" fmla="*/ 8662324 w 14944850"/>
                <a:gd name="csY4" fmla="*/ 1842135 h 3670874"/>
                <a:gd name="csX5" fmla="*/ 11011386 w 14944850"/>
                <a:gd name="csY5" fmla="*/ 2393928 h 3670874"/>
                <a:gd name="csX6" fmla="*/ 13029372 w 14944850"/>
                <a:gd name="csY6" fmla="*/ 234052 h 3670874"/>
                <a:gd name="csX7" fmla="*/ 14944850 w 14944850"/>
                <a:gd name="csY7" fmla="*/ 33209 h 3670874"/>
                <a:gd name="csX0" fmla="*/ 0 w 14944850"/>
                <a:gd name="csY0" fmla="*/ 3082043 h 3672895"/>
                <a:gd name="csX1" fmla="*/ 2198462 w 14944850"/>
                <a:gd name="csY1" fmla="*/ 3623638 h 3672895"/>
                <a:gd name="csX2" fmla="*/ 4381986 w 14944850"/>
                <a:gd name="csY2" fmla="*/ 1716010 h 3672895"/>
                <a:gd name="csX3" fmla="*/ 6518213 w 14944850"/>
                <a:gd name="csY3" fmla="*/ 2488521 h 3672895"/>
                <a:gd name="csX4" fmla="*/ 8662324 w 14944850"/>
                <a:gd name="csY4" fmla="*/ 1842135 h 3672895"/>
                <a:gd name="csX5" fmla="*/ 11011386 w 14944850"/>
                <a:gd name="csY5" fmla="*/ 2393928 h 3672895"/>
                <a:gd name="csX6" fmla="*/ 13029372 w 14944850"/>
                <a:gd name="csY6" fmla="*/ 234052 h 3672895"/>
                <a:gd name="csX7" fmla="*/ 14944850 w 14944850"/>
                <a:gd name="csY7" fmla="*/ 33209 h 3672895"/>
                <a:gd name="csX0" fmla="*/ 0 w 14944850"/>
                <a:gd name="csY0" fmla="*/ 3082043 h 3671663"/>
                <a:gd name="csX1" fmla="*/ 2198462 w 14944850"/>
                <a:gd name="csY1" fmla="*/ 3623638 h 3671663"/>
                <a:gd name="csX2" fmla="*/ 4381986 w 14944850"/>
                <a:gd name="csY2" fmla="*/ 1716010 h 3671663"/>
                <a:gd name="csX3" fmla="*/ 6518213 w 14944850"/>
                <a:gd name="csY3" fmla="*/ 2488521 h 3671663"/>
                <a:gd name="csX4" fmla="*/ 8662324 w 14944850"/>
                <a:gd name="csY4" fmla="*/ 1842135 h 3671663"/>
                <a:gd name="csX5" fmla="*/ 11011386 w 14944850"/>
                <a:gd name="csY5" fmla="*/ 2393928 h 3671663"/>
                <a:gd name="csX6" fmla="*/ 13029372 w 14944850"/>
                <a:gd name="csY6" fmla="*/ 234052 h 3671663"/>
                <a:gd name="csX7" fmla="*/ 14944850 w 14944850"/>
                <a:gd name="csY7" fmla="*/ 33209 h 3671663"/>
                <a:gd name="csX0" fmla="*/ 0 w 14960347"/>
                <a:gd name="csY0" fmla="*/ 3083317 h 3672937"/>
                <a:gd name="csX1" fmla="*/ 2198462 w 14960347"/>
                <a:gd name="csY1" fmla="*/ 3624912 h 3672937"/>
                <a:gd name="csX2" fmla="*/ 4381986 w 14960347"/>
                <a:gd name="csY2" fmla="*/ 1717284 h 3672937"/>
                <a:gd name="csX3" fmla="*/ 6518213 w 14960347"/>
                <a:gd name="csY3" fmla="*/ 2489795 h 3672937"/>
                <a:gd name="csX4" fmla="*/ 8662324 w 14960347"/>
                <a:gd name="csY4" fmla="*/ 1843409 h 3672937"/>
                <a:gd name="csX5" fmla="*/ 11011386 w 14960347"/>
                <a:gd name="csY5" fmla="*/ 2395202 h 3672937"/>
                <a:gd name="csX6" fmla="*/ 13029372 w 14960347"/>
                <a:gd name="csY6" fmla="*/ 235326 h 3672937"/>
                <a:gd name="csX7" fmla="*/ 14960346 w 14960347"/>
                <a:gd name="csY7" fmla="*/ 32191 h 3672937"/>
                <a:gd name="csX0" fmla="*/ 0 w 14698295"/>
                <a:gd name="csY0" fmla="*/ 3181515 h 3771135"/>
                <a:gd name="csX1" fmla="*/ 2198462 w 14698295"/>
                <a:gd name="csY1" fmla="*/ 3723110 h 3771135"/>
                <a:gd name="csX2" fmla="*/ 4381986 w 14698295"/>
                <a:gd name="csY2" fmla="*/ 1815482 h 3771135"/>
                <a:gd name="csX3" fmla="*/ 6518213 w 14698295"/>
                <a:gd name="csY3" fmla="*/ 2587993 h 3771135"/>
                <a:gd name="csX4" fmla="*/ 8662324 w 14698295"/>
                <a:gd name="csY4" fmla="*/ 1941607 h 3771135"/>
                <a:gd name="csX5" fmla="*/ 11011386 w 14698295"/>
                <a:gd name="csY5" fmla="*/ 2493400 h 3771135"/>
                <a:gd name="csX6" fmla="*/ 13029372 w 14698295"/>
                <a:gd name="csY6" fmla="*/ 333524 h 3771135"/>
                <a:gd name="csX7" fmla="*/ 14698296 w 14698295"/>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821031"/>
                <a:gd name="csY0" fmla="*/ 3207973 h 3797593"/>
                <a:gd name="csX1" fmla="*/ 2198462 w 14821031"/>
                <a:gd name="csY1" fmla="*/ 3749568 h 3797593"/>
                <a:gd name="csX2" fmla="*/ 4381986 w 14821031"/>
                <a:gd name="csY2" fmla="*/ 1841940 h 3797593"/>
                <a:gd name="csX3" fmla="*/ 6518213 w 14821031"/>
                <a:gd name="csY3" fmla="*/ 2614451 h 3797593"/>
                <a:gd name="csX4" fmla="*/ 8662324 w 14821031"/>
                <a:gd name="csY4" fmla="*/ 1968065 h 3797593"/>
                <a:gd name="csX5" fmla="*/ 11011386 w 14821031"/>
                <a:gd name="csY5" fmla="*/ 2519858 h 3797593"/>
                <a:gd name="csX6" fmla="*/ 13029372 w 14821031"/>
                <a:gd name="csY6" fmla="*/ 359982 h 3797593"/>
                <a:gd name="csX7" fmla="*/ 14698296 w 14821031"/>
                <a:gd name="csY7" fmla="*/ 26707 h 3797593"/>
                <a:gd name="csX8" fmla="*/ 14695186 w 14821031"/>
                <a:gd name="csY8" fmla="*/ 19982 h 3797593"/>
                <a:gd name="csX0" fmla="*/ 0 w 14870644"/>
                <a:gd name="csY0" fmla="*/ 3281758 h 3871378"/>
                <a:gd name="csX1" fmla="*/ 2198462 w 14870644"/>
                <a:gd name="csY1" fmla="*/ 3823353 h 3871378"/>
                <a:gd name="csX2" fmla="*/ 4381986 w 14870644"/>
                <a:gd name="csY2" fmla="*/ 1915725 h 3871378"/>
                <a:gd name="csX3" fmla="*/ 6518213 w 14870644"/>
                <a:gd name="csY3" fmla="*/ 2688236 h 3871378"/>
                <a:gd name="csX4" fmla="*/ 8662324 w 14870644"/>
                <a:gd name="csY4" fmla="*/ 2041850 h 3871378"/>
                <a:gd name="csX5" fmla="*/ 11011386 w 14870644"/>
                <a:gd name="csY5" fmla="*/ 2593643 h 3871378"/>
                <a:gd name="csX6" fmla="*/ 13029372 w 14870644"/>
                <a:gd name="csY6" fmla="*/ 433767 h 3871378"/>
                <a:gd name="csX7" fmla="*/ 14698296 w 14870644"/>
                <a:gd name="csY7" fmla="*/ 100492 h 3871378"/>
                <a:gd name="csX8" fmla="*/ 14834263 w 14870644"/>
                <a:gd name="csY8" fmla="*/ 0 h 3871378"/>
                <a:gd name="csX0" fmla="*/ 0 w 14866136"/>
                <a:gd name="csY0" fmla="*/ 3195599 h 3785219"/>
                <a:gd name="csX1" fmla="*/ 2198462 w 14866136"/>
                <a:gd name="csY1" fmla="*/ 3737194 h 3785219"/>
                <a:gd name="csX2" fmla="*/ 4381986 w 14866136"/>
                <a:gd name="csY2" fmla="*/ 1829566 h 3785219"/>
                <a:gd name="csX3" fmla="*/ 6518213 w 14866136"/>
                <a:gd name="csY3" fmla="*/ 2602077 h 3785219"/>
                <a:gd name="csX4" fmla="*/ 8662324 w 14866136"/>
                <a:gd name="csY4" fmla="*/ 1955691 h 3785219"/>
                <a:gd name="csX5" fmla="*/ 11011386 w 14866136"/>
                <a:gd name="csY5" fmla="*/ 2507484 h 3785219"/>
                <a:gd name="csX6" fmla="*/ 13029372 w 14866136"/>
                <a:gd name="csY6" fmla="*/ 347608 h 3785219"/>
                <a:gd name="csX7" fmla="*/ 14698296 w 14866136"/>
                <a:gd name="csY7" fmla="*/ 14333 h 3785219"/>
                <a:gd name="csX8" fmla="*/ 14824893 w 14866136"/>
                <a:gd name="csY8" fmla="*/ 86010 h 3785219"/>
                <a:gd name="csX0" fmla="*/ 0 w 14842535"/>
                <a:gd name="csY0" fmla="*/ 3325149 h 3914769"/>
                <a:gd name="csX1" fmla="*/ 2198462 w 14842535"/>
                <a:gd name="csY1" fmla="*/ 3866744 h 3914769"/>
                <a:gd name="csX2" fmla="*/ 4381986 w 14842535"/>
                <a:gd name="csY2" fmla="*/ 1959116 h 3914769"/>
                <a:gd name="csX3" fmla="*/ 6518213 w 14842535"/>
                <a:gd name="csY3" fmla="*/ 2731627 h 3914769"/>
                <a:gd name="csX4" fmla="*/ 8662324 w 14842535"/>
                <a:gd name="csY4" fmla="*/ 2085241 h 3914769"/>
                <a:gd name="csX5" fmla="*/ 11011386 w 14842535"/>
                <a:gd name="csY5" fmla="*/ 2637034 h 3914769"/>
                <a:gd name="csX6" fmla="*/ 13029372 w 14842535"/>
                <a:gd name="csY6" fmla="*/ 477158 h 3914769"/>
                <a:gd name="csX7" fmla="*/ 14646818 w 14842535"/>
                <a:gd name="csY7" fmla="*/ 7928 h 3914769"/>
                <a:gd name="csX8" fmla="*/ 14824893 w 14842535"/>
                <a:gd name="csY8" fmla="*/ 215560 h 3914769"/>
                <a:gd name="csX0" fmla="*/ 0 w 14824895"/>
                <a:gd name="csY0" fmla="*/ 3403681 h 3993301"/>
                <a:gd name="csX1" fmla="*/ 2198462 w 14824895"/>
                <a:gd name="csY1" fmla="*/ 3945276 h 3993301"/>
                <a:gd name="csX2" fmla="*/ 4381986 w 14824895"/>
                <a:gd name="csY2" fmla="*/ 2037648 h 3993301"/>
                <a:gd name="csX3" fmla="*/ 6518213 w 14824895"/>
                <a:gd name="csY3" fmla="*/ 2810159 h 3993301"/>
                <a:gd name="csX4" fmla="*/ 8662324 w 14824895"/>
                <a:gd name="csY4" fmla="*/ 2163773 h 3993301"/>
                <a:gd name="csX5" fmla="*/ 11011386 w 14824895"/>
                <a:gd name="csY5" fmla="*/ 2715566 h 3993301"/>
                <a:gd name="csX6" fmla="*/ 13029372 w 14824895"/>
                <a:gd name="csY6" fmla="*/ 555690 h 3993301"/>
                <a:gd name="csX7" fmla="*/ 14646818 w 14824895"/>
                <a:gd name="csY7" fmla="*/ 86460 h 3993301"/>
                <a:gd name="csX8" fmla="*/ 14824893 w 14824895"/>
                <a:gd name="csY8" fmla="*/ 294092 h 3993301"/>
                <a:gd name="csX0" fmla="*/ 0 w 14646818"/>
                <a:gd name="csY0" fmla="*/ 3317221 h 3906841"/>
                <a:gd name="csX1" fmla="*/ 2198462 w 14646818"/>
                <a:gd name="csY1" fmla="*/ 3858816 h 3906841"/>
                <a:gd name="csX2" fmla="*/ 4381986 w 14646818"/>
                <a:gd name="csY2" fmla="*/ 1951188 h 3906841"/>
                <a:gd name="csX3" fmla="*/ 6518213 w 14646818"/>
                <a:gd name="csY3" fmla="*/ 2723699 h 3906841"/>
                <a:gd name="csX4" fmla="*/ 8662324 w 14646818"/>
                <a:gd name="csY4" fmla="*/ 2077313 h 3906841"/>
                <a:gd name="csX5" fmla="*/ 11011386 w 14646818"/>
                <a:gd name="csY5" fmla="*/ 2629106 h 3906841"/>
                <a:gd name="csX6" fmla="*/ 13029372 w 14646818"/>
                <a:gd name="csY6" fmla="*/ 469230 h 3906841"/>
                <a:gd name="csX7" fmla="*/ 14646818 w 14646818"/>
                <a:gd name="csY7" fmla="*/ 0 h 3906841"/>
                <a:gd name="csX0" fmla="*/ 0 w 14863500"/>
                <a:gd name="csY0" fmla="*/ 3191668 h 3781288"/>
                <a:gd name="csX1" fmla="*/ 2198462 w 14863500"/>
                <a:gd name="csY1" fmla="*/ 3733263 h 3781288"/>
                <a:gd name="csX2" fmla="*/ 4381986 w 14863500"/>
                <a:gd name="csY2" fmla="*/ 1825635 h 3781288"/>
                <a:gd name="csX3" fmla="*/ 6518213 w 14863500"/>
                <a:gd name="csY3" fmla="*/ 2598146 h 3781288"/>
                <a:gd name="csX4" fmla="*/ 8662324 w 14863500"/>
                <a:gd name="csY4" fmla="*/ 1951760 h 3781288"/>
                <a:gd name="csX5" fmla="*/ 11011386 w 14863500"/>
                <a:gd name="csY5" fmla="*/ 2503553 h 3781288"/>
                <a:gd name="csX6" fmla="*/ 13029372 w 14863500"/>
                <a:gd name="csY6" fmla="*/ 343677 h 3781288"/>
                <a:gd name="csX7" fmla="*/ 14863500 w 14863500"/>
                <a:gd name="csY7" fmla="*/ 39 h 3781288"/>
                <a:gd name="csX0" fmla="*/ 0 w 14864307"/>
                <a:gd name="csY0" fmla="*/ 3102980 h 3692600"/>
                <a:gd name="csX1" fmla="*/ 2198462 w 14864307"/>
                <a:gd name="csY1" fmla="*/ 3644575 h 3692600"/>
                <a:gd name="csX2" fmla="*/ 4381986 w 14864307"/>
                <a:gd name="csY2" fmla="*/ 1736947 h 3692600"/>
                <a:gd name="csX3" fmla="*/ 6518213 w 14864307"/>
                <a:gd name="csY3" fmla="*/ 2509458 h 3692600"/>
                <a:gd name="csX4" fmla="*/ 8662324 w 14864307"/>
                <a:gd name="csY4" fmla="*/ 1863072 h 3692600"/>
                <a:gd name="csX5" fmla="*/ 11011386 w 14864307"/>
                <a:gd name="csY5" fmla="*/ 2414865 h 3692600"/>
                <a:gd name="csX6" fmla="*/ 13029372 w 14864307"/>
                <a:gd name="csY6" fmla="*/ 254989 h 3692600"/>
                <a:gd name="csX7" fmla="*/ 14864306 w 14864307"/>
                <a:gd name="csY7" fmla="*/ 19144 h 3692600"/>
                <a:gd name="csX0" fmla="*/ 0 w 14854146"/>
                <a:gd name="csY0" fmla="*/ 3049430 h 3639050"/>
                <a:gd name="csX1" fmla="*/ 2198462 w 14854146"/>
                <a:gd name="csY1" fmla="*/ 3591025 h 3639050"/>
                <a:gd name="csX2" fmla="*/ 4381986 w 14854146"/>
                <a:gd name="csY2" fmla="*/ 1683397 h 3639050"/>
                <a:gd name="csX3" fmla="*/ 6518213 w 14854146"/>
                <a:gd name="csY3" fmla="*/ 2455908 h 3639050"/>
                <a:gd name="csX4" fmla="*/ 8662324 w 14854146"/>
                <a:gd name="csY4" fmla="*/ 1809522 h 3639050"/>
                <a:gd name="csX5" fmla="*/ 11011386 w 14854146"/>
                <a:gd name="csY5" fmla="*/ 2361315 h 3639050"/>
                <a:gd name="csX6" fmla="*/ 13029372 w 14854146"/>
                <a:gd name="csY6" fmla="*/ 201439 h 3639050"/>
                <a:gd name="csX7" fmla="*/ 14854146 w 14854146"/>
                <a:gd name="csY7" fmla="*/ 68440 h 3639050"/>
                <a:gd name="csX0" fmla="*/ 0 w 14931228"/>
                <a:gd name="csY0" fmla="*/ 3091656 h 3681276"/>
                <a:gd name="csX1" fmla="*/ 2198462 w 14931228"/>
                <a:gd name="csY1" fmla="*/ 3633251 h 3681276"/>
                <a:gd name="csX2" fmla="*/ 4381986 w 14931228"/>
                <a:gd name="csY2" fmla="*/ 1725623 h 3681276"/>
                <a:gd name="csX3" fmla="*/ 6518213 w 14931228"/>
                <a:gd name="csY3" fmla="*/ 2498134 h 3681276"/>
                <a:gd name="csX4" fmla="*/ 8662324 w 14931228"/>
                <a:gd name="csY4" fmla="*/ 1851748 h 3681276"/>
                <a:gd name="csX5" fmla="*/ 11011386 w 14931228"/>
                <a:gd name="csY5" fmla="*/ 2403541 h 3681276"/>
                <a:gd name="csX6" fmla="*/ 13029372 w 14931228"/>
                <a:gd name="csY6" fmla="*/ 243665 h 3681276"/>
                <a:gd name="csX7" fmla="*/ 14931228 w 14931228"/>
                <a:gd name="csY7" fmla="*/ 26072 h 3681276"/>
                <a:gd name="csX0" fmla="*/ 0 w 14941066"/>
                <a:gd name="csY0" fmla="*/ 3082253 h 3671873"/>
                <a:gd name="csX1" fmla="*/ 2198462 w 14941066"/>
                <a:gd name="csY1" fmla="*/ 3623848 h 3671873"/>
                <a:gd name="csX2" fmla="*/ 4381986 w 14941066"/>
                <a:gd name="csY2" fmla="*/ 1716220 h 3671873"/>
                <a:gd name="csX3" fmla="*/ 6518213 w 14941066"/>
                <a:gd name="csY3" fmla="*/ 2488731 h 3671873"/>
                <a:gd name="csX4" fmla="*/ 8662324 w 14941066"/>
                <a:gd name="csY4" fmla="*/ 1842345 h 3671873"/>
                <a:gd name="csX5" fmla="*/ 11011386 w 14941066"/>
                <a:gd name="csY5" fmla="*/ 2394138 h 3671873"/>
                <a:gd name="csX6" fmla="*/ 13029372 w 14941066"/>
                <a:gd name="csY6" fmla="*/ 234262 h 3671873"/>
                <a:gd name="csX7" fmla="*/ 14941066 w 14941066"/>
                <a:gd name="csY7" fmla="*/ 33042 h 3671873"/>
                <a:gd name="csX0" fmla="*/ 0 w 14956941"/>
                <a:gd name="csY0" fmla="*/ 3085677 h 3675297"/>
                <a:gd name="csX1" fmla="*/ 2198462 w 14956941"/>
                <a:gd name="csY1" fmla="*/ 3627272 h 3675297"/>
                <a:gd name="csX2" fmla="*/ 4381986 w 14956941"/>
                <a:gd name="csY2" fmla="*/ 1719644 h 3675297"/>
                <a:gd name="csX3" fmla="*/ 6518213 w 14956941"/>
                <a:gd name="csY3" fmla="*/ 2492155 h 3675297"/>
                <a:gd name="csX4" fmla="*/ 8662324 w 14956941"/>
                <a:gd name="csY4" fmla="*/ 1845769 h 3675297"/>
                <a:gd name="csX5" fmla="*/ 11011386 w 14956941"/>
                <a:gd name="csY5" fmla="*/ 2397562 h 3675297"/>
                <a:gd name="csX6" fmla="*/ 13029372 w 14956941"/>
                <a:gd name="csY6" fmla="*/ 237686 h 3675297"/>
                <a:gd name="csX7" fmla="*/ 14956941 w 14956941"/>
                <a:gd name="csY7" fmla="*/ 30365 h 3675297"/>
                <a:gd name="csX0" fmla="*/ 0 w 14958823"/>
                <a:gd name="csY0" fmla="*/ 3096984 h 3686604"/>
                <a:gd name="csX1" fmla="*/ 2198462 w 14958823"/>
                <a:gd name="csY1" fmla="*/ 3638579 h 3686604"/>
                <a:gd name="csX2" fmla="*/ 4381986 w 14958823"/>
                <a:gd name="csY2" fmla="*/ 1730951 h 3686604"/>
                <a:gd name="csX3" fmla="*/ 6518213 w 14958823"/>
                <a:gd name="csY3" fmla="*/ 2503462 h 3686604"/>
                <a:gd name="csX4" fmla="*/ 8662324 w 14958823"/>
                <a:gd name="csY4" fmla="*/ 1857076 h 3686604"/>
                <a:gd name="csX5" fmla="*/ 11011386 w 14958823"/>
                <a:gd name="csY5" fmla="*/ 2408869 h 3686604"/>
                <a:gd name="csX6" fmla="*/ 13029372 w 14958823"/>
                <a:gd name="csY6" fmla="*/ 248993 h 3686604"/>
                <a:gd name="csX7" fmla="*/ 14958823 w 14958823"/>
                <a:gd name="csY7" fmla="*/ 22626 h 3686604"/>
                <a:gd name="csX0" fmla="*/ 0 w 14959200"/>
                <a:gd name="csY0" fmla="*/ 3099362 h 3688982"/>
                <a:gd name="csX1" fmla="*/ 2198462 w 14959200"/>
                <a:gd name="csY1" fmla="*/ 3640957 h 3688982"/>
                <a:gd name="csX2" fmla="*/ 4381986 w 14959200"/>
                <a:gd name="csY2" fmla="*/ 1733329 h 3688982"/>
                <a:gd name="csX3" fmla="*/ 6518213 w 14959200"/>
                <a:gd name="csY3" fmla="*/ 2505840 h 3688982"/>
                <a:gd name="csX4" fmla="*/ 8662324 w 14959200"/>
                <a:gd name="csY4" fmla="*/ 1859454 h 3688982"/>
                <a:gd name="csX5" fmla="*/ 11011386 w 14959200"/>
                <a:gd name="csY5" fmla="*/ 2411247 h 3688982"/>
                <a:gd name="csX6" fmla="*/ 13029372 w 14959200"/>
                <a:gd name="csY6" fmla="*/ 251371 h 3688982"/>
                <a:gd name="csX7" fmla="*/ 14959200 w 14959200"/>
                <a:gd name="csY7" fmla="*/ 21196 h 3688982"/>
                <a:gd name="csX0" fmla="*/ 0 w 14943324"/>
                <a:gd name="csY0" fmla="*/ 3095571 h 3685191"/>
                <a:gd name="csX1" fmla="*/ 2198462 w 14943324"/>
                <a:gd name="csY1" fmla="*/ 3637166 h 3685191"/>
                <a:gd name="csX2" fmla="*/ 4381986 w 14943324"/>
                <a:gd name="csY2" fmla="*/ 1729538 h 3685191"/>
                <a:gd name="csX3" fmla="*/ 6518213 w 14943324"/>
                <a:gd name="csY3" fmla="*/ 2502049 h 3685191"/>
                <a:gd name="csX4" fmla="*/ 8662324 w 14943324"/>
                <a:gd name="csY4" fmla="*/ 1855663 h 3685191"/>
                <a:gd name="csX5" fmla="*/ 11011386 w 14943324"/>
                <a:gd name="csY5" fmla="*/ 2407456 h 3685191"/>
                <a:gd name="csX6" fmla="*/ 13029372 w 14943324"/>
                <a:gd name="csY6" fmla="*/ 247580 h 3685191"/>
                <a:gd name="csX7" fmla="*/ 14943324 w 14943324"/>
                <a:gd name="csY7" fmla="*/ 23506 h 3685191"/>
                <a:gd name="csX0" fmla="*/ 0 w 14959199"/>
                <a:gd name="csY0" fmla="*/ 3099363 h 3688983"/>
                <a:gd name="csX1" fmla="*/ 2198462 w 14959199"/>
                <a:gd name="csY1" fmla="*/ 3640958 h 3688983"/>
                <a:gd name="csX2" fmla="*/ 4381986 w 14959199"/>
                <a:gd name="csY2" fmla="*/ 1733330 h 3688983"/>
                <a:gd name="csX3" fmla="*/ 6518213 w 14959199"/>
                <a:gd name="csY3" fmla="*/ 2505841 h 3688983"/>
                <a:gd name="csX4" fmla="*/ 8662324 w 14959199"/>
                <a:gd name="csY4" fmla="*/ 1859455 h 3688983"/>
                <a:gd name="csX5" fmla="*/ 11011386 w 14959199"/>
                <a:gd name="csY5" fmla="*/ 2411248 h 3688983"/>
                <a:gd name="csX6" fmla="*/ 13029372 w 14959199"/>
                <a:gd name="csY6" fmla="*/ 251372 h 3688983"/>
                <a:gd name="csX7" fmla="*/ 14959199 w 14959199"/>
                <a:gd name="csY7" fmla="*/ 21195 h 3688983"/>
                <a:gd name="csX0" fmla="*/ 0 w 14944095"/>
                <a:gd name="csY0" fmla="*/ 3077899 h 3667519"/>
                <a:gd name="csX1" fmla="*/ 2198462 w 14944095"/>
                <a:gd name="csY1" fmla="*/ 3619494 h 3667519"/>
                <a:gd name="csX2" fmla="*/ 4381986 w 14944095"/>
                <a:gd name="csY2" fmla="*/ 1711866 h 3667519"/>
                <a:gd name="csX3" fmla="*/ 6518213 w 14944095"/>
                <a:gd name="csY3" fmla="*/ 2484377 h 3667519"/>
                <a:gd name="csX4" fmla="*/ 8662324 w 14944095"/>
                <a:gd name="csY4" fmla="*/ 1837991 h 3667519"/>
                <a:gd name="csX5" fmla="*/ 11011386 w 14944095"/>
                <a:gd name="csY5" fmla="*/ 2389784 h 3667519"/>
                <a:gd name="csX6" fmla="*/ 13029372 w 14944095"/>
                <a:gd name="csY6" fmla="*/ 229908 h 3667519"/>
                <a:gd name="csX7" fmla="*/ 14944095 w 14944095"/>
                <a:gd name="csY7" fmla="*/ 36685 h 3667519"/>
                <a:gd name="csX0" fmla="*/ 0 w 14959594"/>
                <a:gd name="csY0" fmla="*/ 3079131 h 3668751"/>
                <a:gd name="csX1" fmla="*/ 2198462 w 14959594"/>
                <a:gd name="csY1" fmla="*/ 3620726 h 3668751"/>
                <a:gd name="csX2" fmla="*/ 4381986 w 14959594"/>
                <a:gd name="csY2" fmla="*/ 1713098 h 3668751"/>
                <a:gd name="csX3" fmla="*/ 6518213 w 14959594"/>
                <a:gd name="csY3" fmla="*/ 2485609 h 3668751"/>
                <a:gd name="csX4" fmla="*/ 8662324 w 14959594"/>
                <a:gd name="csY4" fmla="*/ 1839223 h 3668751"/>
                <a:gd name="csX5" fmla="*/ 11011386 w 14959594"/>
                <a:gd name="csY5" fmla="*/ 2391016 h 3668751"/>
                <a:gd name="csX6" fmla="*/ 13029372 w 14959594"/>
                <a:gd name="csY6" fmla="*/ 231140 h 3668751"/>
                <a:gd name="csX7" fmla="*/ 14959594 w 14959594"/>
                <a:gd name="csY7" fmla="*/ 35623 h 3668751"/>
                <a:gd name="csX0" fmla="*/ 0 w 14956942"/>
                <a:gd name="csY0" fmla="*/ 3085678 h 3675298"/>
                <a:gd name="csX1" fmla="*/ 2198462 w 14956942"/>
                <a:gd name="csY1" fmla="*/ 3627273 h 3675298"/>
                <a:gd name="csX2" fmla="*/ 4381986 w 14956942"/>
                <a:gd name="csY2" fmla="*/ 1719645 h 3675298"/>
                <a:gd name="csX3" fmla="*/ 6518213 w 14956942"/>
                <a:gd name="csY3" fmla="*/ 2492156 h 3675298"/>
                <a:gd name="csX4" fmla="*/ 8662324 w 14956942"/>
                <a:gd name="csY4" fmla="*/ 1845770 h 3675298"/>
                <a:gd name="csX5" fmla="*/ 11011386 w 14956942"/>
                <a:gd name="csY5" fmla="*/ 2397563 h 3675298"/>
                <a:gd name="csX6" fmla="*/ 13029372 w 14956942"/>
                <a:gd name="csY6" fmla="*/ 237687 h 3675298"/>
                <a:gd name="csX7" fmla="*/ 14956942 w 14956942"/>
                <a:gd name="csY7" fmla="*/ 30365 h 3675298"/>
                <a:gd name="csX0" fmla="*/ 0 w 14954290"/>
                <a:gd name="csY0" fmla="*/ 3092574 h 3682194"/>
                <a:gd name="csX1" fmla="*/ 2198462 w 14954290"/>
                <a:gd name="csY1" fmla="*/ 3634169 h 3682194"/>
                <a:gd name="csX2" fmla="*/ 4381986 w 14954290"/>
                <a:gd name="csY2" fmla="*/ 1726541 h 3682194"/>
                <a:gd name="csX3" fmla="*/ 6518213 w 14954290"/>
                <a:gd name="csY3" fmla="*/ 2499052 h 3682194"/>
                <a:gd name="csX4" fmla="*/ 8662324 w 14954290"/>
                <a:gd name="csY4" fmla="*/ 1852666 h 3682194"/>
                <a:gd name="csX5" fmla="*/ 11011386 w 14954290"/>
                <a:gd name="csY5" fmla="*/ 2404459 h 3682194"/>
                <a:gd name="csX6" fmla="*/ 13029372 w 14954290"/>
                <a:gd name="csY6" fmla="*/ 244583 h 3682194"/>
                <a:gd name="csX7" fmla="*/ 14954290 w 14954290"/>
                <a:gd name="csY7" fmla="*/ 25454 h 3682194"/>
                <a:gd name="csX0" fmla="*/ 0 w 14955418"/>
                <a:gd name="csY0" fmla="*/ 3099602 h 3689222"/>
                <a:gd name="csX1" fmla="*/ 2198462 w 14955418"/>
                <a:gd name="csY1" fmla="*/ 3641197 h 3689222"/>
                <a:gd name="csX2" fmla="*/ 4381986 w 14955418"/>
                <a:gd name="csY2" fmla="*/ 1733569 h 3689222"/>
                <a:gd name="csX3" fmla="*/ 6518213 w 14955418"/>
                <a:gd name="csY3" fmla="*/ 2506080 h 3689222"/>
                <a:gd name="csX4" fmla="*/ 8662324 w 14955418"/>
                <a:gd name="csY4" fmla="*/ 1859694 h 3689222"/>
                <a:gd name="csX5" fmla="*/ 11011386 w 14955418"/>
                <a:gd name="csY5" fmla="*/ 2411487 h 3689222"/>
                <a:gd name="csX6" fmla="*/ 13029372 w 14955418"/>
                <a:gd name="csY6" fmla="*/ 251611 h 3689222"/>
                <a:gd name="csX7" fmla="*/ 14955418 w 14955418"/>
                <a:gd name="csY7" fmla="*/ 21055 h 3689222"/>
                <a:gd name="csX0" fmla="*/ 0 w 14953914"/>
                <a:gd name="csY0" fmla="*/ 3090311 h 3679931"/>
                <a:gd name="csX1" fmla="*/ 2198462 w 14953914"/>
                <a:gd name="csY1" fmla="*/ 3631906 h 3679931"/>
                <a:gd name="csX2" fmla="*/ 4381986 w 14953914"/>
                <a:gd name="csY2" fmla="*/ 1724278 h 3679931"/>
                <a:gd name="csX3" fmla="*/ 6518213 w 14953914"/>
                <a:gd name="csY3" fmla="*/ 2496789 h 3679931"/>
                <a:gd name="csX4" fmla="*/ 8662324 w 14953914"/>
                <a:gd name="csY4" fmla="*/ 1850403 h 3679931"/>
                <a:gd name="csX5" fmla="*/ 11011386 w 14953914"/>
                <a:gd name="csY5" fmla="*/ 2402196 h 3679931"/>
                <a:gd name="csX6" fmla="*/ 13029372 w 14953914"/>
                <a:gd name="csY6" fmla="*/ 242320 h 3679931"/>
                <a:gd name="csX7" fmla="*/ 14953914 w 14953914"/>
                <a:gd name="csY7" fmla="*/ 27000 h 3679931"/>
                <a:gd name="csX0" fmla="*/ 0 w 14958823"/>
                <a:gd name="csY0" fmla="*/ 3096986 h 3686606"/>
                <a:gd name="csX1" fmla="*/ 2198462 w 14958823"/>
                <a:gd name="csY1" fmla="*/ 3638581 h 3686606"/>
                <a:gd name="csX2" fmla="*/ 4381986 w 14958823"/>
                <a:gd name="csY2" fmla="*/ 1730953 h 3686606"/>
                <a:gd name="csX3" fmla="*/ 6518213 w 14958823"/>
                <a:gd name="csY3" fmla="*/ 2503464 h 3686606"/>
                <a:gd name="csX4" fmla="*/ 8662324 w 14958823"/>
                <a:gd name="csY4" fmla="*/ 1857078 h 3686606"/>
                <a:gd name="csX5" fmla="*/ 11011386 w 14958823"/>
                <a:gd name="csY5" fmla="*/ 2408871 h 3686606"/>
                <a:gd name="csX6" fmla="*/ 13029372 w 14958823"/>
                <a:gd name="csY6" fmla="*/ 248995 h 3686606"/>
                <a:gd name="csX7" fmla="*/ 14958823 w 14958823"/>
                <a:gd name="csY7" fmla="*/ 22626 h 3686606"/>
                <a:gd name="csX0" fmla="*/ 0 w 14957318"/>
                <a:gd name="csY0" fmla="*/ 3087864 h 3677484"/>
                <a:gd name="csX1" fmla="*/ 2198462 w 14957318"/>
                <a:gd name="csY1" fmla="*/ 3629459 h 3677484"/>
                <a:gd name="csX2" fmla="*/ 4381986 w 14957318"/>
                <a:gd name="csY2" fmla="*/ 1721831 h 3677484"/>
                <a:gd name="csX3" fmla="*/ 6518213 w 14957318"/>
                <a:gd name="csY3" fmla="*/ 2494342 h 3677484"/>
                <a:gd name="csX4" fmla="*/ 8662324 w 14957318"/>
                <a:gd name="csY4" fmla="*/ 1847956 h 3677484"/>
                <a:gd name="csX5" fmla="*/ 11011386 w 14957318"/>
                <a:gd name="csY5" fmla="*/ 2399749 h 3677484"/>
                <a:gd name="csX6" fmla="*/ 13029372 w 14957318"/>
                <a:gd name="csY6" fmla="*/ 239873 h 3677484"/>
                <a:gd name="csX7" fmla="*/ 14957318 w 14957318"/>
                <a:gd name="csY7" fmla="*/ 28742 h 3677484"/>
                <a:gd name="csX0" fmla="*/ 0 w 14955042"/>
                <a:gd name="csY0" fmla="*/ 3097219 h 3686839"/>
                <a:gd name="csX1" fmla="*/ 2198462 w 14955042"/>
                <a:gd name="csY1" fmla="*/ 3638814 h 3686839"/>
                <a:gd name="csX2" fmla="*/ 4381986 w 14955042"/>
                <a:gd name="csY2" fmla="*/ 1731186 h 3686839"/>
                <a:gd name="csX3" fmla="*/ 6518213 w 14955042"/>
                <a:gd name="csY3" fmla="*/ 2503697 h 3686839"/>
                <a:gd name="csX4" fmla="*/ 8662324 w 14955042"/>
                <a:gd name="csY4" fmla="*/ 1857311 h 3686839"/>
                <a:gd name="csX5" fmla="*/ 11011386 w 14955042"/>
                <a:gd name="csY5" fmla="*/ 2409104 h 3686839"/>
                <a:gd name="csX6" fmla="*/ 13029372 w 14955042"/>
                <a:gd name="csY6" fmla="*/ 249228 h 3686839"/>
                <a:gd name="csX7" fmla="*/ 14955042 w 14955042"/>
                <a:gd name="csY7" fmla="*/ 22481 h 3686839"/>
                <a:gd name="csX0" fmla="*/ 0 w 14956547"/>
                <a:gd name="csY0" fmla="*/ 3107002 h 3696622"/>
                <a:gd name="csX1" fmla="*/ 2198462 w 14956547"/>
                <a:gd name="csY1" fmla="*/ 3648597 h 3696622"/>
                <a:gd name="csX2" fmla="*/ 4381986 w 14956547"/>
                <a:gd name="csY2" fmla="*/ 1740969 h 3696622"/>
                <a:gd name="csX3" fmla="*/ 6518213 w 14956547"/>
                <a:gd name="csY3" fmla="*/ 2513480 h 3696622"/>
                <a:gd name="csX4" fmla="*/ 8662324 w 14956547"/>
                <a:gd name="csY4" fmla="*/ 1867094 h 3696622"/>
                <a:gd name="csX5" fmla="*/ 11011386 w 14956547"/>
                <a:gd name="csY5" fmla="*/ 2418887 h 3696622"/>
                <a:gd name="csX6" fmla="*/ 13029372 w 14956547"/>
                <a:gd name="csY6" fmla="*/ 259011 h 3696622"/>
                <a:gd name="csX7" fmla="*/ 14956547 w 14956547"/>
                <a:gd name="csY7" fmla="*/ 17026 h 3696622"/>
                <a:gd name="csX0" fmla="*/ 0 w 14958824"/>
                <a:gd name="csY0" fmla="*/ 3096985 h 3686605"/>
                <a:gd name="csX1" fmla="*/ 2198462 w 14958824"/>
                <a:gd name="csY1" fmla="*/ 3638580 h 3686605"/>
                <a:gd name="csX2" fmla="*/ 4381986 w 14958824"/>
                <a:gd name="csY2" fmla="*/ 1730952 h 3686605"/>
                <a:gd name="csX3" fmla="*/ 6518213 w 14958824"/>
                <a:gd name="csY3" fmla="*/ 2503463 h 3686605"/>
                <a:gd name="csX4" fmla="*/ 8662324 w 14958824"/>
                <a:gd name="csY4" fmla="*/ 1857077 h 3686605"/>
                <a:gd name="csX5" fmla="*/ 11011386 w 14958824"/>
                <a:gd name="csY5" fmla="*/ 2408870 h 3686605"/>
                <a:gd name="csX6" fmla="*/ 13029372 w 14958824"/>
                <a:gd name="csY6" fmla="*/ 248994 h 3686605"/>
                <a:gd name="csX7" fmla="*/ 14958824 w 14958824"/>
                <a:gd name="csY7" fmla="*/ 22625 h 36866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4958824" h="3686605">
                  <a:moveTo>
                    <a:pt x="0" y="3096985"/>
                  </a:moveTo>
                  <a:cubicBezTo>
                    <a:pt x="1275897" y="3217068"/>
                    <a:pt x="1468131" y="3866252"/>
                    <a:pt x="2198462" y="3638580"/>
                  </a:cubicBezTo>
                  <a:cubicBezTo>
                    <a:pt x="2928793" y="3410908"/>
                    <a:pt x="3662028" y="1920138"/>
                    <a:pt x="4381986" y="1730952"/>
                  </a:cubicBezTo>
                  <a:cubicBezTo>
                    <a:pt x="5101945" y="1541766"/>
                    <a:pt x="5804823" y="2482442"/>
                    <a:pt x="6518213" y="2503463"/>
                  </a:cubicBezTo>
                  <a:cubicBezTo>
                    <a:pt x="7231603" y="2524484"/>
                    <a:pt x="7913462" y="1872842"/>
                    <a:pt x="8662324" y="1857077"/>
                  </a:cubicBezTo>
                  <a:cubicBezTo>
                    <a:pt x="9411186" y="1841312"/>
                    <a:pt x="10283545" y="2676884"/>
                    <a:pt x="11011386" y="2408870"/>
                  </a:cubicBezTo>
                  <a:cubicBezTo>
                    <a:pt x="11739227" y="2140856"/>
                    <a:pt x="12388241" y="603718"/>
                    <a:pt x="13029372" y="248994"/>
                  </a:cubicBezTo>
                  <a:cubicBezTo>
                    <a:pt x="13670503" y="-105730"/>
                    <a:pt x="14958824" y="22625"/>
                    <a:pt x="14958824" y="22625"/>
                  </a:cubicBezTo>
                </a:path>
              </a:pathLst>
            </a:custGeom>
            <a:noFill/>
            <a:ln w="403225">
              <a:gradFill>
                <a:gsLst>
                  <a:gs pos="23000">
                    <a:schemeClr val="accent1">
                      <a:lumMod val="75000"/>
                      <a:alpha val="80000"/>
                    </a:schemeClr>
                  </a:gs>
                  <a:gs pos="99000">
                    <a:schemeClr val="accent1">
                      <a:alpha val="90000"/>
                    </a:schemeClr>
                  </a:gs>
                </a:gsLst>
                <a:lin ang="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2"/>
              <a:endParaRPr lang="en-US" sz="1800">
                <a:solidFill>
                  <a:srgbClr val="FFFFFF"/>
                </a:solidFill>
                <a:latin typeface="Work Sans Medium" pitchFamily="2" charset="77"/>
              </a:endParaRPr>
            </a:p>
          </p:txBody>
        </p:sp>
        <p:sp>
          <p:nvSpPr>
            <p:cNvPr id="2" name="Freeform: Shape 3">
              <a:extLst>
                <a:ext uri="{FF2B5EF4-FFF2-40B4-BE49-F238E27FC236}">
                  <a16:creationId xmlns:a16="http://schemas.microsoft.com/office/drawing/2014/main" id="{687FF390-FFE9-F661-ACD9-3B78728CE470}"/>
                </a:ext>
              </a:extLst>
            </p:cNvPr>
            <p:cNvSpPr/>
            <p:nvPr/>
          </p:nvSpPr>
          <p:spPr>
            <a:xfrm rot="21259006">
              <a:off x="-131551" y="2274465"/>
              <a:ext cx="12500605" cy="3057759"/>
            </a:xfrm>
            <a:custGeom>
              <a:avLst/>
              <a:gdLst>
                <a:gd name="connsiteX0" fmla="*/ 0 w 14717110"/>
                <a:gd name="connsiteY0" fmla="*/ 3011317 h 3609385"/>
                <a:gd name="connsiteX1" fmla="*/ 2057400 w 14717110"/>
                <a:gd name="connsiteY1" fmla="*/ 3539462 h 3609385"/>
                <a:gd name="connsiteX2" fmla="*/ 4240924 w 14717110"/>
                <a:gd name="connsiteY2" fmla="*/ 1631834 h 3609385"/>
                <a:gd name="connsiteX3" fmla="*/ 6377151 w 14717110"/>
                <a:gd name="connsiteY3" fmla="*/ 2404345 h 3609385"/>
                <a:gd name="connsiteX4" fmla="*/ 8521262 w 14717110"/>
                <a:gd name="connsiteY4" fmla="*/ 1757959 h 3609385"/>
                <a:gd name="connsiteX5" fmla="*/ 10870324 w 14717110"/>
                <a:gd name="connsiteY5" fmla="*/ 2309752 h 3609385"/>
                <a:gd name="connsiteX6" fmla="*/ 12888310 w 14717110"/>
                <a:gd name="connsiteY6" fmla="*/ 149876 h 3609385"/>
                <a:gd name="connsiteX7" fmla="*/ 14717110 w 14717110"/>
                <a:gd name="connsiteY7" fmla="*/ 181407 h 3609385"/>
                <a:gd name="connsiteX0" fmla="*/ 0 w 14820500"/>
                <a:gd name="connsiteY0" fmla="*/ 2929480 h 3596025"/>
                <a:gd name="connsiteX1" fmla="*/ 2160790 w 14820500"/>
                <a:gd name="connsiteY1" fmla="*/ 3539462 h 3596025"/>
                <a:gd name="connsiteX2" fmla="*/ 4344314 w 14820500"/>
                <a:gd name="connsiteY2" fmla="*/ 1631834 h 3596025"/>
                <a:gd name="connsiteX3" fmla="*/ 6480541 w 14820500"/>
                <a:gd name="connsiteY3" fmla="*/ 2404345 h 3596025"/>
                <a:gd name="connsiteX4" fmla="*/ 8624652 w 14820500"/>
                <a:gd name="connsiteY4" fmla="*/ 1757959 h 3596025"/>
                <a:gd name="connsiteX5" fmla="*/ 10973714 w 14820500"/>
                <a:gd name="connsiteY5" fmla="*/ 2309752 h 3596025"/>
                <a:gd name="connsiteX6" fmla="*/ 12991700 w 14820500"/>
                <a:gd name="connsiteY6" fmla="*/ 149876 h 3596025"/>
                <a:gd name="connsiteX7" fmla="*/ 14820500 w 14820500"/>
                <a:gd name="connsiteY7" fmla="*/ 181407 h 3596025"/>
                <a:gd name="connsiteX0" fmla="*/ 0 w 14820500"/>
                <a:gd name="connsiteY0" fmla="*/ 2929480 h 3607191"/>
                <a:gd name="connsiteX1" fmla="*/ 2160790 w 14820500"/>
                <a:gd name="connsiteY1" fmla="*/ 3539462 h 3607191"/>
                <a:gd name="connsiteX2" fmla="*/ 4344314 w 14820500"/>
                <a:gd name="connsiteY2" fmla="*/ 1631834 h 3607191"/>
                <a:gd name="connsiteX3" fmla="*/ 6480541 w 14820500"/>
                <a:gd name="connsiteY3" fmla="*/ 2404345 h 3607191"/>
                <a:gd name="connsiteX4" fmla="*/ 8624652 w 14820500"/>
                <a:gd name="connsiteY4" fmla="*/ 1757959 h 3607191"/>
                <a:gd name="connsiteX5" fmla="*/ 10973714 w 14820500"/>
                <a:gd name="connsiteY5" fmla="*/ 2309752 h 3607191"/>
                <a:gd name="connsiteX6" fmla="*/ 12991700 w 14820500"/>
                <a:gd name="connsiteY6" fmla="*/ 149876 h 3607191"/>
                <a:gd name="connsiteX7" fmla="*/ 14820500 w 14820500"/>
                <a:gd name="connsiteY7" fmla="*/ 181407 h 3607191"/>
                <a:gd name="connsiteX0" fmla="*/ 0 w 14886699"/>
                <a:gd name="connsiteY0" fmla="*/ 2984104 h 3618009"/>
                <a:gd name="connsiteX1" fmla="*/ 2226989 w 14886699"/>
                <a:gd name="connsiteY1" fmla="*/ 3539462 h 3618009"/>
                <a:gd name="connsiteX2" fmla="*/ 4410513 w 14886699"/>
                <a:gd name="connsiteY2" fmla="*/ 1631834 h 3618009"/>
                <a:gd name="connsiteX3" fmla="*/ 6546740 w 14886699"/>
                <a:gd name="connsiteY3" fmla="*/ 2404345 h 3618009"/>
                <a:gd name="connsiteX4" fmla="*/ 8690851 w 14886699"/>
                <a:gd name="connsiteY4" fmla="*/ 1757959 h 3618009"/>
                <a:gd name="connsiteX5" fmla="*/ 11039913 w 14886699"/>
                <a:gd name="connsiteY5" fmla="*/ 2309752 h 3618009"/>
                <a:gd name="connsiteX6" fmla="*/ 13057899 w 14886699"/>
                <a:gd name="connsiteY6" fmla="*/ 149876 h 3618009"/>
                <a:gd name="connsiteX7" fmla="*/ 14886699 w 14886699"/>
                <a:gd name="connsiteY7" fmla="*/ 181407 h 3618009"/>
                <a:gd name="connsiteX0" fmla="*/ 0 w 14921844"/>
                <a:gd name="connsiteY0" fmla="*/ 2929528 h 3607199"/>
                <a:gd name="connsiteX1" fmla="*/ 2262134 w 14921844"/>
                <a:gd name="connsiteY1" fmla="*/ 3539462 h 3607199"/>
                <a:gd name="connsiteX2" fmla="*/ 4445658 w 14921844"/>
                <a:gd name="connsiteY2" fmla="*/ 1631834 h 3607199"/>
                <a:gd name="connsiteX3" fmla="*/ 6581885 w 14921844"/>
                <a:gd name="connsiteY3" fmla="*/ 2404345 h 3607199"/>
                <a:gd name="connsiteX4" fmla="*/ 8725996 w 14921844"/>
                <a:gd name="connsiteY4" fmla="*/ 1757959 h 3607199"/>
                <a:gd name="connsiteX5" fmla="*/ 11075058 w 14921844"/>
                <a:gd name="connsiteY5" fmla="*/ 2309752 h 3607199"/>
                <a:gd name="connsiteX6" fmla="*/ 13093044 w 14921844"/>
                <a:gd name="connsiteY6" fmla="*/ 149876 h 3607199"/>
                <a:gd name="connsiteX7" fmla="*/ 14921844 w 14921844"/>
                <a:gd name="connsiteY7" fmla="*/ 181407 h 3607199"/>
                <a:gd name="connsiteX0" fmla="*/ 0 w 14937918"/>
                <a:gd name="connsiteY0" fmla="*/ 2887075 h 3599783"/>
                <a:gd name="connsiteX1" fmla="*/ 2278208 w 14937918"/>
                <a:gd name="connsiteY1" fmla="*/ 3539462 h 3599783"/>
                <a:gd name="connsiteX2" fmla="*/ 4461732 w 14937918"/>
                <a:gd name="connsiteY2" fmla="*/ 1631834 h 3599783"/>
                <a:gd name="connsiteX3" fmla="*/ 6597959 w 14937918"/>
                <a:gd name="connsiteY3" fmla="*/ 2404345 h 3599783"/>
                <a:gd name="connsiteX4" fmla="*/ 8742070 w 14937918"/>
                <a:gd name="connsiteY4" fmla="*/ 1757959 h 3599783"/>
                <a:gd name="connsiteX5" fmla="*/ 11091132 w 14937918"/>
                <a:gd name="connsiteY5" fmla="*/ 2309752 h 3599783"/>
                <a:gd name="connsiteX6" fmla="*/ 13109118 w 14937918"/>
                <a:gd name="connsiteY6" fmla="*/ 149876 h 3599783"/>
                <a:gd name="connsiteX7" fmla="*/ 14937918 w 14937918"/>
                <a:gd name="connsiteY7" fmla="*/ 181407 h 3599783"/>
                <a:gd name="connsiteX0" fmla="*/ 0 w 15123581"/>
                <a:gd name="connsiteY0" fmla="*/ 2872307 h 3585015"/>
                <a:gd name="connsiteX1" fmla="*/ 2278208 w 15123581"/>
                <a:gd name="connsiteY1" fmla="*/ 3524694 h 3585015"/>
                <a:gd name="connsiteX2" fmla="*/ 4461732 w 15123581"/>
                <a:gd name="connsiteY2" fmla="*/ 1617066 h 3585015"/>
                <a:gd name="connsiteX3" fmla="*/ 6597959 w 15123581"/>
                <a:gd name="connsiteY3" fmla="*/ 2389577 h 3585015"/>
                <a:gd name="connsiteX4" fmla="*/ 8742070 w 15123581"/>
                <a:gd name="connsiteY4" fmla="*/ 1743191 h 3585015"/>
                <a:gd name="connsiteX5" fmla="*/ 11091132 w 15123581"/>
                <a:gd name="connsiteY5" fmla="*/ 2294984 h 3585015"/>
                <a:gd name="connsiteX6" fmla="*/ 13109118 w 15123581"/>
                <a:gd name="connsiteY6" fmla="*/ 135108 h 3585015"/>
                <a:gd name="connsiteX7" fmla="*/ 15123581 w 15123581"/>
                <a:gd name="connsiteY7" fmla="*/ 236306 h 3585015"/>
                <a:gd name="connsiteX0" fmla="*/ 0 w 15067367"/>
                <a:gd name="connsiteY0" fmla="*/ 2881818 h 3594526"/>
                <a:gd name="connsiteX1" fmla="*/ 2278208 w 15067367"/>
                <a:gd name="connsiteY1" fmla="*/ 3534205 h 3594526"/>
                <a:gd name="connsiteX2" fmla="*/ 4461732 w 15067367"/>
                <a:gd name="connsiteY2" fmla="*/ 1626577 h 3594526"/>
                <a:gd name="connsiteX3" fmla="*/ 6597959 w 15067367"/>
                <a:gd name="connsiteY3" fmla="*/ 2399088 h 3594526"/>
                <a:gd name="connsiteX4" fmla="*/ 8742070 w 15067367"/>
                <a:gd name="connsiteY4" fmla="*/ 1752702 h 3594526"/>
                <a:gd name="connsiteX5" fmla="*/ 11091132 w 15067367"/>
                <a:gd name="connsiteY5" fmla="*/ 2304495 h 3594526"/>
                <a:gd name="connsiteX6" fmla="*/ 13109118 w 15067367"/>
                <a:gd name="connsiteY6" fmla="*/ 144619 h 3594526"/>
                <a:gd name="connsiteX7" fmla="*/ 15067367 w 15067367"/>
                <a:gd name="connsiteY7" fmla="*/ 199341 h 3594526"/>
                <a:gd name="csX0" fmla="*/ 0 w 15067367"/>
                <a:gd name="csY0" fmla="*/ 2881818 h 3559215"/>
                <a:gd name="csX1" fmla="*/ 2278208 w 15067367"/>
                <a:gd name="csY1" fmla="*/ 3534205 h 3559215"/>
                <a:gd name="csX2" fmla="*/ 4461732 w 15067367"/>
                <a:gd name="csY2" fmla="*/ 1626577 h 3559215"/>
                <a:gd name="csX3" fmla="*/ 6597959 w 15067367"/>
                <a:gd name="csY3" fmla="*/ 2399088 h 3559215"/>
                <a:gd name="csX4" fmla="*/ 8742070 w 15067367"/>
                <a:gd name="csY4" fmla="*/ 1752702 h 3559215"/>
                <a:gd name="csX5" fmla="*/ 11091132 w 15067367"/>
                <a:gd name="csY5" fmla="*/ 2304495 h 3559215"/>
                <a:gd name="csX6" fmla="*/ 13109118 w 15067367"/>
                <a:gd name="csY6" fmla="*/ 144619 h 3559215"/>
                <a:gd name="csX7" fmla="*/ 15067367 w 15067367"/>
                <a:gd name="csY7" fmla="*/ 199341 h 3559215"/>
                <a:gd name="csX0" fmla="*/ 0 w 15067367"/>
                <a:gd name="csY0" fmla="*/ 2881818 h 3565635"/>
                <a:gd name="csX1" fmla="*/ 2278208 w 15067367"/>
                <a:gd name="csY1" fmla="*/ 3534205 h 3565635"/>
                <a:gd name="csX2" fmla="*/ 4461732 w 15067367"/>
                <a:gd name="csY2" fmla="*/ 1626577 h 3565635"/>
                <a:gd name="csX3" fmla="*/ 6597959 w 15067367"/>
                <a:gd name="csY3" fmla="*/ 2399088 h 3565635"/>
                <a:gd name="csX4" fmla="*/ 8742070 w 15067367"/>
                <a:gd name="csY4" fmla="*/ 1752702 h 3565635"/>
                <a:gd name="csX5" fmla="*/ 11091132 w 15067367"/>
                <a:gd name="csY5" fmla="*/ 2304495 h 3565635"/>
                <a:gd name="csX6" fmla="*/ 13109118 w 15067367"/>
                <a:gd name="csY6" fmla="*/ 144619 h 3565635"/>
                <a:gd name="csX7" fmla="*/ 15067367 w 15067367"/>
                <a:gd name="csY7" fmla="*/ 199341 h 3565635"/>
                <a:gd name="csX0" fmla="*/ 0 w 15067367"/>
                <a:gd name="csY0" fmla="*/ 2881818 h 3573806"/>
                <a:gd name="csX1" fmla="*/ 2278208 w 15067367"/>
                <a:gd name="csY1" fmla="*/ 3534205 h 3573806"/>
                <a:gd name="csX2" fmla="*/ 4461732 w 15067367"/>
                <a:gd name="csY2" fmla="*/ 1626577 h 3573806"/>
                <a:gd name="csX3" fmla="*/ 6597959 w 15067367"/>
                <a:gd name="csY3" fmla="*/ 2399088 h 3573806"/>
                <a:gd name="csX4" fmla="*/ 8742070 w 15067367"/>
                <a:gd name="csY4" fmla="*/ 1752702 h 3573806"/>
                <a:gd name="csX5" fmla="*/ 11091132 w 15067367"/>
                <a:gd name="csY5" fmla="*/ 2304495 h 3573806"/>
                <a:gd name="csX6" fmla="*/ 13109118 w 15067367"/>
                <a:gd name="csY6" fmla="*/ 144619 h 3573806"/>
                <a:gd name="csX7" fmla="*/ 15067367 w 15067367"/>
                <a:gd name="csY7" fmla="*/ 199341 h 3573806"/>
                <a:gd name="csX0" fmla="*/ 0 w 15067367"/>
                <a:gd name="csY0" fmla="*/ 2881818 h 3570616"/>
                <a:gd name="csX1" fmla="*/ 2278208 w 15067367"/>
                <a:gd name="csY1" fmla="*/ 3534205 h 3570616"/>
                <a:gd name="csX2" fmla="*/ 4461732 w 15067367"/>
                <a:gd name="csY2" fmla="*/ 1626577 h 3570616"/>
                <a:gd name="csX3" fmla="*/ 6597959 w 15067367"/>
                <a:gd name="csY3" fmla="*/ 2399088 h 3570616"/>
                <a:gd name="csX4" fmla="*/ 8742070 w 15067367"/>
                <a:gd name="csY4" fmla="*/ 1752702 h 3570616"/>
                <a:gd name="csX5" fmla="*/ 11091132 w 15067367"/>
                <a:gd name="csY5" fmla="*/ 2304495 h 3570616"/>
                <a:gd name="csX6" fmla="*/ 13109118 w 15067367"/>
                <a:gd name="csY6" fmla="*/ 144619 h 3570616"/>
                <a:gd name="csX7" fmla="*/ 15067367 w 15067367"/>
                <a:gd name="csY7" fmla="*/ 199341 h 3570616"/>
                <a:gd name="csX0" fmla="*/ 0 w 14938252"/>
                <a:gd name="csY0" fmla="*/ 2951872 h 3577162"/>
                <a:gd name="csX1" fmla="*/ 2149093 w 14938252"/>
                <a:gd name="csY1" fmla="*/ 3534205 h 3577162"/>
                <a:gd name="csX2" fmla="*/ 4332617 w 14938252"/>
                <a:gd name="csY2" fmla="*/ 1626577 h 3577162"/>
                <a:gd name="csX3" fmla="*/ 6468844 w 14938252"/>
                <a:gd name="csY3" fmla="*/ 2399088 h 3577162"/>
                <a:gd name="csX4" fmla="*/ 8612955 w 14938252"/>
                <a:gd name="csY4" fmla="*/ 1752702 h 3577162"/>
                <a:gd name="csX5" fmla="*/ 10962017 w 14938252"/>
                <a:gd name="csY5" fmla="*/ 2304495 h 3577162"/>
                <a:gd name="csX6" fmla="*/ 12980003 w 14938252"/>
                <a:gd name="csY6" fmla="*/ 144619 h 3577162"/>
                <a:gd name="csX7" fmla="*/ 14938252 w 14938252"/>
                <a:gd name="csY7" fmla="*/ 199341 h 3577162"/>
                <a:gd name="csX0" fmla="*/ 0 w 14987621"/>
                <a:gd name="csY0" fmla="*/ 2992610 h 3581441"/>
                <a:gd name="csX1" fmla="*/ 2198462 w 14987621"/>
                <a:gd name="csY1" fmla="*/ 3534205 h 3581441"/>
                <a:gd name="csX2" fmla="*/ 4381986 w 14987621"/>
                <a:gd name="csY2" fmla="*/ 1626577 h 3581441"/>
                <a:gd name="csX3" fmla="*/ 6518213 w 14987621"/>
                <a:gd name="csY3" fmla="*/ 2399088 h 3581441"/>
                <a:gd name="csX4" fmla="*/ 8662324 w 14987621"/>
                <a:gd name="csY4" fmla="*/ 1752702 h 3581441"/>
                <a:gd name="csX5" fmla="*/ 11011386 w 14987621"/>
                <a:gd name="csY5" fmla="*/ 2304495 h 3581441"/>
                <a:gd name="csX6" fmla="*/ 13029372 w 14987621"/>
                <a:gd name="csY6" fmla="*/ 144619 h 3581441"/>
                <a:gd name="csX7" fmla="*/ 14987621 w 14987621"/>
                <a:gd name="csY7" fmla="*/ 199341 h 3581441"/>
                <a:gd name="csX0" fmla="*/ 0 w 14841695"/>
                <a:gd name="csY0" fmla="*/ 2995883 h 3584714"/>
                <a:gd name="csX1" fmla="*/ 2198462 w 14841695"/>
                <a:gd name="csY1" fmla="*/ 3537478 h 3584714"/>
                <a:gd name="csX2" fmla="*/ 4381986 w 14841695"/>
                <a:gd name="csY2" fmla="*/ 1629850 h 3584714"/>
                <a:gd name="csX3" fmla="*/ 6518213 w 14841695"/>
                <a:gd name="csY3" fmla="*/ 2402361 h 3584714"/>
                <a:gd name="csX4" fmla="*/ 8662324 w 14841695"/>
                <a:gd name="csY4" fmla="*/ 1755975 h 3584714"/>
                <a:gd name="csX5" fmla="*/ 11011386 w 14841695"/>
                <a:gd name="csY5" fmla="*/ 2307768 h 3584714"/>
                <a:gd name="csX6" fmla="*/ 13029372 w 14841695"/>
                <a:gd name="csY6" fmla="*/ 147892 h 3584714"/>
                <a:gd name="csX7" fmla="*/ 14841695 w 14841695"/>
                <a:gd name="csY7" fmla="*/ 187982 h 3584714"/>
                <a:gd name="csX0" fmla="*/ 0 w 14874200"/>
                <a:gd name="csY0" fmla="*/ 3022684 h 3611515"/>
                <a:gd name="csX1" fmla="*/ 2198462 w 14874200"/>
                <a:gd name="csY1" fmla="*/ 3564279 h 3611515"/>
                <a:gd name="csX2" fmla="*/ 4381986 w 14874200"/>
                <a:gd name="csY2" fmla="*/ 1656651 h 3611515"/>
                <a:gd name="csX3" fmla="*/ 6518213 w 14874200"/>
                <a:gd name="csY3" fmla="*/ 2429162 h 3611515"/>
                <a:gd name="csX4" fmla="*/ 8662324 w 14874200"/>
                <a:gd name="csY4" fmla="*/ 1782776 h 3611515"/>
                <a:gd name="csX5" fmla="*/ 11011386 w 14874200"/>
                <a:gd name="csY5" fmla="*/ 2334569 h 3611515"/>
                <a:gd name="csX6" fmla="*/ 13029372 w 14874200"/>
                <a:gd name="csY6" fmla="*/ 174693 h 3611515"/>
                <a:gd name="csX7" fmla="*/ 14874200 w 14874200"/>
                <a:gd name="csY7" fmla="*/ 115248 h 3611515"/>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739554"/>
                <a:gd name="csY0" fmla="*/ 2995615 h 3584446"/>
                <a:gd name="csX1" fmla="*/ 2198462 w 14739554"/>
                <a:gd name="csY1" fmla="*/ 3537210 h 3584446"/>
                <a:gd name="csX2" fmla="*/ 4381986 w 14739554"/>
                <a:gd name="csY2" fmla="*/ 1629582 h 3584446"/>
                <a:gd name="csX3" fmla="*/ 6518213 w 14739554"/>
                <a:gd name="csY3" fmla="*/ 2402093 h 3584446"/>
                <a:gd name="csX4" fmla="*/ 8662324 w 14739554"/>
                <a:gd name="csY4" fmla="*/ 1755707 h 3584446"/>
                <a:gd name="csX5" fmla="*/ 11011386 w 14739554"/>
                <a:gd name="csY5" fmla="*/ 2307500 h 3584446"/>
                <a:gd name="csX6" fmla="*/ 13029372 w 14739554"/>
                <a:gd name="csY6" fmla="*/ 147624 h 3584446"/>
                <a:gd name="csX7" fmla="*/ 14739554 w 14739554"/>
                <a:gd name="csY7" fmla="*/ 188893 h 3584446"/>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607195"/>
                <a:gd name="csY0" fmla="*/ 2961728 h 3550559"/>
                <a:gd name="csX1" fmla="*/ 2198462 w 14607195"/>
                <a:gd name="csY1" fmla="*/ 3503323 h 3550559"/>
                <a:gd name="csX2" fmla="*/ 4381986 w 14607195"/>
                <a:gd name="csY2" fmla="*/ 1595695 h 3550559"/>
                <a:gd name="csX3" fmla="*/ 6518213 w 14607195"/>
                <a:gd name="csY3" fmla="*/ 2368206 h 3550559"/>
                <a:gd name="csX4" fmla="*/ 8662324 w 14607195"/>
                <a:gd name="csY4" fmla="*/ 1721820 h 3550559"/>
                <a:gd name="csX5" fmla="*/ 11011386 w 14607195"/>
                <a:gd name="csY5" fmla="*/ 2273613 h 3550559"/>
                <a:gd name="csX6" fmla="*/ 13029372 w 14607195"/>
                <a:gd name="csY6" fmla="*/ 113737 h 3550559"/>
                <a:gd name="csX7" fmla="*/ 14607196 w 14607195"/>
                <a:gd name="csY7" fmla="*/ 347324 h 3550559"/>
                <a:gd name="csX0" fmla="*/ 0 w 14764077"/>
                <a:gd name="csY0" fmla="*/ 3170563 h 3759394"/>
                <a:gd name="csX1" fmla="*/ 2198462 w 14764077"/>
                <a:gd name="csY1" fmla="*/ 3712158 h 3759394"/>
                <a:gd name="csX2" fmla="*/ 4381986 w 14764077"/>
                <a:gd name="csY2" fmla="*/ 1804530 h 3759394"/>
                <a:gd name="csX3" fmla="*/ 6518213 w 14764077"/>
                <a:gd name="csY3" fmla="*/ 2577041 h 3759394"/>
                <a:gd name="csX4" fmla="*/ 8662324 w 14764077"/>
                <a:gd name="csY4" fmla="*/ 1930655 h 3759394"/>
                <a:gd name="csX5" fmla="*/ 11011386 w 14764077"/>
                <a:gd name="csY5" fmla="*/ 2482448 h 3759394"/>
                <a:gd name="csX6" fmla="*/ 13029372 w 14764077"/>
                <a:gd name="csY6" fmla="*/ 322572 h 3759394"/>
                <a:gd name="csX7" fmla="*/ 14764077 w 14764077"/>
                <a:gd name="csY7" fmla="*/ 809 h 3759394"/>
                <a:gd name="csX0" fmla="*/ 0 w 14756367"/>
                <a:gd name="csY0" fmla="*/ 3009401 h 3598232"/>
                <a:gd name="csX1" fmla="*/ 2198462 w 14756367"/>
                <a:gd name="csY1" fmla="*/ 3550996 h 3598232"/>
                <a:gd name="csX2" fmla="*/ 4381986 w 14756367"/>
                <a:gd name="csY2" fmla="*/ 1643368 h 3598232"/>
                <a:gd name="csX3" fmla="*/ 6518213 w 14756367"/>
                <a:gd name="csY3" fmla="*/ 2415879 h 3598232"/>
                <a:gd name="csX4" fmla="*/ 8662324 w 14756367"/>
                <a:gd name="csY4" fmla="*/ 1769493 h 3598232"/>
                <a:gd name="csX5" fmla="*/ 11011386 w 14756367"/>
                <a:gd name="csY5" fmla="*/ 2321286 h 3598232"/>
                <a:gd name="csX6" fmla="*/ 13029372 w 14756367"/>
                <a:gd name="csY6" fmla="*/ 161410 h 3598232"/>
                <a:gd name="csX7" fmla="*/ 14756367 w 14756367"/>
                <a:gd name="csY7" fmla="*/ 147258 h 3598232"/>
                <a:gd name="csX0" fmla="*/ 0 w 14849465"/>
                <a:gd name="csY0" fmla="*/ 3058247 h 3647078"/>
                <a:gd name="csX1" fmla="*/ 2198462 w 14849465"/>
                <a:gd name="csY1" fmla="*/ 3599842 h 3647078"/>
                <a:gd name="csX2" fmla="*/ 4381986 w 14849465"/>
                <a:gd name="csY2" fmla="*/ 1692214 h 3647078"/>
                <a:gd name="csX3" fmla="*/ 6518213 w 14849465"/>
                <a:gd name="csY3" fmla="*/ 2464725 h 3647078"/>
                <a:gd name="csX4" fmla="*/ 8662324 w 14849465"/>
                <a:gd name="csY4" fmla="*/ 1818339 h 3647078"/>
                <a:gd name="csX5" fmla="*/ 11011386 w 14849465"/>
                <a:gd name="csY5" fmla="*/ 2370132 h 3647078"/>
                <a:gd name="csX6" fmla="*/ 13029372 w 14849465"/>
                <a:gd name="csY6" fmla="*/ 210256 h 3647078"/>
                <a:gd name="csX7" fmla="*/ 14849465 w 14849465"/>
                <a:gd name="csY7" fmla="*/ 56957 h 3647078"/>
                <a:gd name="csX0" fmla="*/ 0 w 14888726"/>
                <a:gd name="csY0" fmla="*/ 3085193 h 3674024"/>
                <a:gd name="csX1" fmla="*/ 2198462 w 14888726"/>
                <a:gd name="csY1" fmla="*/ 3626788 h 3674024"/>
                <a:gd name="csX2" fmla="*/ 4381986 w 14888726"/>
                <a:gd name="csY2" fmla="*/ 1719160 h 3674024"/>
                <a:gd name="csX3" fmla="*/ 6518213 w 14888726"/>
                <a:gd name="csY3" fmla="*/ 2491671 h 3674024"/>
                <a:gd name="csX4" fmla="*/ 8662324 w 14888726"/>
                <a:gd name="csY4" fmla="*/ 1845285 h 3674024"/>
                <a:gd name="csX5" fmla="*/ 11011386 w 14888726"/>
                <a:gd name="csY5" fmla="*/ 2397078 h 3674024"/>
                <a:gd name="csX6" fmla="*/ 13029372 w 14888726"/>
                <a:gd name="csY6" fmla="*/ 237202 h 3674024"/>
                <a:gd name="csX7" fmla="*/ 14888726 w 14888726"/>
                <a:gd name="csY7" fmla="*/ 30733 h 3674024"/>
                <a:gd name="csX0" fmla="*/ 0 w 14930274"/>
                <a:gd name="csY0" fmla="*/ 3065122 h 3653953"/>
                <a:gd name="csX1" fmla="*/ 2198462 w 14930274"/>
                <a:gd name="csY1" fmla="*/ 3606717 h 3653953"/>
                <a:gd name="csX2" fmla="*/ 4381986 w 14930274"/>
                <a:gd name="csY2" fmla="*/ 1699089 h 3653953"/>
                <a:gd name="csX3" fmla="*/ 6518213 w 14930274"/>
                <a:gd name="csY3" fmla="*/ 2471600 h 3653953"/>
                <a:gd name="csX4" fmla="*/ 8662324 w 14930274"/>
                <a:gd name="csY4" fmla="*/ 1825214 h 3653953"/>
                <a:gd name="csX5" fmla="*/ 11011386 w 14930274"/>
                <a:gd name="csY5" fmla="*/ 2377007 h 3653953"/>
                <a:gd name="csX6" fmla="*/ 13029372 w 14930274"/>
                <a:gd name="csY6" fmla="*/ 217131 h 3653953"/>
                <a:gd name="csX7" fmla="*/ 14930274 w 14930274"/>
                <a:gd name="csY7" fmla="*/ 49092 h 3653953"/>
                <a:gd name="csX0" fmla="*/ 0 w 14944850"/>
                <a:gd name="csY0" fmla="*/ 3082043 h 3670874"/>
                <a:gd name="csX1" fmla="*/ 2198462 w 14944850"/>
                <a:gd name="csY1" fmla="*/ 3623638 h 3670874"/>
                <a:gd name="csX2" fmla="*/ 4381986 w 14944850"/>
                <a:gd name="csY2" fmla="*/ 1716010 h 3670874"/>
                <a:gd name="csX3" fmla="*/ 6518213 w 14944850"/>
                <a:gd name="csY3" fmla="*/ 2488521 h 3670874"/>
                <a:gd name="csX4" fmla="*/ 8662324 w 14944850"/>
                <a:gd name="csY4" fmla="*/ 1842135 h 3670874"/>
                <a:gd name="csX5" fmla="*/ 11011386 w 14944850"/>
                <a:gd name="csY5" fmla="*/ 2393928 h 3670874"/>
                <a:gd name="csX6" fmla="*/ 13029372 w 14944850"/>
                <a:gd name="csY6" fmla="*/ 234052 h 3670874"/>
                <a:gd name="csX7" fmla="*/ 14944850 w 14944850"/>
                <a:gd name="csY7" fmla="*/ 33209 h 3670874"/>
                <a:gd name="csX0" fmla="*/ 0 w 14944850"/>
                <a:gd name="csY0" fmla="*/ 3082043 h 3672895"/>
                <a:gd name="csX1" fmla="*/ 2198462 w 14944850"/>
                <a:gd name="csY1" fmla="*/ 3623638 h 3672895"/>
                <a:gd name="csX2" fmla="*/ 4381986 w 14944850"/>
                <a:gd name="csY2" fmla="*/ 1716010 h 3672895"/>
                <a:gd name="csX3" fmla="*/ 6518213 w 14944850"/>
                <a:gd name="csY3" fmla="*/ 2488521 h 3672895"/>
                <a:gd name="csX4" fmla="*/ 8662324 w 14944850"/>
                <a:gd name="csY4" fmla="*/ 1842135 h 3672895"/>
                <a:gd name="csX5" fmla="*/ 11011386 w 14944850"/>
                <a:gd name="csY5" fmla="*/ 2393928 h 3672895"/>
                <a:gd name="csX6" fmla="*/ 13029372 w 14944850"/>
                <a:gd name="csY6" fmla="*/ 234052 h 3672895"/>
                <a:gd name="csX7" fmla="*/ 14944850 w 14944850"/>
                <a:gd name="csY7" fmla="*/ 33209 h 3672895"/>
                <a:gd name="csX0" fmla="*/ 0 w 14944850"/>
                <a:gd name="csY0" fmla="*/ 3082043 h 3671663"/>
                <a:gd name="csX1" fmla="*/ 2198462 w 14944850"/>
                <a:gd name="csY1" fmla="*/ 3623638 h 3671663"/>
                <a:gd name="csX2" fmla="*/ 4381986 w 14944850"/>
                <a:gd name="csY2" fmla="*/ 1716010 h 3671663"/>
                <a:gd name="csX3" fmla="*/ 6518213 w 14944850"/>
                <a:gd name="csY3" fmla="*/ 2488521 h 3671663"/>
                <a:gd name="csX4" fmla="*/ 8662324 w 14944850"/>
                <a:gd name="csY4" fmla="*/ 1842135 h 3671663"/>
                <a:gd name="csX5" fmla="*/ 11011386 w 14944850"/>
                <a:gd name="csY5" fmla="*/ 2393928 h 3671663"/>
                <a:gd name="csX6" fmla="*/ 13029372 w 14944850"/>
                <a:gd name="csY6" fmla="*/ 234052 h 3671663"/>
                <a:gd name="csX7" fmla="*/ 14944850 w 14944850"/>
                <a:gd name="csY7" fmla="*/ 33209 h 3671663"/>
                <a:gd name="csX0" fmla="*/ 0 w 14960347"/>
                <a:gd name="csY0" fmla="*/ 3083317 h 3672937"/>
                <a:gd name="csX1" fmla="*/ 2198462 w 14960347"/>
                <a:gd name="csY1" fmla="*/ 3624912 h 3672937"/>
                <a:gd name="csX2" fmla="*/ 4381986 w 14960347"/>
                <a:gd name="csY2" fmla="*/ 1717284 h 3672937"/>
                <a:gd name="csX3" fmla="*/ 6518213 w 14960347"/>
                <a:gd name="csY3" fmla="*/ 2489795 h 3672937"/>
                <a:gd name="csX4" fmla="*/ 8662324 w 14960347"/>
                <a:gd name="csY4" fmla="*/ 1843409 h 3672937"/>
                <a:gd name="csX5" fmla="*/ 11011386 w 14960347"/>
                <a:gd name="csY5" fmla="*/ 2395202 h 3672937"/>
                <a:gd name="csX6" fmla="*/ 13029372 w 14960347"/>
                <a:gd name="csY6" fmla="*/ 235326 h 3672937"/>
                <a:gd name="csX7" fmla="*/ 14960346 w 14960347"/>
                <a:gd name="csY7" fmla="*/ 32191 h 3672937"/>
                <a:gd name="csX0" fmla="*/ 0 w 14698295"/>
                <a:gd name="csY0" fmla="*/ 3181515 h 3771135"/>
                <a:gd name="csX1" fmla="*/ 2198462 w 14698295"/>
                <a:gd name="csY1" fmla="*/ 3723110 h 3771135"/>
                <a:gd name="csX2" fmla="*/ 4381986 w 14698295"/>
                <a:gd name="csY2" fmla="*/ 1815482 h 3771135"/>
                <a:gd name="csX3" fmla="*/ 6518213 w 14698295"/>
                <a:gd name="csY3" fmla="*/ 2587993 h 3771135"/>
                <a:gd name="csX4" fmla="*/ 8662324 w 14698295"/>
                <a:gd name="csY4" fmla="*/ 1941607 h 3771135"/>
                <a:gd name="csX5" fmla="*/ 11011386 w 14698295"/>
                <a:gd name="csY5" fmla="*/ 2493400 h 3771135"/>
                <a:gd name="csX6" fmla="*/ 13029372 w 14698295"/>
                <a:gd name="csY6" fmla="*/ 333524 h 3771135"/>
                <a:gd name="csX7" fmla="*/ 14698296 w 14698295"/>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821031"/>
                <a:gd name="csY0" fmla="*/ 3207973 h 3797593"/>
                <a:gd name="csX1" fmla="*/ 2198462 w 14821031"/>
                <a:gd name="csY1" fmla="*/ 3749568 h 3797593"/>
                <a:gd name="csX2" fmla="*/ 4381986 w 14821031"/>
                <a:gd name="csY2" fmla="*/ 1841940 h 3797593"/>
                <a:gd name="csX3" fmla="*/ 6518213 w 14821031"/>
                <a:gd name="csY3" fmla="*/ 2614451 h 3797593"/>
                <a:gd name="csX4" fmla="*/ 8662324 w 14821031"/>
                <a:gd name="csY4" fmla="*/ 1968065 h 3797593"/>
                <a:gd name="csX5" fmla="*/ 11011386 w 14821031"/>
                <a:gd name="csY5" fmla="*/ 2519858 h 3797593"/>
                <a:gd name="csX6" fmla="*/ 13029372 w 14821031"/>
                <a:gd name="csY6" fmla="*/ 359982 h 3797593"/>
                <a:gd name="csX7" fmla="*/ 14698296 w 14821031"/>
                <a:gd name="csY7" fmla="*/ 26707 h 3797593"/>
                <a:gd name="csX8" fmla="*/ 14695186 w 14821031"/>
                <a:gd name="csY8" fmla="*/ 19982 h 3797593"/>
                <a:gd name="csX0" fmla="*/ 0 w 14870644"/>
                <a:gd name="csY0" fmla="*/ 3281758 h 3871378"/>
                <a:gd name="csX1" fmla="*/ 2198462 w 14870644"/>
                <a:gd name="csY1" fmla="*/ 3823353 h 3871378"/>
                <a:gd name="csX2" fmla="*/ 4381986 w 14870644"/>
                <a:gd name="csY2" fmla="*/ 1915725 h 3871378"/>
                <a:gd name="csX3" fmla="*/ 6518213 w 14870644"/>
                <a:gd name="csY3" fmla="*/ 2688236 h 3871378"/>
                <a:gd name="csX4" fmla="*/ 8662324 w 14870644"/>
                <a:gd name="csY4" fmla="*/ 2041850 h 3871378"/>
                <a:gd name="csX5" fmla="*/ 11011386 w 14870644"/>
                <a:gd name="csY5" fmla="*/ 2593643 h 3871378"/>
                <a:gd name="csX6" fmla="*/ 13029372 w 14870644"/>
                <a:gd name="csY6" fmla="*/ 433767 h 3871378"/>
                <a:gd name="csX7" fmla="*/ 14698296 w 14870644"/>
                <a:gd name="csY7" fmla="*/ 100492 h 3871378"/>
                <a:gd name="csX8" fmla="*/ 14834263 w 14870644"/>
                <a:gd name="csY8" fmla="*/ 0 h 3871378"/>
                <a:gd name="csX0" fmla="*/ 0 w 14866136"/>
                <a:gd name="csY0" fmla="*/ 3195599 h 3785219"/>
                <a:gd name="csX1" fmla="*/ 2198462 w 14866136"/>
                <a:gd name="csY1" fmla="*/ 3737194 h 3785219"/>
                <a:gd name="csX2" fmla="*/ 4381986 w 14866136"/>
                <a:gd name="csY2" fmla="*/ 1829566 h 3785219"/>
                <a:gd name="csX3" fmla="*/ 6518213 w 14866136"/>
                <a:gd name="csY3" fmla="*/ 2602077 h 3785219"/>
                <a:gd name="csX4" fmla="*/ 8662324 w 14866136"/>
                <a:gd name="csY4" fmla="*/ 1955691 h 3785219"/>
                <a:gd name="csX5" fmla="*/ 11011386 w 14866136"/>
                <a:gd name="csY5" fmla="*/ 2507484 h 3785219"/>
                <a:gd name="csX6" fmla="*/ 13029372 w 14866136"/>
                <a:gd name="csY6" fmla="*/ 347608 h 3785219"/>
                <a:gd name="csX7" fmla="*/ 14698296 w 14866136"/>
                <a:gd name="csY7" fmla="*/ 14333 h 3785219"/>
                <a:gd name="csX8" fmla="*/ 14824893 w 14866136"/>
                <a:gd name="csY8" fmla="*/ 86010 h 3785219"/>
                <a:gd name="csX0" fmla="*/ 0 w 14842535"/>
                <a:gd name="csY0" fmla="*/ 3325149 h 3914769"/>
                <a:gd name="csX1" fmla="*/ 2198462 w 14842535"/>
                <a:gd name="csY1" fmla="*/ 3866744 h 3914769"/>
                <a:gd name="csX2" fmla="*/ 4381986 w 14842535"/>
                <a:gd name="csY2" fmla="*/ 1959116 h 3914769"/>
                <a:gd name="csX3" fmla="*/ 6518213 w 14842535"/>
                <a:gd name="csY3" fmla="*/ 2731627 h 3914769"/>
                <a:gd name="csX4" fmla="*/ 8662324 w 14842535"/>
                <a:gd name="csY4" fmla="*/ 2085241 h 3914769"/>
                <a:gd name="csX5" fmla="*/ 11011386 w 14842535"/>
                <a:gd name="csY5" fmla="*/ 2637034 h 3914769"/>
                <a:gd name="csX6" fmla="*/ 13029372 w 14842535"/>
                <a:gd name="csY6" fmla="*/ 477158 h 3914769"/>
                <a:gd name="csX7" fmla="*/ 14646818 w 14842535"/>
                <a:gd name="csY7" fmla="*/ 7928 h 3914769"/>
                <a:gd name="csX8" fmla="*/ 14824893 w 14842535"/>
                <a:gd name="csY8" fmla="*/ 215560 h 3914769"/>
                <a:gd name="csX0" fmla="*/ 0 w 14824895"/>
                <a:gd name="csY0" fmla="*/ 3403681 h 3993301"/>
                <a:gd name="csX1" fmla="*/ 2198462 w 14824895"/>
                <a:gd name="csY1" fmla="*/ 3945276 h 3993301"/>
                <a:gd name="csX2" fmla="*/ 4381986 w 14824895"/>
                <a:gd name="csY2" fmla="*/ 2037648 h 3993301"/>
                <a:gd name="csX3" fmla="*/ 6518213 w 14824895"/>
                <a:gd name="csY3" fmla="*/ 2810159 h 3993301"/>
                <a:gd name="csX4" fmla="*/ 8662324 w 14824895"/>
                <a:gd name="csY4" fmla="*/ 2163773 h 3993301"/>
                <a:gd name="csX5" fmla="*/ 11011386 w 14824895"/>
                <a:gd name="csY5" fmla="*/ 2715566 h 3993301"/>
                <a:gd name="csX6" fmla="*/ 13029372 w 14824895"/>
                <a:gd name="csY6" fmla="*/ 555690 h 3993301"/>
                <a:gd name="csX7" fmla="*/ 14646818 w 14824895"/>
                <a:gd name="csY7" fmla="*/ 86460 h 3993301"/>
                <a:gd name="csX8" fmla="*/ 14824893 w 14824895"/>
                <a:gd name="csY8" fmla="*/ 294092 h 3993301"/>
                <a:gd name="csX0" fmla="*/ 0 w 14646818"/>
                <a:gd name="csY0" fmla="*/ 3317221 h 3906841"/>
                <a:gd name="csX1" fmla="*/ 2198462 w 14646818"/>
                <a:gd name="csY1" fmla="*/ 3858816 h 3906841"/>
                <a:gd name="csX2" fmla="*/ 4381986 w 14646818"/>
                <a:gd name="csY2" fmla="*/ 1951188 h 3906841"/>
                <a:gd name="csX3" fmla="*/ 6518213 w 14646818"/>
                <a:gd name="csY3" fmla="*/ 2723699 h 3906841"/>
                <a:gd name="csX4" fmla="*/ 8662324 w 14646818"/>
                <a:gd name="csY4" fmla="*/ 2077313 h 3906841"/>
                <a:gd name="csX5" fmla="*/ 11011386 w 14646818"/>
                <a:gd name="csY5" fmla="*/ 2629106 h 3906841"/>
                <a:gd name="csX6" fmla="*/ 13029372 w 14646818"/>
                <a:gd name="csY6" fmla="*/ 469230 h 3906841"/>
                <a:gd name="csX7" fmla="*/ 14646818 w 14646818"/>
                <a:gd name="csY7" fmla="*/ 0 h 3906841"/>
                <a:gd name="csX0" fmla="*/ 0 w 14863500"/>
                <a:gd name="csY0" fmla="*/ 3191668 h 3781288"/>
                <a:gd name="csX1" fmla="*/ 2198462 w 14863500"/>
                <a:gd name="csY1" fmla="*/ 3733263 h 3781288"/>
                <a:gd name="csX2" fmla="*/ 4381986 w 14863500"/>
                <a:gd name="csY2" fmla="*/ 1825635 h 3781288"/>
                <a:gd name="csX3" fmla="*/ 6518213 w 14863500"/>
                <a:gd name="csY3" fmla="*/ 2598146 h 3781288"/>
                <a:gd name="csX4" fmla="*/ 8662324 w 14863500"/>
                <a:gd name="csY4" fmla="*/ 1951760 h 3781288"/>
                <a:gd name="csX5" fmla="*/ 11011386 w 14863500"/>
                <a:gd name="csY5" fmla="*/ 2503553 h 3781288"/>
                <a:gd name="csX6" fmla="*/ 13029372 w 14863500"/>
                <a:gd name="csY6" fmla="*/ 343677 h 3781288"/>
                <a:gd name="csX7" fmla="*/ 14863500 w 14863500"/>
                <a:gd name="csY7" fmla="*/ 39 h 3781288"/>
                <a:gd name="csX0" fmla="*/ 0 w 14864307"/>
                <a:gd name="csY0" fmla="*/ 3102980 h 3692600"/>
                <a:gd name="csX1" fmla="*/ 2198462 w 14864307"/>
                <a:gd name="csY1" fmla="*/ 3644575 h 3692600"/>
                <a:gd name="csX2" fmla="*/ 4381986 w 14864307"/>
                <a:gd name="csY2" fmla="*/ 1736947 h 3692600"/>
                <a:gd name="csX3" fmla="*/ 6518213 w 14864307"/>
                <a:gd name="csY3" fmla="*/ 2509458 h 3692600"/>
                <a:gd name="csX4" fmla="*/ 8662324 w 14864307"/>
                <a:gd name="csY4" fmla="*/ 1863072 h 3692600"/>
                <a:gd name="csX5" fmla="*/ 11011386 w 14864307"/>
                <a:gd name="csY5" fmla="*/ 2414865 h 3692600"/>
                <a:gd name="csX6" fmla="*/ 13029372 w 14864307"/>
                <a:gd name="csY6" fmla="*/ 254989 h 3692600"/>
                <a:gd name="csX7" fmla="*/ 14864306 w 14864307"/>
                <a:gd name="csY7" fmla="*/ 19144 h 3692600"/>
                <a:gd name="csX0" fmla="*/ 0 w 14854146"/>
                <a:gd name="csY0" fmla="*/ 3049430 h 3639050"/>
                <a:gd name="csX1" fmla="*/ 2198462 w 14854146"/>
                <a:gd name="csY1" fmla="*/ 3591025 h 3639050"/>
                <a:gd name="csX2" fmla="*/ 4381986 w 14854146"/>
                <a:gd name="csY2" fmla="*/ 1683397 h 3639050"/>
                <a:gd name="csX3" fmla="*/ 6518213 w 14854146"/>
                <a:gd name="csY3" fmla="*/ 2455908 h 3639050"/>
                <a:gd name="csX4" fmla="*/ 8662324 w 14854146"/>
                <a:gd name="csY4" fmla="*/ 1809522 h 3639050"/>
                <a:gd name="csX5" fmla="*/ 11011386 w 14854146"/>
                <a:gd name="csY5" fmla="*/ 2361315 h 3639050"/>
                <a:gd name="csX6" fmla="*/ 13029372 w 14854146"/>
                <a:gd name="csY6" fmla="*/ 201439 h 3639050"/>
                <a:gd name="csX7" fmla="*/ 14854146 w 14854146"/>
                <a:gd name="csY7" fmla="*/ 68440 h 3639050"/>
                <a:gd name="csX0" fmla="*/ 0 w 14931228"/>
                <a:gd name="csY0" fmla="*/ 3091656 h 3681276"/>
                <a:gd name="csX1" fmla="*/ 2198462 w 14931228"/>
                <a:gd name="csY1" fmla="*/ 3633251 h 3681276"/>
                <a:gd name="csX2" fmla="*/ 4381986 w 14931228"/>
                <a:gd name="csY2" fmla="*/ 1725623 h 3681276"/>
                <a:gd name="csX3" fmla="*/ 6518213 w 14931228"/>
                <a:gd name="csY3" fmla="*/ 2498134 h 3681276"/>
                <a:gd name="csX4" fmla="*/ 8662324 w 14931228"/>
                <a:gd name="csY4" fmla="*/ 1851748 h 3681276"/>
                <a:gd name="csX5" fmla="*/ 11011386 w 14931228"/>
                <a:gd name="csY5" fmla="*/ 2403541 h 3681276"/>
                <a:gd name="csX6" fmla="*/ 13029372 w 14931228"/>
                <a:gd name="csY6" fmla="*/ 243665 h 3681276"/>
                <a:gd name="csX7" fmla="*/ 14931228 w 14931228"/>
                <a:gd name="csY7" fmla="*/ 26072 h 3681276"/>
                <a:gd name="csX0" fmla="*/ 0 w 14941066"/>
                <a:gd name="csY0" fmla="*/ 3082253 h 3671873"/>
                <a:gd name="csX1" fmla="*/ 2198462 w 14941066"/>
                <a:gd name="csY1" fmla="*/ 3623848 h 3671873"/>
                <a:gd name="csX2" fmla="*/ 4381986 w 14941066"/>
                <a:gd name="csY2" fmla="*/ 1716220 h 3671873"/>
                <a:gd name="csX3" fmla="*/ 6518213 w 14941066"/>
                <a:gd name="csY3" fmla="*/ 2488731 h 3671873"/>
                <a:gd name="csX4" fmla="*/ 8662324 w 14941066"/>
                <a:gd name="csY4" fmla="*/ 1842345 h 3671873"/>
                <a:gd name="csX5" fmla="*/ 11011386 w 14941066"/>
                <a:gd name="csY5" fmla="*/ 2394138 h 3671873"/>
                <a:gd name="csX6" fmla="*/ 13029372 w 14941066"/>
                <a:gd name="csY6" fmla="*/ 234262 h 3671873"/>
                <a:gd name="csX7" fmla="*/ 14941066 w 14941066"/>
                <a:gd name="csY7" fmla="*/ 33042 h 3671873"/>
                <a:gd name="csX0" fmla="*/ 0 w 14956941"/>
                <a:gd name="csY0" fmla="*/ 3085677 h 3675297"/>
                <a:gd name="csX1" fmla="*/ 2198462 w 14956941"/>
                <a:gd name="csY1" fmla="*/ 3627272 h 3675297"/>
                <a:gd name="csX2" fmla="*/ 4381986 w 14956941"/>
                <a:gd name="csY2" fmla="*/ 1719644 h 3675297"/>
                <a:gd name="csX3" fmla="*/ 6518213 w 14956941"/>
                <a:gd name="csY3" fmla="*/ 2492155 h 3675297"/>
                <a:gd name="csX4" fmla="*/ 8662324 w 14956941"/>
                <a:gd name="csY4" fmla="*/ 1845769 h 3675297"/>
                <a:gd name="csX5" fmla="*/ 11011386 w 14956941"/>
                <a:gd name="csY5" fmla="*/ 2397562 h 3675297"/>
                <a:gd name="csX6" fmla="*/ 13029372 w 14956941"/>
                <a:gd name="csY6" fmla="*/ 237686 h 3675297"/>
                <a:gd name="csX7" fmla="*/ 14956941 w 14956941"/>
                <a:gd name="csY7" fmla="*/ 30365 h 3675297"/>
                <a:gd name="csX0" fmla="*/ 0 w 14958823"/>
                <a:gd name="csY0" fmla="*/ 3096984 h 3686604"/>
                <a:gd name="csX1" fmla="*/ 2198462 w 14958823"/>
                <a:gd name="csY1" fmla="*/ 3638579 h 3686604"/>
                <a:gd name="csX2" fmla="*/ 4381986 w 14958823"/>
                <a:gd name="csY2" fmla="*/ 1730951 h 3686604"/>
                <a:gd name="csX3" fmla="*/ 6518213 w 14958823"/>
                <a:gd name="csY3" fmla="*/ 2503462 h 3686604"/>
                <a:gd name="csX4" fmla="*/ 8662324 w 14958823"/>
                <a:gd name="csY4" fmla="*/ 1857076 h 3686604"/>
                <a:gd name="csX5" fmla="*/ 11011386 w 14958823"/>
                <a:gd name="csY5" fmla="*/ 2408869 h 3686604"/>
                <a:gd name="csX6" fmla="*/ 13029372 w 14958823"/>
                <a:gd name="csY6" fmla="*/ 248993 h 3686604"/>
                <a:gd name="csX7" fmla="*/ 14958823 w 14958823"/>
                <a:gd name="csY7" fmla="*/ 22626 h 3686604"/>
                <a:gd name="csX0" fmla="*/ 0 w 14959200"/>
                <a:gd name="csY0" fmla="*/ 3099362 h 3688982"/>
                <a:gd name="csX1" fmla="*/ 2198462 w 14959200"/>
                <a:gd name="csY1" fmla="*/ 3640957 h 3688982"/>
                <a:gd name="csX2" fmla="*/ 4381986 w 14959200"/>
                <a:gd name="csY2" fmla="*/ 1733329 h 3688982"/>
                <a:gd name="csX3" fmla="*/ 6518213 w 14959200"/>
                <a:gd name="csY3" fmla="*/ 2505840 h 3688982"/>
                <a:gd name="csX4" fmla="*/ 8662324 w 14959200"/>
                <a:gd name="csY4" fmla="*/ 1859454 h 3688982"/>
                <a:gd name="csX5" fmla="*/ 11011386 w 14959200"/>
                <a:gd name="csY5" fmla="*/ 2411247 h 3688982"/>
                <a:gd name="csX6" fmla="*/ 13029372 w 14959200"/>
                <a:gd name="csY6" fmla="*/ 251371 h 3688982"/>
                <a:gd name="csX7" fmla="*/ 14959200 w 14959200"/>
                <a:gd name="csY7" fmla="*/ 21196 h 3688982"/>
                <a:gd name="csX0" fmla="*/ 0 w 14943324"/>
                <a:gd name="csY0" fmla="*/ 3095571 h 3685191"/>
                <a:gd name="csX1" fmla="*/ 2198462 w 14943324"/>
                <a:gd name="csY1" fmla="*/ 3637166 h 3685191"/>
                <a:gd name="csX2" fmla="*/ 4381986 w 14943324"/>
                <a:gd name="csY2" fmla="*/ 1729538 h 3685191"/>
                <a:gd name="csX3" fmla="*/ 6518213 w 14943324"/>
                <a:gd name="csY3" fmla="*/ 2502049 h 3685191"/>
                <a:gd name="csX4" fmla="*/ 8662324 w 14943324"/>
                <a:gd name="csY4" fmla="*/ 1855663 h 3685191"/>
                <a:gd name="csX5" fmla="*/ 11011386 w 14943324"/>
                <a:gd name="csY5" fmla="*/ 2407456 h 3685191"/>
                <a:gd name="csX6" fmla="*/ 13029372 w 14943324"/>
                <a:gd name="csY6" fmla="*/ 247580 h 3685191"/>
                <a:gd name="csX7" fmla="*/ 14943324 w 14943324"/>
                <a:gd name="csY7" fmla="*/ 23506 h 3685191"/>
                <a:gd name="csX0" fmla="*/ 0 w 14959199"/>
                <a:gd name="csY0" fmla="*/ 3099363 h 3688983"/>
                <a:gd name="csX1" fmla="*/ 2198462 w 14959199"/>
                <a:gd name="csY1" fmla="*/ 3640958 h 3688983"/>
                <a:gd name="csX2" fmla="*/ 4381986 w 14959199"/>
                <a:gd name="csY2" fmla="*/ 1733330 h 3688983"/>
                <a:gd name="csX3" fmla="*/ 6518213 w 14959199"/>
                <a:gd name="csY3" fmla="*/ 2505841 h 3688983"/>
                <a:gd name="csX4" fmla="*/ 8662324 w 14959199"/>
                <a:gd name="csY4" fmla="*/ 1859455 h 3688983"/>
                <a:gd name="csX5" fmla="*/ 11011386 w 14959199"/>
                <a:gd name="csY5" fmla="*/ 2411248 h 3688983"/>
                <a:gd name="csX6" fmla="*/ 13029372 w 14959199"/>
                <a:gd name="csY6" fmla="*/ 251372 h 3688983"/>
                <a:gd name="csX7" fmla="*/ 14959199 w 14959199"/>
                <a:gd name="csY7" fmla="*/ 21195 h 3688983"/>
                <a:gd name="csX0" fmla="*/ 0 w 14944095"/>
                <a:gd name="csY0" fmla="*/ 3077899 h 3667519"/>
                <a:gd name="csX1" fmla="*/ 2198462 w 14944095"/>
                <a:gd name="csY1" fmla="*/ 3619494 h 3667519"/>
                <a:gd name="csX2" fmla="*/ 4381986 w 14944095"/>
                <a:gd name="csY2" fmla="*/ 1711866 h 3667519"/>
                <a:gd name="csX3" fmla="*/ 6518213 w 14944095"/>
                <a:gd name="csY3" fmla="*/ 2484377 h 3667519"/>
                <a:gd name="csX4" fmla="*/ 8662324 w 14944095"/>
                <a:gd name="csY4" fmla="*/ 1837991 h 3667519"/>
                <a:gd name="csX5" fmla="*/ 11011386 w 14944095"/>
                <a:gd name="csY5" fmla="*/ 2389784 h 3667519"/>
                <a:gd name="csX6" fmla="*/ 13029372 w 14944095"/>
                <a:gd name="csY6" fmla="*/ 229908 h 3667519"/>
                <a:gd name="csX7" fmla="*/ 14944095 w 14944095"/>
                <a:gd name="csY7" fmla="*/ 36685 h 3667519"/>
                <a:gd name="csX0" fmla="*/ 0 w 14959594"/>
                <a:gd name="csY0" fmla="*/ 3079131 h 3668751"/>
                <a:gd name="csX1" fmla="*/ 2198462 w 14959594"/>
                <a:gd name="csY1" fmla="*/ 3620726 h 3668751"/>
                <a:gd name="csX2" fmla="*/ 4381986 w 14959594"/>
                <a:gd name="csY2" fmla="*/ 1713098 h 3668751"/>
                <a:gd name="csX3" fmla="*/ 6518213 w 14959594"/>
                <a:gd name="csY3" fmla="*/ 2485609 h 3668751"/>
                <a:gd name="csX4" fmla="*/ 8662324 w 14959594"/>
                <a:gd name="csY4" fmla="*/ 1839223 h 3668751"/>
                <a:gd name="csX5" fmla="*/ 11011386 w 14959594"/>
                <a:gd name="csY5" fmla="*/ 2391016 h 3668751"/>
                <a:gd name="csX6" fmla="*/ 13029372 w 14959594"/>
                <a:gd name="csY6" fmla="*/ 231140 h 3668751"/>
                <a:gd name="csX7" fmla="*/ 14959594 w 14959594"/>
                <a:gd name="csY7" fmla="*/ 35623 h 3668751"/>
                <a:gd name="csX0" fmla="*/ 0 w 14956942"/>
                <a:gd name="csY0" fmla="*/ 3085678 h 3675298"/>
                <a:gd name="csX1" fmla="*/ 2198462 w 14956942"/>
                <a:gd name="csY1" fmla="*/ 3627273 h 3675298"/>
                <a:gd name="csX2" fmla="*/ 4381986 w 14956942"/>
                <a:gd name="csY2" fmla="*/ 1719645 h 3675298"/>
                <a:gd name="csX3" fmla="*/ 6518213 w 14956942"/>
                <a:gd name="csY3" fmla="*/ 2492156 h 3675298"/>
                <a:gd name="csX4" fmla="*/ 8662324 w 14956942"/>
                <a:gd name="csY4" fmla="*/ 1845770 h 3675298"/>
                <a:gd name="csX5" fmla="*/ 11011386 w 14956942"/>
                <a:gd name="csY5" fmla="*/ 2397563 h 3675298"/>
                <a:gd name="csX6" fmla="*/ 13029372 w 14956942"/>
                <a:gd name="csY6" fmla="*/ 237687 h 3675298"/>
                <a:gd name="csX7" fmla="*/ 14956942 w 14956942"/>
                <a:gd name="csY7" fmla="*/ 30365 h 3675298"/>
                <a:gd name="csX0" fmla="*/ 0 w 14954290"/>
                <a:gd name="csY0" fmla="*/ 3092574 h 3682194"/>
                <a:gd name="csX1" fmla="*/ 2198462 w 14954290"/>
                <a:gd name="csY1" fmla="*/ 3634169 h 3682194"/>
                <a:gd name="csX2" fmla="*/ 4381986 w 14954290"/>
                <a:gd name="csY2" fmla="*/ 1726541 h 3682194"/>
                <a:gd name="csX3" fmla="*/ 6518213 w 14954290"/>
                <a:gd name="csY3" fmla="*/ 2499052 h 3682194"/>
                <a:gd name="csX4" fmla="*/ 8662324 w 14954290"/>
                <a:gd name="csY4" fmla="*/ 1852666 h 3682194"/>
                <a:gd name="csX5" fmla="*/ 11011386 w 14954290"/>
                <a:gd name="csY5" fmla="*/ 2404459 h 3682194"/>
                <a:gd name="csX6" fmla="*/ 13029372 w 14954290"/>
                <a:gd name="csY6" fmla="*/ 244583 h 3682194"/>
                <a:gd name="csX7" fmla="*/ 14954290 w 14954290"/>
                <a:gd name="csY7" fmla="*/ 25454 h 3682194"/>
                <a:gd name="csX0" fmla="*/ 0 w 14955418"/>
                <a:gd name="csY0" fmla="*/ 3099602 h 3689222"/>
                <a:gd name="csX1" fmla="*/ 2198462 w 14955418"/>
                <a:gd name="csY1" fmla="*/ 3641197 h 3689222"/>
                <a:gd name="csX2" fmla="*/ 4381986 w 14955418"/>
                <a:gd name="csY2" fmla="*/ 1733569 h 3689222"/>
                <a:gd name="csX3" fmla="*/ 6518213 w 14955418"/>
                <a:gd name="csY3" fmla="*/ 2506080 h 3689222"/>
                <a:gd name="csX4" fmla="*/ 8662324 w 14955418"/>
                <a:gd name="csY4" fmla="*/ 1859694 h 3689222"/>
                <a:gd name="csX5" fmla="*/ 11011386 w 14955418"/>
                <a:gd name="csY5" fmla="*/ 2411487 h 3689222"/>
                <a:gd name="csX6" fmla="*/ 13029372 w 14955418"/>
                <a:gd name="csY6" fmla="*/ 251611 h 3689222"/>
                <a:gd name="csX7" fmla="*/ 14955418 w 14955418"/>
                <a:gd name="csY7" fmla="*/ 21055 h 3689222"/>
                <a:gd name="csX0" fmla="*/ 0 w 14953914"/>
                <a:gd name="csY0" fmla="*/ 3090311 h 3679931"/>
                <a:gd name="csX1" fmla="*/ 2198462 w 14953914"/>
                <a:gd name="csY1" fmla="*/ 3631906 h 3679931"/>
                <a:gd name="csX2" fmla="*/ 4381986 w 14953914"/>
                <a:gd name="csY2" fmla="*/ 1724278 h 3679931"/>
                <a:gd name="csX3" fmla="*/ 6518213 w 14953914"/>
                <a:gd name="csY3" fmla="*/ 2496789 h 3679931"/>
                <a:gd name="csX4" fmla="*/ 8662324 w 14953914"/>
                <a:gd name="csY4" fmla="*/ 1850403 h 3679931"/>
                <a:gd name="csX5" fmla="*/ 11011386 w 14953914"/>
                <a:gd name="csY5" fmla="*/ 2402196 h 3679931"/>
                <a:gd name="csX6" fmla="*/ 13029372 w 14953914"/>
                <a:gd name="csY6" fmla="*/ 242320 h 3679931"/>
                <a:gd name="csX7" fmla="*/ 14953914 w 14953914"/>
                <a:gd name="csY7" fmla="*/ 27000 h 3679931"/>
                <a:gd name="csX0" fmla="*/ 0 w 14958823"/>
                <a:gd name="csY0" fmla="*/ 3096986 h 3686606"/>
                <a:gd name="csX1" fmla="*/ 2198462 w 14958823"/>
                <a:gd name="csY1" fmla="*/ 3638581 h 3686606"/>
                <a:gd name="csX2" fmla="*/ 4381986 w 14958823"/>
                <a:gd name="csY2" fmla="*/ 1730953 h 3686606"/>
                <a:gd name="csX3" fmla="*/ 6518213 w 14958823"/>
                <a:gd name="csY3" fmla="*/ 2503464 h 3686606"/>
                <a:gd name="csX4" fmla="*/ 8662324 w 14958823"/>
                <a:gd name="csY4" fmla="*/ 1857078 h 3686606"/>
                <a:gd name="csX5" fmla="*/ 11011386 w 14958823"/>
                <a:gd name="csY5" fmla="*/ 2408871 h 3686606"/>
                <a:gd name="csX6" fmla="*/ 13029372 w 14958823"/>
                <a:gd name="csY6" fmla="*/ 248995 h 3686606"/>
                <a:gd name="csX7" fmla="*/ 14958823 w 14958823"/>
                <a:gd name="csY7" fmla="*/ 22626 h 3686606"/>
                <a:gd name="csX0" fmla="*/ 0 w 14957318"/>
                <a:gd name="csY0" fmla="*/ 3087864 h 3677484"/>
                <a:gd name="csX1" fmla="*/ 2198462 w 14957318"/>
                <a:gd name="csY1" fmla="*/ 3629459 h 3677484"/>
                <a:gd name="csX2" fmla="*/ 4381986 w 14957318"/>
                <a:gd name="csY2" fmla="*/ 1721831 h 3677484"/>
                <a:gd name="csX3" fmla="*/ 6518213 w 14957318"/>
                <a:gd name="csY3" fmla="*/ 2494342 h 3677484"/>
                <a:gd name="csX4" fmla="*/ 8662324 w 14957318"/>
                <a:gd name="csY4" fmla="*/ 1847956 h 3677484"/>
                <a:gd name="csX5" fmla="*/ 11011386 w 14957318"/>
                <a:gd name="csY5" fmla="*/ 2399749 h 3677484"/>
                <a:gd name="csX6" fmla="*/ 13029372 w 14957318"/>
                <a:gd name="csY6" fmla="*/ 239873 h 3677484"/>
                <a:gd name="csX7" fmla="*/ 14957318 w 14957318"/>
                <a:gd name="csY7" fmla="*/ 28742 h 3677484"/>
                <a:gd name="csX0" fmla="*/ 0 w 14955042"/>
                <a:gd name="csY0" fmla="*/ 3097219 h 3686839"/>
                <a:gd name="csX1" fmla="*/ 2198462 w 14955042"/>
                <a:gd name="csY1" fmla="*/ 3638814 h 3686839"/>
                <a:gd name="csX2" fmla="*/ 4381986 w 14955042"/>
                <a:gd name="csY2" fmla="*/ 1731186 h 3686839"/>
                <a:gd name="csX3" fmla="*/ 6518213 w 14955042"/>
                <a:gd name="csY3" fmla="*/ 2503697 h 3686839"/>
                <a:gd name="csX4" fmla="*/ 8662324 w 14955042"/>
                <a:gd name="csY4" fmla="*/ 1857311 h 3686839"/>
                <a:gd name="csX5" fmla="*/ 11011386 w 14955042"/>
                <a:gd name="csY5" fmla="*/ 2409104 h 3686839"/>
                <a:gd name="csX6" fmla="*/ 13029372 w 14955042"/>
                <a:gd name="csY6" fmla="*/ 249228 h 3686839"/>
                <a:gd name="csX7" fmla="*/ 14955042 w 14955042"/>
                <a:gd name="csY7" fmla="*/ 22481 h 3686839"/>
                <a:gd name="csX0" fmla="*/ 0 w 14956547"/>
                <a:gd name="csY0" fmla="*/ 3107002 h 3696622"/>
                <a:gd name="csX1" fmla="*/ 2198462 w 14956547"/>
                <a:gd name="csY1" fmla="*/ 3648597 h 3696622"/>
                <a:gd name="csX2" fmla="*/ 4381986 w 14956547"/>
                <a:gd name="csY2" fmla="*/ 1740969 h 3696622"/>
                <a:gd name="csX3" fmla="*/ 6518213 w 14956547"/>
                <a:gd name="csY3" fmla="*/ 2513480 h 3696622"/>
                <a:gd name="csX4" fmla="*/ 8662324 w 14956547"/>
                <a:gd name="csY4" fmla="*/ 1867094 h 3696622"/>
                <a:gd name="csX5" fmla="*/ 11011386 w 14956547"/>
                <a:gd name="csY5" fmla="*/ 2418887 h 3696622"/>
                <a:gd name="csX6" fmla="*/ 13029372 w 14956547"/>
                <a:gd name="csY6" fmla="*/ 259011 h 3696622"/>
                <a:gd name="csX7" fmla="*/ 14956547 w 14956547"/>
                <a:gd name="csY7" fmla="*/ 17026 h 3696622"/>
                <a:gd name="csX0" fmla="*/ 0 w 14958824"/>
                <a:gd name="csY0" fmla="*/ 3096985 h 3686605"/>
                <a:gd name="csX1" fmla="*/ 2198462 w 14958824"/>
                <a:gd name="csY1" fmla="*/ 3638580 h 3686605"/>
                <a:gd name="csX2" fmla="*/ 4381986 w 14958824"/>
                <a:gd name="csY2" fmla="*/ 1730952 h 3686605"/>
                <a:gd name="csX3" fmla="*/ 6518213 w 14958824"/>
                <a:gd name="csY3" fmla="*/ 2503463 h 3686605"/>
                <a:gd name="csX4" fmla="*/ 8662324 w 14958824"/>
                <a:gd name="csY4" fmla="*/ 1857077 h 3686605"/>
                <a:gd name="csX5" fmla="*/ 11011386 w 14958824"/>
                <a:gd name="csY5" fmla="*/ 2408870 h 3686605"/>
                <a:gd name="csX6" fmla="*/ 13029372 w 14958824"/>
                <a:gd name="csY6" fmla="*/ 248994 h 3686605"/>
                <a:gd name="csX7" fmla="*/ 14958824 w 14958824"/>
                <a:gd name="csY7" fmla="*/ 22625 h 36866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4958824" h="3686605">
                  <a:moveTo>
                    <a:pt x="0" y="3096985"/>
                  </a:moveTo>
                  <a:cubicBezTo>
                    <a:pt x="1275897" y="3217068"/>
                    <a:pt x="1468131" y="3866252"/>
                    <a:pt x="2198462" y="3638580"/>
                  </a:cubicBezTo>
                  <a:cubicBezTo>
                    <a:pt x="2928793" y="3410908"/>
                    <a:pt x="3662028" y="1920138"/>
                    <a:pt x="4381986" y="1730952"/>
                  </a:cubicBezTo>
                  <a:cubicBezTo>
                    <a:pt x="5101945" y="1541766"/>
                    <a:pt x="5804823" y="2482442"/>
                    <a:pt x="6518213" y="2503463"/>
                  </a:cubicBezTo>
                  <a:cubicBezTo>
                    <a:pt x="7231603" y="2524484"/>
                    <a:pt x="7913462" y="1872842"/>
                    <a:pt x="8662324" y="1857077"/>
                  </a:cubicBezTo>
                  <a:cubicBezTo>
                    <a:pt x="9411186" y="1841312"/>
                    <a:pt x="10283545" y="2676884"/>
                    <a:pt x="11011386" y="2408870"/>
                  </a:cubicBezTo>
                  <a:cubicBezTo>
                    <a:pt x="11739227" y="2140856"/>
                    <a:pt x="12388241" y="603718"/>
                    <a:pt x="13029372" y="248994"/>
                  </a:cubicBezTo>
                  <a:cubicBezTo>
                    <a:pt x="13670503" y="-105730"/>
                    <a:pt x="14958824" y="22625"/>
                    <a:pt x="14958824" y="22625"/>
                  </a:cubicBezTo>
                </a:path>
              </a:pathLst>
            </a:custGeom>
            <a:noFill/>
            <a:ln w="476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defTabSz="457182" fontAlgn="auto">
                <a:lnSpc>
                  <a:spcPct val="100000"/>
                </a:lnSpc>
                <a:spcBef>
                  <a:spcPts val="0"/>
                </a:spcBef>
                <a:spcAft>
                  <a:spcPts val="0"/>
                </a:spcAft>
                <a:buClrTx/>
                <a:buSzTx/>
                <a:buFontTx/>
                <a:buNone/>
                <a:tabLst/>
              </a:pPr>
              <a:endParaRPr kumimoji="0" lang="en-US" sz="1800" b="0" i="0" u="none" strike="noStrike" cap="none" spc="0" normalizeH="0" baseline="0">
                <a:ln>
                  <a:noFill/>
                </a:ln>
                <a:solidFill>
                  <a:srgbClr val="FFFFFF"/>
                </a:solidFill>
                <a:effectLst/>
                <a:uLnTx/>
                <a:uFillTx/>
                <a:latin typeface="Work Sans Medium" pitchFamily="2" charset="77"/>
              </a:endParaRPr>
            </a:p>
          </p:txBody>
        </p:sp>
      </p:grpSp>
      <p:sp>
        <p:nvSpPr>
          <p:cNvPr id="7" name="Subtitle">
            <a:extLst>
              <a:ext uri="{FF2B5EF4-FFF2-40B4-BE49-F238E27FC236}">
                <a16:creationId xmlns:a16="http://schemas.microsoft.com/office/drawing/2014/main" id="{5E3A326E-43E6-8691-C8A6-278D7A68D17A}"/>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177258918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Before and After">
    <p:spTree>
      <p:nvGrpSpPr>
        <p:cNvPr id="1" name=""/>
        <p:cNvGrpSpPr/>
        <p:nvPr/>
      </p:nvGrpSpPr>
      <p:grpSpPr>
        <a:xfrm>
          <a:off x="0" y="0"/>
          <a:ext cx="0" cy="0"/>
          <a:chOff x="0" y="0"/>
          <a:chExt cx="0" cy="0"/>
        </a:xfrm>
      </p:grpSpPr>
      <p:sp>
        <p:nvSpPr>
          <p:cNvPr id="6" name="Pentagon 5">
            <a:extLst>
              <a:ext uri="{FF2B5EF4-FFF2-40B4-BE49-F238E27FC236}">
                <a16:creationId xmlns:a16="http://schemas.microsoft.com/office/drawing/2014/main" id="{8727A2F9-C8A8-4B33-5D0E-A2941CBF7802}"/>
              </a:ext>
              <a:ext uri="{C183D7F6-B498-43B3-948B-1728B52AA6E4}">
                <adec:decorative xmlns:adec="http://schemas.microsoft.com/office/drawing/2017/decorative" val="1"/>
              </a:ext>
            </a:extLst>
          </p:cNvPr>
          <p:cNvSpPr/>
          <p:nvPr/>
        </p:nvSpPr>
        <p:spPr>
          <a:xfrm>
            <a:off x="7155147" y="2490927"/>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8" name="Pentagon 7">
            <a:extLst>
              <a:ext uri="{FF2B5EF4-FFF2-40B4-BE49-F238E27FC236}">
                <a16:creationId xmlns:a16="http://schemas.microsoft.com/office/drawing/2014/main" id="{30BE4DD4-E93F-0564-369A-10162A74AEF7}"/>
              </a:ext>
              <a:ext uri="{C183D7F6-B498-43B3-948B-1728B52AA6E4}">
                <adec:decorative xmlns:adec="http://schemas.microsoft.com/office/drawing/2017/decorative" val="1"/>
              </a:ext>
            </a:extLst>
          </p:cNvPr>
          <p:cNvSpPr/>
          <p:nvPr/>
        </p:nvSpPr>
        <p:spPr>
          <a:xfrm>
            <a:off x="7155147" y="3387743"/>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9" name="Pentagon 8">
            <a:extLst>
              <a:ext uri="{FF2B5EF4-FFF2-40B4-BE49-F238E27FC236}">
                <a16:creationId xmlns:a16="http://schemas.microsoft.com/office/drawing/2014/main" id="{BEE63ED7-9867-2132-862A-E1571E8BB9A4}"/>
              </a:ext>
              <a:ext uri="{C183D7F6-B498-43B3-948B-1728B52AA6E4}">
                <adec:decorative xmlns:adec="http://schemas.microsoft.com/office/drawing/2017/decorative" val="1"/>
              </a:ext>
            </a:extLst>
          </p:cNvPr>
          <p:cNvSpPr/>
          <p:nvPr/>
        </p:nvSpPr>
        <p:spPr>
          <a:xfrm>
            <a:off x="7155148" y="4252907"/>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10" name="Pentagon 9">
            <a:extLst>
              <a:ext uri="{FF2B5EF4-FFF2-40B4-BE49-F238E27FC236}">
                <a16:creationId xmlns:a16="http://schemas.microsoft.com/office/drawing/2014/main" id="{A1C37570-481A-2AAF-1EF0-DFB3BE66E627}"/>
              </a:ext>
              <a:ext uri="{C183D7F6-B498-43B3-948B-1728B52AA6E4}">
                <adec:decorative xmlns:adec="http://schemas.microsoft.com/office/drawing/2017/decorative" val="1"/>
              </a:ext>
            </a:extLst>
          </p:cNvPr>
          <p:cNvSpPr/>
          <p:nvPr/>
        </p:nvSpPr>
        <p:spPr>
          <a:xfrm>
            <a:off x="7155147" y="5160274"/>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11" name="Pentagon 10">
            <a:extLst>
              <a:ext uri="{FF2B5EF4-FFF2-40B4-BE49-F238E27FC236}">
                <a16:creationId xmlns:a16="http://schemas.microsoft.com/office/drawing/2014/main" id="{4960A37A-0354-48A9-B9B7-C7418B67E170}"/>
              </a:ext>
              <a:ext uri="{C183D7F6-B498-43B3-948B-1728B52AA6E4}">
                <adec:decorative xmlns:adec="http://schemas.microsoft.com/office/drawing/2017/decorative" val="1"/>
              </a:ext>
            </a:extLst>
          </p:cNvPr>
          <p:cNvSpPr/>
          <p:nvPr/>
        </p:nvSpPr>
        <p:spPr>
          <a:xfrm>
            <a:off x="895739" y="2479146"/>
            <a:ext cx="6518086"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2" name="Pentagon 11">
            <a:extLst>
              <a:ext uri="{FF2B5EF4-FFF2-40B4-BE49-F238E27FC236}">
                <a16:creationId xmlns:a16="http://schemas.microsoft.com/office/drawing/2014/main" id="{96D42DFE-BBC1-B9E4-3554-8D1E4F765A1C}"/>
              </a:ext>
              <a:ext uri="{C183D7F6-B498-43B3-948B-1728B52AA6E4}">
                <adec:decorative xmlns:adec="http://schemas.microsoft.com/office/drawing/2017/decorative" val="1"/>
              </a:ext>
            </a:extLst>
          </p:cNvPr>
          <p:cNvSpPr/>
          <p:nvPr/>
        </p:nvSpPr>
        <p:spPr>
          <a:xfrm>
            <a:off x="895739" y="3368221"/>
            <a:ext cx="6518086"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3" name="Pentagon 12">
            <a:extLst>
              <a:ext uri="{FF2B5EF4-FFF2-40B4-BE49-F238E27FC236}">
                <a16:creationId xmlns:a16="http://schemas.microsoft.com/office/drawing/2014/main" id="{4EC19F84-D6F5-0070-EDD0-ADB9EA96967F}"/>
              </a:ext>
              <a:ext uri="{C183D7F6-B498-43B3-948B-1728B52AA6E4}">
                <adec:decorative xmlns:adec="http://schemas.microsoft.com/office/drawing/2017/decorative" val="1"/>
              </a:ext>
            </a:extLst>
          </p:cNvPr>
          <p:cNvSpPr/>
          <p:nvPr/>
        </p:nvSpPr>
        <p:spPr>
          <a:xfrm>
            <a:off x="895737" y="4241126"/>
            <a:ext cx="6518087"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4" name="Pentagon 13">
            <a:extLst>
              <a:ext uri="{FF2B5EF4-FFF2-40B4-BE49-F238E27FC236}">
                <a16:creationId xmlns:a16="http://schemas.microsoft.com/office/drawing/2014/main" id="{765DFD15-3370-1C7E-3672-815E40362F56}"/>
              </a:ext>
              <a:ext uri="{C183D7F6-B498-43B3-948B-1728B52AA6E4}">
                <adec:decorative xmlns:adec="http://schemas.microsoft.com/office/drawing/2017/decorative" val="1"/>
              </a:ext>
            </a:extLst>
          </p:cNvPr>
          <p:cNvSpPr/>
          <p:nvPr/>
        </p:nvSpPr>
        <p:spPr>
          <a:xfrm>
            <a:off x="895736" y="5146372"/>
            <a:ext cx="6518088"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87" name="Footer Placeholder">
            <a:extLst>
              <a:ext uri="{FF2B5EF4-FFF2-40B4-BE49-F238E27FC236}">
                <a16:creationId xmlns:a16="http://schemas.microsoft.com/office/drawing/2014/main" id="{BAC49A92-069B-35C2-45DC-1C1EFBEA96D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89" name="Slide Number">
            <a:extLst>
              <a:ext uri="{FF2B5EF4-FFF2-40B4-BE49-F238E27FC236}">
                <a16:creationId xmlns:a16="http://schemas.microsoft.com/office/drawing/2014/main" id="{D8043F88-8A30-1D11-6C79-2782C019E0AB}"/>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5" name="Title">
            <a:extLst>
              <a:ext uri="{FF2B5EF4-FFF2-40B4-BE49-F238E27FC236}">
                <a16:creationId xmlns:a16="http://schemas.microsoft.com/office/drawing/2014/main" id="{A0BFF6F6-0FF1-9F99-3D1A-8BD7345892AD}"/>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7" name="Subtitle">
            <a:extLst>
              <a:ext uri="{FF2B5EF4-FFF2-40B4-BE49-F238E27FC236}">
                <a16:creationId xmlns:a16="http://schemas.microsoft.com/office/drawing/2014/main" id="{66484A53-1EF9-D86F-CA58-2B6163690938}"/>
              </a:ext>
            </a:extLst>
          </p:cNvPr>
          <p:cNvSpPr>
            <a:spLocks noGrp="1"/>
          </p:cNvSpPr>
          <p:nvPr>
            <p:ph type="body" sz="quarter" idx="21"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78" name="Left Side Header">
            <a:extLst>
              <a:ext uri="{FF2B5EF4-FFF2-40B4-BE49-F238E27FC236}">
                <a16:creationId xmlns:a16="http://schemas.microsoft.com/office/drawing/2014/main" id="{BD8813CE-735F-C791-4F2D-8B2A7D7E2149}"/>
              </a:ext>
            </a:extLst>
          </p:cNvPr>
          <p:cNvSpPr>
            <a:spLocks noGrp="1"/>
          </p:cNvSpPr>
          <p:nvPr>
            <p:ph type="body" sz="quarter" idx="27" hasCustomPrompt="1"/>
          </p:nvPr>
        </p:nvSpPr>
        <p:spPr>
          <a:xfrm>
            <a:off x="1371600" y="2066143"/>
            <a:ext cx="5669282" cy="258887"/>
          </a:xfrm>
          <a:prstGeom prst="rect">
            <a:avLst/>
          </a:prstGeom>
        </p:spPr>
        <p:txBody>
          <a:bodyPr anchor="ctr">
            <a:noAutofit/>
          </a:bodyPr>
          <a:lstStyle>
            <a:lvl1pPr marL="9523" indent="0" algn="r">
              <a:buNone/>
              <a:defRPr lang="en-US" sz="1440" b="0" i="0" smtClean="0">
                <a:solidFill>
                  <a:schemeClr val="accent1"/>
                </a:solidFill>
                <a:effectLst/>
                <a:latin typeface="+mj-lt"/>
              </a:defRPr>
            </a:lvl1pPr>
            <a:lvl2pPr marL="274309" indent="0">
              <a:buNone/>
              <a:defRPr/>
            </a:lvl2pPr>
          </a:lstStyle>
          <a:p>
            <a:pPr lvl="0"/>
            <a:r>
              <a:rPr lang="en-US"/>
              <a:t>SECTION HEADER</a:t>
            </a:r>
          </a:p>
        </p:txBody>
      </p:sp>
      <p:sp>
        <p:nvSpPr>
          <p:cNvPr id="86" name="Flow Chart Right Header">
            <a:extLst>
              <a:ext uri="{FF2B5EF4-FFF2-40B4-BE49-F238E27FC236}">
                <a16:creationId xmlns:a16="http://schemas.microsoft.com/office/drawing/2014/main" id="{3B69C18C-08AC-A438-F4FE-8CB67CAB36F1}"/>
              </a:ext>
            </a:extLst>
          </p:cNvPr>
          <p:cNvSpPr>
            <a:spLocks noGrp="1"/>
          </p:cNvSpPr>
          <p:nvPr>
            <p:ph type="body" sz="quarter" idx="35" hasCustomPrompt="1"/>
          </p:nvPr>
        </p:nvSpPr>
        <p:spPr>
          <a:xfrm>
            <a:off x="7607362" y="2066143"/>
            <a:ext cx="5651438" cy="258887"/>
          </a:xfrm>
          <a:prstGeom prst="rect">
            <a:avLst/>
          </a:prstGeom>
        </p:spPr>
        <p:txBody>
          <a:bodyPr anchor="ctr">
            <a:noAutofit/>
          </a:bodyPr>
          <a:lstStyle>
            <a:lvl1pPr marL="9523" indent="0" algn="l">
              <a:buNone/>
              <a:defRPr lang="en-US" sz="1440" b="0" i="0" smtClean="0">
                <a:solidFill>
                  <a:schemeClr val="accent3"/>
                </a:solidFill>
                <a:effectLst/>
                <a:latin typeface="+mj-lt"/>
              </a:defRPr>
            </a:lvl1pPr>
            <a:lvl2pPr marL="274309" indent="0">
              <a:buNone/>
              <a:defRPr/>
            </a:lvl2pPr>
          </a:lstStyle>
          <a:p>
            <a:pPr lvl="0"/>
            <a:r>
              <a:rPr lang="en-US"/>
              <a:t>SECTION HEADER</a:t>
            </a:r>
          </a:p>
        </p:txBody>
      </p:sp>
      <p:sp>
        <p:nvSpPr>
          <p:cNvPr id="77" name="Flow Chart Item 1">
            <a:extLst>
              <a:ext uri="{FF2B5EF4-FFF2-40B4-BE49-F238E27FC236}">
                <a16:creationId xmlns:a16="http://schemas.microsoft.com/office/drawing/2014/main" id="{673BAEDE-9DF6-68D7-D5AE-2CE1CA0F936B}"/>
              </a:ext>
            </a:extLst>
          </p:cNvPr>
          <p:cNvSpPr>
            <a:spLocks noGrp="1"/>
          </p:cNvSpPr>
          <p:nvPr>
            <p:ph type="body" sz="quarter" idx="15" hasCustomPrompt="1"/>
          </p:nvPr>
        </p:nvSpPr>
        <p:spPr>
          <a:xfrm>
            <a:off x="1371601" y="2606121"/>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79" name="Flow Chart Item 3">
            <a:extLst>
              <a:ext uri="{FF2B5EF4-FFF2-40B4-BE49-F238E27FC236}">
                <a16:creationId xmlns:a16="http://schemas.microsoft.com/office/drawing/2014/main" id="{2B678CD6-A22F-FF8F-53A3-EBC367368A93}"/>
              </a:ext>
            </a:extLst>
          </p:cNvPr>
          <p:cNvSpPr>
            <a:spLocks noGrp="1"/>
          </p:cNvSpPr>
          <p:nvPr>
            <p:ph type="body" sz="quarter" idx="28" hasCustomPrompt="1"/>
          </p:nvPr>
        </p:nvSpPr>
        <p:spPr>
          <a:xfrm>
            <a:off x="1371601" y="3489297"/>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0" name="Flow Chart Item 5">
            <a:extLst>
              <a:ext uri="{FF2B5EF4-FFF2-40B4-BE49-F238E27FC236}">
                <a16:creationId xmlns:a16="http://schemas.microsoft.com/office/drawing/2014/main" id="{EC388EB4-69ED-4EDC-A1B5-3DBC26907C6D}"/>
              </a:ext>
            </a:extLst>
          </p:cNvPr>
          <p:cNvSpPr>
            <a:spLocks noGrp="1"/>
          </p:cNvSpPr>
          <p:nvPr>
            <p:ph type="body" sz="quarter" idx="29" hasCustomPrompt="1"/>
          </p:nvPr>
        </p:nvSpPr>
        <p:spPr>
          <a:xfrm>
            <a:off x="1371601" y="4354631"/>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1" name="Flow Chart Item 7">
            <a:extLst>
              <a:ext uri="{FF2B5EF4-FFF2-40B4-BE49-F238E27FC236}">
                <a16:creationId xmlns:a16="http://schemas.microsoft.com/office/drawing/2014/main" id="{C689F4FC-F7DE-BF43-875C-1DA8D691E646}"/>
              </a:ext>
            </a:extLst>
          </p:cNvPr>
          <p:cNvSpPr>
            <a:spLocks noGrp="1"/>
          </p:cNvSpPr>
          <p:nvPr>
            <p:ph type="body" sz="quarter" idx="30" hasCustomPrompt="1"/>
          </p:nvPr>
        </p:nvSpPr>
        <p:spPr>
          <a:xfrm>
            <a:off x="1371601" y="5246728"/>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2" name="Flow Chart Item 2">
            <a:extLst>
              <a:ext uri="{FF2B5EF4-FFF2-40B4-BE49-F238E27FC236}">
                <a16:creationId xmlns:a16="http://schemas.microsoft.com/office/drawing/2014/main" id="{03984598-CF59-7F92-B3F3-09BD05D04A4B}"/>
              </a:ext>
            </a:extLst>
          </p:cNvPr>
          <p:cNvSpPr>
            <a:spLocks noGrp="1"/>
          </p:cNvSpPr>
          <p:nvPr>
            <p:ph type="body" sz="quarter" idx="31" hasCustomPrompt="1"/>
          </p:nvPr>
        </p:nvSpPr>
        <p:spPr>
          <a:xfrm>
            <a:off x="7589520" y="2606121"/>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3" name="Flow Chart Item 4">
            <a:extLst>
              <a:ext uri="{FF2B5EF4-FFF2-40B4-BE49-F238E27FC236}">
                <a16:creationId xmlns:a16="http://schemas.microsoft.com/office/drawing/2014/main" id="{60D58621-FE99-859F-C601-5BB969671D47}"/>
              </a:ext>
            </a:extLst>
          </p:cNvPr>
          <p:cNvSpPr>
            <a:spLocks noGrp="1"/>
          </p:cNvSpPr>
          <p:nvPr>
            <p:ph type="body" sz="quarter" idx="32" hasCustomPrompt="1"/>
          </p:nvPr>
        </p:nvSpPr>
        <p:spPr>
          <a:xfrm>
            <a:off x="7589520" y="3489297"/>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4" name="Flow Chart Item 6">
            <a:extLst>
              <a:ext uri="{FF2B5EF4-FFF2-40B4-BE49-F238E27FC236}">
                <a16:creationId xmlns:a16="http://schemas.microsoft.com/office/drawing/2014/main" id="{AE27BF4D-24AA-4E58-D32E-1249CB26A947}"/>
              </a:ext>
            </a:extLst>
          </p:cNvPr>
          <p:cNvSpPr>
            <a:spLocks noGrp="1"/>
          </p:cNvSpPr>
          <p:nvPr>
            <p:ph type="body" sz="quarter" idx="33" hasCustomPrompt="1"/>
          </p:nvPr>
        </p:nvSpPr>
        <p:spPr>
          <a:xfrm>
            <a:off x="7589520" y="4354631"/>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5" name="Flow Chart Item 8">
            <a:extLst>
              <a:ext uri="{FF2B5EF4-FFF2-40B4-BE49-F238E27FC236}">
                <a16:creationId xmlns:a16="http://schemas.microsoft.com/office/drawing/2014/main" id="{F5767D8E-5DDF-8255-D74B-7D71813BBFAE}"/>
              </a:ext>
            </a:extLst>
          </p:cNvPr>
          <p:cNvSpPr>
            <a:spLocks noGrp="1"/>
          </p:cNvSpPr>
          <p:nvPr>
            <p:ph type="body" sz="quarter" idx="34" hasCustomPrompt="1"/>
          </p:nvPr>
        </p:nvSpPr>
        <p:spPr>
          <a:xfrm>
            <a:off x="7589520" y="5246728"/>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5" name="Main Takeaway">
            <a:extLst>
              <a:ext uri="{FF2B5EF4-FFF2-40B4-BE49-F238E27FC236}">
                <a16:creationId xmlns:a16="http://schemas.microsoft.com/office/drawing/2014/main" id="{34E455F5-5F9E-23FA-C788-850CAA944E78}"/>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Tree>
    <p:extLst>
      <p:ext uri="{BB962C8B-B14F-4D97-AF65-F5344CB8AC3E}">
        <p14:creationId xmlns:p14="http://schemas.microsoft.com/office/powerpoint/2010/main" val="156091508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History Feature">
    <p:spTree>
      <p:nvGrpSpPr>
        <p:cNvPr id="1" name=""/>
        <p:cNvGrpSpPr/>
        <p:nvPr/>
      </p:nvGrpSpPr>
      <p:grpSpPr>
        <a:xfrm>
          <a:off x="0" y="0"/>
          <a:ext cx="0" cy="0"/>
          <a:chOff x="0" y="0"/>
          <a:chExt cx="0" cy="0"/>
        </a:xfrm>
      </p:grpSpPr>
      <p:sp>
        <p:nvSpPr>
          <p:cNvPr id="7" name="Bent Arrow 6">
            <a:extLst>
              <a:ext uri="{FF2B5EF4-FFF2-40B4-BE49-F238E27FC236}">
                <a16:creationId xmlns:a16="http://schemas.microsoft.com/office/drawing/2014/main" id="{5CC2E62A-9F1E-3E7A-4CAC-C799644FDA57}"/>
              </a:ext>
            </a:extLst>
          </p:cNvPr>
          <p:cNvSpPr/>
          <p:nvPr/>
        </p:nvSpPr>
        <p:spPr>
          <a:xfrm rot="5400000">
            <a:off x="2231089" y="1785318"/>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0" name="Bent Arrow 9">
            <a:extLst>
              <a:ext uri="{FF2B5EF4-FFF2-40B4-BE49-F238E27FC236}">
                <a16:creationId xmlns:a16="http://schemas.microsoft.com/office/drawing/2014/main" id="{7923AF60-878E-A7A5-2BBA-5FEF4BE1A3ED}"/>
              </a:ext>
            </a:extLst>
          </p:cNvPr>
          <p:cNvSpPr/>
          <p:nvPr/>
        </p:nvSpPr>
        <p:spPr>
          <a:xfrm rot="5400000">
            <a:off x="2212795" y="1958263"/>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1" name="Rectangle 10">
            <a:extLst>
              <a:ext uri="{FF2B5EF4-FFF2-40B4-BE49-F238E27FC236}">
                <a16:creationId xmlns:a16="http://schemas.microsoft.com/office/drawing/2014/main" id="{DB889CB8-FCDD-35A4-01AF-C29FB6D24DFC}"/>
              </a:ext>
            </a:extLst>
          </p:cNvPr>
          <p:cNvSpPr/>
          <p:nvPr/>
        </p:nvSpPr>
        <p:spPr>
          <a:xfrm rot="10800000">
            <a:off x="0" y="1866580"/>
            <a:ext cx="2149824" cy="326759"/>
          </a:xfrm>
          <a:prstGeom prst="rect">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2" name="Arc 11">
            <a:extLst>
              <a:ext uri="{FF2B5EF4-FFF2-40B4-BE49-F238E27FC236}">
                <a16:creationId xmlns:a16="http://schemas.microsoft.com/office/drawing/2014/main" id="{BEC77933-7AC4-8EF2-1F01-20E3B6C8336D}"/>
              </a:ext>
            </a:extLst>
          </p:cNvPr>
          <p:cNvSpPr/>
          <p:nvPr/>
        </p:nvSpPr>
        <p:spPr>
          <a:xfrm>
            <a:off x="1640346" y="2016365"/>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13" name="Straight Connector 12">
            <a:extLst>
              <a:ext uri="{FF2B5EF4-FFF2-40B4-BE49-F238E27FC236}">
                <a16:creationId xmlns:a16="http://schemas.microsoft.com/office/drawing/2014/main" id="{0B0896D6-18BC-A1DD-0BDF-31BE56865767}"/>
              </a:ext>
            </a:extLst>
          </p:cNvPr>
          <p:cNvCxnSpPr>
            <a:cxnSpLocks/>
          </p:cNvCxnSpPr>
          <p:nvPr/>
        </p:nvCxnSpPr>
        <p:spPr>
          <a:xfrm flipH="1">
            <a:off x="65176" y="2019278"/>
            <a:ext cx="2194560" cy="10680"/>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270E81D-CC2B-100C-A34D-BB2F5687BDE3}"/>
              </a:ext>
            </a:extLst>
          </p:cNvPr>
          <p:cNvSpPr/>
          <p:nvPr/>
        </p:nvSpPr>
        <p:spPr>
          <a:xfrm rot="5400000">
            <a:off x="2687343"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16" name="Straight Connector 15">
            <a:extLst>
              <a:ext uri="{FF2B5EF4-FFF2-40B4-BE49-F238E27FC236}">
                <a16:creationId xmlns:a16="http://schemas.microsoft.com/office/drawing/2014/main" id="{D333967E-43BB-F5C0-9329-BC547FCAE5C3}"/>
              </a:ext>
            </a:extLst>
          </p:cNvPr>
          <p:cNvCxnSpPr>
            <a:cxnSpLocks/>
            <a:stCxn id="15" idx="1"/>
            <a:endCxn id="15" idx="3"/>
          </p:cNvCxnSpPr>
          <p:nvPr/>
        </p:nvCxnSpPr>
        <p:spPr>
          <a:xfrm>
            <a:off x="2972386" y="3923906"/>
            <a:ext cx="0" cy="570088"/>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Bent Arrow 24">
            <a:extLst>
              <a:ext uri="{FF2B5EF4-FFF2-40B4-BE49-F238E27FC236}">
                <a16:creationId xmlns:a16="http://schemas.microsoft.com/office/drawing/2014/main" id="{A9F48D3A-2D0D-7D75-C8FE-574CF396E91E}"/>
              </a:ext>
            </a:extLst>
          </p:cNvPr>
          <p:cNvSpPr/>
          <p:nvPr/>
        </p:nvSpPr>
        <p:spPr>
          <a:xfrm rot="5400000" flipH="1">
            <a:off x="6564037" y="5420196"/>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6" name="Bent Arrow 25">
            <a:extLst>
              <a:ext uri="{FF2B5EF4-FFF2-40B4-BE49-F238E27FC236}">
                <a16:creationId xmlns:a16="http://schemas.microsoft.com/office/drawing/2014/main" id="{01EFEA1A-A8FB-2DE8-4DC9-CED7BACCB0E8}"/>
              </a:ext>
            </a:extLst>
          </p:cNvPr>
          <p:cNvSpPr/>
          <p:nvPr/>
        </p:nvSpPr>
        <p:spPr>
          <a:xfrm rot="5400000" flipH="1">
            <a:off x="6545743" y="5430778"/>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7" name="Arc 26">
            <a:extLst>
              <a:ext uri="{FF2B5EF4-FFF2-40B4-BE49-F238E27FC236}">
                <a16:creationId xmlns:a16="http://schemas.microsoft.com/office/drawing/2014/main" id="{4BFEF1AD-10B3-E644-AF17-B4C721C57621}"/>
              </a:ext>
            </a:extLst>
          </p:cNvPr>
          <p:cNvSpPr/>
          <p:nvPr/>
        </p:nvSpPr>
        <p:spPr>
          <a:xfrm rot="10800000" flipH="1">
            <a:off x="5973294" y="4819966"/>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sp>
        <p:nvSpPr>
          <p:cNvPr id="20" name="Bent Arrow 19">
            <a:extLst>
              <a:ext uri="{FF2B5EF4-FFF2-40B4-BE49-F238E27FC236}">
                <a16:creationId xmlns:a16="http://schemas.microsoft.com/office/drawing/2014/main" id="{02718FF0-B533-2C8B-9AA9-BA249362FA7E}"/>
              </a:ext>
            </a:extLst>
          </p:cNvPr>
          <p:cNvSpPr/>
          <p:nvPr/>
        </p:nvSpPr>
        <p:spPr>
          <a:xfrm rot="16200000">
            <a:off x="2830379" y="5420196"/>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1" name="Bent Arrow 20">
            <a:extLst>
              <a:ext uri="{FF2B5EF4-FFF2-40B4-BE49-F238E27FC236}">
                <a16:creationId xmlns:a16="http://schemas.microsoft.com/office/drawing/2014/main" id="{E08A0AD0-12B1-B7D2-B51C-6BA7CC8C9D6B}"/>
              </a:ext>
            </a:extLst>
          </p:cNvPr>
          <p:cNvSpPr/>
          <p:nvPr/>
        </p:nvSpPr>
        <p:spPr>
          <a:xfrm rot="16200000">
            <a:off x="3002274" y="5430778"/>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2" name="Rectangle 21">
            <a:extLst>
              <a:ext uri="{FF2B5EF4-FFF2-40B4-BE49-F238E27FC236}">
                <a16:creationId xmlns:a16="http://schemas.microsoft.com/office/drawing/2014/main" id="{D05086E8-61B9-44E7-C037-B9560657ACC2}"/>
              </a:ext>
            </a:extLst>
          </p:cNvPr>
          <p:cNvSpPr/>
          <p:nvPr/>
        </p:nvSpPr>
        <p:spPr>
          <a:xfrm>
            <a:off x="3745740" y="6008799"/>
            <a:ext cx="2769361" cy="326759"/>
          </a:xfrm>
          <a:prstGeom prst="rect">
            <a:avLst/>
          </a:prstGeom>
          <a:gradFill>
            <a:gsLst>
              <a:gs pos="100000">
                <a:schemeClr val="bg1">
                  <a:lumMod val="75000"/>
                  <a:lumOff val="25000"/>
                </a:schemeClr>
              </a:gs>
              <a:gs pos="0">
                <a:schemeClr val="bg1">
                  <a:lumMod val="75000"/>
                  <a:lumOff val="25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160">
              <a:solidFill>
                <a:schemeClr val="tx1"/>
              </a:solidFill>
            </a:endParaRPr>
          </a:p>
        </p:txBody>
      </p:sp>
      <p:sp>
        <p:nvSpPr>
          <p:cNvPr id="23" name="Arc 22">
            <a:extLst>
              <a:ext uri="{FF2B5EF4-FFF2-40B4-BE49-F238E27FC236}">
                <a16:creationId xmlns:a16="http://schemas.microsoft.com/office/drawing/2014/main" id="{EC90EF64-666B-693E-F72B-F093AE7EC200}"/>
              </a:ext>
            </a:extLst>
          </p:cNvPr>
          <p:cNvSpPr/>
          <p:nvPr/>
        </p:nvSpPr>
        <p:spPr>
          <a:xfrm rot="10800000">
            <a:off x="2914403" y="4819966"/>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24" name="Straight Connector 23">
            <a:extLst>
              <a:ext uri="{FF2B5EF4-FFF2-40B4-BE49-F238E27FC236}">
                <a16:creationId xmlns:a16="http://schemas.microsoft.com/office/drawing/2014/main" id="{596B369A-F02D-E1A5-20DD-D52147232C10}"/>
              </a:ext>
            </a:extLst>
          </p:cNvPr>
          <p:cNvCxnSpPr>
            <a:cxnSpLocks/>
          </p:cNvCxnSpPr>
          <p:nvPr/>
        </p:nvCxnSpPr>
        <p:spPr>
          <a:xfrm>
            <a:off x="3635828" y="6182858"/>
            <a:ext cx="2982142" cy="2914"/>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 name="Bent Arrow 35">
            <a:extLst>
              <a:ext uri="{FF2B5EF4-FFF2-40B4-BE49-F238E27FC236}">
                <a16:creationId xmlns:a16="http://schemas.microsoft.com/office/drawing/2014/main" id="{6CB01AE7-031D-8DB9-7C31-5CC5FCA98292}"/>
              </a:ext>
            </a:extLst>
          </p:cNvPr>
          <p:cNvSpPr/>
          <p:nvPr/>
        </p:nvSpPr>
        <p:spPr>
          <a:xfrm rot="16200000" flipH="1">
            <a:off x="7238476" y="1770790"/>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7" name="Bent Arrow 36">
            <a:extLst>
              <a:ext uri="{FF2B5EF4-FFF2-40B4-BE49-F238E27FC236}">
                <a16:creationId xmlns:a16="http://schemas.microsoft.com/office/drawing/2014/main" id="{8F9C2E2F-717D-1A9E-8F37-AFE0BC49B71B}"/>
              </a:ext>
            </a:extLst>
          </p:cNvPr>
          <p:cNvSpPr/>
          <p:nvPr/>
        </p:nvSpPr>
        <p:spPr>
          <a:xfrm rot="16200000" flipH="1">
            <a:off x="7410370" y="19437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8" name="Arc 37">
            <a:extLst>
              <a:ext uri="{FF2B5EF4-FFF2-40B4-BE49-F238E27FC236}">
                <a16:creationId xmlns:a16="http://schemas.microsoft.com/office/drawing/2014/main" id="{863D0D6D-DB2C-9E78-8088-494CD4D7B4B4}"/>
              </a:ext>
            </a:extLst>
          </p:cNvPr>
          <p:cNvSpPr/>
          <p:nvPr/>
        </p:nvSpPr>
        <p:spPr>
          <a:xfrm flipH="1">
            <a:off x="7322500" y="2001838"/>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sp>
        <p:nvSpPr>
          <p:cNvPr id="31" name="Bent Arrow 30">
            <a:extLst>
              <a:ext uri="{FF2B5EF4-FFF2-40B4-BE49-F238E27FC236}">
                <a16:creationId xmlns:a16="http://schemas.microsoft.com/office/drawing/2014/main" id="{05C719DE-670A-6FA9-1BE6-A56770C843D6}"/>
              </a:ext>
            </a:extLst>
          </p:cNvPr>
          <p:cNvSpPr/>
          <p:nvPr/>
        </p:nvSpPr>
        <p:spPr>
          <a:xfrm rot="5400000">
            <a:off x="10972134" y="1770790"/>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2" name="Bent Arrow 31">
            <a:extLst>
              <a:ext uri="{FF2B5EF4-FFF2-40B4-BE49-F238E27FC236}">
                <a16:creationId xmlns:a16="http://schemas.microsoft.com/office/drawing/2014/main" id="{1700B911-CA59-B350-788F-69833D5E52C4}"/>
              </a:ext>
            </a:extLst>
          </p:cNvPr>
          <p:cNvSpPr/>
          <p:nvPr/>
        </p:nvSpPr>
        <p:spPr>
          <a:xfrm rot="5400000">
            <a:off x="10953840" y="19437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3" name="Rectangle 32">
            <a:extLst>
              <a:ext uri="{FF2B5EF4-FFF2-40B4-BE49-F238E27FC236}">
                <a16:creationId xmlns:a16="http://schemas.microsoft.com/office/drawing/2014/main" id="{410DC243-E4FB-9E2E-FD26-6F4E442B4B7F}"/>
              </a:ext>
            </a:extLst>
          </p:cNvPr>
          <p:cNvSpPr/>
          <p:nvPr/>
        </p:nvSpPr>
        <p:spPr>
          <a:xfrm rot="10800000">
            <a:off x="8121510" y="1852053"/>
            <a:ext cx="2769361" cy="326759"/>
          </a:xfrm>
          <a:prstGeom prst="rect">
            <a:avLst/>
          </a:prstGeom>
          <a:gradFill>
            <a:gsLst>
              <a:gs pos="100000">
                <a:schemeClr val="bg1">
                  <a:lumMod val="75000"/>
                  <a:lumOff val="25000"/>
                </a:schemeClr>
              </a:gs>
              <a:gs pos="0">
                <a:schemeClr val="bg1">
                  <a:lumMod val="75000"/>
                  <a:lumOff val="25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4" name="Arc 33">
            <a:extLst>
              <a:ext uri="{FF2B5EF4-FFF2-40B4-BE49-F238E27FC236}">
                <a16:creationId xmlns:a16="http://schemas.microsoft.com/office/drawing/2014/main" id="{D4600495-6F2D-49ED-6138-EFDBB4AD7355}"/>
              </a:ext>
            </a:extLst>
          </p:cNvPr>
          <p:cNvSpPr/>
          <p:nvPr/>
        </p:nvSpPr>
        <p:spPr>
          <a:xfrm>
            <a:off x="10381391" y="2001838"/>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35" name="Straight Connector 34">
            <a:extLst>
              <a:ext uri="{FF2B5EF4-FFF2-40B4-BE49-F238E27FC236}">
                <a16:creationId xmlns:a16="http://schemas.microsoft.com/office/drawing/2014/main" id="{7E41AFD3-523E-40F1-49F3-BFA5BA62411A}"/>
              </a:ext>
            </a:extLst>
          </p:cNvPr>
          <p:cNvCxnSpPr>
            <a:cxnSpLocks/>
          </p:cNvCxnSpPr>
          <p:nvPr/>
        </p:nvCxnSpPr>
        <p:spPr>
          <a:xfrm rot="10800000">
            <a:off x="8018639" y="2001837"/>
            <a:ext cx="2982142" cy="2914"/>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2A7BE130-EC7A-859F-0DF8-0684A8E3704F}"/>
              </a:ext>
            </a:extLst>
          </p:cNvPr>
          <p:cNvSpPr/>
          <p:nvPr/>
        </p:nvSpPr>
        <p:spPr>
          <a:xfrm rot="5400000">
            <a:off x="7030156"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41" name="Straight Connector 40">
            <a:extLst>
              <a:ext uri="{FF2B5EF4-FFF2-40B4-BE49-F238E27FC236}">
                <a16:creationId xmlns:a16="http://schemas.microsoft.com/office/drawing/2014/main" id="{20F52864-52F8-2170-BB02-5B01DACCBDF2}"/>
              </a:ext>
            </a:extLst>
          </p:cNvPr>
          <p:cNvCxnSpPr>
            <a:cxnSpLocks/>
            <a:stCxn id="40" idx="1"/>
          </p:cNvCxnSpPr>
          <p:nvPr/>
        </p:nvCxnSpPr>
        <p:spPr>
          <a:xfrm flipH="1">
            <a:off x="7311287" y="3923905"/>
            <a:ext cx="3912" cy="570089"/>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27BFCC51-BE8E-99B8-B304-02E6FA0D9329}"/>
              </a:ext>
            </a:extLst>
          </p:cNvPr>
          <p:cNvSpPr/>
          <p:nvPr/>
        </p:nvSpPr>
        <p:spPr>
          <a:xfrm rot="5400000">
            <a:off x="11444930"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44" name="Straight Connector 43">
            <a:extLst>
              <a:ext uri="{FF2B5EF4-FFF2-40B4-BE49-F238E27FC236}">
                <a16:creationId xmlns:a16="http://schemas.microsoft.com/office/drawing/2014/main" id="{3C6CD799-944C-37B6-EF17-80A08E7B014B}"/>
              </a:ext>
            </a:extLst>
          </p:cNvPr>
          <p:cNvCxnSpPr>
            <a:cxnSpLocks/>
            <a:stCxn id="43" idx="1"/>
          </p:cNvCxnSpPr>
          <p:nvPr/>
        </p:nvCxnSpPr>
        <p:spPr>
          <a:xfrm flipH="1">
            <a:off x="11726060" y="3923905"/>
            <a:ext cx="3912" cy="570089"/>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6" name="Bent Arrow 45">
            <a:extLst>
              <a:ext uri="{FF2B5EF4-FFF2-40B4-BE49-F238E27FC236}">
                <a16:creationId xmlns:a16="http://schemas.microsoft.com/office/drawing/2014/main" id="{D9A0935A-7BC2-9B93-7D50-25E3F48A1B18}"/>
              </a:ext>
            </a:extLst>
          </p:cNvPr>
          <p:cNvSpPr/>
          <p:nvPr/>
        </p:nvSpPr>
        <p:spPr>
          <a:xfrm rot="16200000">
            <a:off x="11647858" y="5415854"/>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7" name="Bent Arrow 46">
            <a:extLst>
              <a:ext uri="{FF2B5EF4-FFF2-40B4-BE49-F238E27FC236}">
                <a16:creationId xmlns:a16="http://schemas.microsoft.com/office/drawing/2014/main" id="{A84EBA6F-0E0A-0750-F4F0-8CF37D531920}"/>
              </a:ext>
            </a:extLst>
          </p:cNvPr>
          <p:cNvSpPr/>
          <p:nvPr/>
        </p:nvSpPr>
        <p:spPr>
          <a:xfrm rot="16200000">
            <a:off x="11819752" y="54264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8" name="Rectangle 47">
            <a:extLst>
              <a:ext uri="{FF2B5EF4-FFF2-40B4-BE49-F238E27FC236}">
                <a16:creationId xmlns:a16="http://schemas.microsoft.com/office/drawing/2014/main" id="{DEAC7F91-AC6C-7295-3928-C72B559319E9}"/>
              </a:ext>
            </a:extLst>
          </p:cNvPr>
          <p:cNvSpPr/>
          <p:nvPr/>
        </p:nvSpPr>
        <p:spPr>
          <a:xfrm>
            <a:off x="12563220" y="6004457"/>
            <a:ext cx="2067181" cy="326759"/>
          </a:xfrm>
          <a:prstGeom prst="rect">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9" name="Arc 48">
            <a:extLst>
              <a:ext uri="{FF2B5EF4-FFF2-40B4-BE49-F238E27FC236}">
                <a16:creationId xmlns:a16="http://schemas.microsoft.com/office/drawing/2014/main" id="{E4C20FDD-B25D-EF49-22B3-64CE5156F2F9}"/>
              </a:ext>
            </a:extLst>
          </p:cNvPr>
          <p:cNvSpPr/>
          <p:nvPr/>
        </p:nvSpPr>
        <p:spPr>
          <a:xfrm rot="10800000">
            <a:off x="11731882" y="4815624"/>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50" name="Straight Connector 49">
            <a:extLst>
              <a:ext uri="{FF2B5EF4-FFF2-40B4-BE49-F238E27FC236}">
                <a16:creationId xmlns:a16="http://schemas.microsoft.com/office/drawing/2014/main" id="{2CE10CA8-A564-A32B-AA46-755B7FA17CD0}"/>
              </a:ext>
            </a:extLst>
          </p:cNvPr>
          <p:cNvCxnSpPr>
            <a:cxnSpLocks/>
            <a:endCxn id="48" idx="3"/>
          </p:cNvCxnSpPr>
          <p:nvPr/>
        </p:nvCxnSpPr>
        <p:spPr>
          <a:xfrm flipV="1">
            <a:off x="12453307" y="6167837"/>
            <a:ext cx="2177093" cy="10680"/>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392DB087-6D75-8E0D-D979-1CCE2B42D38C}"/>
              </a:ext>
            </a:extLst>
          </p:cNvPr>
          <p:cNvSpPr/>
          <p:nvPr/>
        </p:nvSpPr>
        <p:spPr>
          <a:xfrm>
            <a:off x="1048468"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53" name="Rectangle 52">
            <a:extLst>
              <a:ext uri="{FF2B5EF4-FFF2-40B4-BE49-F238E27FC236}">
                <a16:creationId xmlns:a16="http://schemas.microsoft.com/office/drawing/2014/main" id="{F4923B0F-5496-1E48-D5BD-743BEF2EA70A}"/>
              </a:ext>
            </a:extLst>
          </p:cNvPr>
          <p:cNvSpPr/>
          <p:nvPr/>
        </p:nvSpPr>
        <p:spPr>
          <a:xfrm>
            <a:off x="1158196"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5" name="Rectangle 54">
            <a:extLst>
              <a:ext uri="{FF2B5EF4-FFF2-40B4-BE49-F238E27FC236}">
                <a16:creationId xmlns:a16="http://schemas.microsoft.com/office/drawing/2014/main" id="{1AC62CBE-16A3-6CF3-7D47-D1121B1333E0}"/>
              </a:ext>
            </a:extLst>
          </p:cNvPr>
          <p:cNvSpPr/>
          <p:nvPr/>
        </p:nvSpPr>
        <p:spPr>
          <a:xfrm>
            <a:off x="1048468"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56" name="Rectangle 55">
            <a:extLst>
              <a:ext uri="{FF2B5EF4-FFF2-40B4-BE49-F238E27FC236}">
                <a16:creationId xmlns:a16="http://schemas.microsoft.com/office/drawing/2014/main" id="{60AAFBDE-DDA6-4FC1-96E5-5E272A94C084}"/>
              </a:ext>
            </a:extLst>
          </p:cNvPr>
          <p:cNvSpPr/>
          <p:nvPr/>
        </p:nvSpPr>
        <p:spPr>
          <a:xfrm>
            <a:off x="1158196"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8" name="Rectangle 57">
            <a:extLst>
              <a:ext uri="{FF2B5EF4-FFF2-40B4-BE49-F238E27FC236}">
                <a16:creationId xmlns:a16="http://schemas.microsoft.com/office/drawing/2014/main" id="{40CF9CA4-8651-F37F-D5FC-0A3DA1C49CE2}"/>
              </a:ext>
            </a:extLst>
          </p:cNvPr>
          <p:cNvSpPr/>
          <p:nvPr/>
        </p:nvSpPr>
        <p:spPr>
          <a:xfrm>
            <a:off x="5419210"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9" name="Rectangle 58">
            <a:extLst>
              <a:ext uri="{FF2B5EF4-FFF2-40B4-BE49-F238E27FC236}">
                <a16:creationId xmlns:a16="http://schemas.microsoft.com/office/drawing/2014/main" id="{CC4CAE58-5B4D-9FAF-8CD1-6921F5EB2A33}"/>
              </a:ext>
            </a:extLst>
          </p:cNvPr>
          <p:cNvSpPr/>
          <p:nvPr/>
        </p:nvSpPr>
        <p:spPr>
          <a:xfrm>
            <a:off x="5528938"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1" name="Rectangle 60">
            <a:extLst>
              <a:ext uri="{FF2B5EF4-FFF2-40B4-BE49-F238E27FC236}">
                <a16:creationId xmlns:a16="http://schemas.microsoft.com/office/drawing/2014/main" id="{E993D27E-C526-A51D-ADEF-B77C955E0DC6}"/>
              </a:ext>
            </a:extLst>
          </p:cNvPr>
          <p:cNvSpPr/>
          <p:nvPr/>
        </p:nvSpPr>
        <p:spPr>
          <a:xfrm>
            <a:off x="5419210"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2" name="Rectangle 61">
            <a:extLst>
              <a:ext uri="{FF2B5EF4-FFF2-40B4-BE49-F238E27FC236}">
                <a16:creationId xmlns:a16="http://schemas.microsoft.com/office/drawing/2014/main" id="{6B3243C4-E528-8502-42E6-DBE0BAD0569E}"/>
              </a:ext>
            </a:extLst>
          </p:cNvPr>
          <p:cNvSpPr/>
          <p:nvPr/>
        </p:nvSpPr>
        <p:spPr>
          <a:xfrm>
            <a:off x="5528938"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4" name="Rectangle 63">
            <a:extLst>
              <a:ext uri="{FF2B5EF4-FFF2-40B4-BE49-F238E27FC236}">
                <a16:creationId xmlns:a16="http://schemas.microsoft.com/office/drawing/2014/main" id="{CE58CB19-2331-0DB7-A202-00DC3BEF706E}"/>
              </a:ext>
            </a:extLst>
          </p:cNvPr>
          <p:cNvSpPr/>
          <p:nvPr/>
        </p:nvSpPr>
        <p:spPr>
          <a:xfrm>
            <a:off x="9789952"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5" name="Rectangle 64">
            <a:extLst>
              <a:ext uri="{FF2B5EF4-FFF2-40B4-BE49-F238E27FC236}">
                <a16:creationId xmlns:a16="http://schemas.microsoft.com/office/drawing/2014/main" id="{D8F20308-3A58-CA1D-1856-F8C018C27BD5}"/>
              </a:ext>
            </a:extLst>
          </p:cNvPr>
          <p:cNvSpPr/>
          <p:nvPr/>
        </p:nvSpPr>
        <p:spPr>
          <a:xfrm>
            <a:off x="9899680"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7" name="Rectangle 66">
            <a:extLst>
              <a:ext uri="{FF2B5EF4-FFF2-40B4-BE49-F238E27FC236}">
                <a16:creationId xmlns:a16="http://schemas.microsoft.com/office/drawing/2014/main" id="{C89640DB-02C3-1D18-6288-9128632F9123}"/>
              </a:ext>
            </a:extLst>
          </p:cNvPr>
          <p:cNvSpPr/>
          <p:nvPr/>
        </p:nvSpPr>
        <p:spPr>
          <a:xfrm>
            <a:off x="9789952"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8" name="Rectangle 67">
            <a:extLst>
              <a:ext uri="{FF2B5EF4-FFF2-40B4-BE49-F238E27FC236}">
                <a16:creationId xmlns:a16="http://schemas.microsoft.com/office/drawing/2014/main" id="{AA1FD8B9-543B-9C2B-2F4E-88BF0D67206F}"/>
              </a:ext>
            </a:extLst>
          </p:cNvPr>
          <p:cNvSpPr/>
          <p:nvPr/>
        </p:nvSpPr>
        <p:spPr>
          <a:xfrm>
            <a:off x="9899680"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38" name="Footer Placeholder">
            <a:extLst>
              <a:ext uri="{FF2B5EF4-FFF2-40B4-BE49-F238E27FC236}">
                <a16:creationId xmlns:a16="http://schemas.microsoft.com/office/drawing/2014/main" id="{D3341512-1302-A258-45DF-ADE62E6B29A0}"/>
              </a:ext>
              <a:ext uri="{C183D7F6-B498-43B3-948B-1728B52AA6E4}">
                <adec:decorative xmlns:adec="http://schemas.microsoft.com/office/drawing/2017/decorative" val="1"/>
              </a:ext>
            </a:extLst>
          </p:cNvPr>
          <p:cNvSpPr>
            <a:spLocks noGrp="1"/>
          </p:cNvSpPr>
          <p:nvPr>
            <p:ph type="ftr" sz="quarter" idx="27"/>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140" name="Slide Number">
            <a:extLst>
              <a:ext uri="{FF2B5EF4-FFF2-40B4-BE49-F238E27FC236}">
                <a16:creationId xmlns:a16="http://schemas.microsoft.com/office/drawing/2014/main" id="{609AD405-920B-73E7-04F0-B17E6DB4B1B1}"/>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35" name="Title">
            <a:extLst>
              <a:ext uri="{FF2B5EF4-FFF2-40B4-BE49-F238E27FC236}">
                <a16:creationId xmlns:a16="http://schemas.microsoft.com/office/drawing/2014/main" id="{A0BFF6F6-0FF1-9F99-3D1A-8BD7345892AD}"/>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20" name="First Roadmap Header">
            <a:extLst>
              <a:ext uri="{FF2B5EF4-FFF2-40B4-BE49-F238E27FC236}">
                <a16:creationId xmlns:a16="http://schemas.microsoft.com/office/drawing/2014/main" id="{1D5B331D-8A89-74E4-2792-D92141ED3A5D}"/>
              </a:ext>
            </a:extLst>
          </p:cNvPr>
          <p:cNvSpPr>
            <a:spLocks noGrp="1"/>
          </p:cNvSpPr>
          <p:nvPr>
            <p:ph type="body" idx="14" hasCustomPrompt="1"/>
          </p:nvPr>
        </p:nvSpPr>
        <p:spPr>
          <a:xfrm>
            <a:off x="1274966"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1" name="First Roadmap Paragraph">
            <a:extLst>
              <a:ext uri="{FF2B5EF4-FFF2-40B4-BE49-F238E27FC236}">
                <a16:creationId xmlns:a16="http://schemas.microsoft.com/office/drawing/2014/main" id="{B3EAFB98-970A-00C7-6EB1-694EF4050817}"/>
              </a:ext>
            </a:extLst>
          </p:cNvPr>
          <p:cNvSpPr>
            <a:spLocks noGrp="1"/>
          </p:cNvSpPr>
          <p:nvPr>
            <p:ph type="body" sz="quarter" idx="15" hasCustomPrompt="1"/>
          </p:nvPr>
        </p:nvSpPr>
        <p:spPr>
          <a:xfrm>
            <a:off x="1274965"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9" name="Second Roadmap Header">
            <a:extLst>
              <a:ext uri="{FF2B5EF4-FFF2-40B4-BE49-F238E27FC236}">
                <a16:creationId xmlns:a16="http://schemas.microsoft.com/office/drawing/2014/main" id="{F4DF8551-D8A7-7976-72FD-4B7E9A18E6A6}"/>
              </a:ext>
            </a:extLst>
          </p:cNvPr>
          <p:cNvSpPr>
            <a:spLocks noGrp="1"/>
          </p:cNvSpPr>
          <p:nvPr>
            <p:ph type="body" idx="20" hasCustomPrompt="1"/>
          </p:nvPr>
        </p:nvSpPr>
        <p:spPr>
          <a:xfrm>
            <a:off x="1274966" y="4488809"/>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0" name="Second Roadmap Paragraph">
            <a:extLst>
              <a:ext uri="{FF2B5EF4-FFF2-40B4-BE49-F238E27FC236}">
                <a16:creationId xmlns:a16="http://schemas.microsoft.com/office/drawing/2014/main" id="{8BC2959F-6AC1-C2D2-1B5A-79AEBFB0AD20}"/>
              </a:ext>
            </a:extLst>
          </p:cNvPr>
          <p:cNvSpPr>
            <a:spLocks noGrp="1"/>
          </p:cNvSpPr>
          <p:nvPr>
            <p:ph type="body" sz="quarter" idx="21" hasCustomPrompt="1"/>
          </p:nvPr>
        </p:nvSpPr>
        <p:spPr>
          <a:xfrm>
            <a:off x="1274965" y="4758140"/>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1" name="Third Roadmap Header">
            <a:extLst>
              <a:ext uri="{FF2B5EF4-FFF2-40B4-BE49-F238E27FC236}">
                <a16:creationId xmlns:a16="http://schemas.microsoft.com/office/drawing/2014/main" id="{E0CF31C5-98B9-0912-2DBB-DCF79203D9D8}"/>
              </a:ext>
            </a:extLst>
          </p:cNvPr>
          <p:cNvSpPr>
            <a:spLocks noGrp="1"/>
          </p:cNvSpPr>
          <p:nvPr>
            <p:ph type="body" idx="22" hasCustomPrompt="1"/>
          </p:nvPr>
        </p:nvSpPr>
        <p:spPr>
          <a:xfrm>
            <a:off x="5646245" y="4488808"/>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2" name="Third Roadmap Paragraph">
            <a:extLst>
              <a:ext uri="{FF2B5EF4-FFF2-40B4-BE49-F238E27FC236}">
                <a16:creationId xmlns:a16="http://schemas.microsoft.com/office/drawing/2014/main" id="{658175FA-F02B-8254-8557-45D91F957C7B}"/>
              </a:ext>
            </a:extLst>
          </p:cNvPr>
          <p:cNvSpPr>
            <a:spLocks noGrp="1"/>
          </p:cNvSpPr>
          <p:nvPr>
            <p:ph type="body" sz="quarter" idx="23" hasCustomPrompt="1"/>
          </p:nvPr>
        </p:nvSpPr>
        <p:spPr>
          <a:xfrm>
            <a:off x="5646243" y="4758139"/>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2" name="Fourth Roadmap Header">
            <a:extLst>
              <a:ext uri="{FF2B5EF4-FFF2-40B4-BE49-F238E27FC236}">
                <a16:creationId xmlns:a16="http://schemas.microsoft.com/office/drawing/2014/main" id="{1EE4BF7D-910F-54B7-578F-DCF93A1A7BFC}"/>
              </a:ext>
            </a:extLst>
          </p:cNvPr>
          <p:cNvSpPr>
            <a:spLocks noGrp="1"/>
          </p:cNvSpPr>
          <p:nvPr>
            <p:ph type="body" idx="16" hasCustomPrompt="1"/>
          </p:nvPr>
        </p:nvSpPr>
        <p:spPr>
          <a:xfrm>
            <a:off x="5646245"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3" name="Fourth Roadmap Paragraph">
            <a:extLst>
              <a:ext uri="{FF2B5EF4-FFF2-40B4-BE49-F238E27FC236}">
                <a16:creationId xmlns:a16="http://schemas.microsoft.com/office/drawing/2014/main" id="{C521D52A-3FCA-4EE8-2328-8EE9EEB08371}"/>
              </a:ext>
            </a:extLst>
          </p:cNvPr>
          <p:cNvSpPr>
            <a:spLocks noGrp="1"/>
          </p:cNvSpPr>
          <p:nvPr>
            <p:ph type="body" sz="quarter" idx="17" hasCustomPrompt="1"/>
          </p:nvPr>
        </p:nvSpPr>
        <p:spPr>
          <a:xfrm>
            <a:off x="5646243"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7" name="Fifth Roadmap Header">
            <a:extLst>
              <a:ext uri="{FF2B5EF4-FFF2-40B4-BE49-F238E27FC236}">
                <a16:creationId xmlns:a16="http://schemas.microsoft.com/office/drawing/2014/main" id="{07CAF796-B02F-FD0D-EE71-442C58577230}"/>
              </a:ext>
            </a:extLst>
          </p:cNvPr>
          <p:cNvSpPr>
            <a:spLocks noGrp="1"/>
          </p:cNvSpPr>
          <p:nvPr>
            <p:ph type="body" idx="18" hasCustomPrompt="1"/>
          </p:nvPr>
        </p:nvSpPr>
        <p:spPr>
          <a:xfrm>
            <a:off x="10026444"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8" name="Fifth Roadmap Paragraph">
            <a:extLst>
              <a:ext uri="{FF2B5EF4-FFF2-40B4-BE49-F238E27FC236}">
                <a16:creationId xmlns:a16="http://schemas.microsoft.com/office/drawing/2014/main" id="{1058E270-2DCE-A7EE-15E6-C30C88276D02}"/>
              </a:ext>
            </a:extLst>
          </p:cNvPr>
          <p:cNvSpPr>
            <a:spLocks noGrp="1"/>
          </p:cNvSpPr>
          <p:nvPr>
            <p:ph type="body" sz="quarter" idx="19" hasCustomPrompt="1"/>
          </p:nvPr>
        </p:nvSpPr>
        <p:spPr>
          <a:xfrm>
            <a:off x="10026443"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3" name="Sixth Roadmap Header">
            <a:extLst>
              <a:ext uri="{FF2B5EF4-FFF2-40B4-BE49-F238E27FC236}">
                <a16:creationId xmlns:a16="http://schemas.microsoft.com/office/drawing/2014/main" id="{DC6902C1-7140-974E-E4D4-62D0F2FBA920}"/>
              </a:ext>
            </a:extLst>
          </p:cNvPr>
          <p:cNvSpPr>
            <a:spLocks noGrp="1"/>
          </p:cNvSpPr>
          <p:nvPr>
            <p:ph type="body" idx="24" hasCustomPrompt="1"/>
          </p:nvPr>
        </p:nvSpPr>
        <p:spPr>
          <a:xfrm>
            <a:off x="10026444" y="4488808"/>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4" name="Sixth Roadmap Paragraph">
            <a:extLst>
              <a:ext uri="{FF2B5EF4-FFF2-40B4-BE49-F238E27FC236}">
                <a16:creationId xmlns:a16="http://schemas.microsoft.com/office/drawing/2014/main" id="{BFF010D2-A946-C254-3499-FF701D257189}"/>
              </a:ext>
            </a:extLst>
          </p:cNvPr>
          <p:cNvSpPr>
            <a:spLocks noGrp="1"/>
          </p:cNvSpPr>
          <p:nvPr>
            <p:ph type="body" sz="quarter" idx="25" hasCustomPrompt="1"/>
          </p:nvPr>
        </p:nvSpPr>
        <p:spPr>
          <a:xfrm>
            <a:off x="10026443" y="4758139"/>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 name="Main Takeaway">
            <a:extLst>
              <a:ext uri="{FF2B5EF4-FFF2-40B4-BE49-F238E27FC236}">
                <a16:creationId xmlns:a16="http://schemas.microsoft.com/office/drawing/2014/main" id="{812468BC-CD34-B7DC-5359-076AED77ADAD}"/>
              </a:ext>
            </a:extLst>
          </p:cNvPr>
          <p:cNvSpPr>
            <a:spLocks noGrp="1"/>
          </p:cNvSpPr>
          <p:nvPr>
            <p:ph type="body" idx="26" hasCustomPrompt="1"/>
          </p:nvPr>
        </p:nvSpPr>
        <p:spPr>
          <a:xfrm>
            <a:off x="731520" y="65321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4" name="Subtitle">
            <a:extLst>
              <a:ext uri="{FF2B5EF4-FFF2-40B4-BE49-F238E27FC236}">
                <a16:creationId xmlns:a16="http://schemas.microsoft.com/office/drawing/2014/main" id="{B456745B-BF34-F30A-7431-D00DDB25DF7B}"/>
              </a:ext>
            </a:extLst>
          </p:cNvPr>
          <p:cNvSpPr>
            <a:spLocks noGrp="1"/>
          </p:cNvSpPr>
          <p:nvPr>
            <p:ph type="body" sz="quarter" idx="28"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Tree>
    <p:extLst>
      <p:ext uri="{BB962C8B-B14F-4D97-AF65-F5344CB8AC3E}">
        <p14:creationId xmlns:p14="http://schemas.microsoft.com/office/powerpoint/2010/main" val="143008319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Month">
    <p:spTree>
      <p:nvGrpSpPr>
        <p:cNvPr id="1" name=""/>
        <p:cNvGrpSpPr/>
        <p:nvPr/>
      </p:nvGrpSpPr>
      <p:grpSpPr>
        <a:xfrm>
          <a:off x="0" y="0"/>
          <a:ext cx="0" cy="0"/>
          <a:chOff x="0" y="0"/>
          <a:chExt cx="0" cy="0"/>
        </a:xfrm>
      </p:grpSpPr>
      <p:graphicFrame>
        <p:nvGraphicFramePr>
          <p:cNvPr id="3" name="Month Calendar">
            <a:extLst>
              <a:ext uri="{FF2B5EF4-FFF2-40B4-BE49-F238E27FC236}">
                <a16:creationId xmlns:a16="http://schemas.microsoft.com/office/drawing/2014/main" id="{EF00FAA2-AF53-67AF-1241-D7F834F1FDCE}"/>
              </a:ext>
            </a:extLst>
          </p:cNvPr>
          <p:cNvGraphicFramePr>
            <a:graphicFrameLocks noGrp="1"/>
          </p:cNvGraphicFramePr>
          <p:nvPr>
            <p:extLst>
              <p:ext uri="{D42A27DB-BD31-4B8C-83A1-F6EECF244321}">
                <p14:modId xmlns:p14="http://schemas.microsoft.com/office/powerpoint/2010/main" val="2543300012"/>
              </p:ext>
            </p:extLst>
          </p:nvPr>
        </p:nvGraphicFramePr>
        <p:xfrm>
          <a:off x="274320" y="777240"/>
          <a:ext cx="14081760" cy="6720841"/>
        </p:xfrm>
        <a:graphic>
          <a:graphicData uri="http://schemas.openxmlformats.org/drawingml/2006/table">
            <a:tbl>
              <a:tblPr firstRow="1">
                <a:tableStyleId>{125E5076-3810-47DD-B79F-674D7AD40C01}</a:tableStyleId>
              </a:tblPr>
              <a:tblGrid>
                <a:gridCol w="2011680">
                  <a:extLst>
                    <a:ext uri="{9D8B030D-6E8A-4147-A177-3AD203B41FA5}">
                      <a16:colId xmlns:a16="http://schemas.microsoft.com/office/drawing/2014/main" val="2637485128"/>
                    </a:ext>
                  </a:extLst>
                </a:gridCol>
                <a:gridCol w="2011680">
                  <a:extLst>
                    <a:ext uri="{9D8B030D-6E8A-4147-A177-3AD203B41FA5}">
                      <a16:colId xmlns:a16="http://schemas.microsoft.com/office/drawing/2014/main" val="3478106674"/>
                    </a:ext>
                  </a:extLst>
                </a:gridCol>
                <a:gridCol w="2011680">
                  <a:extLst>
                    <a:ext uri="{9D8B030D-6E8A-4147-A177-3AD203B41FA5}">
                      <a16:colId xmlns:a16="http://schemas.microsoft.com/office/drawing/2014/main" val="127393264"/>
                    </a:ext>
                  </a:extLst>
                </a:gridCol>
                <a:gridCol w="2011680">
                  <a:extLst>
                    <a:ext uri="{9D8B030D-6E8A-4147-A177-3AD203B41FA5}">
                      <a16:colId xmlns:a16="http://schemas.microsoft.com/office/drawing/2014/main" val="212967235"/>
                    </a:ext>
                  </a:extLst>
                </a:gridCol>
                <a:gridCol w="2011680">
                  <a:extLst>
                    <a:ext uri="{9D8B030D-6E8A-4147-A177-3AD203B41FA5}">
                      <a16:colId xmlns:a16="http://schemas.microsoft.com/office/drawing/2014/main" val="2094746306"/>
                    </a:ext>
                  </a:extLst>
                </a:gridCol>
                <a:gridCol w="2011680">
                  <a:extLst>
                    <a:ext uri="{9D8B030D-6E8A-4147-A177-3AD203B41FA5}">
                      <a16:colId xmlns:a16="http://schemas.microsoft.com/office/drawing/2014/main" val="1796357735"/>
                    </a:ext>
                  </a:extLst>
                </a:gridCol>
                <a:gridCol w="2011680">
                  <a:extLst>
                    <a:ext uri="{9D8B030D-6E8A-4147-A177-3AD203B41FA5}">
                      <a16:colId xmlns:a16="http://schemas.microsoft.com/office/drawing/2014/main" val="1985207674"/>
                    </a:ext>
                  </a:extLst>
                </a:gridCol>
              </a:tblGrid>
              <a:tr h="417036">
                <a:tc>
                  <a:txBody>
                    <a:bodyPr/>
                    <a:lstStyle/>
                    <a:p>
                      <a:pPr algn="ctr"/>
                      <a:r>
                        <a:rPr lang="en-US" sz="1100" b="0" spc="300">
                          <a:solidFill>
                            <a:schemeClr val="tx1"/>
                          </a:solidFill>
                          <a:latin typeface="+mj-lt"/>
                        </a:rPr>
                        <a:t>SUNDAY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MONDAY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TUESDAY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WEDNESDAY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THURSDAY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FRIDAY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SATURDAY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234140119"/>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76180280"/>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95013879"/>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032368097"/>
                  </a:ext>
                </a:extLst>
              </a:tr>
            </a:tbl>
          </a:graphicData>
        </a:graphic>
      </p:graphicFrame>
      <p:sp>
        <p:nvSpPr>
          <p:cNvPr id="51" name="Slide Number">
            <a:extLst>
              <a:ext uri="{FF2B5EF4-FFF2-40B4-BE49-F238E27FC236}">
                <a16:creationId xmlns:a16="http://schemas.microsoft.com/office/drawing/2014/main" id="{8A22B915-1957-F68E-A016-B7CDB9D8E45E}"/>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Month and 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Month and Year Goes Here</a:t>
            </a:r>
          </a:p>
        </p:txBody>
      </p:sp>
      <p:sp>
        <p:nvSpPr>
          <p:cNvPr id="47" name="Calendar Content">
            <a:extLst>
              <a:ext uri="{FF2B5EF4-FFF2-40B4-BE49-F238E27FC236}">
                <a16:creationId xmlns:a16="http://schemas.microsoft.com/office/drawing/2014/main" id="{13C26325-4C8D-17CC-AAA6-97FC1F95125E}"/>
              </a:ext>
            </a:extLst>
          </p:cNvPr>
          <p:cNvSpPr>
            <a:spLocks noGrp="1"/>
          </p:cNvSpPr>
          <p:nvPr>
            <p:ph type="body" sz="quarter" idx="50" hasCustomPrompt="1"/>
          </p:nvPr>
        </p:nvSpPr>
        <p:spPr>
          <a:xfrm>
            <a:off x="2406314" y="1374007"/>
            <a:ext cx="1799926" cy="945782"/>
          </a:xfrm>
          <a:prstGeom prst="rect">
            <a:avLst/>
          </a:prstGeom>
        </p:spPr>
        <p:txBody>
          <a:bodyPr anchor="t">
            <a:noAutofit/>
          </a:bodyPr>
          <a:lstStyle>
            <a:lvl1pPr marL="9523" indent="0" algn="l">
              <a:buNone/>
              <a:defRPr sz="1080"/>
            </a:lvl1pPr>
          </a:lstStyle>
          <a:p>
            <a:pPr lvl="0"/>
            <a:r>
              <a:rPr lang="en-US"/>
              <a:t>Calendar content placeholder</a:t>
            </a:r>
          </a:p>
        </p:txBody>
      </p:sp>
      <p:sp>
        <p:nvSpPr>
          <p:cNvPr id="12" name="Text Placeholder 11">
            <a:extLst>
              <a:ext uri="{FF2B5EF4-FFF2-40B4-BE49-F238E27FC236}">
                <a16:creationId xmlns:a16="http://schemas.microsoft.com/office/drawing/2014/main" id="{10C05909-40A6-1683-AD42-A3AE642D1D3F}"/>
              </a:ext>
              <a:ext uri="{C183D7F6-B498-43B3-948B-1728B52AA6E4}">
                <adec:decorative xmlns:adec="http://schemas.microsoft.com/office/drawing/2017/decorative" val="1"/>
              </a:ext>
            </a:extLst>
          </p:cNvPr>
          <p:cNvSpPr>
            <a:spLocks noGrp="1"/>
          </p:cNvSpPr>
          <p:nvPr>
            <p:ph type="body" sz="quarter" idx="15" hasCustomPrompt="1"/>
          </p:nvPr>
        </p:nvSpPr>
        <p:spPr>
          <a:xfrm>
            <a:off x="187452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3" name="Text Placeholder 11">
            <a:extLst>
              <a:ext uri="{FF2B5EF4-FFF2-40B4-BE49-F238E27FC236}">
                <a16:creationId xmlns:a16="http://schemas.microsoft.com/office/drawing/2014/main" id="{3555D09E-62AC-BF13-E372-23FCD4FB0E7A}"/>
              </a:ext>
              <a:ext uri="{C183D7F6-B498-43B3-948B-1728B52AA6E4}">
                <adec:decorative xmlns:adec="http://schemas.microsoft.com/office/drawing/2017/decorative" val="1"/>
              </a:ext>
            </a:extLst>
          </p:cNvPr>
          <p:cNvSpPr>
            <a:spLocks noGrp="1"/>
          </p:cNvSpPr>
          <p:nvPr>
            <p:ph type="body" sz="quarter" idx="16" hasCustomPrompt="1"/>
          </p:nvPr>
        </p:nvSpPr>
        <p:spPr>
          <a:xfrm>
            <a:off x="388620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4" name="Text Placeholder 11">
            <a:extLst>
              <a:ext uri="{FF2B5EF4-FFF2-40B4-BE49-F238E27FC236}">
                <a16:creationId xmlns:a16="http://schemas.microsoft.com/office/drawing/2014/main" id="{0D571552-F44B-ADA5-3EE1-330061A31CAB}"/>
              </a:ext>
              <a:ext uri="{C183D7F6-B498-43B3-948B-1728B52AA6E4}">
                <adec:decorative xmlns:adec="http://schemas.microsoft.com/office/drawing/2017/decorative" val="1"/>
              </a:ext>
            </a:extLst>
          </p:cNvPr>
          <p:cNvSpPr>
            <a:spLocks noGrp="1"/>
          </p:cNvSpPr>
          <p:nvPr>
            <p:ph type="body" sz="quarter" idx="17" hasCustomPrompt="1"/>
          </p:nvPr>
        </p:nvSpPr>
        <p:spPr>
          <a:xfrm>
            <a:off x="589788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5" name="Text Placeholder 11">
            <a:extLst>
              <a:ext uri="{FF2B5EF4-FFF2-40B4-BE49-F238E27FC236}">
                <a16:creationId xmlns:a16="http://schemas.microsoft.com/office/drawing/2014/main" id="{A30F3B24-A7D1-975C-0F25-48E3E61A38B5}"/>
              </a:ext>
              <a:ext uri="{C183D7F6-B498-43B3-948B-1728B52AA6E4}">
                <adec:decorative xmlns:adec="http://schemas.microsoft.com/office/drawing/2017/decorative" val="1"/>
              </a:ext>
            </a:extLst>
          </p:cNvPr>
          <p:cNvSpPr>
            <a:spLocks noGrp="1"/>
          </p:cNvSpPr>
          <p:nvPr>
            <p:ph type="body" sz="quarter" idx="18" hasCustomPrompt="1"/>
          </p:nvPr>
        </p:nvSpPr>
        <p:spPr>
          <a:xfrm>
            <a:off x="790956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6" name="Text Placeholder 11">
            <a:extLst>
              <a:ext uri="{FF2B5EF4-FFF2-40B4-BE49-F238E27FC236}">
                <a16:creationId xmlns:a16="http://schemas.microsoft.com/office/drawing/2014/main" id="{16EA8FED-4436-2501-D54F-FCBA34F37095}"/>
              </a:ext>
              <a:ext uri="{C183D7F6-B498-43B3-948B-1728B52AA6E4}">
                <adec:decorative xmlns:adec="http://schemas.microsoft.com/office/drawing/2017/decorative" val="1"/>
              </a:ext>
            </a:extLst>
          </p:cNvPr>
          <p:cNvSpPr>
            <a:spLocks noGrp="1"/>
          </p:cNvSpPr>
          <p:nvPr>
            <p:ph type="body" sz="quarter" idx="19" hasCustomPrompt="1"/>
          </p:nvPr>
        </p:nvSpPr>
        <p:spPr>
          <a:xfrm>
            <a:off x="992124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7" name="Text Placeholder 11">
            <a:extLst>
              <a:ext uri="{FF2B5EF4-FFF2-40B4-BE49-F238E27FC236}">
                <a16:creationId xmlns:a16="http://schemas.microsoft.com/office/drawing/2014/main" id="{80CB1F3A-F696-6DF7-F42B-BD9B4DBF85C3}"/>
              </a:ext>
              <a:ext uri="{C183D7F6-B498-43B3-948B-1728B52AA6E4}">
                <adec:decorative xmlns:adec="http://schemas.microsoft.com/office/drawing/2017/decorative" val="1"/>
              </a:ext>
            </a:extLst>
          </p:cNvPr>
          <p:cNvSpPr>
            <a:spLocks noGrp="1"/>
          </p:cNvSpPr>
          <p:nvPr>
            <p:ph type="body" sz="quarter" idx="20" hasCustomPrompt="1"/>
          </p:nvPr>
        </p:nvSpPr>
        <p:spPr>
          <a:xfrm>
            <a:off x="1193292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8" name="Text Placeholder 11">
            <a:extLst>
              <a:ext uri="{FF2B5EF4-FFF2-40B4-BE49-F238E27FC236}">
                <a16:creationId xmlns:a16="http://schemas.microsoft.com/office/drawing/2014/main" id="{BA87B4A8-B5E1-8FC4-AEDA-417CAE3EC525}"/>
              </a:ext>
              <a:ext uri="{C183D7F6-B498-43B3-948B-1728B52AA6E4}">
                <adec:decorative xmlns:adec="http://schemas.microsoft.com/office/drawing/2017/decorative" val="1"/>
              </a:ext>
            </a:extLst>
          </p:cNvPr>
          <p:cNvSpPr>
            <a:spLocks noGrp="1"/>
          </p:cNvSpPr>
          <p:nvPr>
            <p:ph type="body" sz="quarter" idx="21" hasCustomPrompt="1"/>
          </p:nvPr>
        </p:nvSpPr>
        <p:spPr>
          <a:xfrm>
            <a:off x="1394460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9" name="Text Placeholder 11">
            <a:extLst>
              <a:ext uri="{FF2B5EF4-FFF2-40B4-BE49-F238E27FC236}">
                <a16:creationId xmlns:a16="http://schemas.microsoft.com/office/drawing/2014/main" id="{4B3F5660-6EB7-E9D6-A1E9-00FB9C23E366}"/>
              </a:ext>
              <a:ext uri="{C183D7F6-B498-43B3-948B-1728B52AA6E4}">
                <adec:decorative xmlns:adec="http://schemas.microsoft.com/office/drawing/2017/decorative" val="1"/>
              </a:ext>
            </a:extLst>
          </p:cNvPr>
          <p:cNvSpPr>
            <a:spLocks noGrp="1"/>
          </p:cNvSpPr>
          <p:nvPr>
            <p:ph type="body" sz="quarter" idx="22" hasCustomPrompt="1"/>
          </p:nvPr>
        </p:nvSpPr>
        <p:spPr>
          <a:xfrm>
            <a:off x="187452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0" name="Text Placeholder 11">
            <a:extLst>
              <a:ext uri="{FF2B5EF4-FFF2-40B4-BE49-F238E27FC236}">
                <a16:creationId xmlns:a16="http://schemas.microsoft.com/office/drawing/2014/main" id="{2F74CA7B-4E05-1E3C-9D18-54F787938D66}"/>
              </a:ext>
              <a:ext uri="{C183D7F6-B498-43B3-948B-1728B52AA6E4}">
                <adec:decorative xmlns:adec="http://schemas.microsoft.com/office/drawing/2017/decorative" val="1"/>
              </a:ext>
            </a:extLst>
          </p:cNvPr>
          <p:cNvSpPr>
            <a:spLocks noGrp="1"/>
          </p:cNvSpPr>
          <p:nvPr>
            <p:ph type="body" sz="quarter" idx="23" hasCustomPrompt="1"/>
          </p:nvPr>
        </p:nvSpPr>
        <p:spPr>
          <a:xfrm>
            <a:off x="388620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1" name="Text Placeholder 11">
            <a:extLst>
              <a:ext uri="{FF2B5EF4-FFF2-40B4-BE49-F238E27FC236}">
                <a16:creationId xmlns:a16="http://schemas.microsoft.com/office/drawing/2014/main" id="{0D40B669-DB89-2F04-9AA6-3EC901C81577}"/>
              </a:ext>
              <a:ext uri="{C183D7F6-B498-43B3-948B-1728B52AA6E4}">
                <adec:decorative xmlns:adec="http://schemas.microsoft.com/office/drawing/2017/decorative" val="1"/>
              </a:ext>
            </a:extLst>
          </p:cNvPr>
          <p:cNvSpPr>
            <a:spLocks noGrp="1"/>
          </p:cNvSpPr>
          <p:nvPr>
            <p:ph type="body" sz="quarter" idx="24" hasCustomPrompt="1"/>
          </p:nvPr>
        </p:nvSpPr>
        <p:spPr>
          <a:xfrm>
            <a:off x="589788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2" name="Text Placeholder 11">
            <a:extLst>
              <a:ext uri="{FF2B5EF4-FFF2-40B4-BE49-F238E27FC236}">
                <a16:creationId xmlns:a16="http://schemas.microsoft.com/office/drawing/2014/main" id="{ABA7A9FE-377B-CDC0-0F6D-5969879CB6F8}"/>
              </a:ext>
              <a:ext uri="{C183D7F6-B498-43B3-948B-1728B52AA6E4}">
                <adec:decorative xmlns:adec="http://schemas.microsoft.com/office/drawing/2017/decorative" val="1"/>
              </a:ext>
            </a:extLst>
          </p:cNvPr>
          <p:cNvSpPr>
            <a:spLocks noGrp="1"/>
          </p:cNvSpPr>
          <p:nvPr>
            <p:ph type="body" sz="quarter" idx="25" hasCustomPrompt="1"/>
          </p:nvPr>
        </p:nvSpPr>
        <p:spPr>
          <a:xfrm>
            <a:off x="790956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3" name="Text Placeholder 11">
            <a:extLst>
              <a:ext uri="{FF2B5EF4-FFF2-40B4-BE49-F238E27FC236}">
                <a16:creationId xmlns:a16="http://schemas.microsoft.com/office/drawing/2014/main" id="{3D3014A7-0FBA-4775-C099-8F8871AD4163}"/>
              </a:ext>
              <a:ext uri="{C183D7F6-B498-43B3-948B-1728B52AA6E4}">
                <adec:decorative xmlns:adec="http://schemas.microsoft.com/office/drawing/2017/decorative" val="1"/>
              </a:ext>
            </a:extLst>
          </p:cNvPr>
          <p:cNvSpPr>
            <a:spLocks noGrp="1"/>
          </p:cNvSpPr>
          <p:nvPr>
            <p:ph type="body" sz="quarter" idx="26" hasCustomPrompt="1"/>
          </p:nvPr>
        </p:nvSpPr>
        <p:spPr>
          <a:xfrm>
            <a:off x="992124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4" name="Text Placeholder 11">
            <a:extLst>
              <a:ext uri="{FF2B5EF4-FFF2-40B4-BE49-F238E27FC236}">
                <a16:creationId xmlns:a16="http://schemas.microsoft.com/office/drawing/2014/main" id="{3503BDD1-1161-6F2D-DB90-B6170602C60E}"/>
              </a:ext>
              <a:ext uri="{C183D7F6-B498-43B3-948B-1728B52AA6E4}">
                <adec:decorative xmlns:adec="http://schemas.microsoft.com/office/drawing/2017/decorative" val="1"/>
              </a:ext>
            </a:extLst>
          </p:cNvPr>
          <p:cNvSpPr>
            <a:spLocks noGrp="1"/>
          </p:cNvSpPr>
          <p:nvPr>
            <p:ph type="body" sz="quarter" idx="27" hasCustomPrompt="1"/>
          </p:nvPr>
        </p:nvSpPr>
        <p:spPr>
          <a:xfrm>
            <a:off x="1193292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5" name="Text Placeholder 11">
            <a:extLst>
              <a:ext uri="{FF2B5EF4-FFF2-40B4-BE49-F238E27FC236}">
                <a16:creationId xmlns:a16="http://schemas.microsoft.com/office/drawing/2014/main" id="{E41B0A1C-D6D5-3B7D-6564-A58A35813C8E}"/>
              </a:ext>
              <a:ext uri="{C183D7F6-B498-43B3-948B-1728B52AA6E4}">
                <adec:decorative xmlns:adec="http://schemas.microsoft.com/office/drawing/2017/decorative" val="1"/>
              </a:ext>
            </a:extLst>
          </p:cNvPr>
          <p:cNvSpPr>
            <a:spLocks noGrp="1"/>
          </p:cNvSpPr>
          <p:nvPr>
            <p:ph type="body" sz="quarter" idx="28" hasCustomPrompt="1"/>
          </p:nvPr>
        </p:nvSpPr>
        <p:spPr>
          <a:xfrm>
            <a:off x="1394460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6" name="Text Placeholder 11">
            <a:extLst>
              <a:ext uri="{FF2B5EF4-FFF2-40B4-BE49-F238E27FC236}">
                <a16:creationId xmlns:a16="http://schemas.microsoft.com/office/drawing/2014/main" id="{C0E3F9FF-55C2-63EC-F326-6E33405A27DE}"/>
              </a:ext>
              <a:ext uri="{C183D7F6-B498-43B3-948B-1728B52AA6E4}">
                <adec:decorative xmlns:adec="http://schemas.microsoft.com/office/drawing/2017/decorative" val="1"/>
              </a:ext>
            </a:extLst>
          </p:cNvPr>
          <p:cNvSpPr>
            <a:spLocks noGrp="1"/>
          </p:cNvSpPr>
          <p:nvPr>
            <p:ph type="body" sz="quarter" idx="29" hasCustomPrompt="1"/>
          </p:nvPr>
        </p:nvSpPr>
        <p:spPr>
          <a:xfrm>
            <a:off x="187452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7" name="Text Placeholder 11">
            <a:extLst>
              <a:ext uri="{FF2B5EF4-FFF2-40B4-BE49-F238E27FC236}">
                <a16:creationId xmlns:a16="http://schemas.microsoft.com/office/drawing/2014/main" id="{46A088CA-577B-27A0-F500-A0F846303769}"/>
              </a:ext>
              <a:ext uri="{C183D7F6-B498-43B3-948B-1728B52AA6E4}">
                <adec:decorative xmlns:adec="http://schemas.microsoft.com/office/drawing/2017/decorative" val="1"/>
              </a:ext>
            </a:extLst>
          </p:cNvPr>
          <p:cNvSpPr>
            <a:spLocks noGrp="1"/>
          </p:cNvSpPr>
          <p:nvPr>
            <p:ph type="body" sz="quarter" idx="30" hasCustomPrompt="1"/>
          </p:nvPr>
        </p:nvSpPr>
        <p:spPr>
          <a:xfrm>
            <a:off x="388620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8" name="Text Placeholder 11">
            <a:extLst>
              <a:ext uri="{FF2B5EF4-FFF2-40B4-BE49-F238E27FC236}">
                <a16:creationId xmlns:a16="http://schemas.microsoft.com/office/drawing/2014/main" id="{56CDC70E-77DD-F07C-9A01-6460A328A135}"/>
              </a:ext>
              <a:ext uri="{C183D7F6-B498-43B3-948B-1728B52AA6E4}">
                <adec:decorative xmlns:adec="http://schemas.microsoft.com/office/drawing/2017/decorative" val="1"/>
              </a:ext>
            </a:extLst>
          </p:cNvPr>
          <p:cNvSpPr>
            <a:spLocks noGrp="1"/>
          </p:cNvSpPr>
          <p:nvPr>
            <p:ph type="body" sz="quarter" idx="31" hasCustomPrompt="1"/>
          </p:nvPr>
        </p:nvSpPr>
        <p:spPr>
          <a:xfrm>
            <a:off x="589788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9" name="Text Placeholder 11">
            <a:extLst>
              <a:ext uri="{FF2B5EF4-FFF2-40B4-BE49-F238E27FC236}">
                <a16:creationId xmlns:a16="http://schemas.microsoft.com/office/drawing/2014/main" id="{96B11230-0729-5257-1592-D538AF58D0FC}"/>
              </a:ext>
              <a:ext uri="{C183D7F6-B498-43B3-948B-1728B52AA6E4}">
                <adec:decorative xmlns:adec="http://schemas.microsoft.com/office/drawing/2017/decorative" val="1"/>
              </a:ext>
            </a:extLst>
          </p:cNvPr>
          <p:cNvSpPr>
            <a:spLocks noGrp="1"/>
          </p:cNvSpPr>
          <p:nvPr>
            <p:ph type="body" sz="quarter" idx="32" hasCustomPrompt="1"/>
          </p:nvPr>
        </p:nvSpPr>
        <p:spPr>
          <a:xfrm>
            <a:off x="790956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0" name="Text Placeholder 11">
            <a:extLst>
              <a:ext uri="{FF2B5EF4-FFF2-40B4-BE49-F238E27FC236}">
                <a16:creationId xmlns:a16="http://schemas.microsoft.com/office/drawing/2014/main" id="{6A739410-5750-1F30-2AD1-D2B0BBF71110}"/>
              </a:ext>
              <a:ext uri="{C183D7F6-B498-43B3-948B-1728B52AA6E4}">
                <adec:decorative xmlns:adec="http://schemas.microsoft.com/office/drawing/2017/decorative" val="1"/>
              </a:ext>
            </a:extLst>
          </p:cNvPr>
          <p:cNvSpPr>
            <a:spLocks noGrp="1"/>
          </p:cNvSpPr>
          <p:nvPr>
            <p:ph type="body" sz="quarter" idx="33" hasCustomPrompt="1"/>
          </p:nvPr>
        </p:nvSpPr>
        <p:spPr>
          <a:xfrm>
            <a:off x="992124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1" name="Text Placeholder 11">
            <a:extLst>
              <a:ext uri="{FF2B5EF4-FFF2-40B4-BE49-F238E27FC236}">
                <a16:creationId xmlns:a16="http://schemas.microsoft.com/office/drawing/2014/main" id="{85A15C7C-1769-2729-62B4-BB02A64B6544}"/>
              </a:ext>
              <a:ext uri="{C183D7F6-B498-43B3-948B-1728B52AA6E4}">
                <adec:decorative xmlns:adec="http://schemas.microsoft.com/office/drawing/2017/decorative" val="1"/>
              </a:ext>
            </a:extLst>
          </p:cNvPr>
          <p:cNvSpPr>
            <a:spLocks noGrp="1"/>
          </p:cNvSpPr>
          <p:nvPr>
            <p:ph type="body" sz="quarter" idx="34" hasCustomPrompt="1"/>
          </p:nvPr>
        </p:nvSpPr>
        <p:spPr>
          <a:xfrm>
            <a:off x="1193292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2" name="Text Placeholder 11">
            <a:extLst>
              <a:ext uri="{FF2B5EF4-FFF2-40B4-BE49-F238E27FC236}">
                <a16:creationId xmlns:a16="http://schemas.microsoft.com/office/drawing/2014/main" id="{72D46FAD-0E7C-96BA-6761-2C1CBD4AD8EF}"/>
              </a:ext>
              <a:ext uri="{C183D7F6-B498-43B3-948B-1728B52AA6E4}">
                <adec:decorative xmlns:adec="http://schemas.microsoft.com/office/drawing/2017/decorative" val="1"/>
              </a:ext>
            </a:extLst>
          </p:cNvPr>
          <p:cNvSpPr>
            <a:spLocks noGrp="1"/>
          </p:cNvSpPr>
          <p:nvPr>
            <p:ph type="body" sz="quarter" idx="35" hasCustomPrompt="1"/>
          </p:nvPr>
        </p:nvSpPr>
        <p:spPr>
          <a:xfrm>
            <a:off x="1394460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3" name="Text Placeholder 11">
            <a:extLst>
              <a:ext uri="{FF2B5EF4-FFF2-40B4-BE49-F238E27FC236}">
                <a16:creationId xmlns:a16="http://schemas.microsoft.com/office/drawing/2014/main" id="{548A48BD-F3C5-0EDE-E884-F365F6C6F903}"/>
              </a:ext>
              <a:ext uri="{C183D7F6-B498-43B3-948B-1728B52AA6E4}">
                <adec:decorative xmlns:adec="http://schemas.microsoft.com/office/drawing/2017/decorative" val="1"/>
              </a:ext>
            </a:extLst>
          </p:cNvPr>
          <p:cNvSpPr>
            <a:spLocks noGrp="1"/>
          </p:cNvSpPr>
          <p:nvPr>
            <p:ph type="body" sz="quarter" idx="36" hasCustomPrompt="1"/>
          </p:nvPr>
        </p:nvSpPr>
        <p:spPr>
          <a:xfrm>
            <a:off x="187452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4" name="Text Placeholder 11">
            <a:extLst>
              <a:ext uri="{FF2B5EF4-FFF2-40B4-BE49-F238E27FC236}">
                <a16:creationId xmlns:a16="http://schemas.microsoft.com/office/drawing/2014/main" id="{F314BD70-E2E7-39F5-5906-06779732348E}"/>
              </a:ext>
              <a:ext uri="{C183D7F6-B498-43B3-948B-1728B52AA6E4}">
                <adec:decorative xmlns:adec="http://schemas.microsoft.com/office/drawing/2017/decorative" val="1"/>
              </a:ext>
            </a:extLst>
          </p:cNvPr>
          <p:cNvSpPr>
            <a:spLocks noGrp="1"/>
          </p:cNvSpPr>
          <p:nvPr>
            <p:ph type="body" sz="quarter" idx="37" hasCustomPrompt="1"/>
          </p:nvPr>
        </p:nvSpPr>
        <p:spPr>
          <a:xfrm>
            <a:off x="388620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5" name="Text Placeholder 11">
            <a:extLst>
              <a:ext uri="{FF2B5EF4-FFF2-40B4-BE49-F238E27FC236}">
                <a16:creationId xmlns:a16="http://schemas.microsoft.com/office/drawing/2014/main" id="{705E963C-134E-0A3F-C620-E33C0624DFF9}"/>
              </a:ext>
              <a:ext uri="{C183D7F6-B498-43B3-948B-1728B52AA6E4}">
                <adec:decorative xmlns:adec="http://schemas.microsoft.com/office/drawing/2017/decorative" val="1"/>
              </a:ext>
            </a:extLst>
          </p:cNvPr>
          <p:cNvSpPr>
            <a:spLocks noGrp="1"/>
          </p:cNvSpPr>
          <p:nvPr>
            <p:ph type="body" sz="quarter" idx="38" hasCustomPrompt="1"/>
          </p:nvPr>
        </p:nvSpPr>
        <p:spPr>
          <a:xfrm>
            <a:off x="589788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6" name="Text Placeholder 11">
            <a:extLst>
              <a:ext uri="{FF2B5EF4-FFF2-40B4-BE49-F238E27FC236}">
                <a16:creationId xmlns:a16="http://schemas.microsoft.com/office/drawing/2014/main" id="{BDB7C6E1-93A4-AE4F-089C-80897BE101F4}"/>
              </a:ext>
              <a:ext uri="{C183D7F6-B498-43B3-948B-1728B52AA6E4}">
                <adec:decorative xmlns:adec="http://schemas.microsoft.com/office/drawing/2017/decorative" val="1"/>
              </a:ext>
            </a:extLst>
          </p:cNvPr>
          <p:cNvSpPr>
            <a:spLocks noGrp="1"/>
          </p:cNvSpPr>
          <p:nvPr>
            <p:ph type="body" sz="quarter" idx="39" hasCustomPrompt="1"/>
          </p:nvPr>
        </p:nvSpPr>
        <p:spPr>
          <a:xfrm>
            <a:off x="790956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7" name="Text Placeholder 11">
            <a:extLst>
              <a:ext uri="{FF2B5EF4-FFF2-40B4-BE49-F238E27FC236}">
                <a16:creationId xmlns:a16="http://schemas.microsoft.com/office/drawing/2014/main" id="{499D829B-91FE-2420-48D6-C9F9E6D55E9A}"/>
              </a:ext>
              <a:ext uri="{C183D7F6-B498-43B3-948B-1728B52AA6E4}">
                <adec:decorative xmlns:adec="http://schemas.microsoft.com/office/drawing/2017/decorative" val="1"/>
              </a:ext>
            </a:extLst>
          </p:cNvPr>
          <p:cNvSpPr>
            <a:spLocks noGrp="1"/>
          </p:cNvSpPr>
          <p:nvPr>
            <p:ph type="body" sz="quarter" idx="40" hasCustomPrompt="1"/>
          </p:nvPr>
        </p:nvSpPr>
        <p:spPr>
          <a:xfrm>
            <a:off x="992124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8" name="Text Placeholder 11">
            <a:extLst>
              <a:ext uri="{FF2B5EF4-FFF2-40B4-BE49-F238E27FC236}">
                <a16:creationId xmlns:a16="http://schemas.microsoft.com/office/drawing/2014/main" id="{26DBB21D-5E2C-DD80-E15E-2216CEE36586}"/>
              </a:ext>
              <a:ext uri="{C183D7F6-B498-43B3-948B-1728B52AA6E4}">
                <adec:decorative xmlns:adec="http://schemas.microsoft.com/office/drawing/2017/decorative" val="1"/>
              </a:ext>
            </a:extLst>
          </p:cNvPr>
          <p:cNvSpPr>
            <a:spLocks noGrp="1"/>
          </p:cNvSpPr>
          <p:nvPr>
            <p:ph type="body" sz="quarter" idx="41" hasCustomPrompt="1"/>
          </p:nvPr>
        </p:nvSpPr>
        <p:spPr>
          <a:xfrm>
            <a:off x="1193292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9" name="Text Placeholder 11">
            <a:extLst>
              <a:ext uri="{FF2B5EF4-FFF2-40B4-BE49-F238E27FC236}">
                <a16:creationId xmlns:a16="http://schemas.microsoft.com/office/drawing/2014/main" id="{83C8C85F-6FEF-1B95-F38A-922988B2F67C}"/>
              </a:ext>
              <a:ext uri="{C183D7F6-B498-43B3-948B-1728B52AA6E4}">
                <adec:decorative xmlns:adec="http://schemas.microsoft.com/office/drawing/2017/decorative" val="1"/>
              </a:ext>
            </a:extLst>
          </p:cNvPr>
          <p:cNvSpPr>
            <a:spLocks noGrp="1"/>
          </p:cNvSpPr>
          <p:nvPr>
            <p:ph type="body" sz="quarter" idx="42" hasCustomPrompt="1"/>
          </p:nvPr>
        </p:nvSpPr>
        <p:spPr>
          <a:xfrm>
            <a:off x="1394460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40" name="Text Placeholder 11">
            <a:extLst>
              <a:ext uri="{FF2B5EF4-FFF2-40B4-BE49-F238E27FC236}">
                <a16:creationId xmlns:a16="http://schemas.microsoft.com/office/drawing/2014/main" id="{3453994C-585C-124D-50AD-47E4F325B1F7}"/>
              </a:ext>
              <a:ext uri="{C183D7F6-B498-43B3-948B-1728B52AA6E4}">
                <adec:decorative xmlns:adec="http://schemas.microsoft.com/office/drawing/2017/decorative" val="1"/>
              </a:ext>
            </a:extLst>
          </p:cNvPr>
          <p:cNvSpPr>
            <a:spLocks noGrp="1"/>
          </p:cNvSpPr>
          <p:nvPr>
            <p:ph type="body" sz="quarter" idx="43" hasCustomPrompt="1"/>
          </p:nvPr>
        </p:nvSpPr>
        <p:spPr>
          <a:xfrm>
            <a:off x="187452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1" name="Text Placeholder 11">
            <a:extLst>
              <a:ext uri="{FF2B5EF4-FFF2-40B4-BE49-F238E27FC236}">
                <a16:creationId xmlns:a16="http://schemas.microsoft.com/office/drawing/2014/main" id="{090A0060-2E96-BB19-1E33-AB0CD5CCC52D}"/>
              </a:ext>
              <a:ext uri="{C183D7F6-B498-43B3-948B-1728B52AA6E4}">
                <adec:decorative xmlns:adec="http://schemas.microsoft.com/office/drawing/2017/decorative" val="1"/>
              </a:ext>
            </a:extLst>
          </p:cNvPr>
          <p:cNvSpPr>
            <a:spLocks noGrp="1"/>
          </p:cNvSpPr>
          <p:nvPr>
            <p:ph type="body" sz="quarter" idx="44" hasCustomPrompt="1"/>
          </p:nvPr>
        </p:nvSpPr>
        <p:spPr>
          <a:xfrm>
            <a:off x="388620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2" name="Text Placeholder 11">
            <a:extLst>
              <a:ext uri="{FF2B5EF4-FFF2-40B4-BE49-F238E27FC236}">
                <a16:creationId xmlns:a16="http://schemas.microsoft.com/office/drawing/2014/main" id="{6C99A0E5-016B-A2E6-9727-38F311BB0D35}"/>
              </a:ext>
              <a:ext uri="{C183D7F6-B498-43B3-948B-1728B52AA6E4}">
                <adec:decorative xmlns:adec="http://schemas.microsoft.com/office/drawing/2017/decorative" val="1"/>
              </a:ext>
            </a:extLst>
          </p:cNvPr>
          <p:cNvSpPr>
            <a:spLocks noGrp="1"/>
          </p:cNvSpPr>
          <p:nvPr>
            <p:ph type="body" sz="quarter" idx="45" hasCustomPrompt="1"/>
          </p:nvPr>
        </p:nvSpPr>
        <p:spPr>
          <a:xfrm>
            <a:off x="589788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3" name="Text Placeholder 11">
            <a:extLst>
              <a:ext uri="{FF2B5EF4-FFF2-40B4-BE49-F238E27FC236}">
                <a16:creationId xmlns:a16="http://schemas.microsoft.com/office/drawing/2014/main" id="{DEB265B5-AF45-C80A-9567-B628369F7902}"/>
              </a:ext>
              <a:ext uri="{C183D7F6-B498-43B3-948B-1728B52AA6E4}">
                <adec:decorative xmlns:adec="http://schemas.microsoft.com/office/drawing/2017/decorative" val="1"/>
              </a:ext>
            </a:extLst>
          </p:cNvPr>
          <p:cNvSpPr>
            <a:spLocks noGrp="1"/>
          </p:cNvSpPr>
          <p:nvPr>
            <p:ph type="body" sz="quarter" idx="46" hasCustomPrompt="1"/>
          </p:nvPr>
        </p:nvSpPr>
        <p:spPr>
          <a:xfrm>
            <a:off x="790956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4" name="Text Placeholder 11">
            <a:extLst>
              <a:ext uri="{FF2B5EF4-FFF2-40B4-BE49-F238E27FC236}">
                <a16:creationId xmlns:a16="http://schemas.microsoft.com/office/drawing/2014/main" id="{63FC83DB-5F5D-BA8D-9F4E-5E5018338001}"/>
              </a:ext>
              <a:ext uri="{C183D7F6-B498-43B3-948B-1728B52AA6E4}">
                <adec:decorative xmlns:adec="http://schemas.microsoft.com/office/drawing/2017/decorative" val="1"/>
              </a:ext>
            </a:extLst>
          </p:cNvPr>
          <p:cNvSpPr>
            <a:spLocks noGrp="1"/>
          </p:cNvSpPr>
          <p:nvPr>
            <p:ph type="body" sz="quarter" idx="47" hasCustomPrompt="1"/>
          </p:nvPr>
        </p:nvSpPr>
        <p:spPr>
          <a:xfrm>
            <a:off x="992124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5" name="Text Placeholder 11">
            <a:extLst>
              <a:ext uri="{FF2B5EF4-FFF2-40B4-BE49-F238E27FC236}">
                <a16:creationId xmlns:a16="http://schemas.microsoft.com/office/drawing/2014/main" id="{B186911A-9D87-AB51-C84A-2DF8958B5FED}"/>
              </a:ext>
              <a:ext uri="{C183D7F6-B498-43B3-948B-1728B52AA6E4}">
                <adec:decorative xmlns:adec="http://schemas.microsoft.com/office/drawing/2017/decorative" val="1"/>
              </a:ext>
            </a:extLst>
          </p:cNvPr>
          <p:cNvSpPr>
            <a:spLocks noGrp="1"/>
          </p:cNvSpPr>
          <p:nvPr>
            <p:ph type="body" sz="quarter" idx="48" hasCustomPrompt="1"/>
          </p:nvPr>
        </p:nvSpPr>
        <p:spPr>
          <a:xfrm>
            <a:off x="1193292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6" name="Text Placeholder 11">
            <a:extLst>
              <a:ext uri="{FF2B5EF4-FFF2-40B4-BE49-F238E27FC236}">
                <a16:creationId xmlns:a16="http://schemas.microsoft.com/office/drawing/2014/main" id="{1EDC0D32-B7DD-4A93-CB1C-09927342ABAD}"/>
              </a:ext>
              <a:ext uri="{C183D7F6-B498-43B3-948B-1728B52AA6E4}">
                <adec:decorative xmlns:adec="http://schemas.microsoft.com/office/drawing/2017/decorative" val="1"/>
              </a:ext>
            </a:extLst>
          </p:cNvPr>
          <p:cNvSpPr>
            <a:spLocks noGrp="1"/>
          </p:cNvSpPr>
          <p:nvPr>
            <p:ph type="body" sz="quarter" idx="49" hasCustomPrompt="1"/>
          </p:nvPr>
        </p:nvSpPr>
        <p:spPr>
          <a:xfrm>
            <a:off x="1394460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9" name="Footer Placeholder">
            <a:extLst>
              <a:ext uri="{FF2B5EF4-FFF2-40B4-BE49-F238E27FC236}">
                <a16:creationId xmlns:a16="http://schemas.microsoft.com/office/drawing/2014/main" id="{77FF8B76-4A59-37EE-1CA2-CAC42C8DAC3E}"/>
              </a:ext>
              <a:ext uri="{C183D7F6-B498-43B3-948B-1728B52AA6E4}">
                <adec:decorative xmlns:adec="http://schemas.microsoft.com/office/drawing/2017/decorative" val="1"/>
              </a:ext>
            </a:extLst>
          </p:cNvPr>
          <p:cNvSpPr>
            <a:spLocks noGrp="1"/>
          </p:cNvSpPr>
          <p:nvPr>
            <p:ph type="ftr" sz="quarter" idx="51"/>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159673934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p:cSld name="Calendar - Quarter">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64A1CBA-2916-925F-B520-B796DC24B291}"/>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93143111"/>
              </p:ext>
            </p:extLst>
          </p:nvPr>
        </p:nvGraphicFramePr>
        <p:xfrm>
          <a:off x="274321" y="777240"/>
          <a:ext cx="14062512" cy="6720840"/>
        </p:xfrm>
        <a:graphic>
          <a:graphicData uri="http://schemas.openxmlformats.org/drawingml/2006/table">
            <a:tbl>
              <a:tblPr firstRow="1">
                <a:tableStyleId>{125E5076-3810-47DD-B79F-674D7AD40C01}</a:tableStyleId>
              </a:tblPr>
              <a:tblGrid>
                <a:gridCol w="4687504">
                  <a:extLst>
                    <a:ext uri="{9D8B030D-6E8A-4147-A177-3AD203B41FA5}">
                      <a16:colId xmlns:a16="http://schemas.microsoft.com/office/drawing/2014/main" val="2637485128"/>
                    </a:ext>
                  </a:extLst>
                </a:gridCol>
                <a:gridCol w="4687504">
                  <a:extLst>
                    <a:ext uri="{9D8B030D-6E8A-4147-A177-3AD203B41FA5}">
                      <a16:colId xmlns:a16="http://schemas.microsoft.com/office/drawing/2014/main" val="3478106674"/>
                    </a:ext>
                  </a:extLst>
                </a:gridCol>
                <a:gridCol w="4687504">
                  <a:extLst>
                    <a:ext uri="{9D8B030D-6E8A-4147-A177-3AD203B41FA5}">
                      <a16:colId xmlns:a16="http://schemas.microsoft.com/office/drawing/2014/main" val="127393264"/>
                    </a:ext>
                  </a:extLst>
                </a:gridCol>
              </a:tblGrid>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6303804">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sp>
        <p:nvSpPr>
          <p:cNvPr id="5" name="Text Placeholder 12">
            <a:extLst>
              <a:ext uri="{FF2B5EF4-FFF2-40B4-BE49-F238E27FC236}">
                <a16:creationId xmlns:a16="http://schemas.microsoft.com/office/drawing/2014/main" id="{8E04A0FC-348B-DA09-6E2B-595E05F26DF3}"/>
              </a:ext>
              <a:ext uri="{C183D7F6-B498-43B3-948B-1728B52AA6E4}">
                <adec:decorative xmlns:adec="http://schemas.microsoft.com/office/drawing/2017/decorative" val="1"/>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47" name="Text Placeholder 11">
            <a:extLst>
              <a:ext uri="{FF2B5EF4-FFF2-40B4-BE49-F238E27FC236}">
                <a16:creationId xmlns:a16="http://schemas.microsoft.com/office/drawing/2014/main" id="{13C26325-4C8D-17CC-AAA6-97FC1F95125E}"/>
              </a:ext>
              <a:ext uri="{C183D7F6-B498-43B3-948B-1728B52AA6E4}">
                <adec:decorative xmlns:adec="http://schemas.microsoft.com/office/drawing/2017/decorative" val="1"/>
              </a:ext>
            </a:extLst>
          </p:cNvPr>
          <p:cNvSpPr>
            <a:spLocks noGrp="1"/>
          </p:cNvSpPr>
          <p:nvPr>
            <p:ph type="body" sz="quarter" idx="50" hasCustomPrompt="1"/>
          </p:nvPr>
        </p:nvSpPr>
        <p:spPr>
          <a:xfrm>
            <a:off x="411480"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4" name="Text Placeholder 11">
            <a:extLst>
              <a:ext uri="{FF2B5EF4-FFF2-40B4-BE49-F238E27FC236}">
                <a16:creationId xmlns:a16="http://schemas.microsoft.com/office/drawing/2014/main" id="{DEE7CA34-FAEB-4255-2A31-DE9C4E6FDA23}"/>
              </a:ext>
              <a:ext uri="{C183D7F6-B498-43B3-948B-1728B52AA6E4}">
                <adec:decorative xmlns:adec="http://schemas.microsoft.com/office/drawing/2017/decorative" val="1"/>
              </a:ext>
            </a:extLst>
          </p:cNvPr>
          <p:cNvSpPr>
            <a:spLocks noGrp="1"/>
          </p:cNvSpPr>
          <p:nvPr>
            <p:ph type="body" sz="quarter" idx="51" hasCustomPrompt="1"/>
          </p:nvPr>
        </p:nvSpPr>
        <p:spPr>
          <a:xfrm>
            <a:off x="411480" y="822960"/>
            <a:ext cx="4434840"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1</a:t>
            </a:r>
            <a:endParaRPr lang="en-US"/>
          </a:p>
        </p:txBody>
      </p:sp>
      <p:sp>
        <p:nvSpPr>
          <p:cNvPr id="9" name="Text Placeholder 11">
            <a:extLst>
              <a:ext uri="{FF2B5EF4-FFF2-40B4-BE49-F238E27FC236}">
                <a16:creationId xmlns:a16="http://schemas.microsoft.com/office/drawing/2014/main" id="{62060762-7BBA-A1D2-5E61-FC2A983D586B}"/>
              </a:ext>
              <a:ext uri="{C183D7F6-B498-43B3-948B-1728B52AA6E4}">
                <adec:decorative xmlns:adec="http://schemas.microsoft.com/office/drawing/2017/decorative" val="1"/>
              </a:ext>
            </a:extLst>
          </p:cNvPr>
          <p:cNvSpPr>
            <a:spLocks noGrp="1"/>
          </p:cNvSpPr>
          <p:nvPr>
            <p:ph type="body" sz="quarter" idx="52" hasCustomPrompt="1"/>
          </p:nvPr>
        </p:nvSpPr>
        <p:spPr>
          <a:xfrm>
            <a:off x="5079732" y="822960"/>
            <a:ext cx="4434840"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2</a:t>
            </a:r>
            <a:endParaRPr lang="en-US"/>
          </a:p>
        </p:txBody>
      </p:sp>
      <p:sp>
        <p:nvSpPr>
          <p:cNvPr id="10" name="Text Placeholder 11">
            <a:extLst>
              <a:ext uri="{FF2B5EF4-FFF2-40B4-BE49-F238E27FC236}">
                <a16:creationId xmlns:a16="http://schemas.microsoft.com/office/drawing/2014/main" id="{843D2FA7-D087-E63A-A7A2-84A3323F0FD4}"/>
              </a:ext>
              <a:ext uri="{C183D7F6-B498-43B3-948B-1728B52AA6E4}">
                <adec:decorative xmlns:adec="http://schemas.microsoft.com/office/drawing/2017/decorative" val="1"/>
              </a:ext>
            </a:extLst>
          </p:cNvPr>
          <p:cNvSpPr>
            <a:spLocks noGrp="1"/>
          </p:cNvSpPr>
          <p:nvPr>
            <p:ph type="body" sz="quarter" idx="53" hasCustomPrompt="1"/>
          </p:nvPr>
        </p:nvSpPr>
        <p:spPr>
          <a:xfrm>
            <a:off x="9747984" y="822960"/>
            <a:ext cx="4470936"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3</a:t>
            </a:r>
            <a:endParaRPr lang="en-US"/>
          </a:p>
        </p:txBody>
      </p:sp>
      <p:sp>
        <p:nvSpPr>
          <p:cNvPr id="11" name="Text Placeholder 11">
            <a:extLst>
              <a:ext uri="{FF2B5EF4-FFF2-40B4-BE49-F238E27FC236}">
                <a16:creationId xmlns:a16="http://schemas.microsoft.com/office/drawing/2014/main" id="{AF2E898E-474B-3524-6A6E-50EDA4CE4DEF}"/>
              </a:ext>
              <a:ext uri="{C183D7F6-B498-43B3-948B-1728B52AA6E4}">
                <adec:decorative xmlns:adec="http://schemas.microsoft.com/office/drawing/2017/decorative" val="1"/>
              </a:ext>
            </a:extLst>
          </p:cNvPr>
          <p:cNvSpPr>
            <a:spLocks noGrp="1"/>
          </p:cNvSpPr>
          <p:nvPr>
            <p:ph type="body" sz="quarter" idx="54" hasCustomPrompt="1"/>
          </p:nvPr>
        </p:nvSpPr>
        <p:spPr>
          <a:xfrm>
            <a:off x="5079732"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48" name="Text Placeholder 11">
            <a:extLst>
              <a:ext uri="{FF2B5EF4-FFF2-40B4-BE49-F238E27FC236}">
                <a16:creationId xmlns:a16="http://schemas.microsoft.com/office/drawing/2014/main" id="{62B1D5A9-FC87-EA81-8C89-26E44C7F212A}"/>
              </a:ext>
              <a:ext uri="{C183D7F6-B498-43B3-948B-1728B52AA6E4}">
                <adec:decorative xmlns:adec="http://schemas.microsoft.com/office/drawing/2017/decorative" val="1"/>
              </a:ext>
            </a:extLst>
          </p:cNvPr>
          <p:cNvSpPr>
            <a:spLocks noGrp="1"/>
          </p:cNvSpPr>
          <p:nvPr>
            <p:ph type="body" sz="quarter" idx="55" hasCustomPrompt="1"/>
          </p:nvPr>
        </p:nvSpPr>
        <p:spPr>
          <a:xfrm>
            <a:off x="9786485"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50" name="Footer Placeholder">
            <a:extLst>
              <a:ext uri="{FF2B5EF4-FFF2-40B4-BE49-F238E27FC236}">
                <a16:creationId xmlns:a16="http://schemas.microsoft.com/office/drawing/2014/main" id="{59AA1C5D-F67E-987A-8F4B-E79CD94B21A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52" name="Slide Number">
            <a:extLst>
              <a:ext uri="{FF2B5EF4-FFF2-40B4-BE49-F238E27FC236}">
                <a16:creationId xmlns:a16="http://schemas.microsoft.com/office/drawing/2014/main" id="{FF37D577-7098-8C86-E534-85A7F2534145}"/>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Tree>
    <p:extLst>
      <p:ext uri="{BB962C8B-B14F-4D97-AF65-F5344CB8AC3E}">
        <p14:creationId xmlns:p14="http://schemas.microsoft.com/office/powerpoint/2010/main" val="194436306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p:cSld name="Calendar - 3 Months">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7DBD371-E0F3-3D76-6727-C99DABBD0B88}"/>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976482947"/>
              </p:ext>
            </p:extLst>
          </p:nvPr>
        </p:nvGraphicFramePr>
        <p:xfrm>
          <a:off x="274320" y="777240"/>
          <a:ext cx="14062524" cy="6704520"/>
        </p:xfrm>
        <a:graphic>
          <a:graphicData uri="http://schemas.openxmlformats.org/drawingml/2006/table">
            <a:tbl>
              <a:tblPr firstRow="1">
                <a:tableStyleId>{125E5076-3810-47DD-B79F-674D7AD40C01}</a:tableStyleId>
              </a:tblPr>
              <a:tblGrid>
                <a:gridCol w="1171877">
                  <a:extLst>
                    <a:ext uri="{9D8B030D-6E8A-4147-A177-3AD203B41FA5}">
                      <a16:colId xmlns:a16="http://schemas.microsoft.com/office/drawing/2014/main" val="2637485128"/>
                    </a:ext>
                  </a:extLst>
                </a:gridCol>
                <a:gridCol w="1171877">
                  <a:extLst>
                    <a:ext uri="{9D8B030D-6E8A-4147-A177-3AD203B41FA5}">
                      <a16:colId xmlns:a16="http://schemas.microsoft.com/office/drawing/2014/main" val="3478106674"/>
                    </a:ext>
                  </a:extLst>
                </a:gridCol>
                <a:gridCol w="1171877">
                  <a:extLst>
                    <a:ext uri="{9D8B030D-6E8A-4147-A177-3AD203B41FA5}">
                      <a16:colId xmlns:a16="http://schemas.microsoft.com/office/drawing/2014/main" val="127393264"/>
                    </a:ext>
                  </a:extLst>
                </a:gridCol>
                <a:gridCol w="1171877">
                  <a:extLst>
                    <a:ext uri="{9D8B030D-6E8A-4147-A177-3AD203B41FA5}">
                      <a16:colId xmlns:a16="http://schemas.microsoft.com/office/drawing/2014/main" val="800701460"/>
                    </a:ext>
                  </a:extLst>
                </a:gridCol>
                <a:gridCol w="1171877">
                  <a:extLst>
                    <a:ext uri="{9D8B030D-6E8A-4147-A177-3AD203B41FA5}">
                      <a16:colId xmlns:a16="http://schemas.microsoft.com/office/drawing/2014/main" val="246023838"/>
                    </a:ext>
                  </a:extLst>
                </a:gridCol>
                <a:gridCol w="1171877">
                  <a:extLst>
                    <a:ext uri="{9D8B030D-6E8A-4147-A177-3AD203B41FA5}">
                      <a16:colId xmlns:a16="http://schemas.microsoft.com/office/drawing/2014/main" val="3707353194"/>
                    </a:ext>
                  </a:extLst>
                </a:gridCol>
                <a:gridCol w="1171877">
                  <a:extLst>
                    <a:ext uri="{9D8B030D-6E8A-4147-A177-3AD203B41FA5}">
                      <a16:colId xmlns:a16="http://schemas.microsoft.com/office/drawing/2014/main" val="2193102684"/>
                    </a:ext>
                  </a:extLst>
                </a:gridCol>
                <a:gridCol w="1171877">
                  <a:extLst>
                    <a:ext uri="{9D8B030D-6E8A-4147-A177-3AD203B41FA5}">
                      <a16:colId xmlns:a16="http://schemas.microsoft.com/office/drawing/2014/main" val="2264544565"/>
                    </a:ext>
                  </a:extLst>
                </a:gridCol>
                <a:gridCol w="1171877">
                  <a:extLst>
                    <a:ext uri="{9D8B030D-6E8A-4147-A177-3AD203B41FA5}">
                      <a16:colId xmlns:a16="http://schemas.microsoft.com/office/drawing/2014/main" val="3732023471"/>
                    </a:ext>
                  </a:extLst>
                </a:gridCol>
                <a:gridCol w="1171877">
                  <a:extLst>
                    <a:ext uri="{9D8B030D-6E8A-4147-A177-3AD203B41FA5}">
                      <a16:colId xmlns:a16="http://schemas.microsoft.com/office/drawing/2014/main" val="2043131915"/>
                    </a:ext>
                  </a:extLst>
                </a:gridCol>
                <a:gridCol w="1171877">
                  <a:extLst>
                    <a:ext uri="{9D8B030D-6E8A-4147-A177-3AD203B41FA5}">
                      <a16:colId xmlns:a16="http://schemas.microsoft.com/office/drawing/2014/main" val="3019410956"/>
                    </a:ext>
                  </a:extLst>
                </a:gridCol>
                <a:gridCol w="1171877">
                  <a:extLst>
                    <a:ext uri="{9D8B030D-6E8A-4147-A177-3AD203B41FA5}">
                      <a16:colId xmlns:a16="http://schemas.microsoft.com/office/drawing/2014/main" val="2435807767"/>
                    </a:ext>
                  </a:extLst>
                </a:gridCol>
              </a:tblGrid>
              <a:tr h="417036">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lumMod val="95000"/>
                            <a:lumOff val="5000"/>
                          </a:schemeClr>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652594480"/>
                  </a:ext>
                </a:extLst>
              </a:tr>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5870448">
                <a:tc>
                  <a:txBody>
                    <a:bodyPr/>
                    <a:lstStyle/>
                    <a:p>
                      <a:endParaRPr lang="en-US" sz="1300"/>
                    </a:p>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extLst>
                  <a:ext uri="{0D108BD9-81ED-4DB2-BD59-A6C34878D82A}">
                    <a16:rowId xmlns:a16="http://schemas.microsoft.com/office/drawing/2014/main" val="1416565490"/>
                  </a:ext>
                </a:extLst>
              </a:tr>
            </a:tbl>
          </a:graphicData>
        </a:graphic>
      </p:graphicFrame>
      <p:sp>
        <p:nvSpPr>
          <p:cNvPr id="29" name="Slide Number">
            <a:extLst>
              <a:ext uri="{FF2B5EF4-FFF2-40B4-BE49-F238E27FC236}">
                <a16:creationId xmlns:a16="http://schemas.microsoft.com/office/drawing/2014/main" id="{193F4E5A-F8F4-87C1-E1FC-5E1E475D9724}"/>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Quarter and 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3" name="Text Placeholder 12">
            <a:extLst>
              <a:ext uri="{FF2B5EF4-FFF2-40B4-BE49-F238E27FC236}">
                <a16:creationId xmlns:a16="http://schemas.microsoft.com/office/drawing/2014/main" id="{21EEC5E9-44E1-D3D5-B506-1BBC8E2D6EB9}"/>
              </a:ext>
              <a:ext uri="{C183D7F6-B498-43B3-948B-1728B52AA6E4}">
                <adec:decorative xmlns:adec="http://schemas.microsoft.com/office/drawing/2017/decorative" val="1"/>
              </a:ext>
            </a:extLst>
          </p:cNvPr>
          <p:cNvSpPr>
            <a:spLocks noGrp="1"/>
          </p:cNvSpPr>
          <p:nvPr>
            <p:ph type="body" sz="quarter" idx="15" hasCustomPrompt="1"/>
          </p:nvPr>
        </p:nvSpPr>
        <p:spPr>
          <a:xfrm>
            <a:off x="315216"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2" name="Text Placeholder 12">
            <a:extLst>
              <a:ext uri="{FF2B5EF4-FFF2-40B4-BE49-F238E27FC236}">
                <a16:creationId xmlns:a16="http://schemas.microsoft.com/office/drawing/2014/main" id="{6F112D22-BF9B-BA68-527E-865003ACF890}"/>
              </a:ext>
              <a:ext uri="{C183D7F6-B498-43B3-948B-1728B52AA6E4}">
                <adec:decorative xmlns:adec="http://schemas.microsoft.com/office/drawing/2017/decorative" val="1"/>
              </a:ext>
            </a:extLst>
          </p:cNvPr>
          <p:cNvSpPr>
            <a:spLocks noGrp="1"/>
          </p:cNvSpPr>
          <p:nvPr>
            <p:ph type="body" sz="quarter" idx="16" hasCustomPrompt="1"/>
          </p:nvPr>
        </p:nvSpPr>
        <p:spPr>
          <a:xfrm>
            <a:off x="1489497"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3" name="Text Placeholder 12">
            <a:extLst>
              <a:ext uri="{FF2B5EF4-FFF2-40B4-BE49-F238E27FC236}">
                <a16:creationId xmlns:a16="http://schemas.microsoft.com/office/drawing/2014/main" id="{E1A7C096-E4A5-CF23-7814-0B670A39EC52}"/>
              </a:ext>
              <a:ext uri="{C183D7F6-B498-43B3-948B-1728B52AA6E4}">
                <adec:decorative xmlns:adec="http://schemas.microsoft.com/office/drawing/2017/decorative" val="1"/>
              </a:ext>
            </a:extLst>
          </p:cNvPr>
          <p:cNvSpPr>
            <a:spLocks noGrp="1"/>
          </p:cNvSpPr>
          <p:nvPr>
            <p:ph type="body" sz="quarter" idx="17" hasCustomPrompt="1"/>
          </p:nvPr>
        </p:nvSpPr>
        <p:spPr>
          <a:xfrm>
            <a:off x="2654154"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4" name="Text Placeholder 12">
            <a:extLst>
              <a:ext uri="{FF2B5EF4-FFF2-40B4-BE49-F238E27FC236}">
                <a16:creationId xmlns:a16="http://schemas.microsoft.com/office/drawing/2014/main" id="{6ABE117C-B6CA-0951-9617-288A26C7A4F2}"/>
              </a:ext>
              <a:ext uri="{C183D7F6-B498-43B3-948B-1728B52AA6E4}">
                <adec:decorative xmlns:adec="http://schemas.microsoft.com/office/drawing/2017/decorative" val="1"/>
              </a:ext>
            </a:extLst>
          </p:cNvPr>
          <p:cNvSpPr>
            <a:spLocks noGrp="1"/>
          </p:cNvSpPr>
          <p:nvPr>
            <p:ph type="body" sz="quarter" idx="18" hasCustomPrompt="1"/>
          </p:nvPr>
        </p:nvSpPr>
        <p:spPr>
          <a:xfrm>
            <a:off x="3828435"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5" name="Text Placeholder 12">
            <a:extLst>
              <a:ext uri="{FF2B5EF4-FFF2-40B4-BE49-F238E27FC236}">
                <a16:creationId xmlns:a16="http://schemas.microsoft.com/office/drawing/2014/main" id="{5014995C-BFDC-1B07-F63A-45C0D87B843D}"/>
              </a:ext>
              <a:ext uri="{C183D7F6-B498-43B3-948B-1728B52AA6E4}">
                <adec:decorative xmlns:adec="http://schemas.microsoft.com/office/drawing/2017/decorative" val="1"/>
              </a:ext>
            </a:extLst>
          </p:cNvPr>
          <p:cNvSpPr>
            <a:spLocks noGrp="1"/>
          </p:cNvSpPr>
          <p:nvPr>
            <p:ph type="body" sz="quarter" idx="19" hasCustomPrompt="1"/>
          </p:nvPr>
        </p:nvSpPr>
        <p:spPr>
          <a:xfrm>
            <a:off x="5002717"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6" name="Text Placeholder 12">
            <a:extLst>
              <a:ext uri="{FF2B5EF4-FFF2-40B4-BE49-F238E27FC236}">
                <a16:creationId xmlns:a16="http://schemas.microsoft.com/office/drawing/2014/main" id="{4D929976-7A8A-AC15-7D88-47D29CCA143C}"/>
              </a:ext>
              <a:ext uri="{C183D7F6-B498-43B3-948B-1728B52AA6E4}">
                <adec:decorative xmlns:adec="http://schemas.microsoft.com/office/drawing/2017/decorative" val="1"/>
              </a:ext>
            </a:extLst>
          </p:cNvPr>
          <p:cNvSpPr>
            <a:spLocks noGrp="1"/>
          </p:cNvSpPr>
          <p:nvPr>
            <p:ph type="body" sz="quarter" idx="20" hasCustomPrompt="1"/>
          </p:nvPr>
        </p:nvSpPr>
        <p:spPr>
          <a:xfrm>
            <a:off x="6176998"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7" name="Text Placeholder 12">
            <a:extLst>
              <a:ext uri="{FF2B5EF4-FFF2-40B4-BE49-F238E27FC236}">
                <a16:creationId xmlns:a16="http://schemas.microsoft.com/office/drawing/2014/main" id="{A2C0DEB0-9005-86F6-3E3F-78C834C6AE55}"/>
              </a:ext>
              <a:ext uri="{C183D7F6-B498-43B3-948B-1728B52AA6E4}">
                <adec:decorative xmlns:adec="http://schemas.microsoft.com/office/drawing/2017/decorative" val="1"/>
              </a:ext>
            </a:extLst>
          </p:cNvPr>
          <p:cNvSpPr>
            <a:spLocks noGrp="1"/>
          </p:cNvSpPr>
          <p:nvPr>
            <p:ph type="body" sz="quarter" idx="21" hasCustomPrompt="1"/>
          </p:nvPr>
        </p:nvSpPr>
        <p:spPr>
          <a:xfrm>
            <a:off x="7351281"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8" name="Text Placeholder 12">
            <a:extLst>
              <a:ext uri="{FF2B5EF4-FFF2-40B4-BE49-F238E27FC236}">
                <a16:creationId xmlns:a16="http://schemas.microsoft.com/office/drawing/2014/main" id="{8A3E9949-BE65-B6C4-4340-6ADE4D380E55}"/>
              </a:ext>
              <a:ext uri="{C183D7F6-B498-43B3-948B-1728B52AA6E4}">
                <adec:decorative xmlns:adec="http://schemas.microsoft.com/office/drawing/2017/decorative" val="1"/>
              </a:ext>
            </a:extLst>
          </p:cNvPr>
          <p:cNvSpPr>
            <a:spLocks noGrp="1"/>
          </p:cNvSpPr>
          <p:nvPr>
            <p:ph type="body" sz="quarter" idx="22" hasCustomPrompt="1"/>
          </p:nvPr>
        </p:nvSpPr>
        <p:spPr>
          <a:xfrm>
            <a:off x="8515939"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9" name="Text Placeholder 12">
            <a:extLst>
              <a:ext uri="{FF2B5EF4-FFF2-40B4-BE49-F238E27FC236}">
                <a16:creationId xmlns:a16="http://schemas.microsoft.com/office/drawing/2014/main" id="{720CAE60-AE00-E3C2-7DC0-59592CA02D80}"/>
              </a:ext>
              <a:ext uri="{C183D7F6-B498-43B3-948B-1728B52AA6E4}">
                <adec:decorative xmlns:adec="http://schemas.microsoft.com/office/drawing/2017/decorative" val="1"/>
              </a:ext>
            </a:extLst>
          </p:cNvPr>
          <p:cNvSpPr>
            <a:spLocks noGrp="1"/>
          </p:cNvSpPr>
          <p:nvPr>
            <p:ph type="body" sz="quarter" idx="23" hasCustomPrompt="1"/>
          </p:nvPr>
        </p:nvSpPr>
        <p:spPr>
          <a:xfrm>
            <a:off x="9690222"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0" name="Text Placeholder 12">
            <a:extLst>
              <a:ext uri="{FF2B5EF4-FFF2-40B4-BE49-F238E27FC236}">
                <a16:creationId xmlns:a16="http://schemas.microsoft.com/office/drawing/2014/main" id="{4A587EF9-2A0B-95D1-591B-E27DD09E4F54}"/>
              </a:ext>
              <a:ext uri="{C183D7F6-B498-43B3-948B-1728B52AA6E4}">
                <adec:decorative xmlns:adec="http://schemas.microsoft.com/office/drawing/2017/decorative" val="1"/>
              </a:ext>
            </a:extLst>
          </p:cNvPr>
          <p:cNvSpPr>
            <a:spLocks noGrp="1"/>
          </p:cNvSpPr>
          <p:nvPr>
            <p:ph type="body" sz="quarter" idx="24" hasCustomPrompt="1"/>
          </p:nvPr>
        </p:nvSpPr>
        <p:spPr>
          <a:xfrm>
            <a:off x="10864503"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1" name="Text Placeholder 12">
            <a:extLst>
              <a:ext uri="{FF2B5EF4-FFF2-40B4-BE49-F238E27FC236}">
                <a16:creationId xmlns:a16="http://schemas.microsoft.com/office/drawing/2014/main" id="{086D90DD-BC9F-B04E-32F6-24C5A36BFD48}"/>
              </a:ext>
              <a:ext uri="{C183D7F6-B498-43B3-948B-1728B52AA6E4}">
                <adec:decorative xmlns:adec="http://schemas.microsoft.com/office/drawing/2017/decorative" val="1"/>
              </a:ext>
            </a:extLst>
          </p:cNvPr>
          <p:cNvSpPr>
            <a:spLocks noGrp="1"/>
          </p:cNvSpPr>
          <p:nvPr>
            <p:ph type="body" sz="quarter" idx="25" hasCustomPrompt="1"/>
          </p:nvPr>
        </p:nvSpPr>
        <p:spPr>
          <a:xfrm>
            <a:off x="12029160"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2" name="Text Placeholder 12">
            <a:extLst>
              <a:ext uri="{FF2B5EF4-FFF2-40B4-BE49-F238E27FC236}">
                <a16:creationId xmlns:a16="http://schemas.microsoft.com/office/drawing/2014/main" id="{3A23C646-2477-E974-1E18-5168CFE51911}"/>
              </a:ext>
              <a:ext uri="{C183D7F6-B498-43B3-948B-1728B52AA6E4}">
                <adec:decorative xmlns:adec="http://schemas.microsoft.com/office/drawing/2017/decorative" val="1"/>
              </a:ext>
            </a:extLst>
          </p:cNvPr>
          <p:cNvSpPr>
            <a:spLocks noGrp="1"/>
          </p:cNvSpPr>
          <p:nvPr>
            <p:ph type="body" sz="quarter" idx="26" hasCustomPrompt="1"/>
          </p:nvPr>
        </p:nvSpPr>
        <p:spPr>
          <a:xfrm>
            <a:off x="13203442"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3" name="Text Placeholder 12">
            <a:extLst>
              <a:ext uri="{FF2B5EF4-FFF2-40B4-BE49-F238E27FC236}">
                <a16:creationId xmlns:a16="http://schemas.microsoft.com/office/drawing/2014/main" id="{42FF76BC-8C13-FDFE-8574-ECECC7527101}"/>
              </a:ext>
              <a:ext uri="{C183D7F6-B498-43B3-948B-1728B52AA6E4}">
                <adec:decorative xmlns:adec="http://schemas.microsoft.com/office/drawing/2017/decorative" val="1"/>
              </a:ext>
            </a:extLst>
          </p:cNvPr>
          <p:cNvSpPr>
            <a:spLocks noGrp="1"/>
          </p:cNvSpPr>
          <p:nvPr>
            <p:ph type="body" sz="quarter" idx="27" hasCustomPrompt="1"/>
          </p:nvPr>
        </p:nvSpPr>
        <p:spPr>
          <a:xfrm>
            <a:off x="315215"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1</a:t>
            </a:r>
          </a:p>
        </p:txBody>
      </p:sp>
      <p:sp>
        <p:nvSpPr>
          <p:cNvPr id="24" name="Text Placeholder 12">
            <a:extLst>
              <a:ext uri="{FF2B5EF4-FFF2-40B4-BE49-F238E27FC236}">
                <a16:creationId xmlns:a16="http://schemas.microsoft.com/office/drawing/2014/main" id="{2E29D984-1D9B-AF4D-4BB8-52F6AAADBE64}"/>
              </a:ext>
              <a:ext uri="{C183D7F6-B498-43B3-948B-1728B52AA6E4}">
                <adec:decorative xmlns:adec="http://schemas.microsoft.com/office/drawing/2017/decorative" val="1"/>
              </a:ext>
            </a:extLst>
          </p:cNvPr>
          <p:cNvSpPr>
            <a:spLocks noGrp="1"/>
          </p:cNvSpPr>
          <p:nvPr>
            <p:ph type="body" sz="quarter" idx="28" hasCustomPrompt="1"/>
          </p:nvPr>
        </p:nvSpPr>
        <p:spPr>
          <a:xfrm>
            <a:off x="5002718"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2</a:t>
            </a:r>
          </a:p>
        </p:txBody>
      </p:sp>
      <p:sp>
        <p:nvSpPr>
          <p:cNvPr id="25" name="Text Placeholder 12">
            <a:extLst>
              <a:ext uri="{FF2B5EF4-FFF2-40B4-BE49-F238E27FC236}">
                <a16:creationId xmlns:a16="http://schemas.microsoft.com/office/drawing/2014/main" id="{5A841489-4A37-E796-044C-3D3035512CB8}"/>
              </a:ext>
              <a:ext uri="{C183D7F6-B498-43B3-948B-1728B52AA6E4}">
                <adec:decorative xmlns:adec="http://schemas.microsoft.com/office/drawing/2017/decorative" val="1"/>
              </a:ext>
            </a:extLst>
          </p:cNvPr>
          <p:cNvSpPr>
            <a:spLocks noGrp="1"/>
          </p:cNvSpPr>
          <p:nvPr>
            <p:ph type="body" sz="quarter" idx="29" hasCustomPrompt="1"/>
          </p:nvPr>
        </p:nvSpPr>
        <p:spPr>
          <a:xfrm>
            <a:off x="9680596"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3</a:t>
            </a:r>
          </a:p>
        </p:txBody>
      </p:sp>
      <p:sp>
        <p:nvSpPr>
          <p:cNvPr id="27" name="Footer Placeholder">
            <a:extLst>
              <a:ext uri="{FF2B5EF4-FFF2-40B4-BE49-F238E27FC236}">
                <a16:creationId xmlns:a16="http://schemas.microsoft.com/office/drawing/2014/main" id="{3E60CB25-5C60-6A64-AF97-67288AF2A6DA}"/>
              </a:ext>
              <a:ext uri="{C183D7F6-B498-43B3-948B-1728B52AA6E4}">
                <adec:decorative xmlns:adec="http://schemas.microsoft.com/office/drawing/2017/decorative" val="1"/>
              </a:ext>
            </a:extLst>
          </p:cNvPr>
          <p:cNvSpPr>
            <a:spLocks noGrp="1"/>
          </p:cNvSpPr>
          <p:nvPr>
            <p:ph type="ftr" sz="quarter" idx="30"/>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128264658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p:cSld name="Calendar - 12 Weeks">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C6CD495-31B5-30F5-30DD-180259435E3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503035664"/>
              </p:ext>
            </p:extLst>
          </p:nvPr>
        </p:nvGraphicFramePr>
        <p:xfrm>
          <a:off x="274320" y="785434"/>
          <a:ext cx="14062524" cy="6720840"/>
        </p:xfrm>
        <a:graphic>
          <a:graphicData uri="http://schemas.openxmlformats.org/drawingml/2006/table">
            <a:tbl>
              <a:tblPr firstRow="1">
                <a:tableStyleId>{125E5076-3810-47DD-B79F-674D7AD40C01}</a:tableStyleId>
              </a:tblPr>
              <a:tblGrid>
                <a:gridCol w="1171877">
                  <a:extLst>
                    <a:ext uri="{9D8B030D-6E8A-4147-A177-3AD203B41FA5}">
                      <a16:colId xmlns:a16="http://schemas.microsoft.com/office/drawing/2014/main" val="2637485128"/>
                    </a:ext>
                  </a:extLst>
                </a:gridCol>
                <a:gridCol w="1171877">
                  <a:extLst>
                    <a:ext uri="{9D8B030D-6E8A-4147-A177-3AD203B41FA5}">
                      <a16:colId xmlns:a16="http://schemas.microsoft.com/office/drawing/2014/main" val="3478106674"/>
                    </a:ext>
                  </a:extLst>
                </a:gridCol>
                <a:gridCol w="1171877">
                  <a:extLst>
                    <a:ext uri="{9D8B030D-6E8A-4147-A177-3AD203B41FA5}">
                      <a16:colId xmlns:a16="http://schemas.microsoft.com/office/drawing/2014/main" val="127393264"/>
                    </a:ext>
                  </a:extLst>
                </a:gridCol>
                <a:gridCol w="1171877">
                  <a:extLst>
                    <a:ext uri="{9D8B030D-6E8A-4147-A177-3AD203B41FA5}">
                      <a16:colId xmlns:a16="http://schemas.microsoft.com/office/drawing/2014/main" val="800701460"/>
                    </a:ext>
                  </a:extLst>
                </a:gridCol>
                <a:gridCol w="1171877">
                  <a:extLst>
                    <a:ext uri="{9D8B030D-6E8A-4147-A177-3AD203B41FA5}">
                      <a16:colId xmlns:a16="http://schemas.microsoft.com/office/drawing/2014/main" val="246023838"/>
                    </a:ext>
                  </a:extLst>
                </a:gridCol>
                <a:gridCol w="1171877">
                  <a:extLst>
                    <a:ext uri="{9D8B030D-6E8A-4147-A177-3AD203B41FA5}">
                      <a16:colId xmlns:a16="http://schemas.microsoft.com/office/drawing/2014/main" val="3707353194"/>
                    </a:ext>
                  </a:extLst>
                </a:gridCol>
                <a:gridCol w="1171877">
                  <a:extLst>
                    <a:ext uri="{9D8B030D-6E8A-4147-A177-3AD203B41FA5}">
                      <a16:colId xmlns:a16="http://schemas.microsoft.com/office/drawing/2014/main" val="2193102684"/>
                    </a:ext>
                  </a:extLst>
                </a:gridCol>
                <a:gridCol w="1171877">
                  <a:extLst>
                    <a:ext uri="{9D8B030D-6E8A-4147-A177-3AD203B41FA5}">
                      <a16:colId xmlns:a16="http://schemas.microsoft.com/office/drawing/2014/main" val="2264544565"/>
                    </a:ext>
                  </a:extLst>
                </a:gridCol>
                <a:gridCol w="1171877">
                  <a:extLst>
                    <a:ext uri="{9D8B030D-6E8A-4147-A177-3AD203B41FA5}">
                      <a16:colId xmlns:a16="http://schemas.microsoft.com/office/drawing/2014/main" val="3732023471"/>
                    </a:ext>
                  </a:extLst>
                </a:gridCol>
                <a:gridCol w="1171877">
                  <a:extLst>
                    <a:ext uri="{9D8B030D-6E8A-4147-A177-3AD203B41FA5}">
                      <a16:colId xmlns:a16="http://schemas.microsoft.com/office/drawing/2014/main" val="2043131915"/>
                    </a:ext>
                  </a:extLst>
                </a:gridCol>
                <a:gridCol w="1171877">
                  <a:extLst>
                    <a:ext uri="{9D8B030D-6E8A-4147-A177-3AD203B41FA5}">
                      <a16:colId xmlns:a16="http://schemas.microsoft.com/office/drawing/2014/main" val="3019410956"/>
                    </a:ext>
                  </a:extLst>
                </a:gridCol>
                <a:gridCol w="1171877">
                  <a:extLst>
                    <a:ext uri="{9D8B030D-6E8A-4147-A177-3AD203B41FA5}">
                      <a16:colId xmlns:a16="http://schemas.microsoft.com/office/drawing/2014/main" val="2435807767"/>
                    </a:ext>
                  </a:extLst>
                </a:gridCol>
              </a:tblGrid>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6303804">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416565490"/>
                  </a:ext>
                </a:extLst>
              </a:tr>
            </a:tbl>
          </a:graphicData>
        </a:graphic>
      </p:graphicFrame>
      <p:sp>
        <p:nvSpPr>
          <p:cNvPr id="11" name="Slide Number">
            <a:extLst>
              <a:ext uri="{FF2B5EF4-FFF2-40B4-BE49-F238E27FC236}">
                <a16:creationId xmlns:a16="http://schemas.microsoft.com/office/drawing/2014/main" id="{341689C6-CBAA-5FFE-7020-5580920752E7}"/>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Text Placeholder 12">
            <a:extLst>
              <a:ext uri="{FF2B5EF4-FFF2-40B4-BE49-F238E27FC236}">
                <a16:creationId xmlns:a16="http://schemas.microsoft.com/office/drawing/2014/main" id="{8E04A0FC-348B-DA09-6E2B-595E05F26DF3}"/>
              </a:ext>
              <a:ext uri="{C183D7F6-B498-43B3-948B-1728B52AA6E4}">
                <adec:decorative xmlns:adec="http://schemas.microsoft.com/office/drawing/2017/decorative" val="1"/>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3" name="Text Placeholder 12">
            <a:extLst>
              <a:ext uri="{FF2B5EF4-FFF2-40B4-BE49-F238E27FC236}">
                <a16:creationId xmlns:a16="http://schemas.microsoft.com/office/drawing/2014/main" id="{21EEC5E9-44E1-D3D5-B506-1BBC8E2D6EB9}"/>
              </a:ext>
              <a:ext uri="{C183D7F6-B498-43B3-948B-1728B52AA6E4}">
                <adec:decorative xmlns:adec="http://schemas.microsoft.com/office/drawing/2017/decorative" val="1"/>
              </a:ext>
            </a:extLst>
          </p:cNvPr>
          <p:cNvSpPr>
            <a:spLocks noGrp="1"/>
          </p:cNvSpPr>
          <p:nvPr>
            <p:ph type="body" sz="quarter" idx="15" hasCustomPrompt="1"/>
          </p:nvPr>
        </p:nvSpPr>
        <p:spPr>
          <a:xfrm>
            <a:off x="315216"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a:t>
            </a:r>
          </a:p>
        </p:txBody>
      </p:sp>
      <p:sp>
        <p:nvSpPr>
          <p:cNvPr id="12" name="Text Placeholder 12">
            <a:extLst>
              <a:ext uri="{FF2B5EF4-FFF2-40B4-BE49-F238E27FC236}">
                <a16:creationId xmlns:a16="http://schemas.microsoft.com/office/drawing/2014/main" id="{6F112D22-BF9B-BA68-527E-865003ACF890}"/>
              </a:ext>
              <a:ext uri="{C183D7F6-B498-43B3-948B-1728B52AA6E4}">
                <adec:decorative xmlns:adec="http://schemas.microsoft.com/office/drawing/2017/decorative" val="1"/>
              </a:ext>
            </a:extLst>
          </p:cNvPr>
          <p:cNvSpPr>
            <a:spLocks noGrp="1"/>
          </p:cNvSpPr>
          <p:nvPr>
            <p:ph type="body" sz="quarter" idx="16" hasCustomPrompt="1"/>
          </p:nvPr>
        </p:nvSpPr>
        <p:spPr>
          <a:xfrm>
            <a:off x="1489497"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2</a:t>
            </a:r>
          </a:p>
        </p:txBody>
      </p:sp>
      <p:sp>
        <p:nvSpPr>
          <p:cNvPr id="13" name="Text Placeholder 12">
            <a:extLst>
              <a:ext uri="{FF2B5EF4-FFF2-40B4-BE49-F238E27FC236}">
                <a16:creationId xmlns:a16="http://schemas.microsoft.com/office/drawing/2014/main" id="{E1A7C096-E4A5-CF23-7814-0B670A39EC52}"/>
              </a:ext>
              <a:ext uri="{C183D7F6-B498-43B3-948B-1728B52AA6E4}">
                <adec:decorative xmlns:adec="http://schemas.microsoft.com/office/drawing/2017/decorative" val="1"/>
              </a:ext>
            </a:extLst>
          </p:cNvPr>
          <p:cNvSpPr>
            <a:spLocks noGrp="1"/>
          </p:cNvSpPr>
          <p:nvPr>
            <p:ph type="body" sz="quarter" idx="17" hasCustomPrompt="1"/>
          </p:nvPr>
        </p:nvSpPr>
        <p:spPr>
          <a:xfrm>
            <a:off x="2654154"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3</a:t>
            </a:r>
          </a:p>
        </p:txBody>
      </p:sp>
      <p:sp>
        <p:nvSpPr>
          <p:cNvPr id="14" name="Text Placeholder 12">
            <a:extLst>
              <a:ext uri="{FF2B5EF4-FFF2-40B4-BE49-F238E27FC236}">
                <a16:creationId xmlns:a16="http://schemas.microsoft.com/office/drawing/2014/main" id="{6ABE117C-B6CA-0951-9617-288A26C7A4F2}"/>
              </a:ext>
              <a:ext uri="{C183D7F6-B498-43B3-948B-1728B52AA6E4}">
                <adec:decorative xmlns:adec="http://schemas.microsoft.com/office/drawing/2017/decorative" val="1"/>
              </a:ext>
            </a:extLst>
          </p:cNvPr>
          <p:cNvSpPr>
            <a:spLocks noGrp="1"/>
          </p:cNvSpPr>
          <p:nvPr>
            <p:ph type="body" sz="quarter" idx="18" hasCustomPrompt="1"/>
          </p:nvPr>
        </p:nvSpPr>
        <p:spPr>
          <a:xfrm>
            <a:off x="3828435"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4</a:t>
            </a:r>
          </a:p>
        </p:txBody>
      </p:sp>
      <p:sp>
        <p:nvSpPr>
          <p:cNvPr id="15" name="Text Placeholder 12">
            <a:extLst>
              <a:ext uri="{FF2B5EF4-FFF2-40B4-BE49-F238E27FC236}">
                <a16:creationId xmlns:a16="http://schemas.microsoft.com/office/drawing/2014/main" id="{5014995C-BFDC-1B07-F63A-45C0D87B843D}"/>
              </a:ext>
              <a:ext uri="{C183D7F6-B498-43B3-948B-1728B52AA6E4}">
                <adec:decorative xmlns:adec="http://schemas.microsoft.com/office/drawing/2017/decorative" val="1"/>
              </a:ext>
            </a:extLst>
          </p:cNvPr>
          <p:cNvSpPr>
            <a:spLocks noGrp="1"/>
          </p:cNvSpPr>
          <p:nvPr>
            <p:ph type="body" sz="quarter" idx="19" hasCustomPrompt="1"/>
          </p:nvPr>
        </p:nvSpPr>
        <p:spPr>
          <a:xfrm>
            <a:off x="5002717"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5</a:t>
            </a:r>
          </a:p>
        </p:txBody>
      </p:sp>
      <p:sp>
        <p:nvSpPr>
          <p:cNvPr id="16" name="Text Placeholder 12">
            <a:extLst>
              <a:ext uri="{FF2B5EF4-FFF2-40B4-BE49-F238E27FC236}">
                <a16:creationId xmlns:a16="http://schemas.microsoft.com/office/drawing/2014/main" id="{4D929976-7A8A-AC15-7D88-47D29CCA143C}"/>
              </a:ext>
              <a:ext uri="{C183D7F6-B498-43B3-948B-1728B52AA6E4}">
                <adec:decorative xmlns:adec="http://schemas.microsoft.com/office/drawing/2017/decorative" val="1"/>
              </a:ext>
            </a:extLst>
          </p:cNvPr>
          <p:cNvSpPr>
            <a:spLocks noGrp="1"/>
          </p:cNvSpPr>
          <p:nvPr>
            <p:ph type="body" sz="quarter" idx="20" hasCustomPrompt="1"/>
          </p:nvPr>
        </p:nvSpPr>
        <p:spPr>
          <a:xfrm>
            <a:off x="6176998"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6</a:t>
            </a:r>
          </a:p>
        </p:txBody>
      </p:sp>
      <p:sp>
        <p:nvSpPr>
          <p:cNvPr id="17" name="Text Placeholder 12">
            <a:extLst>
              <a:ext uri="{FF2B5EF4-FFF2-40B4-BE49-F238E27FC236}">
                <a16:creationId xmlns:a16="http://schemas.microsoft.com/office/drawing/2014/main" id="{A2C0DEB0-9005-86F6-3E3F-78C834C6AE55}"/>
              </a:ext>
              <a:ext uri="{C183D7F6-B498-43B3-948B-1728B52AA6E4}">
                <adec:decorative xmlns:adec="http://schemas.microsoft.com/office/drawing/2017/decorative" val="1"/>
              </a:ext>
            </a:extLst>
          </p:cNvPr>
          <p:cNvSpPr>
            <a:spLocks noGrp="1"/>
          </p:cNvSpPr>
          <p:nvPr>
            <p:ph type="body" sz="quarter" idx="21" hasCustomPrompt="1"/>
          </p:nvPr>
        </p:nvSpPr>
        <p:spPr>
          <a:xfrm>
            <a:off x="7351281"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7</a:t>
            </a:r>
          </a:p>
        </p:txBody>
      </p:sp>
      <p:sp>
        <p:nvSpPr>
          <p:cNvPr id="18" name="Text Placeholder 12">
            <a:extLst>
              <a:ext uri="{FF2B5EF4-FFF2-40B4-BE49-F238E27FC236}">
                <a16:creationId xmlns:a16="http://schemas.microsoft.com/office/drawing/2014/main" id="{8A3E9949-BE65-B6C4-4340-6ADE4D380E55}"/>
              </a:ext>
              <a:ext uri="{C183D7F6-B498-43B3-948B-1728B52AA6E4}">
                <adec:decorative xmlns:adec="http://schemas.microsoft.com/office/drawing/2017/decorative" val="1"/>
              </a:ext>
            </a:extLst>
          </p:cNvPr>
          <p:cNvSpPr>
            <a:spLocks noGrp="1"/>
          </p:cNvSpPr>
          <p:nvPr>
            <p:ph type="body" sz="quarter" idx="22" hasCustomPrompt="1"/>
          </p:nvPr>
        </p:nvSpPr>
        <p:spPr>
          <a:xfrm>
            <a:off x="8515939"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8</a:t>
            </a:r>
          </a:p>
        </p:txBody>
      </p:sp>
      <p:sp>
        <p:nvSpPr>
          <p:cNvPr id="19" name="Text Placeholder 12">
            <a:extLst>
              <a:ext uri="{FF2B5EF4-FFF2-40B4-BE49-F238E27FC236}">
                <a16:creationId xmlns:a16="http://schemas.microsoft.com/office/drawing/2014/main" id="{720CAE60-AE00-E3C2-7DC0-59592CA02D80}"/>
              </a:ext>
              <a:ext uri="{C183D7F6-B498-43B3-948B-1728B52AA6E4}">
                <adec:decorative xmlns:adec="http://schemas.microsoft.com/office/drawing/2017/decorative" val="1"/>
              </a:ext>
            </a:extLst>
          </p:cNvPr>
          <p:cNvSpPr>
            <a:spLocks noGrp="1"/>
          </p:cNvSpPr>
          <p:nvPr>
            <p:ph type="body" sz="quarter" idx="23" hasCustomPrompt="1"/>
          </p:nvPr>
        </p:nvSpPr>
        <p:spPr>
          <a:xfrm>
            <a:off x="9690222"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9</a:t>
            </a:r>
          </a:p>
        </p:txBody>
      </p:sp>
      <p:sp>
        <p:nvSpPr>
          <p:cNvPr id="20" name="Text Placeholder 12">
            <a:extLst>
              <a:ext uri="{FF2B5EF4-FFF2-40B4-BE49-F238E27FC236}">
                <a16:creationId xmlns:a16="http://schemas.microsoft.com/office/drawing/2014/main" id="{4A587EF9-2A0B-95D1-591B-E27DD09E4F54}"/>
              </a:ext>
              <a:ext uri="{C183D7F6-B498-43B3-948B-1728B52AA6E4}">
                <adec:decorative xmlns:adec="http://schemas.microsoft.com/office/drawing/2017/decorative" val="1"/>
              </a:ext>
            </a:extLst>
          </p:cNvPr>
          <p:cNvSpPr>
            <a:spLocks noGrp="1"/>
          </p:cNvSpPr>
          <p:nvPr>
            <p:ph type="body" sz="quarter" idx="24" hasCustomPrompt="1"/>
          </p:nvPr>
        </p:nvSpPr>
        <p:spPr>
          <a:xfrm>
            <a:off x="10864503"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10</a:t>
            </a:r>
          </a:p>
        </p:txBody>
      </p:sp>
      <p:sp>
        <p:nvSpPr>
          <p:cNvPr id="21" name="Text Placeholder 12">
            <a:extLst>
              <a:ext uri="{FF2B5EF4-FFF2-40B4-BE49-F238E27FC236}">
                <a16:creationId xmlns:a16="http://schemas.microsoft.com/office/drawing/2014/main" id="{086D90DD-BC9F-B04E-32F6-24C5A36BFD48}"/>
              </a:ext>
              <a:ext uri="{C183D7F6-B498-43B3-948B-1728B52AA6E4}">
                <adec:decorative xmlns:adec="http://schemas.microsoft.com/office/drawing/2017/decorative" val="1"/>
              </a:ext>
            </a:extLst>
          </p:cNvPr>
          <p:cNvSpPr>
            <a:spLocks noGrp="1"/>
          </p:cNvSpPr>
          <p:nvPr>
            <p:ph type="body" sz="quarter" idx="25" hasCustomPrompt="1"/>
          </p:nvPr>
        </p:nvSpPr>
        <p:spPr>
          <a:xfrm>
            <a:off x="12029160"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11</a:t>
            </a:r>
          </a:p>
        </p:txBody>
      </p:sp>
      <p:sp>
        <p:nvSpPr>
          <p:cNvPr id="22" name="Text Placeholder 12">
            <a:extLst>
              <a:ext uri="{FF2B5EF4-FFF2-40B4-BE49-F238E27FC236}">
                <a16:creationId xmlns:a16="http://schemas.microsoft.com/office/drawing/2014/main" id="{3A23C646-2477-E974-1E18-5168CFE51911}"/>
              </a:ext>
              <a:ext uri="{C183D7F6-B498-43B3-948B-1728B52AA6E4}">
                <adec:decorative xmlns:adec="http://schemas.microsoft.com/office/drawing/2017/decorative" val="1"/>
              </a:ext>
            </a:extLst>
          </p:cNvPr>
          <p:cNvSpPr>
            <a:spLocks noGrp="1"/>
          </p:cNvSpPr>
          <p:nvPr>
            <p:ph type="body" sz="quarter" idx="26" hasCustomPrompt="1"/>
          </p:nvPr>
        </p:nvSpPr>
        <p:spPr>
          <a:xfrm>
            <a:off x="13203442"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12</a:t>
            </a:r>
          </a:p>
        </p:txBody>
      </p:sp>
      <p:sp>
        <p:nvSpPr>
          <p:cNvPr id="9" name="Footer Placeholder">
            <a:extLst>
              <a:ext uri="{FF2B5EF4-FFF2-40B4-BE49-F238E27FC236}">
                <a16:creationId xmlns:a16="http://schemas.microsoft.com/office/drawing/2014/main" id="{E67D0289-0F1A-78C7-19D6-B8678F01112D}"/>
              </a:ext>
              <a:ext uri="{C183D7F6-B498-43B3-948B-1728B52AA6E4}">
                <adec:decorative xmlns:adec="http://schemas.microsoft.com/office/drawing/2017/decorative" val="1"/>
              </a:ext>
            </a:extLst>
          </p:cNvPr>
          <p:cNvSpPr>
            <a:spLocks noGrp="1"/>
          </p:cNvSpPr>
          <p:nvPr>
            <p:ph type="ftr" sz="quarter" idx="27"/>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168284847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p:cSld name="Calendar - Year">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6234104-4291-30C1-F598-81634F980B09}"/>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903231498"/>
              </p:ext>
            </p:extLst>
          </p:nvPr>
        </p:nvGraphicFramePr>
        <p:xfrm>
          <a:off x="274320" y="782340"/>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JANUARY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FEBRUARY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MARCH</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APRIL</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graphicFrame>
        <p:nvGraphicFramePr>
          <p:cNvPr id="6" name="Table 5">
            <a:extLst>
              <a:ext uri="{FF2B5EF4-FFF2-40B4-BE49-F238E27FC236}">
                <a16:creationId xmlns:a16="http://schemas.microsoft.com/office/drawing/2014/main" id="{3EE9F235-3780-BE07-D0C3-4F95D99CE33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640590143"/>
              </p:ext>
            </p:extLst>
          </p:nvPr>
        </p:nvGraphicFramePr>
        <p:xfrm>
          <a:off x="274320" y="2955024"/>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MAY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JUNE</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JULY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AUGUST</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graphicFrame>
        <p:nvGraphicFramePr>
          <p:cNvPr id="7" name="Table 6">
            <a:extLst>
              <a:ext uri="{FF2B5EF4-FFF2-40B4-BE49-F238E27FC236}">
                <a16:creationId xmlns:a16="http://schemas.microsoft.com/office/drawing/2014/main" id="{25BAD1FB-BC9E-3D47-2D38-21CB03C9A99C}"/>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457094969"/>
              </p:ext>
            </p:extLst>
          </p:nvPr>
        </p:nvGraphicFramePr>
        <p:xfrm>
          <a:off x="274320" y="5127708"/>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SEPTEMBER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OCTOBER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NOVEMBER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DECEMBER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sp>
        <p:nvSpPr>
          <p:cNvPr id="38" name="Slide Number">
            <a:extLst>
              <a:ext uri="{FF2B5EF4-FFF2-40B4-BE49-F238E27FC236}">
                <a16:creationId xmlns:a16="http://schemas.microsoft.com/office/drawing/2014/main" id="{C9643D11-0CFF-DF91-042B-032F1A861BA2}"/>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Year Goes Here</a:t>
            </a:r>
          </a:p>
        </p:txBody>
      </p:sp>
      <p:sp>
        <p:nvSpPr>
          <p:cNvPr id="19" name="Text Placeholder 11">
            <a:extLst>
              <a:ext uri="{FF2B5EF4-FFF2-40B4-BE49-F238E27FC236}">
                <a16:creationId xmlns:a16="http://schemas.microsoft.com/office/drawing/2014/main" id="{1081B425-3B57-EB6A-7011-A04A424403B8}"/>
              </a:ext>
              <a:ext uri="{C183D7F6-B498-43B3-948B-1728B52AA6E4}">
                <adec:decorative xmlns:adec="http://schemas.microsoft.com/office/drawing/2017/decorative" val="1"/>
              </a:ext>
            </a:extLst>
          </p:cNvPr>
          <p:cNvSpPr>
            <a:spLocks noGrp="1"/>
          </p:cNvSpPr>
          <p:nvPr>
            <p:ph type="body" sz="quarter" idx="58" hasCustomPrompt="1"/>
          </p:nvPr>
        </p:nvSpPr>
        <p:spPr>
          <a:xfrm>
            <a:off x="36576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1" name="Text Placeholder 11">
            <a:extLst>
              <a:ext uri="{FF2B5EF4-FFF2-40B4-BE49-F238E27FC236}">
                <a16:creationId xmlns:a16="http://schemas.microsoft.com/office/drawing/2014/main" id="{C012AFA8-6503-83E9-168A-DF0E13D6CAD6}"/>
              </a:ext>
              <a:ext uri="{C183D7F6-B498-43B3-948B-1728B52AA6E4}">
                <adec:decorative xmlns:adec="http://schemas.microsoft.com/office/drawing/2017/decorative" val="1"/>
              </a:ext>
            </a:extLst>
          </p:cNvPr>
          <p:cNvSpPr>
            <a:spLocks noGrp="1"/>
          </p:cNvSpPr>
          <p:nvPr>
            <p:ph type="body" sz="quarter" idx="60" hasCustomPrompt="1"/>
          </p:nvPr>
        </p:nvSpPr>
        <p:spPr>
          <a:xfrm>
            <a:off x="389088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3" name="Text Placeholder 11">
            <a:extLst>
              <a:ext uri="{FF2B5EF4-FFF2-40B4-BE49-F238E27FC236}">
                <a16:creationId xmlns:a16="http://schemas.microsoft.com/office/drawing/2014/main" id="{3378B50A-D158-33D6-FFA5-AF78F0C64773}"/>
              </a:ext>
              <a:ext uri="{C183D7F6-B498-43B3-948B-1728B52AA6E4}">
                <adec:decorative xmlns:adec="http://schemas.microsoft.com/office/drawing/2017/decorative" val="1"/>
              </a:ext>
            </a:extLst>
          </p:cNvPr>
          <p:cNvSpPr>
            <a:spLocks noGrp="1"/>
          </p:cNvSpPr>
          <p:nvPr>
            <p:ph type="body" sz="quarter" idx="62" hasCustomPrompt="1"/>
          </p:nvPr>
        </p:nvSpPr>
        <p:spPr>
          <a:xfrm>
            <a:off x="739872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5" name="Text Placeholder 11">
            <a:extLst>
              <a:ext uri="{FF2B5EF4-FFF2-40B4-BE49-F238E27FC236}">
                <a16:creationId xmlns:a16="http://schemas.microsoft.com/office/drawing/2014/main" id="{021DB4FD-8F0C-89CB-9296-0A582340E4D0}"/>
              </a:ext>
              <a:ext uri="{C183D7F6-B498-43B3-948B-1728B52AA6E4}">
                <adec:decorative xmlns:adec="http://schemas.microsoft.com/office/drawing/2017/decorative" val="1"/>
              </a:ext>
            </a:extLst>
          </p:cNvPr>
          <p:cNvSpPr>
            <a:spLocks noGrp="1"/>
          </p:cNvSpPr>
          <p:nvPr>
            <p:ph type="body" sz="quarter" idx="64" hasCustomPrompt="1"/>
          </p:nvPr>
        </p:nvSpPr>
        <p:spPr>
          <a:xfrm>
            <a:off x="1093248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7" name="Text Placeholder 11">
            <a:extLst>
              <a:ext uri="{FF2B5EF4-FFF2-40B4-BE49-F238E27FC236}">
                <a16:creationId xmlns:a16="http://schemas.microsoft.com/office/drawing/2014/main" id="{6C54EBEA-BD75-A038-665E-22F2402D9E76}"/>
              </a:ext>
              <a:ext uri="{C183D7F6-B498-43B3-948B-1728B52AA6E4}">
                <adec:decorative xmlns:adec="http://schemas.microsoft.com/office/drawing/2017/decorative" val="1"/>
              </a:ext>
            </a:extLst>
          </p:cNvPr>
          <p:cNvSpPr>
            <a:spLocks noGrp="1"/>
          </p:cNvSpPr>
          <p:nvPr>
            <p:ph type="body" sz="quarter" idx="65" hasCustomPrompt="1"/>
          </p:nvPr>
        </p:nvSpPr>
        <p:spPr>
          <a:xfrm>
            <a:off x="36576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8" name="Text Placeholder 11">
            <a:extLst>
              <a:ext uri="{FF2B5EF4-FFF2-40B4-BE49-F238E27FC236}">
                <a16:creationId xmlns:a16="http://schemas.microsoft.com/office/drawing/2014/main" id="{1777003D-4650-4BAF-0AFA-EDBD0E83A7FE}"/>
              </a:ext>
              <a:ext uri="{C183D7F6-B498-43B3-948B-1728B52AA6E4}">
                <adec:decorative xmlns:adec="http://schemas.microsoft.com/office/drawing/2017/decorative" val="1"/>
              </a:ext>
            </a:extLst>
          </p:cNvPr>
          <p:cNvSpPr>
            <a:spLocks noGrp="1"/>
          </p:cNvSpPr>
          <p:nvPr>
            <p:ph type="body" sz="quarter" idx="66" hasCustomPrompt="1"/>
          </p:nvPr>
        </p:nvSpPr>
        <p:spPr>
          <a:xfrm>
            <a:off x="389088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9" name="Text Placeholder 11">
            <a:extLst>
              <a:ext uri="{FF2B5EF4-FFF2-40B4-BE49-F238E27FC236}">
                <a16:creationId xmlns:a16="http://schemas.microsoft.com/office/drawing/2014/main" id="{1F4DC032-F093-4512-020C-254A496E6E5C}"/>
              </a:ext>
              <a:ext uri="{C183D7F6-B498-43B3-948B-1728B52AA6E4}">
                <adec:decorative xmlns:adec="http://schemas.microsoft.com/office/drawing/2017/decorative" val="1"/>
              </a:ext>
            </a:extLst>
          </p:cNvPr>
          <p:cNvSpPr>
            <a:spLocks noGrp="1"/>
          </p:cNvSpPr>
          <p:nvPr>
            <p:ph type="body" sz="quarter" idx="67" hasCustomPrompt="1"/>
          </p:nvPr>
        </p:nvSpPr>
        <p:spPr>
          <a:xfrm>
            <a:off x="739872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0" name="Text Placeholder 11">
            <a:extLst>
              <a:ext uri="{FF2B5EF4-FFF2-40B4-BE49-F238E27FC236}">
                <a16:creationId xmlns:a16="http://schemas.microsoft.com/office/drawing/2014/main" id="{14C02DB2-7D5B-4474-A3AB-A2E1B576FA22}"/>
              </a:ext>
              <a:ext uri="{C183D7F6-B498-43B3-948B-1728B52AA6E4}">
                <adec:decorative xmlns:adec="http://schemas.microsoft.com/office/drawing/2017/decorative" val="1"/>
              </a:ext>
            </a:extLst>
          </p:cNvPr>
          <p:cNvSpPr>
            <a:spLocks noGrp="1"/>
          </p:cNvSpPr>
          <p:nvPr>
            <p:ph type="body" sz="quarter" idx="68" hasCustomPrompt="1"/>
          </p:nvPr>
        </p:nvSpPr>
        <p:spPr>
          <a:xfrm>
            <a:off x="1093248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1" name="Text Placeholder 11">
            <a:extLst>
              <a:ext uri="{FF2B5EF4-FFF2-40B4-BE49-F238E27FC236}">
                <a16:creationId xmlns:a16="http://schemas.microsoft.com/office/drawing/2014/main" id="{D0B647BA-860A-A55D-581F-9D6500D720CC}"/>
              </a:ext>
              <a:ext uri="{C183D7F6-B498-43B3-948B-1728B52AA6E4}">
                <adec:decorative xmlns:adec="http://schemas.microsoft.com/office/drawing/2017/decorative" val="1"/>
              </a:ext>
            </a:extLst>
          </p:cNvPr>
          <p:cNvSpPr>
            <a:spLocks noGrp="1"/>
          </p:cNvSpPr>
          <p:nvPr>
            <p:ph type="body" sz="quarter" idx="69" hasCustomPrompt="1"/>
          </p:nvPr>
        </p:nvSpPr>
        <p:spPr>
          <a:xfrm>
            <a:off x="36576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2" name="Text Placeholder 11">
            <a:extLst>
              <a:ext uri="{FF2B5EF4-FFF2-40B4-BE49-F238E27FC236}">
                <a16:creationId xmlns:a16="http://schemas.microsoft.com/office/drawing/2014/main" id="{6CC4B793-32C7-FF59-E180-538479F30EDF}"/>
              </a:ext>
              <a:ext uri="{C183D7F6-B498-43B3-948B-1728B52AA6E4}">
                <adec:decorative xmlns:adec="http://schemas.microsoft.com/office/drawing/2017/decorative" val="1"/>
              </a:ext>
            </a:extLst>
          </p:cNvPr>
          <p:cNvSpPr>
            <a:spLocks noGrp="1"/>
          </p:cNvSpPr>
          <p:nvPr>
            <p:ph type="body" sz="quarter" idx="70" hasCustomPrompt="1"/>
          </p:nvPr>
        </p:nvSpPr>
        <p:spPr>
          <a:xfrm>
            <a:off x="389088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3" name="Text Placeholder 11">
            <a:extLst>
              <a:ext uri="{FF2B5EF4-FFF2-40B4-BE49-F238E27FC236}">
                <a16:creationId xmlns:a16="http://schemas.microsoft.com/office/drawing/2014/main" id="{DA22FD65-C07E-9D95-56E0-D94700EB897B}"/>
              </a:ext>
              <a:ext uri="{C183D7F6-B498-43B3-948B-1728B52AA6E4}">
                <adec:decorative xmlns:adec="http://schemas.microsoft.com/office/drawing/2017/decorative" val="1"/>
              </a:ext>
            </a:extLst>
          </p:cNvPr>
          <p:cNvSpPr>
            <a:spLocks noGrp="1"/>
          </p:cNvSpPr>
          <p:nvPr>
            <p:ph type="body" sz="quarter" idx="71" hasCustomPrompt="1"/>
          </p:nvPr>
        </p:nvSpPr>
        <p:spPr>
          <a:xfrm>
            <a:off x="739872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4" name="Text Placeholder 11">
            <a:extLst>
              <a:ext uri="{FF2B5EF4-FFF2-40B4-BE49-F238E27FC236}">
                <a16:creationId xmlns:a16="http://schemas.microsoft.com/office/drawing/2014/main" id="{6DF2402F-2738-A695-BD0A-10888F4F462B}"/>
              </a:ext>
              <a:ext uri="{C183D7F6-B498-43B3-948B-1728B52AA6E4}">
                <adec:decorative xmlns:adec="http://schemas.microsoft.com/office/drawing/2017/decorative" val="1"/>
              </a:ext>
            </a:extLst>
          </p:cNvPr>
          <p:cNvSpPr>
            <a:spLocks noGrp="1"/>
          </p:cNvSpPr>
          <p:nvPr>
            <p:ph type="body" sz="quarter" idx="72" hasCustomPrompt="1"/>
          </p:nvPr>
        </p:nvSpPr>
        <p:spPr>
          <a:xfrm>
            <a:off x="1093248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6" name="Footer Placeholder">
            <a:extLst>
              <a:ext uri="{FF2B5EF4-FFF2-40B4-BE49-F238E27FC236}">
                <a16:creationId xmlns:a16="http://schemas.microsoft.com/office/drawing/2014/main" id="{704AB8CA-7A9C-2DD0-34A9-28BD69266BA0}"/>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Tree>
    <p:extLst>
      <p:ext uri="{BB962C8B-B14F-4D97-AF65-F5344CB8AC3E}">
        <p14:creationId xmlns:p14="http://schemas.microsoft.com/office/powerpoint/2010/main" val="53248588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p:cSld name="Who is ArcBes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80C854-A4F7-4CDA-2297-31562ED22AF7}"/>
              </a:ext>
              <a:ext uri="{C183D7F6-B498-43B3-948B-1728B52AA6E4}">
                <adec:decorative xmlns:adec="http://schemas.microsoft.com/office/drawing/2017/decorative" val="1"/>
              </a:ext>
            </a:extLst>
          </p:cNvPr>
          <p:cNvSpPr/>
          <p:nvPr/>
        </p:nvSpPr>
        <p:spPr>
          <a:xfrm>
            <a:off x="54322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8D28B078-96E4-92EB-28EB-2B5265970A11}"/>
              </a:ext>
              <a:ext uri="{C183D7F6-B498-43B3-948B-1728B52AA6E4}">
                <adec:decorative xmlns:adec="http://schemas.microsoft.com/office/drawing/2017/decorative" val="1"/>
              </a:ext>
            </a:extLst>
          </p:cNvPr>
          <p:cNvSpPr/>
          <p:nvPr/>
        </p:nvSpPr>
        <p:spPr>
          <a:xfrm>
            <a:off x="95470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7F5FE70F-87D9-4BD5-B61F-CC82043A83A6}"/>
              </a:ext>
              <a:ext uri="{C183D7F6-B498-43B3-948B-1728B52AA6E4}">
                <adec:decorative xmlns:adec="http://schemas.microsoft.com/office/drawing/2017/decorative" val="1"/>
              </a:ext>
            </a:extLst>
          </p:cNvPr>
          <p:cNvSpPr/>
          <p:nvPr/>
        </p:nvSpPr>
        <p:spPr>
          <a:xfrm>
            <a:off x="96997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2" name="Rectangle 41">
            <a:extLst>
              <a:ext uri="{FF2B5EF4-FFF2-40B4-BE49-F238E27FC236}">
                <a16:creationId xmlns:a16="http://schemas.microsoft.com/office/drawing/2014/main" id="{384683BF-C8F9-4860-099C-B503B22DBF41}"/>
              </a:ext>
              <a:ext uri="{C183D7F6-B498-43B3-948B-1728B52AA6E4}">
                <adec:decorative xmlns:adec="http://schemas.microsoft.com/office/drawing/2017/decorative" val="1"/>
              </a:ext>
            </a:extLst>
          </p:cNvPr>
          <p:cNvSpPr/>
          <p:nvPr/>
        </p:nvSpPr>
        <p:spPr>
          <a:xfrm>
            <a:off x="13174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3" name="Rectangle 42">
            <a:extLst>
              <a:ext uri="{FF2B5EF4-FFF2-40B4-BE49-F238E27FC236}">
                <a16:creationId xmlns:a16="http://schemas.microsoft.com/office/drawing/2014/main" id="{22F4AC42-1303-1A1E-A394-4D82FA3C2B94}"/>
              </a:ext>
              <a:ext uri="{C183D7F6-B498-43B3-948B-1728B52AA6E4}">
                <adec:decorative xmlns:adec="http://schemas.microsoft.com/office/drawing/2017/decorative" val="1"/>
              </a:ext>
            </a:extLst>
          </p:cNvPr>
          <p:cNvSpPr/>
          <p:nvPr/>
        </p:nvSpPr>
        <p:spPr>
          <a:xfrm>
            <a:off x="14701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6" name="Rectangle 45">
            <a:extLst>
              <a:ext uri="{FF2B5EF4-FFF2-40B4-BE49-F238E27FC236}">
                <a16:creationId xmlns:a16="http://schemas.microsoft.com/office/drawing/2014/main" id="{EDF10A98-BE01-0B04-21E1-21C58F5A2EE2}"/>
              </a:ext>
              <a:ext uri="{C183D7F6-B498-43B3-948B-1728B52AA6E4}">
                <adec:decorative xmlns:adec="http://schemas.microsoft.com/office/drawing/2017/decorative" val="1"/>
              </a:ext>
            </a:extLst>
          </p:cNvPr>
          <p:cNvSpPr/>
          <p:nvPr/>
        </p:nvSpPr>
        <p:spPr>
          <a:xfrm>
            <a:off x="55849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7" name="Rectangle 46">
            <a:extLst>
              <a:ext uri="{FF2B5EF4-FFF2-40B4-BE49-F238E27FC236}">
                <a16:creationId xmlns:a16="http://schemas.microsoft.com/office/drawing/2014/main" id="{2BFE00AD-57AC-0580-9448-85FFB6764033}"/>
              </a:ext>
              <a:ext uri="{C183D7F6-B498-43B3-948B-1728B52AA6E4}">
                <adec:decorative xmlns:adec="http://schemas.microsoft.com/office/drawing/2017/decorative" val="1"/>
              </a:ext>
            </a:extLst>
          </p:cNvPr>
          <p:cNvSpPr/>
          <p:nvPr/>
        </p:nvSpPr>
        <p:spPr>
          <a:xfrm>
            <a:off x="537562" y="5562618"/>
            <a:ext cx="13555280" cy="424652"/>
          </a:xfrm>
          <a:prstGeom prst="rect">
            <a:avLst/>
          </a:prstGeom>
          <a:gradFill>
            <a:gsLst>
              <a:gs pos="74000">
                <a:schemeClr val="bg1">
                  <a:alpha val="60000"/>
                  <a:lumMod val="80000"/>
                  <a:lumOff val="20000"/>
                </a:schemeClr>
              </a:gs>
              <a:gs pos="25000">
                <a:schemeClr val="bg1">
                  <a:alpha val="60000"/>
                  <a:lumMod val="80000"/>
                  <a:lumOff val="20000"/>
                </a:schemeClr>
              </a:gs>
              <a:gs pos="0">
                <a:schemeClr val="bg1">
                  <a:lumMod val="85000"/>
                  <a:lumOff val="15000"/>
                  <a:alpha val="0"/>
                </a:schemeClr>
              </a:gs>
              <a:gs pos="100000">
                <a:schemeClr val="bg1">
                  <a:lumMod val="85000"/>
                  <a:lumOff val="15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solidFill>
                <a:schemeClr val="lt1"/>
              </a:solidFill>
              <a:latin typeface="Work Sans Medium" pitchFamily="2" charset="77"/>
            </a:endParaRPr>
          </a:p>
        </p:txBody>
      </p:sp>
      <p:sp>
        <p:nvSpPr>
          <p:cNvPr id="57" name="Title 1">
            <a:extLst>
              <a:ext uri="{FF2B5EF4-FFF2-40B4-BE49-F238E27FC236}">
                <a16:creationId xmlns:a16="http://schemas.microsoft.com/office/drawing/2014/main" id="{28FCF285-55A4-2312-4418-4D91A143D7D7}"/>
              </a:ext>
              <a:ext uri="{C183D7F6-B498-43B3-948B-1728B52AA6E4}">
                <adec:decorative xmlns:adec="http://schemas.microsoft.com/office/drawing/2017/decorative" val="1"/>
              </a:ext>
            </a:extLst>
          </p:cNvPr>
          <p:cNvSpPr txBox="1">
            <a:spLocks/>
          </p:cNvSpPr>
          <p:nvPr/>
        </p:nvSpPr>
        <p:spPr>
          <a:xfrm>
            <a:off x="4601680" y="922454"/>
            <a:ext cx="1773936"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920" b="1" i="0" spc="360">
                <a:solidFill>
                  <a:schemeClr val="tx1"/>
                </a:solidFill>
                <a:latin typeface="+mj-lt"/>
              </a:rPr>
              <a:t>MOTTO:</a:t>
            </a:r>
          </a:p>
        </p:txBody>
      </p:sp>
      <p:sp>
        <p:nvSpPr>
          <p:cNvPr id="59" name="Title 1">
            <a:extLst>
              <a:ext uri="{FF2B5EF4-FFF2-40B4-BE49-F238E27FC236}">
                <a16:creationId xmlns:a16="http://schemas.microsoft.com/office/drawing/2014/main" id="{A890599D-EECF-0F09-49D3-B0F11E822727}"/>
              </a:ext>
              <a:ext uri="{C183D7F6-B498-43B3-948B-1728B52AA6E4}">
                <adec:decorative xmlns:adec="http://schemas.microsoft.com/office/drawing/2017/decorative" val="1"/>
              </a:ext>
            </a:extLst>
          </p:cNvPr>
          <p:cNvSpPr txBox="1">
            <a:spLocks/>
          </p:cNvSpPr>
          <p:nvPr/>
        </p:nvSpPr>
        <p:spPr>
          <a:xfrm>
            <a:off x="6423794"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VISION</a:t>
            </a:r>
          </a:p>
        </p:txBody>
      </p:sp>
      <p:sp>
        <p:nvSpPr>
          <p:cNvPr id="60" name="Title 1">
            <a:extLst>
              <a:ext uri="{FF2B5EF4-FFF2-40B4-BE49-F238E27FC236}">
                <a16:creationId xmlns:a16="http://schemas.microsoft.com/office/drawing/2014/main" id="{3E8CCB18-5049-4D64-8FCA-E756F9BBFB32}"/>
              </a:ext>
              <a:ext uri="{C183D7F6-B498-43B3-948B-1728B52AA6E4}">
                <adec:decorative xmlns:adec="http://schemas.microsoft.com/office/drawing/2017/decorative" val="1"/>
              </a:ext>
            </a:extLst>
          </p:cNvPr>
          <p:cNvSpPr txBox="1">
            <a:spLocks/>
          </p:cNvSpPr>
          <p:nvPr/>
        </p:nvSpPr>
        <p:spPr>
          <a:xfrm>
            <a:off x="10312360" y="2219751"/>
            <a:ext cx="2347344"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STRATEGY</a:t>
            </a:r>
          </a:p>
        </p:txBody>
      </p:sp>
      <p:sp>
        <p:nvSpPr>
          <p:cNvPr id="62" name="TextBox 61">
            <a:extLst>
              <a:ext uri="{FF2B5EF4-FFF2-40B4-BE49-F238E27FC236}">
                <a16:creationId xmlns:a16="http://schemas.microsoft.com/office/drawing/2014/main" id="{6D8F2AE4-FAC3-80AC-5A9B-30BF48F9BE1A}"/>
              </a:ext>
              <a:ext uri="{C183D7F6-B498-43B3-948B-1728B52AA6E4}">
                <adec:decorative xmlns:adec="http://schemas.microsoft.com/office/drawing/2017/decorative" val="1"/>
              </a:ext>
            </a:extLst>
          </p:cNvPr>
          <p:cNvSpPr txBox="1"/>
          <p:nvPr/>
        </p:nvSpPr>
        <p:spPr>
          <a:xfrm>
            <a:off x="2117050"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Creativity</a:t>
            </a:r>
          </a:p>
        </p:txBody>
      </p:sp>
      <p:sp>
        <p:nvSpPr>
          <p:cNvPr id="63" name="TextBox 62">
            <a:extLst>
              <a:ext uri="{FF2B5EF4-FFF2-40B4-BE49-F238E27FC236}">
                <a16:creationId xmlns:a16="http://schemas.microsoft.com/office/drawing/2014/main" id="{D5FB36AF-48D6-372C-B1B4-6727BA749B92}"/>
              </a:ext>
              <a:ext uri="{C183D7F6-B498-43B3-948B-1728B52AA6E4}">
                <adec:decorative xmlns:adec="http://schemas.microsoft.com/office/drawing/2017/decorative" val="1"/>
              </a:ext>
            </a:extLst>
          </p:cNvPr>
          <p:cNvSpPr txBox="1"/>
          <p:nvPr/>
        </p:nvSpPr>
        <p:spPr>
          <a:xfrm>
            <a:off x="3987178"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Integrity</a:t>
            </a:r>
          </a:p>
        </p:txBody>
      </p:sp>
      <p:sp>
        <p:nvSpPr>
          <p:cNvPr id="64" name="TextBox 63">
            <a:extLst>
              <a:ext uri="{FF2B5EF4-FFF2-40B4-BE49-F238E27FC236}">
                <a16:creationId xmlns:a16="http://schemas.microsoft.com/office/drawing/2014/main" id="{5136A133-5FE3-CA91-8533-6986EE93A575}"/>
              </a:ext>
              <a:ext uri="{C183D7F6-B498-43B3-948B-1728B52AA6E4}">
                <adec:decorative xmlns:adec="http://schemas.microsoft.com/office/drawing/2017/decorative" val="1"/>
              </a:ext>
            </a:extLst>
          </p:cNvPr>
          <p:cNvSpPr txBox="1"/>
          <p:nvPr/>
        </p:nvSpPr>
        <p:spPr>
          <a:xfrm>
            <a:off x="5668153" y="6102985"/>
            <a:ext cx="1746398" cy="313932"/>
          </a:xfrm>
          <a:prstGeom prst="rect">
            <a:avLst/>
          </a:prstGeom>
          <a:noFill/>
        </p:spPr>
        <p:txBody>
          <a:bodyPr wrap="square">
            <a:spAutoFit/>
          </a:bodyPr>
          <a:lstStyle/>
          <a:p>
            <a:pPr marL="11431" algn="ctr" defTabSz="1097149">
              <a:defRPr/>
            </a:pPr>
            <a:r>
              <a:rPr lang="en-US" sz="1440" b="1">
                <a:solidFill>
                  <a:schemeClr val="tx1"/>
                </a:solidFill>
                <a:latin typeface="+mj-lt"/>
              </a:rPr>
              <a:t>Collaboration</a:t>
            </a:r>
          </a:p>
        </p:txBody>
      </p:sp>
      <p:sp>
        <p:nvSpPr>
          <p:cNvPr id="65" name="TextBox 64">
            <a:extLst>
              <a:ext uri="{FF2B5EF4-FFF2-40B4-BE49-F238E27FC236}">
                <a16:creationId xmlns:a16="http://schemas.microsoft.com/office/drawing/2014/main" id="{DAEA79EA-81DB-9161-E1BC-6B14D79929C6}"/>
              </a:ext>
              <a:ext uri="{C183D7F6-B498-43B3-948B-1728B52AA6E4}">
                <adec:decorative xmlns:adec="http://schemas.microsoft.com/office/drawing/2017/decorative" val="1"/>
              </a:ext>
            </a:extLst>
          </p:cNvPr>
          <p:cNvSpPr txBox="1"/>
          <p:nvPr/>
        </p:nvSpPr>
        <p:spPr>
          <a:xfrm>
            <a:off x="7567534"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Growth</a:t>
            </a:r>
          </a:p>
        </p:txBody>
      </p:sp>
      <p:sp>
        <p:nvSpPr>
          <p:cNvPr id="66" name="TextBox 65">
            <a:extLst>
              <a:ext uri="{FF2B5EF4-FFF2-40B4-BE49-F238E27FC236}">
                <a16:creationId xmlns:a16="http://schemas.microsoft.com/office/drawing/2014/main" id="{F52CA743-2C77-EE03-F261-0FE138D0F181}"/>
              </a:ext>
              <a:ext uri="{C183D7F6-B498-43B3-948B-1728B52AA6E4}">
                <adec:decorative xmlns:adec="http://schemas.microsoft.com/office/drawing/2017/decorative" val="1"/>
              </a:ext>
            </a:extLst>
          </p:cNvPr>
          <p:cNvSpPr txBox="1"/>
          <p:nvPr/>
        </p:nvSpPr>
        <p:spPr>
          <a:xfrm>
            <a:off x="9451073"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Excellence</a:t>
            </a:r>
          </a:p>
        </p:txBody>
      </p:sp>
      <p:sp>
        <p:nvSpPr>
          <p:cNvPr id="67" name="TextBox 66">
            <a:extLst>
              <a:ext uri="{FF2B5EF4-FFF2-40B4-BE49-F238E27FC236}">
                <a16:creationId xmlns:a16="http://schemas.microsoft.com/office/drawing/2014/main" id="{F65ABF9D-5F37-F375-2400-3DBF2776788E}"/>
              </a:ext>
              <a:ext uri="{C183D7F6-B498-43B3-948B-1728B52AA6E4}">
                <adec:decorative xmlns:adec="http://schemas.microsoft.com/office/drawing/2017/decorative" val="1"/>
              </a:ext>
            </a:extLst>
          </p:cNvPr>
          <p:cNvSpPr txBox="1"/>
          <p:nvPr/>
        </p:nvSpPr>
        <p:spPr>
          <a:xfrm>
            <a:off x="11298976"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Wellness</a:t>
            </a:r>
          </a:p>
        </p:txBody>
      </p:sp>
      <p:sp>
        <p:nvSpPr>
          <p:cNvPr id="76" name="Footer Placeholder">
            <a:extLst>
              <a:ext uri="{FF2B5EF4-FFF2-40B4-BE49-F238E27FC236}">
                <a16:creationId xmlns:a16="http://schemas.microsoft.com/office/drawing/2014/main" id="{EAFCC072-C60F-33E5-55CE-82F64B3CE8A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4" name="Title 1">
            <a:extLst>
              <a:ext uri="{FF2B5EF4-FFF2-40B4-BE49-F238E27FC236}">
                <a16:creationId xmlns:a16="http://schemas.microsoft.com/office/drawing/2014/main" id="{6E2A3DFF-2B9D-C871-BE45-8B070FE37AAB}"/>
              </a:ext>
              <a:ext uri="{C183D7F6-B498-43B3-948B-1728B52AA6E4}">
                <adec:decorative xmlns:adec="http://schemas.microsoft.com/office/drawing/2017/decorative" val="1"/>
              </a:ext>
            </a:extLst>
          </p:cNvPr>
          <p:cNvSpPr txBox="1">
            <a:spLocks/>
          </p:cNvSpPr>
          <p:nvPr/>
        </p:nvSpPr>
        <p:spPr>
          <a:xfrm>
            <a:off x="2313432"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MISSION</a:t>
            </a:r>
          </a:p>
        </p:txBody>
      </p:sp>
      <p:sp>
        <p:nvSpPr>
          <p:cNvPr id="78" name="Slide Number">
            <a:extLst>
              <a:ext uri="{FF2B5EF4-FFF2-40B4-BE49-F238E27FC236}">
                <a16:creationId xmlns:a16="http://schemas.microsoft.com/office/drawing/2014/main" id="{52A1F760-31A1-05FB-AB83-D9CF37E1A20D}"/>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58" name="ArcBest Motto">
            <a:extLst>
              <a:ext uri="{FF2B5EF4-FFF2-40B4-BE49-F238E27FC236}">
                <a16:creationId xmlns:a16="http://schemas.microsoft.com/office/drawing/2014/main" id="{5C85D90C-EEEA-331D-5810-89E9FBCFC27A}"/>
              </a:ext>
            </a:extLst>
          </p:cNvPr>
          <p:cNvSpPr txBox="1"/>
          <p:nvPr/>
        </p:nvSpPr>
        <p:spPr>
          <a:xfrm>
            <a:off x="6375616" y="822960"/>
            <a:ext cx="2991986" cy="424732"/>
          </a:xfrm>
          <a:prstGeom prst="rect">
            <a:avLst/>
          </a:prstGeom>
          <a:noFill/>
        </p:spPr>
        <p:txBody>
          <a:bodyPr wrap="square">
            <a:spAutoFit/>
          </a:bodyPr>
          <a:lstStyle/>
          <a:p>
            <a:pPr marL="11431" defTabSz="1097149">
              <a:defRPr/>
            </a:pPr>
            <a:r>
              <a:rPr lang="en-US" sz="2160" b="1" i="1">
                <a:solidFill>
                  <a:schemeClr val="accent1"/>
                </a:solidFill>
                <a:latin typeface="Work Sans SemiBold" pitchFamily="2" charset="77"/>
              </a:rPr>
              <a:t>“We’ll find a way”</a:t>
            </a:r>
          </a:p>
        </p:txBody>
      </p:sp>
      <p:sp>
        <p:nvSpPr>
          <p:cNvPr id="54" name="Mission">
            <a:extLst>
              <a:ext uri="{FF2B5EF4-FFF2-40B4-BE49-F238E27FC236}">
                <a16:creationId xmlns:a16="http://schemas.microsoft.com/office/drawing/2014/main" id="{6B172BCD-8AAB-62B5-FE88-F2B04FB1A54E}"/>
              </a:ext>
            </a:extLst>
          </p:cNvPr>
          <p:cNvSpPr txBox="1"/>
          <p:nvPr/>
        </p:nvSpPr>
        <p:spPr>
          <a:xfrm>
            <a:off x="1802142" y="2643958"/>
            <a:ext cx="2758876" cy="1569660"/>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a:solidFill>
                  <a:schemeClr val="tx1"/>
                </a:solidFill>
                <a:latin typeface="+mj-lt"/>
              </a:rPr>
              <a:t>To connect and positively impact the world through solving logistics challenges</a:t>
            </a:r>
          </a:p>
        </p:txBody>
      </p:sp>
      <p:sp>
        <p:nvSpPr>
          <p:cNvPr id="55" name="Vision">
            <a:extLst>
              <a:ext uri="{FF2B5EF4-FFF2-40B4-BE49-F238E27FC236}">
                <a16:creationId xmlns:a16="http://schemas.microsoft.com/office/drawing/2014/main" id="{975C0810-C063-B720-6AE3-8AC9F0A8967E}"/>
              </a:ext>
            </a:extLst>
          </p:cNvPr>
          <p:cNvSpPr txBox="1"/>
          <p:nvPr/>
        </p:nvSpPr>
        <p:spPr>
          <a:xfrm>
            <a:off x="5705942" y="2643958"/>
            <a:ext cx="3198286"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be the leading logistics partner and innovator, working with customers to build better supply chains across the globe</a:t>
            </a:r>
          </a:p>
        </p:txBody>
      </p:sp>
      <p:sp>
        <p:nvSpPr>
          <p:cNvPr id="56" name="Strategy">
            <a:extLst>
              <a:ext uri="{FF2B5EF4-FFF2-40B4-BE49-F238E27FC236}">
                <a16:creationId xmlns:a16="http://schemas.microsoft.com/office/drawing/2014/main" id="{4828F07C-7E41-42D8-F2C0-EE0C16D36325}"/>
              </a:ext>
            </a:extLst>
          </p:cNvPr>
          <p:cNvSpPr txBox="1"/>
          <p:nvPr/>
        </p:nvSpPr>
        <p:spPr>
          <a:xfrm>
            <a:off x="9915103" y="2643958"/>
            <a:ext cx="3141859"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drive long-term value by delivering a premium experience and growing informed, trusted, innovative relationships</a:t>
            </a:r>
          </a:p>
        </p:txBody>
      </p:sp>
      <p:sp>
        <p:nvSpPr>
          <p:cNvPr id="61" name="ArcBest">
            <a:extLst>
              <a:ext uri="{FF2B5EF4-FFF2-40B4-BE49-F238E27FC236}">
                <a16:creationId xmlns:a16="http://schemas.microsoft.com/office/drawing/2014/main" id="{142694EC-7A54-1DFA-E0F0-FDEED9E05C62}"/>
              </a:ext>
              <a:ext uri="{C183D7F6-B498-43B3-948B-1728B52AA6E4}">
                <adec:decorative xmlns:adec="http://schemas.microsoft.com/office/drawing/2017/decorative" val="0"/>
              </a:ext>
            </a:extLst>
          </p:cNvPr>
          <p:cNvSpPr txBox="1">
            <a:spLocks/>
          </p:cNvSpPr>
          <p:nvPr/>
        </p:nvSpPr>
        <p:spPr>
          <a:xfrm>
            <a:off x="749810" y="5639749"/>
            <a:ext cx="1052334"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320" b="1" i="0" spc="360">
                <a:solidFill>
                  <a:schemeClr val="accent1"/>
                </a:solidFill>
                <a:latin typeface="+mj-lt"/>
              </a:rPr>
              <a:t>VALUES</a:t>
            </a:r>
          </a:p>
        </p:txBody>
      </p:sp>
      <p:sp>
        <p:nvSpPr>
          <p:cNvPr id="68" name="Creativity">
            <a:extLst>
              <a:ext uri="{FF2B5EF4-FFF2-40B4-BE49-F238E27FC236}">
                <a16:creationId xmlns:a16="http://schemas.microsoft.com/office/drawing/2014/main" id="{ACFE69C7-D48B-CC86-4DE3-0273EAE6D7EB}"/>
              </a:ext>
            </a:extLst>
          </p:cNvPr>
          <p:cNvSpPr txBox="1"/>
          <p:nvPr/>
        </p:nvSpPr>
        <p:spPr>
          <a:xfrm>
            <a:off x="1965341"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create solutions</a:t>
            </a:r>
          </a:p>
        </p:txBody>
      </p:sp>
      <p:sp>
        <p:nvSpPr>
          <p:cNvPr id="69" name="Integrity">
            <a:extLst>
              <a:ext uri="{FF2B5EF4-FFF2-40B4-BE49-F238E27FC236}">
                <a16:creationId xmlns:a16="http://schemas.microsoft.com/office/drawing/2014/main" id="{7A0E886F-0402-ADC0-5300-9459A2D8EA33}"/>
              </a:ext>
            </a:extLst>
          </p:cNvPr>
          <p:cNvSpPr txBox="1"/>
          <p:nvPr/>
        </p:nvSpPr>
        <p:spPr>
          <a:xfrm>
            <a:off x="3835469"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do the </a:t>
            </a:r>
            <a:br>
              <a:rPr lang="en-US" sz="1260" b="1">
                <a:solidFill>
                  <a:schemeClr val="tx1"/>
                </a:solidFill>
                <a:latin typeface="+mj-lt"/>
              </a:rPr>
            </a:br>
            <a:r>
              <a:rPr lang="en-US" sz="1260" b="1">
                <a:solidFill>
                  <a:schemeClr val="tx1"/>
                </a:solidFill>
                <a:latin typeface="+mj-lt"/>
              </a:rPr>
              <a:t>right thing</a:t>
            </a:r>
          </a:p>
        </p:txBody>
      </p:sp>
      <p:sp>
        <p:nvSpPr>
          <p:cNvPr id="70" name="Collaboration">
            <a:extLst>
              <a:ext uri="{FF2B5EF4-FFF2-40B4-BE49-F238E27FC236}">
                <a16:creationId xmlns:a16="http://schemas.microsoft.com/office/drawing/2014/main" id="{A9C35A6D-EB29-3EA9-CD12-8F22FE2BF68C}"/>
              </a:ext>
            </a:extLst>
          </p:cNvPr>
          <p:cNvSpPr txBox="1"/>
          <p:nvPr/>
        </p:nvSpPr>
        <p:spPr>
          <a:xfrm>
            <a:off x="5705942" y="6450368"/>
            <a:ext cx="1645920" cy="284693"/>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work together</a:t>
            </a:r>
          </a:p>
        </p:txBody>
      </p:sp>
      <p:sp>
        <p:nvSpPr>
          <p:cNvPr id="71" name="Growth">
            <a:extLst>
              <a:ext uri="{FF2B5EF4-FFF2-40B4-BE49-F238E27FC236}">
                <a16:creationId xmlns:a16="http://schemas.microsoft.com/office/drawing/2014/main" id="{4F592E4D-FE42-ACB1-3493-01E727428282}"/>
              </a:ext>
            </a:extLst>
          </p:cNvPr>
          <p:cNvSpPr txBox="1"/>
          <p:nvPr/>
        </p:nvSpPr>
        <p:spPr>
          <a:xfrm>
            <a:off x="7452343" y="6450368"/>
            <a:ext cx="1915261"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grow our people and our business</a:t>
            </a:r>
          </a:p>
        </p:txBody>
      </p:sp>
      <p:sp>
        <p:nvSpPr>
          <p:cNvPr id="72" name="Excellence">
            <a:extLst>
              <a:ext uri="{FF2B5EF4-FFF2-40B4-BE49-F238E27FC236}">
                <a16:creationId xmlns:a16="http://schemas.microsoft.com/office/drawing/2014/main" id="{7910DC4F-9EFD-FD14-DC76-EADED984B07E}"/>
              </a:ext>
            </a:extLst>
          </p:cNvPr>
          <p:cNvSpPr txBox="1"/>
          <p:nvPr/>
        </p:nvSpPr>
        <p:spPr>
          <a:xfrm>
            <a:off x="9468080"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exceed expectations</a:t>
            </a:r>
          </a:p>
        </p:txBody>
      </p:sp>
      <p:sp>
        <p:nvSpPr>
          <p:cNvPr id="73" name="Wellness">
            <a:extLst>
              <a:ext uri="{FF2B5EF4-FFF2-40B4-BE49-F238E27FC236}">
                <a16:creationId xmlns:a16="http://schemas.microsoft.com/office/drawing/2014/main" id="{F8999A58-992E-6299-66BF-666F8E296732}"/>
              </a:ext>
            </a:extLst>
          </p:cNvPr>
          <p:cNvSpPr txBox="1"/>
          <p:nvPr/>
        </p:nvSpPr>
        <p:spPr>
          <a:xfrm>
            <a:off x="11390908" y="6450368"/>
            <a:ext cx="1496068"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embrace total health</a:t>
            </a:r>
          </a:p>
        </p:txBody>
      </p:sp>
      <p:pic>
        <p:nvPicPr>
          <p:cNvPr id="2" name="Graphic 1">
            <a:extLst>
              <a:ext uri="{FF2B5EF4-FFF2-40B4-BE49-F238E27FC236}">
                <a16:creationId xmlns:a16="http://schemas.microsoft.com/office/drawing/2014/main" id="{690079C8-88AA-1876-11A4-7E72116D04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17954" y="5261508"/>
            <a:ext cx="987552" cy="987552"/>
          </a:xfrm>
          <a:prstGeom prst="rect">
            <a:avLst/>
          </a:prstGeom>
        </p:spPr>
      </p:pic>
      <p:pic>
        <p:nvPicPr>
          <p:cNvPr id="3" name="Graphic 2">
            <a:extLst>
              <a:ext uri="{FF2B5EF4-FFF2-40B4-BE49-F238E27FC236}">
                <a16:creationId xmlns:a16="http://schemas.microsoft.com/office/drawing/2014/main" id="{31ED05D6-995E-E184-65E8-9B9EB60A13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66478" y="5261508"/>
            <a:ext cx="987552" cy="987552"/>
          </a:xfrm>
          <a:prstGeom prst="rect">
            <a:avLst/>
          </a:prstGeom>
        </p:spPr>
      </p:pic>
      <p:pic>
        <p:nvPicPr>
          <p:cNvPr id="4" name="Graphic 3">
            <a:extLst>
              <a:ext uri="{FF2B5EF4-FFF2-40B4-BE49-F238E27FC236}">
                <a16:creationId xmlns:a16="http://schemas.microsoft.com/office/drawing/2014/main" id="{AF7EAF2C-4AB6-EE17-5DA7-2AD463C216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69430" y="5261508"/>
            <a:ext cx="987552" cy="987552"/>
          </a:xfrm>
          <a:prstGeom prst="rect">
            <a:avLst/>
          </a:prstGeom>
        </p:spPr>
      </p:pic>
      <p:pic>
        <p:nvPicPr>
          <p:cNvPr id="5" name="Graphic 4">
            <a:extLst>
              <a:ext uri="{FF2B5EF4-FFF2-40B4-BE49-F238E27FC236}">
                <a16:creationId xmlns:a16="http://schemas.microsoft.com/office/drawing/2014/main" id="{8C92646C-9846-9D4A-31C0-EA4F459250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93692" y="5261508"/>
            <a:ext cx="987552" cy="987552"/>
          </a:xfrm>
          <a:prstGeom prst="rect">
            <a:avLst/>
          </a:prstGeom>
        </p:spPr>
      </p:pic>
      <p:pic>
        <p:nvPicPr>
          <p:cNvPr id="6" name="Graphic 5">
            <a:extLst>
              <a:ext uri="{FF2B5EF4-FFF2-40B4-BE49-F238E27FC236}">
                <a16:creationId xmlns:a16="http://schemas.microsoft.com/office/drawing/2014/main" id="{1E4D46BB-4CBA-FAA6-5377-8C58596D09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42216" y="5261508"/>
            <a:ext cx="987552" cy="987552"/>
          </a:xfrm>
          <a:prstGeom prst="rect">
            <a:avLst/>
          </a:prstGeom>
        </p:spPr>
      </p:pic>
      <p:pic>
        <p:nvPicPr>
          <p:cNvPr id="7" name="Graphic 6">
            <a:extLst>
              <a:ext uri="{FF2B5EF4-FFF2-40B4-BE49-F238E27FC236}">
                <a16:creationId xmlns:a16="http://schemas.microsoft.com/office/drawing/2014/main" id="{DA9D0DA4-2D92-41AA-703B-17D8981D30C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645166" y="5261508"/>
            <a:ext cx="987552" cy="987552"/>
          </a:xfrm>
          <a:prstGeom prst="rect">
            <a:avLst/>
          </a:prstGeom>
        </p:spPr>
      </p:pic>
      <p:sp>
        <p:nvSpPr>
          <p:cNvPr id="17" name="Title 1">
            <a:extLst>
              <a:ext uri="{FF2B5EF4-FFF2-40B4-BE49-F238E27FC236}">
                <a16:creationId xmlns:a16="http://schemas.microsoft.com/office/drawing/2014/main" id="{682C9B2A-4AF4-8DCE-1058-A8B8889D9A96}"/>
              </a:ext>
              <a:ext uri="{C183D7F6-B498-43B3-948B-1728B52AA6E4}">
                <adec:decorative xmlns:adec="http://schemas.microsoft.com/office/drawing/2017/decorative" val="1"/>
              </a:ext>
            </a:extLst>
          </p:cNvPr>
          <p:cNvSpPr txBox="1">
            <a:spLocks/>
          </p:cNvSpPr>
          <p:nvPr/>
        </p:nvSpPr>
        <p:spPr>
          <a:xfrm>
            <a:off x="4601680" y="922454"/>
            <a:ext cx="1773936"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920" b="1" i="0" spc="360">
                <a:solidFill>
                  <a:schemeClr val="tx1"/>
                </a:solidFill>
                <a:latin typeface="+mj-lt"/>
              </a:rPr>
              <a:t>MOTTO:</a:t>
            </a:r>
          </a:p>
        </p:txBody>
      </p:sp>
      <p:sp>
        <p:nvSpPr>
          <p:cNvPr id="18" name="Title 1">
            <a:extLst>
              <a:ext uri="{FF2B5EF4-FFF2-40B4-BE49-F238E27FC236}">
                <a16:creationId xmlns:a16="http://schemas.microsoft.com/office/drawing/2014/main" id="{55F4F35D-3AE8-341F-D234-5582A5419702}"/>
              </a:ext>
              <a:ext uri="{C183D7F6-B498-43B3-948B-1728B52AA6E4}">
                <adec:decorative xmlns:adec="http://schemas.microsoft.com/office/drawing/2017/decorative" val="1"/>
              </a:ext>
            </a:extLst>
          </p:cNvPr>
          <p:cNvSpPr txBox="1">
            <a:spLocks/>
          </p:cNvSpPr>
          <p:nvPr/>
        </p:nvSpPr>
        <p:spPr>
          <a:xfrm>
            <a:off x="6423794"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VISION</a:t>
            </a:r>
          </a:p>
        </p:txBody>
      </p:sp>
      <p:sp>
        <p:nvSpPr>
          <p:cNvPr id="19" name="Title 1">
            <a:extLst>
              <a:ext uri="{FF2B5EF4-FFF2-40B4-BE49-F238E27FC236}">
                <a16:creationId xmlns:a16="http://schemas.microsoft.com/office/drawing/2014/main" id="{151C0226-1F13-0716-D152-1FD3E7050D93}"/>
              </a:ext>
              <a:ext uri="{C183D7F6-B498-43B3-948B-1728B52AA6E4}">
                <adec:decorative xmlns:adec="http://schemas.microsoft.com/office/drawing/2017/decorative" val="1"/>
              </a:ext>
            </a:extLst>
          </p:cNvPr>
          <p:cNvSpPr txBox="1">
            <a:spLocks/>
          </p:cNvSpPr>
          <p:nvPr/>
        </p:nvSpPr>
        <p:spPr>
          <a:xfrm>
            <a:off x="10312360" y="2219751"/>
            <a:ext cx="2347344"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STRATEGY</a:t>
            </a:r>
          </a:p>
        </p:txBody>
      </p:sp>
      <p:sp>
        <p:nvSpPr>
          <p:cNvPr id="20" name="TextBox 19">
            <a:extLst>
              <a:ext uri="{FF2B5EF4-FFF2-40B4-BE49-F238E27FC236}">
                <a16:creationId xmlns:a16="http://schemas.microsoft.com/office/drawing/2014/main" id="{73562F36-9707-CA10-E154-565DA2995917}"/>
              </a:ext>
              <a:ext uri="{C183D7F6-B498-43B3-948B-1728B52AA6E4}">
                <adec:decorative xmlns:adec="http://schemas.microsoft.com/office/drawing/2017/decorative" val="1"/>
              </a:ext>
            </a:extLst>
          </p:cNvPr>
          <p:cNvSpPr txBox="1"/>
          <p:nvPr/>
        </p:nvSpPr>
        <p:spPr>
          <a:xfrm>
            <a:off x="2117050"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Creativity</a:t>
            </a:r>
          </a:p>
        </p:txBody>
      </p:sp>
      <p:sp>
        <p:nvSpPr>
          <p:cNvPr id="21" name="TextBox 20">
            <a:extLst>
              <a:ext uri="{FF2B5EF4-FFF2-40B4-BE49-F238E27FC236}">
                <a16:creationId xmlns:a16="http://schemas.microsoft.com/office/drawing/2014/main" id="{B54808A8-923D-CBA2-88B2-434B0B180592}"/>
              </a:ext>
              <a:ext uri="{C183D7F6-B498-43B3-948B-1728B52AA6E4}">
                <adec:decorative xmlns:adec="http://schemas.microsoft.com/office/drawing/2017/decorative" val="1"/>
              </a:ext>
            </a:extLst>
          </p:cNvPr>
          <p:cNvSpPr txBox="1"/>
          <p:nvPr/>
        </p:nvSpPr>
        <p:spPr>
          <a:xfrm>
            <a:off x="3987178"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Integrity</a:t>
            </a:r>
          </a:p>
        </p:txBody>
      </p:sp>
      <p:sp>
        <p:nvSpPr>
          <p:cNvPr id="22" name="TextBox 21">
            <a:extLst>
              <a:ext uri="{FF2B5EF4-FFF2-40B4-BE49-F238E27FC236}">
                <a16:creationId xmlns:a16="http://schemas.microsoft.com/office/drawing/2014/main" id="{89E8E409-B707-63E7-71A9-A1B8AC75E105}"/>
              </a:ext>
              <a:ext uri="{C183D7F6-B498-43B3-948B-1728B52AA6E4}">
                <adec:decorative xmlns:adec="http://schemas.microsoft.com/office/drawing/2017/decorative" val="1"/>
              </a:ext>
            </a:extLst>
          </p:cNvPr>
          <p:cNvSpPr txBox="1"/>
          <p:nvPr/>
        </p:nvSpPr>
        <p:spPr>
          <a:xfrm>
            <a:off x="5668153" y="6102985"/>
            <a:ext cx="1746398" cy="313932"/>
          </a:xfrm>
          <a:prstGeom prst="rect">
            <a:avLst/>
          </a:prstGeom>
          <a:noFill/>
        </p:spPr>
        <p:txBody>
          <a:bodyPr wrap="square">
            <a:spAutoFit/>
          </a:bodyPr>
          <a:lstStyle/>
          <a:p>
            <a:pPr marL="11431" algn="ctr" defTabSz="1097149">
              <a:defRPr/>
            </a:pPr>
            <a:r>
              <a:rPr lang="en-US" sz="1440" b="1">
                <a:solidFill>
                  <a:schemeClr val="tx1"/>
                </a:solidFill>
                <a:latin typeface="+mj-lt"/>
              </a:rPr>
              <a:t>Collaboration</a:t>
            </a:r>
          </a:p>
        </p:txBody>
      </p:sp>
      <p:sp>
        <p:nvSpPr>
          <p:cNvPr id="23" name="TextBox 22">
            <a:extLst>
              <a:ext uri="{FF2B5EF4-FFF2-40B4-BE49-F238E27FC236}">
                <a16:creationId xmlns:a16="http://schemas.microsoft.com/office/drawing/2014/main" id="{BCA47420-1B0B-2B16-3E97-1FE99E7ED748}"/>
              </a:ext>
              <a:ext uri="{C183D7F6-B498-43B3-948B-1728B52AA6E4}">
                <adec:decorative xmlns:adec="http://schemas.microsoft.com/office/drawing/2017/decorative" val="1"/>
              </a:ext>
            </a:extLst>
          </p:cNvPr>
          <p:cNvSpPr txBox="1"/>
          <p:nvPr/>
        </p:nvSpPr>
        <p:spPr>
          <a:xfrm>
            <a:off x="7567534"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Growth</a:t>
            </a:r>
          </a:p>
        </p:txBody>
      </p:sp>
      <p:sp>
        <p:nvSpPr>
          <p:cNvPr id="24" name="TextBox 23">
            <a:extLst>
              <a:ext uri="{FF2B5EF4-FFF2-40B4-BE49-F238E27FC236}">
                <a16:creationId xmlns:a16="http://schemas.microsoft.com/office/drawing/2014/main" id="{3DA5720B-7609-A128-4D56-9A8488B0027C}"/>
              </a:ext>
              <a:ext uri="{C183D7F6-B498-43B3-948B-1728B52AA6E4}">
                <adec:decorative xmlns:adec="http://schemas.microsoft.com/office/drawing/2017/decorative" val="1"/>
              </a:ext>
            </a:extLst>
          </p:cNvPr>
          <p:cNvSpPr txBox="1"/>
          <p:nvPr/>
        </p:nvSpPr>
        <p:spPr>
          <a:xfrm>
            <a:off x="9451073"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Excellence</a:t>
            </a:r>
          </a:p>
        </p:txBody>
      </p:sp>
      <p:sp>
        <p:nvSpPr>
          <p:cNvPr id="25" name="TextBox 24">
            <a:extLst>
              <a:ext uri="{FF2B5EF4-FFF2-40B4-BE49-F238E27FC236}">
                <a16:creationId xmlns:a16="http://schemas.microsoft.com/office/drawing/2014/main" id="{385A9194-9362-749B-2175-FFC90A147927}"/>
              </a:ext>
              <a:ext uri="{C183D7F6-B498-43B3-948B-1728B52AA6E4}">
                <adec:decorative xmlns:adec="http://schemas.microsoft.com/office/drawing/2017/decorative" val="1"/>
              </a:ext>
            </a:extLst>
          </p:cNvPr>
          <p:cNvSpPr txBox="1"/>
          <p:nvPr/>
        </p:nvSpPr>
        <p:spPr>
          <a:xfrm>
            <a:off x="11298976"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Wellness</a:t>
            </a:r>
          </a:p>
        </p:txBody>
      </p:sp>
      <p:sp>
        <p:nvSpPr>
          <p:cNvPr id="27" name="Title 1">
            <a:extLst>
              <a:ext uri="{FF2B5EF4-FFF2-40B4-BE49-F238E27FC236}">
                <a16:creationId xmlns:a16="http://schemas.microsoft.com/office/drawing/2014/main" id="{1D7EF78A-FD78-A8C6-0533-9ED39910F561}"/>
              </a:ext>
              <a:ext uri="{C183D7F6-B498-43B3-948B-1728B52AA6E4}">
                <adec:decorative xmlns:adec="http://schemas.microsoft.com/office/drawing/2017/decorative" val="1"/>
              </a:ext>
            </a:extLst>
          </p:cNvPr>
          <p:cNvSpPr txBox="1">
            <a:spLocks/>
          </p:cNvSpPr>
          <p:nvPr/>
        </p:nvSpPr>
        <p:spPr>
          <a:xfrm>
            <a:off x="2313432"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MISSION</a:t>
            </a:r>
          </a:p>
        </p:txBody>
      </p:sp>
      <p:sp>
        <p:nvSpPr>
          <p:cNvPr id="28" name="ArcBest Motto">
            <a:extLst>
              <a:ext uri="{FF2B5EF4-FFF2-40B4-BE49-F238E27FC236}">
                <a16:creationId xmlns:a16="http://schemas.microsoft.com/office/drawing/2014/main" id="{7CAA64DF-72C0-BA68-916D-AED56A87F176}"/>
              </a:ext>
            </a:extLst>
          </p:cNvPr>
          <p:cNvSpPr txBox="1"/>
          <p:nvPr/>
        </p:nvSpPr>
        <p:spPr>
          <a:xfrm>
            <a:off x="6375616" y="822960"/>
            <a:ext cx="2991986" cy="424732"/>
          </a:xfrm>
          <a:prstGeom prst="rect">
            <a:avLst/>
          </a:prstGeom>
          <a:noFill/>
        </p:spPr>
        <p:txBody>
          <a:bodyPr wrap="square">
            <a:spAutoFit/>
          </a:bodyPr>
          <a:lstStyle/>
          <a:p>
            <a:pPr marL="11431" defTabSz="1097149">
              <a:defRPr/>
            </a:pPr>
            <a:r>
              <a:rPr lang="en-US" sz="2160" b="1" i="1">
                <a:solidFill>
                  <a:schemeClr val="accent1"/>
                </a:solidFill>
                <a:latin typeface="Work Sans SemiBold" pitchFamily="2" charset="77"/>
              </a:rPr>
              <a:t>“We’ll find a way”</a:t>
            </a:r>
          </a:p>
        </p:txBody>
      </p:sp>
      <p:sp>
        <p:nvSpPr>
          <p:cNvPr id="29" name="Mission">
            <a:extLst>
              <a:ext uri="{FF2B5EF4-FFF2-40B4-BE49-F238E27FC236}">
                <a16:creationId xmlns:a16="http://schemas.microsoft.com/office/drawing/2014/main" id="{927301C5-28AA-F03C-0285-7486CA051B63}"/>
              </a:ext>
            </a:extLst>
          </p:cNvPr>
          <p:cNvSpPr txBox="1"/>
          <p:nvPr/>
        </p:nvSpPr>
        <p:spPr>
          <a:xfrm>
            <a:off x="1802142" y="2643958"/>
            <a:ext cx="2758876" cy="1569660"/>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a:solidFill>
                  <a:schemeClr val="tx1"/>
                </a:solidFill>
                <a:latin typeface="+mj-lt"/>
              </a:rPr>
              <a:t>To connect and positively impact the world through solving logistics challenges</a:t>
            </a:r>
          </a:p>
        </p:txBody>
      </p:sp>
      <p:sp>
        <p:nvSpPr>
          <p:cNvPr id="30" name="Vision">
            <a:extLst>
              <a:ext uri="{FF2B5EF4-FFF2-40B4-BE49-F238E27FC236}">
                <a16:creationId xmlns:a16="http://schemas.microsoft.com/office/drawing/2014/main" id="{07A92C55-A355-0BC1-D86F-80C2CAC3B0C2}"/>
              </a:ext>
            </a:extLst>
          </p:cNvPr>
          <p:cNvSpPr txBox="1"/>
          <p:nvPr/>
        </p:nvSpPr>
        <p:spPr>
          <a:xfrm>
            <a:off x="5705942" y="2643958"/>
            <a:ext cx="3198286"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be the leading logistics partner and innovator, working with customers to build better supply chains across the globe</a:t>
            </a:r>
          </a:p>
        </p:txBody>
      </p:sp>
      <p:sp>
        <p:nvSpPr>
          <p:cNvPr id="31" name="Strategy">
            <a:extLst>
              <a:ext uri="{FF2B5EF4-FFF2-40B4-BE49-F238E27FC236}">
                <a16:creationId xmlns:a16="http://schemas.microsoft.com/office/drawing/2014/main" id="{26CF125D-9BB1-C6CB-C67F-2BCCCFD5343D}"/>
              </a:ext>
            </a:extLst>
          </p:cNvPr>
          <p:cNvSpPr txBox="1"/>
          <p:nvPr/>
        </p:nvSpPr>
        <p:spPr>
          <a:xfrm>
            <a:off x="9915103" y="2643958"/>
            <a:ext cx="3141859"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drive long-term value by delivering a premium experience and growing informed, trusted, innovative relationships</a:t>
            </a:r>
          </a:p>
        </p:txBody>
      </p:sp>
      <p:sp>
        <p:nvSpPr>
          <p:cNvPr id="32" name="ArcBest">
            <a:extLst>
              <a:ext uri="{FF2B5EF4-FFF2-40B4-BE49-F238E27FC236}">
                <a16:creationId xmlns:a16="http://schemas.microsoft.com/office/drawing/2014/main" id="{B61AC9A0-D04C-0734-81E6-2AA5BD1BE0A0}"/>
              </a:ext>
              <a:ext uri="{C183D7F6-B498-43B3-948B-1728B52AA6E4}">
                <adec:decorative xmlns:adec="http://schemas.microsoft.com/office/drawing/2017/decorative" val="0"/>
              </a:ext>
            </a:extLst>
          </p:cNvPr>
          <p:cNvSpPr txBox="1">
            <a:spLocks/>
          </p:cNvSpPr>
          <p:nvPr/>
        </p:nvSpPr>
        <p:spPr>
          <a:xfrm>
            <a:off x="749810" y="5639749"/>
            <a:ext cx="1052334"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320" b="1" i="0" spc="360">
                <a:solidFill>
                  <a:schemeClr val="accent1"/>
                </a:solidFill>
                <a:latin typeface="+mj-lt"/>
              </a:rPr>
              <a:t>VALUES</a:t>
            </a:r>
          </a:p>
        </p:txBody>
      </p:sp>
      <p:sp>
        <p:nvSpPr>
          <p:cNvPr id="33" name="Creativity">
            <a:extLst>
              <a:ext uri="{FF2B5EF4-FFF2-40B4-BE49-F238E27FC236}">
                <a16:creationId xmlns:a16="http://schemas.microsoft.com/office/drawing/2014/main" id="{7F503DB1-8C88-F3E0-61F7-65DE3D013584}"/>
              </a:ext>
            </a:extLst>
          </p:cNvPr>
          <p:cNvSpPr txBox="1"/>
          <p:nvPr/>
        </p:nvSpPr>
        <p:spPr>
          <a:xfrm>
            <a:off x="1965341"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create solutions</a:t>
            </a:r>
          </a:p>
        </p:txBody>
      </p:sp>
      <p:sp>
        <p:nvSpPr>
          <p:cNvPr id="34" name="Integrity">
            <a:extLst>
              <a:ext uri="{FF2B5EF4-FFF2-40B4-BE49-F238E27FC236}">
                <a16:creationId xmlns:a16="http://schemas.microsoft.com/office/drawing/2014/main" id="{D423B912-805B-90F3-F3C8-205EC766C1F7}"/>
              </a:ext>
            </a:extLst>
          </p:cNvPr>
          <p:cNvSpPr txBox="1"/>
          <p:nvPr/>
        </p:nvSpPr>
        <p:spPr>
          <a:xfrm>
            <a:off x="3835469"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do the </a:t>
            </a:r>
            <a:br>
              <a:rPr lang="en-US" sz="1260" b="1">
                <a:solidFill>
                  <a:schemeClr val="tx1"/>
                </a:solidFill>
                <a:latin typeface="+mj-lt"/>
              </a:rPr>
            </a:br>
            <a:r>
              <a:rPr lang="en-US" sz="1260" b="1">
                <a:solidFill>
                  <a:schemeClr val="tx1"/>
                </a:solidFill>
                <a:latin typeface="+mj-lt"/>
              </a:rPr>
              <a:t>right thing</a:t>
            </a:r>
          </a:p>
        </p:txBody>
      </p:sp>
      <p:sp>
        <p:nvSpPr>
          <p:cNvPr id="35" name="Collaboration">
            <a:extLst>
              <a:ext uri="{FF2B5EF4-FFF2-40B4-BE49-F238E27FC236}">
                <a16:creationId xmlns:a16="http://schemas.microsoft.com/office/drawing/2014/main" id="{C5C13E3E-88A3-9CC2-867D-CB6235CF2AF1}"/>
              </a:ext>
            </a:extLst>
          </p:cNvPr>
          <p:cNvSpPr txBox="1"/>
          <p:nvPr/>
        </p:nvSpPr>
        <p:spPr>
          <a:xfrm>
            <a:off x="5705942" y="6450368"/>
            <a:ext cx="1645920" cy="284693"/>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work together</a:t>
            </a:r>
          </a:p>
        </p:txBody>
      </p:sp>
      <p:sp>
        <p:nvSpPr>
          <p:cNvPr id="36" name="Growth">
            <a:extLst>
              <a:ext uri="{FF2B5EF4-FFF2-40B4-BE49-F238E27FC236}">
                <a16:creationId xmlns:a16="http://schemas.microsoft.com/office/drawing/2014/main" id="{68A762B2-B471-0F7A-578D-520FD152DCAE}"/>
              </a:ext>
            </a:extLst>
          </p:cNvPr>
          <p:cNvSpPr txBox="1"/>
          <p:nvPr/>
        </p:nvSpPr>
        <p:spPr>
          <a:xfrm>
            <a:off x="7452343" y="6450368"/>
            <a:ext cx="1915261"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grow our people and our business</a:t>
            </a:r>
          </a:p>
        </p:txBody>
      </p:sp>
      <p:sp>
        <p:nvSpPr>
          <p:cNvPr id="37" name="Excellence">
            <a:extLst>
              <a:ext uri="{FF2B5EF4-FFF2-40B4-BE49-F238E27FC236}">
                <a16:creationId xmlns:a16="http://schemas.microsoft.com/office/drawing/2014/main" id="{4A195AA0-A456-1026-66A9-D018225573C4}"/>
              </a:ext>
            </a:extLst>
          </p:cNvPr>
          <p:cNvSpPr txBox="1"/>
          <p:nvPr/>
        </p:nvSpPr>
        <p:spPr>
          <a:xfrm>
            <a:off x="9468080"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exceed expectations</a:t>
            </a:r>
          </a:p>
        </p:txBody>
      </p:sp>
      <p:sp>
        <p:nvSpPr>
          <p:cNvPr id="38" name="Wellness">
            <a:extLst>
              <a:ext uri="{FF2B5EF4-FFF2-40B4-BE49-F238E27FC236}">
                <a16:creationId xmlns:a16="http://schemas.microsoft.com/office/drawing/2014/main" id="{E3BCAC9B-BF07-4516-79CE-4795A8543F9E}"/>
              </a:ext>
            </a:extLst>
          </p:cNvPr>
          <p:cNvSpPr txBox="1"/>
          <p:nvPr/>
        </p:nvSpPr>
        <p:spPr>
          <a:xfrm>
            <a:off x="11390908" y="6450368"/>
            <a:ext cx="1496068"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embrace total health</a:t>
            </a:r>
          </a:p>
        </p:txBody>
      </p:sp>
      <p:pic>
        <p:nvPicPr>
          <p:cNvPr id="39" name="Graphic 38">
            <a:extLst>
              <a:ext uri="{FF2B5EF4-FFF2-40B4-BE49-F238E27FC236}">
                <a16:creationId xmlns:a16="http://schemas.microsoft.com/office/drawing/2014/main" id="{E3181D86-C66B-3076-F2C5-D048E7867D5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17954" y="5261508"/>
            <a:ext cx="987552" cy="987552"/>
          </a:xfrm>
          <a:prstGeom prst="rect">
            <a:avLst/>
          </a:prstGeom>
        </p:spPr>
      </p:pic>
      <p:pic>
        <p:nvPicPr>
          <p:cNvPr id="40" name="Graphic 39">
            <a:extLst>
              <a:ext uri="{FF2B5EF4-FFF2-40B4-BE49-F238E27FC236}">
                <a16:creationId xmlns:a16="http://schemas.microsoft.com/office/drawing/2014/main" id="{97CA8DC3-BA14-BE38-DD74-C5903476F54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266478" y="5261508"/>
            <a:ext cx="987552" cy="987552"/>
          </a:xfrm>
          <a:prstGeom prst="rect">
            <a:avLst/>
          </a:prstGeom>
        </p:spPr>
      </p:pic>
      <p:pic>
        <p:nvPicPr>
          <p:cNvPr id="45" name="Graphic 44">
            <a:extLst>
              <a:ext uri="{FF2B5EF4-FFF2-40B4-BE49-F238E27FC236}">
                <a16:creationId xmlns:a16="http://schemas.microsoft.com/office/drawing/2014/main" id="{BBCA3E6A-8F1A-0106-0CF5-218BCB8579F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769430" y="5261508"/>
            <a:ext cx="987552" cy="987552"/>
          </a:xfrm>
          <a:prstGeom prst="rect">
            <a:avLst/>
          </a:prstGeom>
        </p:spPr>
      </p:pic>
      <p:pic>
        <p:nvPicPr>
          <p:cNvPr id="48" name="Graphic 47">
            <a:extLst>
              <a:ext uri="{FF2B5EF4-FFF2-40B4-BE49-F238E27FC236}">
                <a16:creationId xmlns:a16="http://schemas.microsoft.com/office/drawing/2014/main" id="{72A928F7-C410-7268-1CF3-3A377D110EE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893692" y="5261508"/>
            <a:ext cx="987552" cy="987552"/>
          </a:xfrm>
          <a:prstGeom prst="rect">
            <a:avLst/>
          </a:prstGeom>
        </p:spPr>
      </p:pic>
      <p:pic>
        <p:nvPicPr>
          <p:cNvPr id="49" name="Graphic 48">
            <a:extLst>
              <a:ext uri="{FF2B5EF4-FFF2-40B4-BE49-F238E27FC236}">
                <a16:creationId xmlns:a16="http://schemas.microsoft.com/office/drawing/2014/main" id="{BD173170-EC3D-051E-AC4B-E201D873199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142216" y="5261508"/>
            <a:ext cx="987552" cy="987552"/>
          </a:xfrm>
          <a:prstGeom prst="rect">
            <a:avLst/>
          </a:prstGeom>
        </p:spPr>
      </p:pic>
      <p:pic>
        <p:nvPicPr>
          <p:cNvPr id="50" name="Graphic 49">
            <a:extLst>
              <a:ext uri="{FF2B5EF4-FFF2-40B4-BE49-F238E27FC236}">
                <a16:creationId xmlns:a16="http://schemas.microsoft.com/office/drawing/2014/main" id="{5D1235ED-582C-4B8A-8A03-E4967B3F9A5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1645166" y="5261508"/>
            <a:ext cx="987552" cy="987552"/>
          </a:xfrm>
          <a:prstGeom prst="rect">
            <a:avLst/>
          </a:prstGeom>
        </p:spPr>
      </p:pic>
    </p:spTree>
    <p:extLst>
      <p:ext uri="{BB962C8B-B14F-4D97-AF65-F5344CB8AC3E}">
        <p14:creationId xmlns:p14="http://schemas.microsoft.com/office/powerpoint/2010/main" val="297011909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p:cSld name="Blank - Light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F4FFF5-9E1A-5B06-62D5-2649CE74E509}"/>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Rectangle 1">
            <a:extLst>
              <a:ext uri="{FF2B5EF4-FFF2-40B4-BE49-F238E27FC236}">
                <a16:creationId xmlns:a16="http://schemas.microsoft.com/office/drawing/2014/main" id="{6F765A6B-E5AE-59E7-2C8A-004C15C1EB87}"/>
              </a:ext>
              <a:ext uri="{C183D7F6-B498-43B3-948B-1728B52AA6E4}">
                <adec:decorative xmlns:adec="http://schemas.microsoft.com/office/drawing/2017/decorative" val="1"/>
              </a:ext>
            </a:extLst>
          </p:cNvPr>
          <p:cNvSpPr/>
          <p:nvPr/>
        </p:nvSpPr>
        <p:spPr>
          <a:xfrm>
            <a:off x="429311" y="371017"/>
            <a:ext cx="13771778" cy="7487569"/>
          </a:xfrm>
          <a:prstGeom prst="rect">
            <a:avLst/>
          </a:prstGeom>
          <a:solidFill>
            <a:srgbClr val="FEFFFF"/>
          </a:solidFill>
          <a:ln w="508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11203589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 Metrics with Sub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E39F373-3E07-F38A-6B28-9F62E12BFF77}"/>
              </a:ext>
              <a:ext uri="{C183D7F6-B498-43B3-948B-1728B52AA6E4}">
                <adec:decorative xmlns:adec="http://schemas.microsoft.com/office/drawing/2017/decorative" val="1"/>
              </a:ext>
            </a:extLst>
          </p:cNvPr>
          <p:cNvSpPr/>
          <p:nvPr/>
        </p:nvSpPr>
        <p:spPr>
          <a:xfrm>
            <a:off x="5267107"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 name="Rectangle 3">
            <a:extLst>
              <a:ext uri="{FF2B5EF4-FFF2-40B4-BE49-F238E27FC236}">
                <a16:creationId xmlns:a16="http://schemas.microsoft.com/office/drawing/2014/main" id="{D332F7EC-5B76-F43F-A96E-BECC336BF236}"/>
              </a:ext>
              <a:ext uri="{C183D7F6-B498-43B3-948B-1728B52AA6E4}">
                <adec:decorative xmlns:adec="http://schemas.microsoft.com/office/drawing/2017/decorative" val="1"/>
              </a:ext>
            </a:extLst>
          </p:cNvPr>
          <p:cNvSpPr/>
          <p:nvPr/>
        </p:nvSpPr>
        <p:spPr>
          <a:xfrm>
            <a:off x="9585888"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F95251D6-4F41-3030-A427-2A6A5D3B14E7}"/>
              </a:ext>
              <a:ext uri="{C183D7F6-B498-43B3-948B-1728B52AA6E4}">
                <adec:decorative xmlns:adec="http://schemas.microsoft.com/office/drawing/2017/decorative" val="1"/>
              </a:ext>
            </a:extLst>
          </p:cNvPr>
          <p:cNvSpPr/>
          <p:nvPr/>
        </p:nvSpPr>
        <p:spPr>
          <a:xfrm>
            <a:off x="948325" y="2057484"/>
            <a:ext cx="4110829" cy="3982246"/>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 name="Rectangle 5">
            <a:extLst>
              <a:ext uri="{FF2B5EF4-FFF2-40B4-BE49-F238E27FC236}">
                <a16:creationId xmlns:a16="http://schemas.microsoft.com/office/drawing/2014/main" id="{C9E92D70-E20E-24D1-4F18-82C7FD29FB3A}"/>
              </a:ext>
              <a:ext uri="{C183D7F6-B498-43B3-948B-1728B52AA6E4}">
                <adec:decorative xmlns:adec="http://schemas.microsoft.com/office/drawing/2017/decorative" val="1"/>
              </a:ext>
            </a:extLst>
          </p:cNvPr>
          <p:cNvSpPr/>
          <p:nvPr/>
        </p:nvSpPr>
        <p:spPr>
          <a:xfrm>
            <a:off x="1138338"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7" name="Rectangle 6">
            <a:extLst>
              <a:ext uri="{FF2B5EF4-FFF2-40B4-BE49-F238E27FC236}">
                <a16:creationId xmlns:a16="http://schemas.microsoft.com/office/drawing/2014/main" id="{FE3CEA1D-5FEA-6631-5E04-8EB9961053AF}"/>
              </a:ext>
              <a:ext uri="{C183D7F6-B498-43B3-948B-1728B52AA6E4}">
                <adec:decorative xmlns:adec="http://schemas.microsoft.com/office/drawing/2017/decorative" val="1"/>
              </a:ext>
            </a:extLst>
          </p:cNvPr>
          <p:cNvSpPr/>
          <p:nvPr/>
        </p:nvSpPr>
        <p:spPr>
          <a:xfrm>
            <a:off x="5457120"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934FC38D-A8DC-B113-4925-814E326BD2E4}"/>
              </a:ext>
              <a:ext uri="{C183D7F6-B498-43B3-948B-1728B52AA6E4}">
                <adec:decorative xmlns:adec="http://schemas.microsoft.com/office/drawing/2017/decorative" val="1"/>
              </a:ext>
            </a:extLst>
          </p:cNvPr>
          <p:cNvSpPr/>
          <p:nvPr/>
        </p:nvSpPr>
        <p:spPr>
          <a:xfrm>
            <a:off x="9775901" y="2245307"/>
            <a:ext cx="3730800" cy="3381770"/>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32" name="Footer Placeholder">
            <a:extLst>
              <a:ext uri="{FF2B5EF4-FFF2-40B4-BE49-F238E27FC236}">
                <a16:creationId xmlns:a16="http://schemas.microsoft.com/office/drawing/2014/main" id="{859B4423-B3F0-9FE5-B4F9-BB2FCE043A5A}"/>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endParaRPr lang="en-US"/>
          </a:p>
        </p:txBody>
      </p:sp>
      <p:sp>
        <p:nvSpPr>
          <p:cNvPr id="34" name="Slide Number">
            <a:extLst>
              <a:ext uri="{FF2B5EF4-FFF2-40B4-BE49-F238E27FC236}">
                <a16:creationId xmlns:a16="http://schemas.microsoft.com/office/drawing/2014/main" id="{C9D442A4-E550-220C-44EB-72A5A11AAA94}"/>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Subtitle">
            <a:extLst>
              <a:ext uri="{FF2B5EF4-FFF2-40B4-BE49-F238E27FC236}">
                <a16:creationId xmlns:a16="http://schemas.microsoft.com/office/drawing/2014/main" id="{3B312271-5292-F63F-84DC-8834001596F2}"/>
              </a:ext>
            </a:extLst>
          </p:cNvPr>
          <p:cNvSpPr>
            <a:spLocks noGrp="1"/>
          </p:cNvSpPr>
          <p:nvPr>
            <p:ph type="body" sz="quarter" idx="21"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20" name="First Metric">
            <a:extLst>
              <a:ext uri="{FF2B5EF4-FFF2-40B4-BE49-F238E27FC236}">
                <a16:creationId xmlns:a16="http://schemas.microsoft.com/office/drawing/2014/main" id="{F6FF8F92-9CE9-0C87-A48D-AC1F7191D354}"/>
              </a:ext>
            </a:extLst>
          </p:cNvPr>
          <p:cNvSpPr>
            <a:spLocks noGrp="1"/>
          </p:cNvSpPr>
          <p:nvPr>
            <p:ph type="body" idx="13" hasCustomPrompt="1"/>
          </p:nvPr>
        </p:nvSpPr>
        <p:spPr>
          <a:xfrm>
            <a:off x="1181730" y="3269465"/>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1" name="First Metric Label">
            <a:extLst>
              <a:ext uri="{FF2B5EF4-FFF2-40B4-BE49-F238E27FC236}">
                <a16:creationId xmlns:a16="http://schemas.microsoft.com/office/drawing/2014/main" id="{63F7370F-F698-72B4-9A36-20E66669A210}"/>
              </a:ext>
            </a:extLst>
          </p:cNvPr>
          <p:cNvSpPr>
            <a:spLocks noGrp="1"/>
          </p:cNvSpPr>
          <p:nvPr>
            <p:ph type="body" sz="quarter" idx="14" hasCustomPrompt="1"/>
          </p:nvPr>
        </p:nvSpPr>
        <p:spPr>
          <a:xfrm>
            <a:off x="1176273" y="4276175"/>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22" name="Second Metric">
            <a:extLst>
              <a:ext uri="{FF2B5EF4-FFF2-40B4-BE49-F238E27FC236}">
                <a16:creationId xmlns:a16="http://schemas.microsoft.com/office/drawing/2014/main" id="{B4806DCA-AB79-C6AE-AADB-DAA52B9B26ED}"/>
              </a:ext>
            </a:extLst>
          </p:cNvPr>
          <p:cNvSpPr>
            <a:spLocks noGrp="1"/>
          </p:cNvSpPr>
          <p:nvPr>
            <p:ph type="body" idx="15" hasCustomPrompt="1"/>
          </p:nvPr>
        </p:nvSpPr>
        <p:spPr>
          <a:xfrm>
            <a:off x="5496670" y="3269464"/>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3" name="Second Metric Label">
            <a:extLst>
              <a:ext uri="{FF2B5EF4-FFF2-40B4-BE49-F238E27FC236}">
                <a16:creationId xmlns:a16="http://schemas.microsoft.com/office/drawing/2014/main" id="{50307021-5981-CA49-88D1-D84B4256DAEF}"/>
              </a:ext>
            </a:extLst>
          </p:cNvPr>
          <p:cNvSpPr>
            <a:spLocks noGrp="1"/>
          </p:cNvSpPr>
          <p:nvPr>
            <p:ph type="body" sz="quarter" idx="16" hasCustomPrompt="1"/>
          </p:nvPr>
        </p:nvSpPr>
        <p:spPr>
          <a:xfrm>
            <a:off x="5491213" y="4276174"/>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24" name="Third Metric">
            <a:extLst>
              <a:ext uri="{FF2B5EF4-FFF2-40B4-BE49-F238E27FC236}">
                <a16:creationId xmlns:a16="http://schemas.microsoft.com/office/drawing/2014/main" id="{9653CB78-C1B3-357A-F1B6-CD0A42548BAD}"/>
              </a:ext>
            </a:extLst>
          </p:cNvPr>
          <p:cNvSpPr>
            <a:spLocks noGrp="1"/>
          </p:cNvSpPr>
          <p:nvPr>
            <p:ph type="body" idx="17" hasCustomPrompt="1"/>
          </p:nvPr>
        </p:nvSpPr>
        <p:spPr>
          <a:xfrm>
            <a:off x="9811608" y="3269464"/>
            <a:ext cx="3637061" cy="960120"/>
          </a:xfrm>
          <a:prstGeom prst="rect">
            <a:avLst/>
          </a:prstGeom>
        </p:spPr>
        <p:txBody>
          <a:bodyPr anchor="b">
            <a:noAutofit/>
          </a:bodyPr>
          <a:lstStyle>
            <a:lvl1pPr marL="0" indent="0" algn="ctr">
              <a:lnSpc>
                <a:spcPct val="90000"/>
              </a:lnSpc>
              <a:buNone/>
              <a:defRPr sz="7920" b="0" spc="-24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5" name="Third Metric Label">
            <a:extLst>
              <a:ext uri="{FF2B5EF4-FFF2-40B4-BE49-F238E27FC236}">
                <a16:creationId xmlns:a16="http://schemas.microsoft.com/office/drawing/2014/main" id="{F321F3A1-A874-E7C9-1968-68D661CD4A23}"/>
              </a:ext>
            </a:extLst>
          </p:cNvPr>
          <p:cNvSpPr>
            <a:spLocks noGrp="1"/>
          </p:cNvSpPr>
          <p:nvPr>
            <p:ph type="body" sz="quarter" idx="18" hasCustomPrompt="1"/>
          </p:nvPr>
        </p:nvSpPr>
        <p:spPr>
          <a:xfrm>
            <a:off x="9806151" y="4276174"/>
            <a:ext cx="3647977" cy="1220395"/>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solidFill>
                  <a:schemeClr val="accent1"/>
                </a:solidFill>
                <a:latin typeface="+mj-lt"/>
              </a:defRPr>
            </a:lvl1pPr>
          </a:lstStyle>
          <a:p>
            <a:pPr lvl="0"/>
            <a:r>
              <a:rPr lang="en-US"/>
              <a:t>Label</a:t>
            </a:r>
          </a:p>
        </p:txBody>
      </p:sp>
      <p:sp>
        <p:nvSpPr>
          <p:cNvPr id="11" name="Main Takeaway">
            <a:extLst>
              <a:ext uri="{FF2B5EF4-FFF2-40B4-BE49-F238E27FC236}">
                <a16:creationId xmlns:a16="http://schemas.microsoft.com/office/drawing/2014/main" id="{FCD19941-0D3B-6B9C-AEEA-01B2F66E17A4}"/>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pic>
        <p:nvPicPr>
          <p:cNvPr id="10" name="ArcBest Icon">
            <a:extLst>
              <a:ext uri="{FF2B5EF4-FFF2-40B4-BE49-F238E27FC236}">
                <a16:creationId xmlns:a16="http://schemas.microsoft.com/office/drawing/2014/main" id="{4FB9AA36-CD10-ED8E-DBFF-6D28EFD832E4}"/>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204489618"/>
      </p:ext>
    </p:extLst>
  </p:cSld>
  <p:clrMapOvr>
    <a:masterClrMapping/>
  </p:clrMapOvr>
  <p:hf sldNum="0" hdr="0" ftr="0" dt="0"/>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p:cSld name="Footer Only">
    <p:spTree>
      <p:nvGrpSpPr>
        <p:cNvPr id="1" name=""/>
        <p:cNvGrpSpPr/>
        <p:nvPr/>
      </p:nvGrpSpPr>
      <p:grpSpPr>
        <a:xfrm>
          <a:off x="0" y="0"/>
          <a:ext cx="0" cy="0"/>
          <a:chOff x="0" y="0"/>
          <a:chExt cx="0" cy="0"/>
        </a:xfrm>
      </p:grpSpPr>
      <p:sp>
        <p:nvSpPr>
          <p:cNvPr id="76" name="Footer Placeholder">
            <a:extLst>
              <a:ext uri="{FF2B5EF4-FFF2-40B4-BE49-F238E27FC236}">
                <a16:creationId xmlns:a16="http://schemas.microsoft.com/office/drawing/2014/main" id="{EAFCC072-C60F-33E5-55CE-82F64B3CE8A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r>
              <a:rPr lang="en-US"/>
              <a:t>MASTER TEMPLATE 2026</a:t>
            </a:r>
          </a:p>
        </p:txBody>
      </p:sp>
      <p:pic>
        <p:nvPicPr>
          <p:cNvPr id="77" name="ArcBest Icon">
            <a:extLst>
              <a:ext uri="{FF2B5EF4-FFF2-40B4-BE49-F238E27FC236}">
                <a16:creationId xmlns:a16="http://schemas.microsoft.com/office/drawing/2014/main" id="{319A9356-9248-0C29-4FC0-A852DC1FC52E}"/>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
        <p:nvSpPr>
          <p:cNvPr id="78" name="Slide Number">
            <a:extLst>
              <a:ext uri="{FF2B5EF4-FFF2-40B4-BE49-F238E27FC236}">
                <a16:creationId xmlns:a16="http://schemas.microsoft.com/office/drawing/2014/main" id="{52A1F760-31A1-05FB-AB83-D9CF37E1A20D}"/>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pic>
        <p:nvPicPr>
          <p:cNvPr id="2" name="ArcBest Icon">
            <a:extLst>
              <a:ext uri="{FF2B5EF4-FFF2-40B4-BE49-F238E27FC236}">
                <a16:creationId xmlns:a16="http://schemas.microsoft.com/office/drawing/2014/main" id="{9C5A2E69-8BB7-E74B-BFD0-00951C3B7423}"/>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80311381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39FA3D-EA29-B629-6CDA-5138DEDA13B4}"/>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330616321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p:cSld name="Content with Background">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8981CE69-072F-5F83-62B6-8A5D78D09F8B}"/>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Gradient BG 1">
            <a:extLst>
              <a:ext uri="{FF2B5EF4-FFF2-40B4-BE49-F238E27FC236}">
                <a16:creationId xmlns:a16="http://schemas.microsoft.com/office/drawing/2014/main" id="{575E7040-86A6-EF80-2810-A41F359A6F8A}"/>
              </a:ext>
              <a:ext uri="{C183D7F6-B498-43B3-948B-1728B52AA6E4}">
                <adec:decorative xmlns:adec="http://schemas.microsoft.com/office/drawing/2017/decorative" val="1"/>
              </a:ext>
            </a:extLst>
          </p:cNvPr>
          <p:cNvSpPr/>
          <p:nvPr/>
        </p:nvSpPr>
        <p:spPr>
          <a:xfrm>
            <a:off x="605512" y="1531745"/>
            <a:ext cx="13420589"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E33B9940-CC0F-DCC7-B10D-C814D3F0D37D}"/>
              </a:ext>
            </a:extLst>
          </p:cNvPr>
          <p:cNvSpPr>
            <a:spLocks noGrp="1"/>
          </p:cNvSpPr>
          <p:nvPr>
            <p:ph type="body" sz="quarter" idx="23"/>
          </p:nvPr>
        </p:nvSpPr>
        <p:spPr>
          <a:xfrm>
            <a:off x="777241" y="1685422"/>
            <a:ext cx="13083601" cy="5241158"/>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402261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75F848F6-1711-A573-5FA7-2B0511DF935D}"/>
              </a:ext>
            </a:extLst>
          </p:cNvPr>
          <p:cNvSpPr>
            <a:spLocks noGrp="1"/>
          </p:cNvSpPr>
          <p:nvPr>
            <p:ph type="body" sz="quarter" idx="23"/>
          </p:nvPr>
        </p:nvSpPr>
        <p:spPr>
          <a:xfrm>
            <a:off x="457200" y="1623060"/>
            <a:ext cx="13716000" cy="530352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850323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p:cSld name="Content with Chart">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75F848F6-1711-A573-5FA7-2B0511DF935D}"/>
              </a:ext>
            </a:extLst>
          </p:cNvPr>
          <p:cNvSpPr>
            <a:spLocks noGrp="1"/>
          </p:cNvSpPr>
          <p:nvPr>
            <p:ph type="body" sz="quarter" idx="23"/>
          </p:nvPr>
        </p:nvSpPr>
        <p:spPr>
          <a:xfrm>
            <a:off x="457201" y="1623060"/>
            <a:ext cx="5201365" cy="530352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94441BB-FB54-FC0E-4E73-BE507322A898}"/>
              </a:ext>
              <a:ext uri="{C183D7F6-B498-43B3-948B-1728B52AA6E4}">
                <adec:decorative xmlns:adec="http://schemas.microsoft.com/office/drawing/2017/decorative" val="1"/>
              </a:ext>
            </a:extLst>
          </p:cNvPr>
          <p:cNvSpPr/>
          <p:nvPr/>
        </p:nvSpPr>
        <p:spPr>
          <a:xfrm>
            <a:off x="5950428" y="1623060"/>
            <a:ext cx="8222773" cy="5303520"/>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8" name="Chart Footer">
            <a:extLst>
              <a:ext uri="{FF2B5EF4-FFF2-40B4-BE49-F238E27FC236}">
                <a16:creationId xmlns:a16="http://schemas.microsoft.com/office/drawing/2014/main" id="{99566C53-0D79-3B4C-0CBA-0BFDB69EBA2D}"/>
              </a:ext>
            </a:extLst>
          </p:cNvPr>
          <p:cNvSpPr>
            <a:spLocks noGrp="1"/>
          </p:cNvSpPr>
          <p:nvPr>
            <p:ph type="body" idx="24" hasCustomPrompt="1"/>
          </p:nvPr>
        </p:nvSpPr>
        <p:spPr>
          <a:xfrm>
            <a:off x="6246098" y="5981940"/>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spTree>
    <p:extLst>
      <p:ext uri="{BB962C8B-B14F-4D97-AF65-F5344CB8AC3E}">
        <p14:creationId xmlns:p14="http://schemas.microsoft.com/office/powerpoint/2010/main" val="128444829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p:cSld name="QBR Intro">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9B9F21A0-3881-9E37-8E5E-3590CD7AD851}"/>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Gradient BG 1">
            <a:extLst>
              <a:ext uri="{FF2B5EF4-FFF2-40B4-BE49-F238E27FC236}">
                <a16:creationId xmlns:a16="http://schemas.microsoft.com/office/drawing/2014/main" id="{A14A08C6-24D0-22EA-C4D7-2B9AB54D34BD}"/>
              </a:ext>
              <a:ext uri="{C183D7F6-B498-43B3-948B-1728B52AA6E4}">
                <adec:decorative xmlns:adec="http://schemas.microsoft.com/office/drawing/2017/decorative" val="1"/>
              </a:ext>
            </a:extLst>
          </p:cNvPr>
          <p:cNvSpPr/>
          <p:nvPr/>
        </p:nvSpPr>
        <p:spPr>
          <a:xfrm>
            <a:off x="605512" y="1531745"/>
            <a:ext cx="6605185"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Gradient BG 1">
            <a:extLst>
              <a:ext uri="{FF2B5EF4-FFF2-40B4-BE49-F238E27FC236}">
                <a16:creationId xmlns:a16="http://schemas.microsoft.com/office/drawing/2014/main" id="{51B891F8-626F-818D-13C7-734A9F2948EF}"/>
              </a:ext>
              <a:ext uri="{C183D7F6-B498-43B3-948B-1728B52AA6E4}">
                <adec:decorative xmlns:adec="http://schemas.microsoft.com/office/drawing/2017/decorative" val="1"/>
              </a:ext>
            </a:extLst>
          </p:cNvPr>
          <p:cNvSpPr/>
          <p:nvPr/>
        </p:nvSpPr>
        <p:spPr>
          <a:xfrm>
            <a:off x="7382121" y="1531745"/>
            <a:ext cx="6605185"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1" y="441960"/>
            <a:ext cx="8984231"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1" y="909461"/>
            <a:ext cx="8984231"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11">
            <a:extLst>
              <a:ext uri="{FF2B5EF4-FFF2-40B4-BE49-F238E27FC236}">
                <a16:creationId xmlns:a16="http://schemas.microsoft.com/office/drawing/2014/main" id="{720D38B4-1A78-BCA7-BA40-644070673BD8}"/>
              </a:ext>
              <a:ext uri="{C183D7F6-B498-43B3-948B-1728B52AA6E4}">
                <adec:decorative xmlns:adec="http://schemas.microsoft.com/office/drawing/2017/decorative" val="1"/>
              </a:ext>
            </a:extLst>
          </p:cNvPr>
          <p:cNvSpPr>
            <a:spLocks noGrp="1"/>
          </p:cNvSpPr>
          <p:nvPr>
            <p:ph type="body" sz="quarter" idx="50" hasCustomPrompt="1"/>
          </p:nvPr>
        </p:nvSpPr>
        <p:spPr>
          <a:xfrm>
            <a:off x="9939602" y="417129"/>
            <a:ext cx="4498848" cy="166254"/>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MEETING NAME OR TEAM NAME</a:t>
            </a:r>
          </a:p>
        </p:txBody>
      </p:sp>
      <p:sp>
        <p:nvSpPr>
          <p:cNvPr id="10" name="Text Placeholder 11">
            <a:extLst>
              <a:ext uri="{FF2B5EF4-FFF2-40B4-BE49-F238E27FC236}">
                <a16:creationId xmlns:a16="http://schemas.microsoft.com/office/drawing/2014/main" id="{62D59110-DDB1-EEA3-989F-52F3C0A22FB0}"/>
              </a:ext>
              <a:ext uri="{C183D7F6-B498-43B3-948B-1728B52AA6E4}">
                <adec:decorative xmlns:adec="http://schemas.microsoft.com/office/drawing/2017/decorative" val="1"/>
              </a:ext>
            </a:extLst>
          </p:cNvPr>
          <p:cNvSpPr>
            <a:spLocks noGrp="1"/>
          </p:cNvSpPr>
          <p:nvPr>
            <p:ph type="body" sz="quarter" idx="51" hasCustomPrompt="1"/>
          </p:nvPr>
        </p:nvSpPr>
        <p:spPr>
          <a:xfrm>
            <a:off x="9939602" y="713123"/>
            <a:ext cx="4498848" cy="182880"/>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MONTH &amp; YEAR</a:t>
            </a:r>
          </a:p>
        </p:txBody>
      </p:sp>
      <p:sp>
        <p:nvSpPr>
          <p:cNvPr id="14" name="First Header">
            <a:extLst>
              <a:ext uri="{FF2B5EF4-FFF2-40B4-BE49-F238E27FC236}">
                <a16:creationId xmlns:a16="http://schemas.microsoft.com/office/drawing/2014/main" id="{D5ED6158-8D74-ED1E-BFA9-6C04A1965C1F}"/>
              </a:ext>
            </a:extLst>
          </p:cNvPr>
          <p:cNvSpPr>
            <a:spLocks noGrp="1"/>
          </p:cNvSpPr>
          <p:nvPr>
            <p:ph type="body" idx="53" hasCustomPrompt="1"/>
          </p:nvPr>
        </p:nvSpPr>
        <p:spPr>
          <a:xfrm>
            <a:off x="798113" y="1672896"/>
            <a:ext cx="6231714" cy="365760"/>
          </a:xfrm>
          <a:prstGeom prst="rect">
            <a:avLst/>
          </a:prstGeom>
        </p:spPr>
        <p:txBody>
          <a:bodyPr anchor="b">
            <a:noAutofit/>
          </a:bodyPr>
          <a:lstStyle>
            <a:lvl1pPr marL="0" indent="0" algn="l">
              <a:buNone/>
              <a:defRPr sz="144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5" name="First Header">
            <a:extLst>
              <a:ext uri="{FF2B5EF4-FFF2-40B4-BE49-F238E27FC236}">
                <a16:creationId xmlns:a16="http://schemas.microsoft.com/office/drawing/2014/main" id="{7AAB17F7-D374-1834-CEE1-3A04E3859787}"/>
              </a:ext>
            </a:extLst>
          </p:cNvPr>
          <p:cNvSpPr>
            <a:spLocks noGrp="1"/>
          </p:cNvSpPr>
          <p:nvPr>
            <p:ph type="body" idx="54" hasCustomPrompt="1"/>
          </p:nvPr>
        </p:nvSpPr>
        <p:spPr>
          <a:xfrm>
            <a:off x="7548323" y="1672896"/>
            <a:ext cx="6283966" cy="365760"/>
          </a:xfrm>
          <a:prstGeom prst="rect">
            <a:avLst/>
          </a:prstGeom>
        </p:spPr>
        <p:txBody>
          <a:bodyPr anchor="b">
            <a:noAutofit/>
          </a:bodyPr>
          <a:lstStyle>
            <a:lvl1pPr marL="0" indent="0" algn="l">
              <a:buNone/>
              <a:defRPr sz="144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6" name="Text Placeholder 8">
            <a:extLst>
              <a:ext uri="{FF2B5EF4-FFF2-40B4-BE49-F238E27FC236}">
                <a16:creationId xmlns:a16="http://schemas.microsoft.com/office/drawing/2014/main" id="{001A185A-607D-22D6-C649-3BB9D0DC1173}"/>
              </a:ext>
            </a:extLst>
          </p:cNvPr>
          <p:cNvSpPr>
            <a:spLocks noGrp="1"/>
          </p:cNvSpPr>
          <p:nvPr>
            <p:ph type="body" sz="quarter" idx="23"/>
          </p:nvPr>
        </p:nvSpPr>
        <p:spPr>
          <a:xfrm>
            <a:off x="777240" y="2117741"/>
            <a:ext cx="6252587" cy="483379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8">
            <a:extLst>
              <a:ext uri="{FF2B5EF4-FFF2-40B4-BE49-F238E27FC236}">
                <a16:creationId xmlns:a16="http://schemas.microsoft.com/office/drawing/2014/main" id="{D75695CE-3830-627D-073B-E3C76678C0DA}"/>
              </a:ext>
            </a:extLst>
          </p:cNvPr>
          <p:cNvSpPr>
            <a:spLocks noGrp="1"/>
          </p:cNvSpPr>
          <p:nvPr>
            <p:ph type="body" sz="quarter" idx="55"/>
          </p:nvPr>
        </p:nvSpPr>
        <p:spPr>
          <a:xfrm>
            <a:off x="7548323" y="2097913"/>
            <a:ext cx="6283966" cy="483379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109597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p:cSld name="QBR Detail">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6AC4C7D0-494D-E29F-EB0D-8F771CADAAF1}"/>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Gradient BG 1">
            <a:extLst>
              <a:ext uri="{FF2B5EF4-FFF2-40B4-BE49-F238E27FC236}">
                <a16:creationId xmlns:a16="http://schemas.microsoft.com/office/drawing/2014/main" id="{E3A56E0E-31A1-5CDB-0B04-B58969FAD323}"/>
              </a:ext>
              <a:ext uri="{C183D7F6-B498-43B3-948B-1728B52AA6E4}">
                <adec:decorative xmlns:adec="http://schemas.microsoft.com/office/drawing/2017/decorative" val="1"/>
              </a:ext>
            </a:extLst>
          </p:cNvPr>
          <p:cNvSpPr/>
          <p:nvPr/>
        </p:nvSpPr>
        <p:spPr>
          <a:xfrm>
            <a:off x="605512" y="1531745"/>
            <a:ext cx="13420589"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1" y="441960"/>
            <a:ext cx="8984231"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1" y="909461"/>
            <a:ext cx="8984231"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11">
            <a:extLst>
              <a:ext uri="{FF2B5EF4-FFF2-40B4-BE49-F238E27FC236}">
                <a16:creationId xmlns:a16="http://schemas.microsoft.com/office/drawing/2014/main" id="{720D38B4-1A78-BCA7-BA40-644070673BD8}"/>
              </a:ext>
              <a:ext uri="{C183D7F6-B498-43B3-948B-1728B52AA6E4}">
                <adec:decorative xmlns:adec="http://schemas.microsoft.com/office/drawing/2017/decorative" val="1"/>
              </a:ext>
            </a:extLst>
          </p:cNvPr>
          <p:cNvSpPr>
            <a:spLocks noGrp="1"/>
          </p:cNvSpPr>
          <p:nvPr>
            <p:ph type="body" sz="quarter" idx="50" hasCustomPrompt="1"/>
          </p:nvPr>
        </p:nvSpPr>
        <p:spPr>
          <a:xfrm>
            <a:off x="9939602" y="417129"/>
            <a:ext cx="4498848" cy="166254"/>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MEETING NAME OR TEAM NAME</a:t>
            </a:r>
          </a:p>
        </p:txBody>
      </p:sp>
      <p:sp>
        <p:nvSpPr>
          <p:cNvPr id="10" name="Text Placeholder 11">
            <a:extLst>
              <a:ext uri="{FF2B5EF4-FFF2-40B4-BE49-F238E27FC236}">
                <a16:creationId xmlns:a16="http://schemas.microsoft.com/office/drawing/2014/main" id="{62D59110-DDB1-EEA3-989F-52F3C0A22FB0}"/>
              </a:ext>
              <a:ext uri="{C183D7F6-B498-43B3-948B-1728B52AA6E4}">
                <adec:decorative xmlns:adec="http://schemas.microsoft.com/office/drawing/2017/decorative" val="1"/>
              </a:ext>
            </a:extLst>
          </p:cNvPr>
          <p:cNvSpPr>
            <a:spLocks noGrp="1"/>
          </p:cNvSpPr>
          <p:nvPr>
            <p:ph type="body" sz="quarter" idx="51" hasCustomPrompt="1"/>
          </p:nvPr>
        </p:nvSpPr>
        <p:spPr>
          <a:xfrm>
            <a:off x="9939602" y="713123"/>
            <a:ext cx="4498848" cy="182880"/>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MONTH &amp; YEAR</a:t>
            </a:r>
          </a:p>
        </p:txBody>
      </p:sp>
      <p:sp>
        <p:nvSpPr>
          <p:cNvPr id="11" name="Text Placeholder 8">
            <a:extLst>
              <a:ext uri="{FF2B5EF4-FFF2-40B4-BE49-F238E27FC236}">
                <a16:creationId xmlns:a16="http://schemas.microsoft.com/office/drawing/2014/main" id="{92E6DF71-742E-2ACF-C3B0-E0F723859200}"/>
              </a:ext>
            </a:extLst>
          </p:cNvPr>
          <p:cNvSpPr>
            <a:spLocks noGrp="1"/>
          </p:cNvSpPr>
          <p:nvPr>
            <p:ph type="body" sz="quarter" idx="23"/>
          </p:nvPr>
        </p:nvSpPr>
        <p:spPr>
          <a:xfrm>
            <a:off x="777241" y="1685422"/>
            <a:ext cx="13083601" cy="5241158"/>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762577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p:cSld name="MSR 3 Lead/La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2B0EDA8-85D8-6606-0936-E939CDE3B7AF}"/>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1" name="Gradient BG 2">
            <a:extLst>
              <a:ext uri="{FF2B5EF4-FFF2-40B4-BE49-F238E27FC236}">
                <a16:creationId xmlns:a16="http://schemas.microsoft.com/office/drawing/2014/main" id="{F5D22B26-0581-72AC-4F14-6E208818BFF5}"/>
              </a:ext>
              <a:ext uri="{C183D7F6-B498-43B3-948B-1728B52AA6E4}">
                <adec:decorative xmlns:adec="http://schemas.microsoft.com/office/drawing/2017/decorative" val="1"/>
              </a:ext>
            </a:extLst>
          </p:cNvPr>
          <p:cNvSpPr/>
          <p:nvPr/>
        </p:nvSpPr>
        <p:spPr>
          <a:xfrm>
            <a:off x="124549" y="2458555"/>
            <a:ext cx="14372909" cy="506665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Gradient BG 1">
            <a:extLst>
              <a:ext uri="{FF2B5EF4-FFF2-40B4-BE49-F238E27FC236}">
                <a16:creationId xmlns:a16="http://schemas.microsoft.com/office/drawing/2014/main" id="{60FBD62C-142C-AAF4-A452-3CFBC783EC16}"/>
              </a:ext>
              <a:ext uri="{C183D7F6-B498-43B3-948B-1728B52AA6E4}">
                <adec:decorative xmlns:adec="http://schemas.microsoft.com/office/drawing/2017/decorative" val="1"/>
              </a:ext>
            </a:extLst>
          </p:cNvPr>
          <p:cNvSpPr/>
          <p:nvPr/>
        </p:nvSpPr>
        <p:spPr>
          <a:xfrm>
            <a:off x="252348" y="2593327"/>
            <a:ext cx="14124612" cy="507492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aphicFrame>
        <p:nvGraphicFramePr>
          <p:cNvPr id="9" name="Table 8">
            <a:extLst>
              <a:ext uri="{FF2B5EF4-FFF2-40B4-BE49-F238E27FC236}">
                <a16:creationId xmlns:a16="http://schemas.microsoft.com/office/drawing/2014/main" id="{D018E9BA-17AA-B523-AE01-D00954884238}"/>
              </a:ext>
            </a:extLst>
          </p:cNvPr>
          <p:cNvGraphicFramePr>
            <a:graphicFrameLocks noGrp="1"/>
          </p:cNvGraphicFramePr>
          <p:nvPr>
            <p:extLst>
              <p:ext uri="{D42A27DB-BD31-4B8C-83A1-F6EECF244321}">
                <p14:modId xmlns:p14="http://schemas.microsoft.com/office/powerpoint/2010/main" val="658925076"/>
              </p:ext>
            </p:extLst>
          </p:nvPr>
        </p:nvGraphicFramePr>
        <p:xfrm>
          <a:off x="128747" y="946065"/>
          <a:ext cx="7076922" cy="1370852"/>
        </p:xfrm>
        <a:graphic>
          <a:graphicData uri="http://schemas.openxmlformats.org/drawingml/2006/table">
            <a:tbl>
              <a:tblPr firstRow="1" bandRow="1">
                <a:tableStyleId>{0E3FDE45-AF77-4B5C-9715-49D594BDF05E}</a:tableStyleId>
              </a:tblPr>
              <a:tblGrid>
                <a:gridCol w="4221449">
                  <a:extLst>
                    <a:ext uri="{9D8B030D-6E8A-4147-A177-3AD203B41FA5}">
                      <a16:colId xmlns:a16="http://schemas.microsoft.com/office/drawing/2014/main" val="3890729120"/>
                    </a:ext>
                  </a:extLst>
                </a:gridCol>
                <a:gridCol w="951824">
                  <a:extLst>
                    <a:ext uri="{9D8B030D-6E8A-4147-A177-3AD203B41FA5}">
                      <a16:colId xmlns:a16="http://schemas.microsoft.com/office/drawing/2014/main" val="842832717"/>
                    </a:ext>
                  </a:extLst>
                </a:gridCol>
                <a:gridCol w="951824">
                  <a:extLst>
                    <a:ext uri="{9D8B030D-6E8A-4147-A177-3AD203B41FA5}">
                      <a16:colId xmlns:a16="http://schemas.microsoft.com/office/drawing/2014/main" val="780213193"/>
                    </a:ext>
                  </a:extLst>
                </a:gridCol>
                <a:gridCol w="951824">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Lead Measure </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a:t>
                      </a:r>
                      <a:br>
                        <a:rPr lang="en-US" sz="1000" b="0">
                          <a:solidFill>
                            <a:schemeClr val="tx1"/>
                          </a:solidFill>
                          <a:latin typeface="+mj-lt"/>
                        </a:rPr>
                      </a:b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bl>
          </a:graphicData>
        </a:graphic>
      </p:graphicFrame>
      <p:graphicFrame>
        <p:nvGraphicFramePr>
          <p:cNvPr id="10" name="Table 9">
            <a:extLst>
              <a:ext uri="{FF2B5EF4-FFF2-40B4-BE49-F238E27FC236}">
                <a16:creationId xmlns:a16="http://schemas.microsoft.com/office/drawing/2014/main" id="{FE771B02-7077-DD6C-62C0-8EAA351F1D9B}"/>
              </a:ext>
            </a:extLst>
          </p:cNvPr>
          <p:cNvGraphicFramePr>
            <a:graphicFrameLocks noGrp="1"/>
          </p:cNvGraphicFramePr>
          <p:nvPr>
            <p:extLst>
              <p:ext uri="{D42A27DB-BD31-4B8C-83A1-F6EECF244321}">
                <p14:modId xmlns:p14="http://schemas.microsoft.com/office/powerpoint/2010/main" val="1878603720"/>
              </p:ext>
            </p:extLst>
          </p:nvPr>
        </p:nvGraphicFramePr>
        <p:xfrm>
          <a:off x="7370817" y="946065"/>
          <a:ext cx="7130838" cy="1370852"/>
        </p:xfrm>
        <a:graphic>
          <a:graphicData uri="http://schemas.openxmlformats.org/drawingml/2006/table">
            <a:tbl>
              <a:tblPr firstRow="1" bandRow="1">
                <a:tableStyleId>{0E3FDE45-AF77-4B5C-9715-49D594BDF05E}</a:tableStyleId>
              </a:tblPr>
              <a:tblGrid>
                <a:gridCol w="4253610">
                  <a:extLst>
                    <a:ext uri="{9D8B030D-6E8A-4147-A177-3AD203B41FA5}">
                      <a16:colId xmlns:a16="http://schemas.microsoft.com/office/drawing/2014/main" val="3890729120"/>
                    </a:ext>
                  </a:extLst>
                </a:gridCol>
                <a:gridCol w="959076">
                  <a:extLst>
                    <a:ext uri="{9D8B030D-6E8A-4147-A177-3AD203B41FA5}">
                      <a16:colId xmlns:a16="http://schemas.microsoft.com/office/drawing/2014/main" val="842832717"/>
                    </a:ext>
                  </a:extLst>
                </a:gridCol>
                <a:gridCol w="959076">
                  <a:extLst>
                    <a:ext uri="{9D8B030D-6E8A-4147-A177-3AD203B41FA5}">
                      <a16:colId xmlns:a16="http://schemas.microsoft.com/office/drawing/2014/main" val="780213193"/>
                    </a:ext>
                  </a:extLst>
                </a:gridCol>
                <a:gridCol w="959076">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Lag Measure</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bl>
          </a:graphicData>
        </a:graphic>
      </p:graphicFrame>
      <p:sp>
        <p:nvSpPr>
          <p:cNvPr id="15" name="Rectangle 14">
            <a:extLst>
              <a:ext uri="{FF2B5EF4-FFF2-40B4-BE49-F238E27FC236}">
                <a16:creationId xmlns:a16="http://schemas.microsoft.com/office/drawing/2014/main" id="{74EBF62D-5D2C-54C8-F2BB-CFA749F85432}"/>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16" name="Rectangle 15">
            <a:extLst>
              <a:ext uri="{FF2B5EF4-FFF2-40B4-BE49-F238E27FC236}">
                <a16:creationId xmlns:a16="http://schemas.microsoft.com/office/drawing/2014/main" id="{DAAE87C6-65B4-E401-830A-5A39F9354A33}"/>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18" name="Rectangle 17">
            <a:extLst>
              <a:ext uri="{FF2B5EF4-FFF2-40B4-BE49-F238E27FC236}">
                <a16:creationId xmlns:a16="http://schemas.microsoft.com/office/drawing/2014/main" id="{090CBF0F-3F44-43DB-9C76-0202066FDAD7}"/>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2" name="Title">
            <a:extLst>
              <a:ext uri="{FF2B5EF4-FFF2-40B4-BE49-F238E27FC236}">
                <a16:creationId xmlns:a16="http://schemas.microsoft.com/office/drawing/2014/main" id="{AB5683F4-0450-7DA1-D4FE-C1BCDD64F197}"/>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3" name="Graphic 2" descr="Bullseye with solid fill">
            <a:extLst>
              <a:ext uri="{FF2B5EF4-FFF2-40B4-BE49-F238E27FC236}">
                <a16:creationId xmlns:a16="http://schemas.microsoft.com/office/drawing/2014/main" id="{DC8C4BD2-059C-3CAB-C3BA-DE8098F290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7" name="Text Placeholder 11">
            <a:extLst>
              <a:ext uri="{FF2B5EF4-FFF2-40B4-BE49-F238E27FC236}">
                <a16:creationId xmlns:a16="http://schemas.microsoft.com/office/drawing/2014/main" id="{A6F1E25D-CBEE-7B15-6E97-157BD82641E9}"/>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6" name="Graphic 5" descr="Briefcase with solid fill">
            <a:extLst>
              <a:ext uri="{FF2B5EF4-FFF2-40B4-BE49-F238E27FC236}">
                <a16:creationId xmlns:a16="http://schemas.microsoft.com/office/drawing/2014/main" id="{E7A52FA1-6676-B15E-7368-762BA9A605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8" name="Text Placeholder 11">
            <a:extLst>
              <a:ext uri="{FF2B5EF4-FFF2-40B4-BE49-F238E27FC236}">
                <a16:creationId xmlns:a16="http://schemas.microsoft.com/office/drawing/2014/main" id="{7A7A43C5-2A92-8CFE-9FF0-17284741316E}"/>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17" name="First Metric Label">
            <a:extLst>
              <a:ext uri="{FF2B5EF4-FFF2-40B4-BE49-F238E27FC236}">
                <a16:creationId xmlns:a16="http://schemas.microsoft.com/office/drawing/2014/main" id="{04DB5C48-A033-39E2-08F5-E04ADF0CA4A1}"/>
              </a:ext>
            </a:extLst>
          </p:cNvPr>
          <p:cNvSpPr>
            <a:spLocks noGrp="1"/>
          </p:cNvSpPr>
          <p:nvPr>
            <p:ph type="body" idx="17" hasCustomPrompt="1"/>
          </p:nvPr>
        </p:nvSpPr>
        <p:spPr>
          <a:xfrm>
            <a:off x="191951" y="138755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pic>
        <p:nvPicPr>
          <p:cNvPr id="26" name="Graphic 25" descr="Telescope with solid fill">
            <a:extLst>
              <a:ext uri="{FF2B5EF4-FFF2-40B4-BE49-F238E27FC236}">
                <a16:creationId xmlns:a16="http://schemas.microsoft.com/office/drawing/2014/main" id="{6508B48C-C9FF-F87F-042D-5624D1FA89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27" name="Graphic 26" descr="Bar chart with solid fill">
            <a:extLst>
              <a:ext uri="{FF2B5EF4-FFF2-40B4-BE49-F238E27FC236}">
                <a16:creationId xmlns:a16="http://schemas.microsoft.com/office/drawing/2014/main" id="{D3C403ED-F44A-C01E-D240-388AB01633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28" name="First Metric Label">
            <a:extLst>
              <a:ext uri="{FF2B5EF4-FFF2-40B4-BE49-F238E27FC236}">
                <a16:creationId xmlns:a16="http://schemas.microsoft.com/office/drawing/2014/main" id="{2C7E1A93-1A63-DC89-BBFD-58153DEF85C7}"/>
              </a:ext>
            </a:extLst>
          </p:cNvPr>
          <p:cNvSpPr>
            <a:spLocks noGrp="1"/>
          </p:cNvSpPr>
          <p:nvPr>
            <p:ph type="body" idx="54" hasCustomPrompt="1"/>
          </p:nvPr>
        </p:nvSpPr>
        <p:spPr>
          <a:xfrm>
            <a:off x="191951" y="1715134"/>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29" name="First Metric Label">
            <a:extLst>
              <a:ext uri="{FF2B5EF4-FFF2-40B4-BE49-F238E27FC236}">
                <a16:creationId xmlns:a16="http://schemas.microsoft.com/office/drawing/2014/main" id="{9C550A86-0EE0-B73C-709F-27ECDF63C4B7}"/>
              </a:ext>
            </a:extLst>
          </p:cNvPr>
          <p:cNvSpPr>
            <a:spLocks noGrp="1"/>
          </p:cNvSpPr>
          <p:nvPr>
            <p:ph type="body" idx="55" hasCustomPrompt="1"/>
          </p:nvPr>
        </p:nvSpPr>
        <p:spPr>
          <a:xfrm>
            <a:off x="191951" y="2064036"/>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31" name="First Metric Label">
            <a:extLst>
              <a:ext uri="{FF2B5EF4-FFF2-40B4-BE49-F238E27FC236}">
                <a16:creationId xmlns:a16="http://schemas.microsoft.com/office/drawing/2014/main" id="{C487DA7F-C8DC-575C-2AF9-E25794A0E3B3}"/>
              </a:ext>
            </a:extLst>
          </p:cNvPr>
          <p:cNvSpPr>
            <a:spLocks noGrp="1"/>
          </p:cNvSpPr>
          <p:nvPr>
            <p:ph type="body" idx="56" hasCustomPrompt="1"/>
          </p:nvPr>
        </p:nvSpPr>
        <p:spPr>
          <a:xfrm>
            <a:off x="437638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2" name="First Metric Label">
            <a:extLst>
              <a:ext uri="{FF2B5EF4-FFF2-40B4-BE49-F238E27FC236}">
                <a16:creationId xmlns:a16="http://schemas.microsoft.com/office/drawing/2014/main" id="{7F495A8B-B0E7-0CAF-289D-4E1340375142}"/>
              </a:ext>
            </a:extLst>
          </p:cNvPr>
          <p:cNvSpPr>
            <a:spLocks noGrp="1"/>
          </p:cNvSpPr>
          <p:nvPr>
            <p:ph type="body" idx="57" hasCustomPrompt="1"/>
          </p:nvPr>
        </p:nvSpPr>
        <p:spPr>
          <a:xfrm>
            <a:off x="437638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3" name="First Metric Label">
            <a:extLst>
              <a:ext uri="{FF2B5EF4-FFF2-40B4-BE49-F238E27FC236}">
                <a16:creationId xmlns:a16="http://schemas.microsoft.com/office/drawing/2014/main" id="{3241940D-1327-6A6E-5D9E-2302F905EB6D}"/>
              </a:ext>
            </a:extLst>
          </p:cNvPr>
          <p:cNvSpPr>
            <a:spLocks noGrp="1"/>
          </p:cNvSpPr>
          <p:nvPr>
            <p:ph type="body" idx="58" hasCustomPrompt="1"/>
          </p:nvPr>
        </p:nvSpPr>
        <p:spPr>
          <a:xfrm>
            <a:off x="437638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4" name="First Metric Label">
            <a:extLst>
              <a:ext uri="{FF2B5EF4-FFF2-40B4-BE49-F238E27FC236}">
                <a16:creationId xmlns:a16="http://schemas.microsoft.com/office/drawing/2014/main" id="{38082519-F974-7046-EA40-6F84B5EFBC78}"/>
              </a:ext>
            </a:extLst>
          </p:cNvPr>
          <p:cNvSpPr>
            <a:spLocks noGrp="1"/>
          </p:cNvSpPr>
          <p:nvPr>
            <p:ph type="body" idx="59" hasCustomPrompt="1"/>
          </p:nvPr>
        </p:nvSpPr>
        <p:spPr>
          <a:xfrm>
            <a:off x="532507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5" name="First Metric Label">
            <a:extLst>
              <a:ext uri="{FF2B5EF4-FFF2-40B4-BE49-F238E27FC236}">
                <a16:creationId xmlns:a16="http://schemas.microsoft.com/office/drawing/2014/main" id="{B29339C6-170D-1CE3-7E5F-DC150CB362BA}"/>
              </a:ext>
            </a:extLst>
          </p:cNvPr>
          <p:cNvSpPr>
            <a:spLocks noGrp="1"/>
          </p:cNvSpPr>
          <p:nvPr>
            <p:ph type="body" idx="60" hasCustomPrompt="1"/>
          </p:nvPr>
        </p:nvSpPr>
        <p:spPr>
          <a:xfrm>
            <a:off x="532507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6" name="First Metric Label">
            <a:extLst>
              <a:ext uri="{FF2B5EF4-FFF2-40B4-BE49-F238E27FC236}">
                <a16:creationId xmlns:a16="http://schemas.microsoft.com/office/drawing/2014/main" id="{A3A0B7D4-6571-36E3-DC51-4C9213A0463C}"/>
              </a:ext>
            </a:extLst>
          </p:cNvPr>
          <p:cNvSpPr>
            <a:spLocks noGrp="1"/>
          </p:cNvSpPr>
          <p:nvPr>
            <p:ph type="body" idx="61" hasCustomPrompt="1"/>
          </p:nvPr>
        </p:nvSpPr>
        <p:spPr>
          <a:xfrm>
            <a:off x="532507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7" name="First Metric Label">
            <a:extLst>
              <a:ext uri="{FF2B5EF4-FFF2-40B4-BE49-F238E27FC236}">
                <a16:creationId xmlns:a16="http://schemas.microsoft.com/office/drawing/2014/main" id="{77063207-4FA7-F6B5-5052-4D60D3876802}"/>
              </a:ext>
            </a:extLst>
          </p:cNvPr>
          <p:cNvSpPr>
            <a:spLocks noGrp="1"/>
          </p:cNvSpPr>
          <p:nvPr>
            <p:ph type="body" idx="62" hasCustomPrompt="1"/>
          </p:nvPr>
        </p:nvSpPr>
        <p:spPr>
          <a:xfrm>
            <a:off x="626995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8" name="First Metric Label">
            <a:extLst>
              <a:ext uri="{FF2B5EF4-FFF2-40B4-BE49-F238E27FC236}">
                <a16:creationId xmlns:a16="http://schemas.microsoft.com/office/drawing/2014/main" id="{62C85D4E-4056-92A9-9B86-B36520A44EAD}"/>
              </a:ext>
            </a:extLst>
          </p:cNvPr>
          <p:cNvSpPr>
            <a:spLocks noGrp="1"/>
          </p:cNvSpPr>
          <p:nvPr>
            <p:ph type="body" idx="63" hasCustomPrompt="1"/>
          </p:nvPr>
        </p:nvSpPr>
        <p:spPr>
          <a:xfrm>
            <a:off x="626995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F357ABBB-B9B7-4071-4FD1-079D8B484B71}"/>
              </a:ext>
            </a:extLst>
          </p:cNvPr>
          <p:cNvSpPr>
            <a:spLocks noGrp="1"/>
          </p:cNvSpPr>
          <p:nvPr>
            <p:ph type="body" idx="64" hasCustomPrompt="1"/>
          </p:nvPr>
        </p:nvSpPr>
        <p:spPr>
          <a:xfrm>
            <a:off x="626995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0" name="First Metric Label">
            <a:extLst>
              <a:ext uri="{FF2B5EF4-FFF2-40B4-BE49-F238E27FC236}">
                <a16:creationId xmlns:a16="http://schemas.microsoft.com/office/drawing/2014/main" id="{E937EB95-2009-D982-F25C-A19B3C160C90}"/>
              </a:ext>
            </a:extLst>
          </p:cNvPr>
          <p:cNvSpPr>
            <a:spLocks noGrp="1"/>
          </p:cNvSpPr>
          <p:nvPr>
            <p:ph type="body" idx="65" hasCustomPrompt="1"/>
          </p:nvPr>
        </p:nvSpPr>
        <p:spPr>
          <a:xfrm>
            <a:off x="7449478" y="138755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1" name="First Metric Label">
            <a:extLst>
              <a:ext uri="{FF2B5EF4-FFF2-40B4-BE49-F238E27FC236}">
                <a16:creationId xmlns:a16="http://schemas.microsoft.com/office/drawing/2014/main" id="{8B7A4E37-BF89-1F20-0CDA-F899899080A7}"/>
              </a:ext>
            </a:extLst>
          </p:cNvPr>
          <p:cNvSpPr>
            <a:spLocks noGrp="1"/>
          </p:cNvSpPr>
          <p:nvPr>
            <p:ph type="body" idx="66" hasCustomPrompt="1"/>
          </p:nvPr>
        </p:nvSpPr>
        <p:spPr>
          <a:xfrm>
            <a:off x="7449478" y="1715134"/>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2" name="First Metric Label">
            <a:extLst>
              <a:ext uri="{FF2B5EF4-FFF2-40B4-BE49-F238E27FC236}">
                <a16:creationId xmlns:a16="http://schemas.microsoft.com/office/drawing/2014/main" id="{DC1D8408-5709-4385-0B0C-2B0AC7E6E8FE}"/>
              </a:ext>
            </a:extLst>
          </p:cNvPr>
          <p:cNvSpPr>
            <a:spLocks noGrp="1"/>
          </p:cNvSpPr>
          <p:nvPr>
            <p:ph type="body" idx="67" hasCustomPrompt="1"/>
          </p:nvPr>
        </p:nvSpPr>
        <p:spPr>
          <a:xfrm>
            <a:off x="7449478" y="2064036"/>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3" name="First Metric Label">
            <a:extLst>
              <a:ext uri="{FF2B5EF4-FFF2-40B4-BE49-F238E27FC236}">
                <a16:creationId xmlns:a16="http://schemas.microsoft.com/office/drawing/2014/main" id="{EFBC687A-D516-6178-6625-48F567C07665}"/>
              </a:ext>
            </a:extLst>
          </p:cNvPr>
          <p:cNvSpPr>
            <a:spLocks noGrp="1"/>
          </p:cNvSpPr>
          <p:nvPr>
            <p:ph type="body" idx="68" hasCustomPrompt="1"/>
          </p:nvPr>
        </p:nvSpPr>
        <p:spPr>
          <a:xfrm>
            <a:off x="1164190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4" name="First Metric Label">
            <a:extLst>
              <a:ext uri="{FF2B5EF4-FFF2-40B4-BE49-F238E27FC236}">
                <a16:creationId xmlns:a16="http://schemas.microsoft.com/office/drawing/2014/main" id="{9F71F9A5-F7CE-1BEC-1C22-14CFB0FFB02A}"/>
              </a:ext>
            </a:extLst>
          </p:cNvPr>
          <p:cNvSpPr>
            <a:spLocks noGrp="1"/>
          </p:cNvSpPr>
          <p:nvPr>
            <p:ph type="body" idx="69" hasCustomPrompt="1"/>
          </p:nvPr>
        </p:nvSpPr>
        <p:spPr>
          <a:xfrm>
            <a:off x="1164190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5" name="First Metric Label">
            <a:extLst>
              <a:ext uri="{FF2B5EF4-FFF2-40B4-BE49-F238E27FC236}">
                <a16:creationId xmlns:a16="http://schemas.microsoft.com/office/drawing/2014/main" id="{3E283530-3438-878C-0DF5-8C43C83EAE1E}"/>
              </a:ext>
            </a:extLst>
          </p:cNvPr>
          <p:cNvSpPr>
            <a:spLocks noGrp="1"/>
          </p:cNvSpPr>
          <p:nvPr>
            <p:ph type="body" idx="70" hasCustomPrompt="1"/>
          </p:nvPr>
        </p:nvSpPr>
        <p:spPr>
          <a:xfrm>
            <a:off x="1164190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6" name="First Metric Label">
            <a:extLst>
              <a:ext uri="{FF2B5EF4-FFF2-40B4-BE49-F238E27FC236}">
                <a16:creationId xmlns:a16="http://schemas.microsoft.com/office/drawing/2014/main" id="{9067FA1E-50CB-F503-8873-330984BFED41}"/>
              </a:ext>
            </a:extLst>
          </p:cNvPr>
          <p:cNvSpPr>
            <a:spLocks noGrp="1"/>
          </p:cNvSpPr>
          <p:nvPr>
            <p:ph type="body" idx="71" hasCustomPrompt="1"/>
          </p:nvPr>
        </p:nvSpPr>
        <p:spPr>
          <a:xfrm>
            <a:off x="12599784"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B5EBB0E7-D45C-3596-C176-3876E1C18C53}"/>
              </a:ext>
            </a:extLst>
          </p:cNvPr>
          <p:cNvSpPr>
            <a:spLocks noGrp="1"/>
          </p:cNvSpPr>
          <p:nvPr>
            <p:ph type="body" idx="72" hasCustomPrompt="1"/>
          </p:nvPr>
        </p:nvSpPr>
        <p:spPr>
          <a:xfrm>
            <a:off x="12599784"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8" name="First Metric Label">
            <a:extLst>
              <a:ext uri="{FF2B5EF4-FFF2-40B4-BE49-F238E27FC236}">
                <a16:creationId xmlns:a16="http://schemas.microsoft.com/office/drawing/2014/main" id="{1992AC0D-0B00-F0D7-2EB0-43A03F57CBC0}"/>
              </a:ext>
            </a:extLst>
          </p:cNvPr>
          <p:cNvSpPr>
            <a:spLocks noGrp="1"/>
          </p:cNvSpPr>
          <p:nvPr>
            <p:ph type="body" idx="73" hasCustomPrompt="1"/>
          </p:nvPr>
        </p:nvSpPr>
        <p:spPr>
          <a:xfrm>
            <a:off x="12599784"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22B0875A-DFEB-E095-BE76-DCAC4E980BEF}"/>
              </a:ext>
            </a:extLst>
          </p:cNvPr>
          <p:cNvSpPr>
            <a:spLocks noGrp="1"/>
          </p:cNvSpPr>
          <p:nvPr>
            <p:ph type="body" idx="74" hasCustomPrompt="1"/>
          </p:nvPr>
        </p:nvSpPr>
        <p:spPr>
          <a:xfrm>
            <a:off x="1355071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First Metric Label">
            <a:extLst>
              <a:ext uri="{FF2B5EF4-FFF2-40B4-BE49-F238E27FC236}">
                <a16:creationId xmlns:a16="http://schemas.microsoft.com/office/drawing/2014/main" id="{4B800BBD-08EC-66B4-7752-BDB526FA9E1C}"/>
              </a:ext>
            </a:extLst>
          </p:cNvPr>
          <p:cNvSpPr>
            <a:spLocks noGrp="1"/>
          </p:cNvSpPr>
          <p:nvPr>
            <p:ph type="body" idx="75" hasCustomPrompt="1"/>
          </p:nvPr>
        </p:nvSpPr>
        <p:spPr>
          <a:xfrm>
            <a:off x="1355071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669DA40C-C9DF-295E-F3E3-16062B14F48C}"/>
              </a:ext>
            </a:extLst>
          </p:cNvPr>
          <p:cNvSpPr>
            <a:spLocks noGrp="1"/>
          </p:cNvSpPr>
          <p:nvPr>
            <p:ph type="body" idx="76" hasCustomPrompt="1"/>
          </p:nvPr>
        </p:nvSpPr>
        <p:spPr>
          <a:xfrm>
            <a:off x="1355071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77" name="Title">
            <a:extLst>
              <a:ext uri="{FF2B5EF4-FFF2-40B4-BE49-F238E27FC236}">
                <a16:creationId xmlns:a16="http://schemas.microsoft.com/office/drawing/2014/main" id="{D0331C4A-177A-5635-1642-96D74C34AD69}"/>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78" name="Text Placeholder 11">
            <a:extLst>
              <a:ext uri="{FF2B5EF4-FFF2-40B4-BE49-F238E27FC236}">
                <a16:creationId xmlns:a16="http://schemas.microsoft.com/office/drawing/2014/main" id="{06B53A0F-5304-F1F7-4FA4-E6EB2D032BAA}"/>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79" name="Text Placeholder 11">
            <a:extLst>
              <a:ext uri="{FF2B5EF4-FFF2-40B4-BE49-F238E27FC236}">
                <a16:creationId xmlns:a16="http://schemas.microsoft.com/office/drawing/2014/main" id="{525F8BAB-95E1-B9DF-836C-B87BC2E78893}"/>
              </a:ext>
              <a:ext uri="{C183D7F6-B498-43B3-948B-1728B52AA6E4}">
                <adec:decorative xmlns:adec="http://schemas.microsoft.com/office/drawing/2017/decorative" val="1"/>
              </a:ext>
            </a:extLst>
          </p:cNvPr>
          <p:cNvSpPr>
            <a:spLocks noGrp="1"/>
          </p:cNvSpPr>
          <p:nvPr>
            <p:ph type="body" sz="quarter" idx="78" hasCustomPrompt="1"/>
          </p:nvPr>
        </p:nvSpPr>
        <p:spPr>
          <a:xfrm>
            <a:off x="43459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0" name="Text Placeholder 11">
            <a:extLst>
              <a:ext uri="{FF2B5EF4-FFF2-40B4-BE49-F238E27FC236}">
                <a16:creationId xmlns:a16="http://schemas.microsoft.com/office/drawing/2014/main" id="{DA79D726-F45D-BC33-1B55-3CC9ACB65248}"/>
              </a:ext>
              <a:ext uri="{C183D7F6-B498-43B3-948B-1728B52AA6E4}">
                <adec:decorative xmlns:adec="http://schemas.microsoft.com/office/drawing/2017/decorative" val="1"/>
              </a:ext>
            </a:extLst>
          </p:cNvPr>
          <p:cNvSpPr>
            <a:spLocks noGrp="1"/>
          </p:cNvSpPr>
          <p:nvPr>
            <p:ph type="body" sz="quarter" idx="79" hasCustomPrompt="1"/>
          </p:nvPr>
        </p:nvSpPr>
        <p:spPr>
          <a:xfrm>
            <a:off x="529078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2" name="Text Placeholder 11">
            <a:extLst>
              <a:ext uri="{FF2B5EF4-FFF2-40B4-BE49-F238E27FC236}">
                <a16:creationId xmlns:a16="http://schemas.microsoft.com/office/drawing/2014/main" id="{D7EA7A13-940A-C96D-AA75-6A3162BFDCEA}"/>
              </a:ext>
              <a:ext uri="{C183D7F6-B498-43B3-948B-1728B52AA6E4}">
                <adec:decorative xmlns:adec="http://schemas.microsoft.com/office/drawing/2017/decorative" val="1"/>
              </a:ext>
            </a:extLst>
          </p:cNvPr>
          <p:cNvSpPr>
            <a:spLocks noGrp="1"/>
          </p:cNvSpPr>
          <p:nvPr>
            <p:ph type="body" sz="quarter" idx="81" hasCustomPrompt="1"/>
          </p:nvPr>
        </p:nvSpPr>
        <p:spPr>
          <a:xfrm>
            <a:off x="116230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3" name="Text Placeholder 11">
            <a:extLst>
              <a:ext uri="{FF2B5EF4-FFF2-40B4-BE49-F238E27FC236}">
                <a16:creationId xmlns:a16="http://schemas.microsoft.com/office/drawing/2014/main" id="{7849A325-70AD-7382-25A6-E0CB71D22D77}"/>
              </a:ext>
              <a:ext uri="{C183D7F6-B498-43B3-948B-1728B52AA6E4}">
                <adec:decorative xmlns:adec="http://schemas.microsoft.com/office/drawing/2017/decorative" val="1"/>
              </a:ext>
            </a:extLst>
          </p:cNvPr>
          <p:cNvSpPr>
            <a:spLocks noGrp="1"/>
          </p:cNvSpPr>
          <p:nvPr>
            <p:ph type="body" sz="quarter" idx="82" hasCustomPrompt="1"/>
          </p:nvPr>
        </p:nvSpPr>
        <p:spPr>
          <a:xfrm>
            <a:off x="125755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23" name="Rectangle 22">
            <a:extLst>
              <a:ext uri="{FF2B5EF4-FFF2-40B4-BE49-F238E27FC236}">
                <a16:creationId xmlns:a16="http://schemas.microsoft.com/office/drawing/2014/main" id="{0B7ABB9D-A798-962F-DD82-E663E2215806}"/>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89" name="Title">
            <a:extLst>
              <a:ext uri="{FF2B5EF4-FFF2-40B4-BE49-F238E27FC236}">
                <a16:creationId xmlns:a16="http://schemas.microsoft.com/office/drawing/2014/main" id="{DFD12FD7-179F-F2E8-A831-A6230023175A}"/>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91" name="Title">
            <a:extLst>
              <a:ext uri="{FF2B5EF4-FFF2-40B4-BE49-F238E27FC236}">
                <a16:creationId xmlns:a16="http://schemas.microsoft.com/office/drawing/2014/main" id="{368AD722-E8F2-3D10-E94C-583331E08042}"/>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92" name="Title">
            <a:extLst>
              <a:ext uri="{FF2B5EF4-FFF2-40B4-BE49-F238E27FC236}">
                <a16:creationId xmlns:a16="http://schemas.microsoft.com/office/drawing/2014/main" id="{8DA1DB15-C5EF-963E-A8F4-BADA12D0553B}"/>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93" name="Title">
            <a:extLst>
              <a:ext uri="{FF2B5EF4-FFF2-40B4-BE49-F238E27FC236}">
                <a16:creationId xmlns:a16="http://schemas.microsoft.com/office/drawing/2014/main" id="{4AA344B5-DDBA-F51A-E5A8-E5F38754DB51}"/>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13" name="Text Placeholder 12">
            <a:extLst>
              <a:ext uri="{FF2B5EF4-FFF2-40B4-BE49-F238E27FC236}">
                <a16:creationId xmlns:a16="http://schemas.microsoft.com/office/drawing/2014/main" id="{3E26DD60-F808-E603-D953-E97FC6832EB8}"/>
              </a:ext>
            </a:extLst>
          </p:cNvPr>
          <p:cNvSpPr>
            <a:spLocks noGrp="1"/>
          </p:cNvSpPr>
          <p:nvPr>
            <p:ph type="body" sz="quarter" idx="83"/>
          </p:nvPr>
        </p:nvSpPr>
        <p:spPr>
          <a:xfrm>
            <a:off x="475879" y="2770606"/>
            <a:ext cx="6709410" cy="4636034"/>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2">
            <a:extLst>
              <a:ext uri="{FF2B5EF4-FFF2-40B4-BE49-F238E27FC236}">
                <a16:creationId xmlns:a16="http://schemas.microsoft.com/office/drawing/2014/main" id="{4F712EBB-C1D9-D418-2FC4-8BF00501C242}"/>
              </a:ext>
            </a:extLst>
          </p:cNvPr>
          <p:cNvSpPr>
            <a:spLocks noGrp="1"/>
          </p:cNvSpPr>
          <p:nvPr>
            <p:ph type="body" sz="quarter" idx="84"/>
          </p:nvPr>
        </p:nvSpPr>
        <p:spPr>
          <a:xfrm>
            <a:off x="7408817" y="2770606"/>
            <a:ext cx="6709410" cy="4636034"/>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Graphic 18" descr="Bullseye with solid fill">
            <a:extLst>
              <a:ext uri="{FF2B5EF4-FFF2-40B4-BE49-F238E27FC236}">
                <a16:creationId xmlns:a16="http://schemas.microsoft.com/office/drawing/2014/main" id="{4C56268D-6A38-1FC0-43E4-7BFBA472F8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20" name="Graphic 19" descr="Briefcase with solid fill">
            <a:extLst>
              <a:ext uri="{FF2B5EF4-FFF2-40B4-BE49-F238E27FC236}">
                <a16:creationId xmlns:a16="http://schemas.microsoft.com/office/drawing/2014/main" id="{C411C93B-FC94-781B-13EC-CC660AAE26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pic>
        <p:nvPicPr>
          <p:cNvPr id="21" name="Graphic 20" descr="Telescope with solid fill">
            <a:extLst>
              <a:ext uri="{FF2B5EF4-FFF2-40B4-BE49-F238E27FC236}">
                <a16:creationId xmlns:a16="http://schemas.microsoft.com/office/drawing/2014/main" id="{5F1AA7A9-22AE-33EE-6277-D9A397D6BF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22" name="Graphic 21" descr="Bar chart with solid fill">
            <a:extLst>
              <a:ext uri="{FF2B5EF4-FFF2-40B4-BE49-F238E27FC236}">
                <a16:creationId xmlns:a16="http://schemas.microsoft.com/office/drawing/2014/main" id="{0638CBFA-7918-5993-152F-9C403752CA6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24" name="Title">
            <a:extLst>
              <a:ext uri="{FF2B5EF4-FFF2-40B4-BE49-F238E27FC236}">
                <a16:creationId xmlns:a16="http://schemas.microsoft.com/office/drawing/2014/main" id="{15020860-6D58-9F2F-6D5E-FB5B70A3DB3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52" name="Rectangle 51">
            <a:extLst>
              <a:ext uri="{FF2B5EF4-FFF2-40B4-BE49-F238E27FC236}">
                <a16:creationId xmlns:a16="http://schemas.microsoft.com/office/drawing/2014/main" id="{81F26791-D673-757D-3A65-8E2B8DF14210}"/>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53" name="Title">
            <a:extLst>
              <a:ext uri="{FF2B5EF4-FFF2-40B4-BE49-F238E27FC236}">
                <a16:creationId xmlns:a16="http://schemas.microsoft.com/office/drawing/2014/main" id="{28B094F5-671D-5E72-D7D7-16454FDDF8E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55" name="Title">
            <a:extLst>
              <a:ext uri="{FF2B5EF4-FFF2-40B4-BE49-F238E27FC236}">
                <a16:creationId xmlns:a16="http://schemas.microsoft.com/office/drawing/2014/main" id="{4E85A090-DBD0-92C6-AB21-1CB814565F3D}"/>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56" name="Title">
            <a:extLst>
              <a:ext uri="{FF2B5EF4-FFF2-40B4-BE49-F238E27FC236}">
                <a16:creationId xmlns:a16="http://schemas.microsoft.com/office/drawing/2014/main" id="{A3DB4EDC-DCEE-10A0-2EA4-D832D2CE0EBE}"/>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57" name="Title">
            <a:extLst>
              <a:ext uri="{FF2B5EF4-FFF2-40B4-BE49-F238E27FC236}">
                <a16:creationId xmlns:a16="http://schemas.microsoft.com/office/drawing/2014/main" id="{A346110D-2CCF-58A3-07DC-E5851C465487}"/>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Tree>
    <p:extLst>
      <p:ext uri="{BB962C8B-B14F-4D97-AF65-F5344CB8AC3E}">
        <p14:creationId xmlns:p14="http://schemas.microsoft.com/office/powerpoint/2010/main" val="3952478841"/>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p:cSld name="MSR - 4 Lead/La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92811B-EC95-D2E4-EC35-8CC83032CD37}"/>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684F3C17-572B-6D11-DD92-91C402EDCC03}"/>
              </a:ext>
              <a:ext uri="{C183D7F6-B498-43B3-948B-1728B52AA6E4}">
                <adec:decorative xmlns:adec="http://schemas.microsoft.com/office/drawing/2017/decorative" val="1"/>
              </a:ext>
            </a:extLst>
          </p:cNvPr>
          <p:cNvSpPr/>
          <p:nvPr/>
        </p:nvSpPr>
        <p:spPr>
          <a:xfrm>
            <a:off x="124549" y="2757091"/>
            <a:ext cx="14372909" cy="475592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5856DA66-52A0-5BE7-3228-73686B4EADC6}"/>
              </a:ext>
              <a:ext uri="{C183D7F6-B498-43B3-948B-1728B52AA6E4}">
                <adec:decorative xmlns:adec="http://schemas.microsoft.com/office/drawing/2017/decorative" val="1"/>
              </a:ext>
            </a:extLst>
          </p:cNvPr>
          <p:cNvSpPr/>
          <p:nvPr/>
        </p:nvSpPr>
        <p:spPr>
          <a:xfrm>
            <a:off x="252348" y="2891863"/>
            <a:ext cx="14124612" cy="4589926"/>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aphicFrame>
        <p:nvGraphicFramePr>
          <p:cNvPr id="9" name="Table 8">
            <a:extLst>
              <a:ext uri="{FF2B5EF4-FFF2-40B4-BE49-F238E27FC236}">
                <a16:creationId xmlns:a16="http://schemas.microsoft.com/office/drawing/2014/main" id="{BF4094AE-115B-5BFA-2933-3B2DFE6950CA}"/>
              </a:ext>
            </a:extLst>
          </p:cNvPr>
          <p:cNvGraphicFramePr>
            <a:graphicFrameLocks noGrp="1"/>
          </p:cNvGraphicFramePr>
          <p:nvPr>
            <p:extLst>
              <p:ext uri="{D42A27DB-BD31-4B8C-83A1-F6EECF244321}">
                <p14:modId xmlns:p14="http://schemas.microsoft.com/office/powerpoint/2010/main" val="925649876"/>
              </p:ext>
            </p:extLst>
          </p:nvPr>
        </p:nvGraphicFramePr>
        <p:xfrm>
          <a:off x="128747" y="944282"/>
          <a:ext cx="7076922" cy="1700036"/>
        </p:xfrm>
        <a:graphic>
          <a:graphicData uri="http://schemas.openxmlformats.org/drawingml/2006/table">
            <a:tbl>
              <a:tblPr firstRow="1" bandRow="1">
                <a:tableStyleId>{0E3FDE45-AF77-4B5C-9715-49D594BDF05E}</a:tableStyleId>
              </a:tblPr>
              <a:tblGrid>
                <a:gridCol w="4221449">
                  <a:extLst>
                    <a:ext uri="{9D8B030D-6E8A-4147-A177-3AD203B41FA5}">
                      <a16:colId xmlns:a16="http://schemas.microsoft.com/office/drawing/2014/main" val="3890729120"/>
                    </a:ext>
                  </a:extLst>
                </a:gridCol>
                <a:gridCol w="951824">
                  <a:extLst>
                    <a:ext uri="{9D8B030D-6E8A-4147-A177-3AD203B41FA5}">
                      <a16:colId xmlns:a16="http://schemas.microsoft.com/office/drawing/2014/main" val="842832717"/>
                    </a:ext>
                  </a:extLst>
                </a:gridCol>
                <a:gridCol w="951824">
                  <a:extLst>
                    <a:ext uri="{9D8B030D-6E8A-4147-A177-3AD203B41FA5}">
                      <a16:colId xmlns:a16="http://schemas.microsoft.com/office/drawing/2014/main" val="780213193"/>
                    </a:ext>
                  </a:extLst>
                </a:gridCol>
                <a:gridCol w="951824">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Lead Measure </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a:t>
                      </a:r>
                      <a:br>
                        <a:rPr lang="en-US" sz="1000" b="0">
                          <a:solidFill>
                            <a:schemeClr val="tx1"/>
                          </a:solidFill>
                          <a:latin typeface="+mj-lt"/>
                        </a:rPr>
                      </a:b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extLst>
                  <a:ext uri="{0D108BD9-81ED-4DB2-BD59-A6C34878D82A}">
                    <a16:rowId xmlns:a16="http://schemas.microsoft.com/office/drawing/2014/main" val="952627303"/>
                  </a:ext>
                </a:extLst>
              </a:tr>
            </a:tbl>
          </a:graphicData>
        </a:graphic>
      </p:graphicFrame>
      <p:graphicFrame>
        <p:nvGraphicFramePr>
          <p:cNvPr id="10" name="Table 9">
            <a:extLst>
              <a:ext uri="{FF2B5EF4-FFF2-40B4-BE49-F238E27FC236}">
                <a16:creationId xmlns:a16="http://schemas.microsoft.com/office/drawing/2014/main" id="{DADF6DE3-B4DF-C731-2592-DB3D18D4D35A}"/>
              </a:ext>
            </a:extLst>
          </p:cNvPr>
          <p:cNvGraphicFramePr>
            <a:graphicFrameLocks noGrp="1"/>
          </p:cNvGraphicFramePr>
          <p:nvPr>
            <p:extLst>
              <p:ext uri="{D42A27DB-BD31-4B8C-83A1-F6EECF244321}">
                <p14:modId xmlns:p14="http://schemas.microsoft.com/office/powerpoint/2010/main" val="2430120209"/>
              </p:ext>
            </p:extLst>
          </p:nvPr>
        </p:nvGraphicFramePr>
        <p:xfrm>
          <a:off x="7370817" y="944282"/>
          <a:ext cx="7130838" cy="1700036"/>
        </p:xfrm>
        <a:graphic>
          <a:graphicData uri="http://schemas.openxmlformats.org/drawingml/2006/table">
            <a:tbl>
              <a:tblPr firstRow="1" bandRow="1">
                <a:tableStyleId>{0E3FDE45-AF77-4B5C-9715-49D594BDF05E}</a:tableStyleId>
              </a:tblPr>
              <a:tblGrid>
                <a:gridCol w="4253610">
                  <a:extLst>
                    <a:ext uri="{9D8B030D-6E8A-4147-A177-3AD203B41FA5}">
                      <a16:colId xmlns:a16="http://schemas.microsoft.com/office/drawing/2014/main" val="3890729120"/>
                    </a:ext>
                  </a:extLst>
                </a:gridCol>
                <a:gridCol w="959076">
                  <a:extLst>
                    <a:ext uri="{9D8B030D-6E8A-4147-A177-3AD203B41FA5}">
                      <a16:colId xmlns:a16="http://schemas.microsoft.com/office/drawing/2014/main" val="842832717"/>
                    </a:ext>
                  </a:extLst>
                </a:gridCol>
                <a:gridCol w="959076">
                  <a:extLst>
                    <a:ext uri="{9D8B030D-6E8A-4147-A177-3AD203B41FA5}">
                      <a16:colId xmlns:a16="http://schemas.microsoft.com/office/drawing/2014/main" val="780213193"/>
                    </a:ext>
                  </a:extLst>
                </a:gridCol>
                <a:gridCol w="959076">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Lag Measure</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extLst>
                  <a:ext uri="{0D108BD9-81ED-4DB2-BD59-A6C34878D82A}">
                    <a16:rowId xmlns:a16="http://schemas.microsoft.com/office/drawing/2014/main" val="3097929196"/>
                  </a:ext>
                </a:extLst>
              </a:tr>
            </a:tbl>
          </a:graphicData>
        </a:graphic>
      </p:graphicFrame>
      <p:sp>
        <p:nvSpPr>
          <p:cNvPr id="11" name="Rectangle 10">
            <a:extLst>
              <a:ext uri="{FF2B5EF4-FFF2-40B4-BE49-F238E27FC236}">
                <a16:creationId xmlns:a16="http://schemas.microsoft.com/office/drawing/2014/main" id="{CA81FB6A-8027-F664-D054-3C4659ACB094}"/>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12" name="Rectangle 11">
            <a:extLst>
              <a:ext uri="{FF2B5EF4-FFF2-40B4-BE49-F238E27FC236}">
                <a16:creationId xmlns:a16="http://schemas.microsoft.com/office/drawing/2014/main" id="{2BF13D4A-63E6-EC8A-C16B-DB2AE7E2D7D2}"/>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13" name="Rectangle 12">
            <a:extLst>
              <a:ext uri="{FF2B5EF4-FFF2-40B4-BE49-F238E27FC236}">
                <a16:creationId xmlns:a16="http://schemas.microsoft.com/office/drawing/2014/main" id="{F27ABB65-9782-FFCE-AEC6-CAD30BF71BC4}"/>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28" name="Text Placeholder 12">
            <a:extLst>
              <a:ext uri="{FF2B5EF4-FFF2-40B4-BE49-F238E27FC236}">
                <a16:creationId xmlns:a16="http://schemas.microsoft.com/office/drawing/2014/main" id="{06A3FB0C-3994-00F2-0F24-F8F45D4F07BF}"/>
              </a:ext>
            </a:extLst>
          </p:cNvPr>
          <p:cNvSpPr>
            <a:spLocks noGrp="1"/>
          </p:cNvSpPr>
          <p:nvPr>
            <p:ph type="body" sz="quarter" idx="91"/>
          </p:nvPr>
        </p:nvSpPr>
        <p:spPr>
          <a:xfrm>
            <a:off x="475879"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2">
            <a:extLst>
              <a:ext uri="{FF2B5EF4-FFF2-40B4-BE49-F238E27FC236}">
                <a16:creationId xmlns:a16="http://schemas.microsoft.com/office/drawing/2014/main" id="{4624EAE0-B02C-1F7A-1A5D-714B358B5598}"/>
              </a:ext>
            </a:extLst>
          </p:cNvPr>
          <p:cNvSpPr>
            <a:spLocks noGrp="1"/>
          </p:cNvSpPr>
          <p:nvPr>
            <p:ph type="body" sz="quarter" idx="92"/>
          </p:nvPr>
        </p:nvSpPr>
        <p:spPr>
          <a:xfrm>
            <a:off x="7408817"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E7FAC24D-72F5-E783-A482-96C1E7B01A6D}"/>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25" name="Title">
            <a:extLst>
              <a:ext uri="{FF2B5EF4-FFF2-40B4-BE49-F238E27FC236}">
                <a16:creationId xmlns:a16="http://schemas.microsoft.com/office/drawing/2014/main" id="{F88D9084-095F-557E-450C-22BFB917D615}"/>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30" name="Title">
            <a:extLst>
              <a:ext uri="{FF2B5EF4-FFF2-40B4-BE49-F238E27FC236}">
                <a16:creationId xmlns:a16="http://schemas.microsoft.com/office/drawing/2014/main" id="{4C0D8970-88C7-A592-DFBD-35B95EBA21E7}"/>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31" name="Title">
            <a:extLst>
              <a:ext uri="{FF2B5EF4-FFF2-40B4-BE49-F238E27FC236}">
                <a16:creationId xmlns:a16="http://schemas.microsoft.com/office/drawing/2014/main" id="{08B07B69-A7B1-A2E2-F9E1-669F262CD72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32" name="Title">
            <a:extLst>
              <a:ext uri="{FF2B5EF4-FFF2-40B4-BE49-F238E27FC236}">
                <a16:creationId xmlns:a16="http://schemas.microsoft.com/office/drawing/2014/main" id="{1FE81B78-88FA-D15D-F2A8-98770F999E2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37" name="Title">
            <a:extLst>
              <a:ext uri="{FF2B5EF4-FFF2-40B4-BE49-F238E27FC236}">
                <a16:creationId xmlns:a16="http://schemas.microsoft.com/office/drawing/2014/main" id="{73F2B4C6-A0A8-873D-8C76-197F6CE3BF0B}"/>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38" name="Graphic 37" descr="Bullseye with solid fill">
            <a:extLst>
              <a:ext uri="{FF2B5EF4-FFF2-40B4-BE49-F238E27FC236}">
                <a16:creationId xmlns:a16="http://schemas.microsoft.com/office/drawing/2014/main" id="{742AB489-404E-45CF-CB27-014D5AF7C4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39" name="Text Placeholder 11">
            <a:extLst>
              <a:ext uri="{FF2B5EF4-FFF2-40B4-BE49-F238E27FC236}">
                <a16:creationId xmlns:a16="http://schemas.microsoft.com/office/drawing/2014/main" id="{017CF36D-E747-B1C4-2FA2-4BACC6C412DA}"/>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40" name="Graphic 39" descr="Briefcase with solid fill">
            <a:extLst>
              <a:ext uri="{FF2B5EF4-FFF2-40B4-BE49-F238E27FC236}">
                <a16:creationId xmlns:a16="http://schemas.microsoft.com/office/drawing/2014/main" id="{BC614A84-D23A-C5EC-5CF3-F669CDA53C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41" name="Text Placeholder 11">
            <a:extLst>
              <a:ext uri="{FF2B5EF4-FFF2-40B4-BE49-F238E27FC236}">
                <a16:creationId xmlns:a16="http://schemas.microsoft.com/office/drawing/2014/main" id="{6CFB2165-0A30-374B-4237-25A63092E543}"/>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42" name="First Metric Label">
            <a:extLst>
              <a:ext uri="{FF2B5EF4-FFF2-40B4-BE49-F238E27FC236}">
                <a16:creationId xmlns:a16="http://schemas.microsoft.com/office/drawing/2014/main" id="{A6E12546-A10B-9FE2-761D-69E11D35B3AE}"/>
              </a:ext>
            </a:extLst>
          </p:cNvPr>
          <p:cNvSpPr>
            <a:spLocks noGrp="1"/>
          </p:cNvSpPr>
          <p:nvPr>
            <p:ph type="body" idx="17" hasCustomPrompt="1"/>
          </p:nvPr>
        </p:nvSpPr>
        <p:spPr>
          <a:xfrm>
            <a:off x="191951" y="138755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pic>
        <p:nvPicPr>
          <p:cNvPr id="43" name="Graphic 42" descr="Telescope with solid fill">
            <a:extLst>
              <a:ext uri="{FF2B5EF4-FFF2-40B4-BE49-F238E27FC236}">
                <a16:creationId xmlns:a16="http://schemas.microsoft.com/office/drawing/2014/main" id="{0ACC85C3-D582-71FF-B98B-632B67D7AF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44" name="Graphic 43" descr="Bar chart with solid fill">
            <a:extLst>
              <a:ext uri="{FF2B5EF4-FFF2-40B4-BE49-F238E27FC236}">
                <a16:creationId xmlns:a16="http://schemas.microsoft.com/office/drawing/2014/main" id="{501BB8A5-330F-637C-0D1A-88916F2D4B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45" name="First Metric Label">
            <a:extLst>
              <a:ext uri="{FF2B5EF4-FFF2-40B4-BE49-F238E27FC236}">
                <a16:creationId xmlns:a16="http://schemas.microsoft.com/office/drawing/2014/main" id="{A3D8357E-0B61-5E86-8A59-B0511BD7E7C3}"/>
              </a:ext>
            </a:extLst>
          </p:cNvPr>
          <p:cNvSpPr>
            <a:spLocks noGrp="1"/>
          </p:cNvSpPr>
          <p:nvPr>
            <p:ph type="body" idx="54" hasCustomPrompt="1"/>
          </p:nvPr>
        </p:nvSpPr>
        <p:spPr>
          <a:xfrm>
            <a:off x="191951" y="1715134"/>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First Metric Label">
            <a:extLst>
              <a:ext uri="{FF2B5EF4-FFF2-40B4-BE49-F238E27FC236}">
                <a16:creationId xmlns:a16="http://schemas.microsoft.com/office/drawing/2014/main" id="{C28B135F-C563-CBF1-B2F8-037206ED9D1E}"/>
              </a:ext>
            </a:extLst>
          </p:cNvPr>
          <p:cNvSpPr>
            <a:spLocks noGrp="1"/>
          </p:cNvSpPr>
          <p:nvPr>
            <p:ph type="body" idx="55" hasCustomPrompt="1"/>
          </p:nvPr>
        </p:nvSpPr>
        <p:spPr>
          <a:xfrm>
            <a:off x="191951" y="2064036"/>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7" name="First Metric Label">
            <a:extLst>
              <a:ext uri="{FF2B5EF4-FFF2-40B4-BE49-F238E27FC236}">
                <a16:creationId xmlns:a16="http://schemas.microsoft.com/office/drawing/2014/main" id="{160CAEA2-4C19-E671-73C0-3E3C3E7F7CDC}"/>
              </a:ext>
            </a:extLst>
          </p:cNvPr>
          <p:cNvSpPr>
            <a:spLocks noGrp="1"/>
          </p:cNvSpPr>
          <p:nvPr>
            <p:ph type="body" idx="56" hasCustomPrompt="1"/>
          </p:nvPr>
        </p:nvSpPr>
        <p:spPr>
          <a:xfrm>
            <a:off x="437638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8" name="First Metric Label">
            <a:extLst>
              <a:ext uri="{FF2B5EF4-FFF2-40B4-BE49-F238E27FC236}">
                <a16:creationId xmlns:a16="http://schemas.microsoft.com/office/drawing/2014/main" id="{C7ABF4C5-9D16-7BEF-CF2C-2F42F30EA960}"/>
              </a:ext>
            </a:extLst>
          </p:cNvPr>
          <p:cNvSpPr>
            <a:spLocks noGrp="1"/>
          </p:cNvSpPr>
          <p:nvPr>
            <p:ph type="body" idx="57" hasCustomPrompt="1"/>
          </p:nvPr>
        </p:nvSpPr>
        <p:spPr>
          <a:xfrm>
            <a:off x="437638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E2FB2378-341F-D03B-C79D-54DBBC9F3833}"/>
              </a:ext>
            </a:extLst>
          </p:cNvPr>
          <p:cNvSpPr>
            <a:spLocks noGrp="1"/>
          </p:cNvSpPr>
          <p:nvPr>
            <p:ph type="body" idx="58" hasCustomPrompt="1"/>
          </p:nvPr>
        </p:nvSpPr>
        <p:spPr>
          <a:xfrm>
            <a:off x="437638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First Metric Label">
            <a:extLst>
              <a:ext uri="{FF2B5EF4-FFF2-40B4-BE49-F238E27FC236}">
                <a16:creationId xmlns:a16="http://schemas.microsoft.com/office/drawing/2014/main" id="{3C9BA6FA-B70E-9BED-9F22-A5D7367319AA}"/>
              </a:ext>
            </a:extLst>
          </p:cNvPr>
          <p:cNvSpPr>
            <a:spLocks noGrp="1"/>
          </p:cNvSpPr>
          <p:nvPr>
            <p:ph type="body" idx="59" hasCustomPrompt="1"/>
          </p:nvPr>
        </p:nvSpPr>
        <p:spPr>
          <a:xfrm>
            <a:off x="532507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1F2C22E1-61E1-704C-FCF9-3A6A6E7E08F8}"/>
              </a:ext>
            </a:extLst>
          </p:cNvPr>
          <p:cNvSpPr>
            <a:spLocks noGrp="1"/>
          </p:cNvSpPr>
          <p:nvPr>
            <p:ph type="body" idx="60" hasCustomPrompt="1"/>
          </p:nvPr>
        </p:nvSpPr>
        <p:spPr>
          <a:xfrm>
            <a:off x="532507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9" name="First Metric Label">
            <a:extLst>
              <a:ext uri="{FF2B5EF4-FFF2-40B4-BE49-F238E27FC236}">
                <a16:creationId xmlns:a16="http://schemas.microsoft.com/office/drawing/2014/main" id="{5D03F72D-662E-2823-B4E9-67BF83A82524}"/>
              </a:ext>
            </a:extLst>
          </p:cNvPr>
          <p:cNvSpPr>
            <a:spLocks noGrp="1"/>
          </p:cNvSpPr>
          <p:nvPr>
            <p:ph type="body" idx="61" hasCustomPrompt="1"/>
          </p:nvPr>
        </p:nvSpPr>
        <p:spPr>
          <a:xfrm>
            <a:off x="532507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0" name="First Metric Label">
            <a:extLst>
              <a:ext uri="{FF2B5EF4-FFF2-40B4-BE49-F238E27FC236}">
                <a16:creationId xmlns:a16="http://schemas.microsoft.com/office/drawing/2014/main" id="{6B4C609A-C461-7C26-8A7E-C47F5F3E810D}"/>
              </a:ext>
            </a:extLst>
          </p:cNvPr>
          <p:cNvSpPr>
            <a:spLocks noGrp="1"/>
          </p:cNvSpPr>
          <p:nvPr>
            <p:ph type="body" idx="62" hasCustomPrompt="1"/>
          </p:nvPr>
        </p:nvSpPr>
        <p:spPr>
          <a:xfrm>
            <a:off x="626995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7" name="First Metric Label">
            <a:extLst>
              <a:ext uri="{FF2B5EF4-FFF2-40B4-BE49-F238E27FC236}">
                <a16:creationId xmlns:a16="http://schemas.microsoft.com/office/drawing/2014/main" id="{F11667E8-0FB0-7AE9-222A-E3D5E101C10E}"/>
              </a:ext>
            </a:extLst>
          </p:cNvPr>
          <p:cNvSpPr>
            <a:spLocks noGrp="1"/>
          </p:cNvSpPr>
          <p:nvPr>
            <p:ph type="body" idx="63" hasCustomPrompt="1"/>
          </p:nvPr>
        </p:nvSpPr>
        <p:spPr>
          <a:xfrm>
            <a:off x="626995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8" name="First Metric Label">
            <a:extLst>
              <a:ext uri="{FF2B5EF4-FFF2-40B4-BE49-F238E27FC236}">
                <a16:creationId xmlns:a16="http://schemas.microsoft.com/office/drawing/2014/main" id="{29918D7B-80CA-F916-B5FF-7C6AF9D889CD}"/>
              </a:ext>
            </a:extLst>
          </p:cNvPr>
          <p:cNvSpPr>
            <a:spLocks noGrp="1"/>
          </p:cNvSpPr>
          <p:nvPr>
            <p:ph type="body" idx="64" hasCustomPrompt="1"/>
          </p:nvPr>
        </p:nvSpPr>
        <p:spPr>
          <a:xfrm>
            <a:off x="626995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78" name="First Metric Label">
            <a:extLst>
              <a:ext uri="{FF2B5EF4-FFF2-40B4-BE49-F238E27FC236}">
                <a16:creationId xmlns:a16="http://schemas.microsoft.com/office/drawing/2014/main" id="{96A5BAE4-A93F-9A9E-B593-BC089FB3684A}"/>
              </a:ext>
            </a:extLst>
          </p:cNvPr>
          <p:cNvSpPr>
            <a:spLocks noGrp="1"/>
          </p:cNvSpPr>
          <p:nvPr>
            <p:ph type="body" idx="65" hasCustomPrompt="1"/>
          </p:nvPr>
        </p:nvSpPr>
        <p:spPr>
          <a:xfrm>
            <a:off x="7449478" y="138755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79" name="First Metric Label">
            <a:extLst>
              <a:ext uri="{FF2B5EF4-FFF2-40B4-BE49-F238E27FC236}">
                <a16:creationId xmlns:a16="http://schemas.microsoft.com/office/drawing/2014/main" id="{DC97454E-7B2D-D84C-F0C9-5E18E7505175}"/>
              </a:ext>
            </a:extLst>
          </p:cNvPr>
          <p:cNvSpPr>
            <a:spLocks noGrp="1"/>
          </p:cNvSpPr>
          <p:nvPr>
            <p:ph type="body" idx="66" hasCustomPrompt="1"/>
          </p:nvPr>
        </p:nvSpPr>
        <p:spPr>
          <a:xfrm>
            <a:off x="7449478" y="1715134"/>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80" name="First Metric Label">
            <a:extLst>
              <a:ext uri="{FF2B5EF4-FFF2-40B4-BE49-F238E27FC236}">
                <a16:creationId xmlns:a16="http://schemas.microsoft.com/office/drawing/2014/main" id="{8EC283E4-81D3-CD6F-941B-658B38A70CC3}"/>
              </a:ext>
            </a:extLst>
          </p:cNvPr>
          <p:cNvSpPr>
            <a:spLocks noGrp="1"/>
          </p:cNvSpPr>
          <p:nvPr>
            <p:ph type="body" idx="67" hasCustomPrompt="1"/>
          </p:nvPr>
        </p:nvSpPr>
        <p:spPr>
          <a:xfrm>
            <a:off x="7449478" y="2064036"/>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82" name="First Metric Label">
            <a:extLst>
              <a:ext uri="{FF2B5EF4-FFF2-40B4-BE49-F238E27FC236}">
                <a16:creationId xmlns:a16="http://schemas.microsoft.com/office/drawing/2014/main" id="{208427E3-0729-F6E7-1FF2-3BEAA71CC3A6}"/>
              </a:ext>
            </a:extLst>
          </p:cNvPr>
          <p:cNvSpPr>
            <a:spLocks noGrp="1"/>
          </p:cNvSpPr>
          <p:nvPr>
            <p:ph type="body" idx="68" hasCustomPrompt="1"/>
          </p:nvPr>
        </p:nvSpPr>
        <p:spPr>
          <a:xfrm>
            <a:off x="1164190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83" name="First Metric Label">
            <a:extLst>
              <a:ext uri="{FF2B5EF4-FFF2-40B4-BE49-F238E27FC236}">
                <a16:creationId xmlns:a16="http://schemas.microsoft.com/office/drawing/2014/main" id="{AD44DD4F-A1F2-BF92-10ED-EC38DEF96793}"/>
              </a:ext>
            </a:extLst>
          </p:cNvPr>
          <p:cNvSpPr>
            <a:spLocks noGrp="1"/>
          </p:cNvSpPr>
          <p:nvPr>
            <p:ph type="body" idx="69" hasCustomPrompt="1"/>
          </p:nvPr>
        </p:nvSpPr>
        <p:spPr>
          <a:xfrm>
            <a:off x="1164190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89" name="First Metric Label">
            <a:extLst>
              <a:ext uri="{FF2B5EF4-FFF2-40B4-BE49-F238E27FC236}">
                <a16:creationId xmlns:a16="http://schemas.microsoft.com/office/drawing/2014/main" id="{68ECD2E0-BA0E-6076-1527-9E48EF21B604}"/>
              </a:ext>
            </a:extLst>
          </p:cNvPr>
          <p:cNvSpPr>
            <a:spLocks noGrp="1"/>
          </p:cNvSpPr>
          <p:nvPr>
            <p:ph type="body" idx="70" hasCustomPrompt="1"/>
          </p:nvPr>
        </p:nvSpPr>
        <p:spPr>
          <a:xfrm>
            <a:off x="1164190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1" name="First Metric Label">
            <a:extLst>
              <a:ext uri="{FF2B5EF4-FFF2-40B4-BE49-F238E27FC236}">
                <a16:creationId xmlns:a16="http://schemas.microsoft.com/office/drawing/2014/main" id="{E3F60F68-623F-E64F-1257-4649ED0277EF}"/>
              </a:ext>
            </a:extLst>
          </p:cNvPr>
          <p:cNvSpPr>
            <a:spLocks noGrp="1"/>
          </p:cNvSpPr>
          <p:nvPr>
            <p:ph type="body" idx="71" hasCustomPrompt="1"/>
          </p:nvPr>
        </p:nvSpPr>
        <p:spPr>
          <a:xfrm>
            <a:off x="12599784"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2" name="First Metric Label">
            <a:extLst>
              <a:ext uri="{FF2B5EF4-FFF2-40B4-BE49-F238E27FC236}">
                <a16:creationId xmlns:a16="http://schemas.microsoft.com/office/drawing/2014/main" id="{9C6020F5-6707-2AB3-84DF-67FA28D1530D}"/>
              </a:ext>
            </a:extLst>
          </p:cNvPr>
          <p:cNvSpPr>
            <a:spLocks noGrp="1"/>
          </p:cNvSpPr>
          <p:nvPr>
            <p:ph type="body" idx="72" hasCustomPrompt="1"/>
          </p:nvPr>
        </p:nvSpPr>
        <p:spPr>
          <a:xfrm>
            <a:off x="12599784"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3" name="First Metric Label">
            <a:extLst>
              <a:ext uri="{FF2B5EF4-FFF2-40B4-BE49-F238E27FC236}">
                <a16:creationId xmlns:a16="http://schemas.microsoft.com/office/drawing/2014/main" id="{779DF712-37E2-662A-1900-DE1249A331E4}"/>
              </a:ext>
            </a:extLst>
          </p:cNvPr>
          <p:cNvSpPr>
            <a:spLocks noGrp="1"/>
          </p:cNvSpPr>
          <p:nvPr>
            <p:ph type="body" idx="73" hasCustomPrompt="1"/>
          </p:nvPr>
        </p:nvSpPr>
        <p:spPr>
          <a:xfrm>
            <a:off x="12599784"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5" name="First Metric Label">
            <a:extLst>
              <a:ext uri="{FF2B5EF4-FFF2-40B4-BE49-F238E27FC236}">
                <a16:creationId xmlns:a16="http://schemas.microsoft.com/office/drawing/2014/main" id="{C422CB92-DA15-A335-A071-C866F8759F54}"/>
              </a:ext>
            </a:extLst>
          </p:cNvPr>
          <p:cNvSpPr>
            <a:spLocks noGrp="1"/>
          </p:cNvSpPr>
          <p:nvPr>
            <p:ph type="body" idx="74" hasCustomPrompt="1"/>
          </p:nvPr>
        </p:nvSpPr>
        <p:spPr>
          <a:xfrm>
            <a:off x="1355071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6" name="First Metric Label">
            <a:extLst>
              <a:ext uri="{FF2B5EF4-FFF2-40B4-BE49-F238E27FC236}">
                <a16:creationId xmlns:a16="http://schemas.microsoft.com/office/drawing/2014/main" id="{2D560743-F1A2-EFF7-67E4-342FAECC7375}"/>
              </a:ext>
            </a:extLst>
          </p:cNvPr>
          <p:cNvSpPr>
            <a:spLocks noGrp="1"/>
          </p:cNvSpPr>
          <p:nvPr>
            <p:ph type="body" idx="75" hasCustomPrompt="1"/>
          </p:nvPr>
        </p:nvSpPr>
        <p:spPr>
          <a:xfrm>
            <a:off x="1355071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7" name="First Metric Label">
            <a:extLst>
              <a:ext uri="{FF2B5EF4-FFF2-40B4-BE49-F238E27FC236}">
                <a16:creationId xmlns:a16="http://schemas.microsoft.com/office/drawing/2014/main" id="{7EDCFF85-45BB-AEDF-C37A-8E3B42CED1C2}"/>
              </a:ext>
            </a:extLst>
          </p:cNvPr>
          <p:cNvSpPr>
            <a:spLocks noGrp="1"/>
          </p:cNvSpPr>
          <p:nvPr>
            <p:ph type="body" idx="76" hasCustomPrompt="1"/>
          </p:nvPr>
        </p:nvSpPr>
        <p:spPr>
          <a:xfrm>
            <a:off x="1355071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8" name="Title">
            <a:extLst>
              <a:ext uri="{FF2B5EF4-FFF2-40B4-BE49-F238E27FC236}">
                <a16:creationId xmlns:a16="http://schemas.microsoft.com/office/drawing/2014/main" id="{5F70CE68-949F-7A9C-E27F-470F0B92553D}"/>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99" name="Text Placeholder 11">
            <a:extLst>
              <a:ext uri="{FF2B5EF4-FFF2-40B4-BE49-F238E27FC236}">
                <a16:creationId xmlns:a16="http://schemas.microsoft.com/office/drawing/2014/main" id="{2D1AC67B-0DD1-3F80-FCBE-E7007F9D98F7}"/>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100" name="Text Placeholder 11">
            <a:extLst>
              <a:ext uri="{FF2B5EF4-FFF2-40B4-BE49-F238E27FC236}">
                <a16:creationId xmlns:a16="http://schemas.microsoft.com/office/drawing/2014/main" id="{631B38F3-7EEC-0304-3D87-CC90B0AD260A}"/>
              </a:ext>
              <a:ext uri="{C183D7F6-B498-43B3-948B-1728B52AA6E4}">
                <adec:decorative xmlns:adec="http://schemas.microsoft.com/office/drawing/2017/decorative" val="1"/>
              </a:ext>
            </a:extLst>
          </p:cNvPr>
          <p:cNvSpPr>
            <a:spLocks noGrp="1"/>
          </p:cNvSpPr>
          <p:nvPr>
            <p:ph type="body" sz="quarter" idx="78" hasCustomPrompt="1"/>
          </p:nvPr>
        </p:nvSpPr>
        <p:spPr>
          <a:xfrm>
            <a:off x="43459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1" name="Text Placeholder 11">
            <a:extLst>
              <a:ext uri="{FF2B5EF4-FFF2-40B4-BE49-F238E27FC236}">
                <a16:creationId xmlns:a16="http://schemas.microsoft.com/office/drawing/2014/main" id="{EB842019-64EB-29EF-6935-D8AF985C7280}"/>
              </a:ext>
              <a:ext uri="{C183D7F6-B498-43B3-948B-1728B52AA6E4}">
                <adec:decorative xmlns:adec="http://schemas.microsoft.com/office/drawing/2017/decorative" val="1"/>
              </a:ext>
            </a:extLst>
          </p:cNvPr>
          <p:cNvSpPr>
            <a:spLocks noGrp="1"/>
          </p:cNvSpPr>
          <p:nvPr>
            <p:ph type="body" sz="quarter" idx="79" hasCustomPrompt="1"/>
          </p:nvPr>
        </p:nvSpPr>
        <p:spPr>
          <a:xfrm>
            <a:off x="529078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2" name="Text Placeholder 11">
            <a:extLst>
              <a:ext uri="{FF2B5EF4-FFF2-40B4-BE49-F238E27FC236}">
                <a16:creationId xmlns:a16="http://schemas.microsoft.com/office/drawing/2014/main" id="{76637C22-7D4A-C183-BC14-470416E285BC}"/>
              </a:ext>
              <a:ext uri="{C183D7F6-B498-43B3-948B-1728B52AA6E4}">
                <adec:decorative xmlns:adec="http://schemas.microsoft.com/office/drawing/2017/decorative" val="1"/>
              </a:ext>
            </a:extLst>
          </p:cNvPr>
          <p:cNvSpPr>
            <a:spLocks noGrp="1"/>
          </p:cNvSpPr>
          <p:nvPr>
            <p:ph type="body" sz="quarter" idx="81" hasCustomPrompt="1"/>
          </p:nvPr>
        </p:nvSpPr>
        <p:spPr>
          <a:xfrm>
            <a:off x="116230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3" name="Text Placeholder 11">
            <a:extLst>
              <a:ext uri="{FF2B5EF4-FFF2-40B4-BE49-F238E27FC236}">
                <a16:creationId xmlns:a16="http://schemas.microsoft.com/office/drawing/2014/main" id="{F4B2E021-AB00-093B-01DA-CE8458595A88}"/>
              </a:ext>
              <a:ext uri="{C183D7F6-B498-43B3-948B-1728B52AA6E4}">
                <adec:decorative xmlns:adec="http://schemas.microsoft.com/office/drawing/2017/decorative" val="1"/>
              </a:ext>
            </a:extLst>
          </p:cNvPr>
          <p:cNvSpPr>
            <a:spLocks noGrp="1"/>
          </p:cNvSpPr>
          <p:nvPr>
            <p:ph type="body" sz="quarter" idx="82" hasCustomPrompt="1"/>
          </p:nvPr>
        </p:nvSpPr>
        <p:spPr>
          <a:xfrm>
            <a:off x="125755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4" name="First Metric Label">
            <a:extLst>
              <a:ext uri="{FF2B5EF4-FFF2-40B4-BE49-F238E27FC236}">
                <a16:creationId xmlns:a16="http://schemas.microsoft.com/office/drawing/2014/main" id="{DDB14F6E-6867-BCD7-8840-9FB2D48E86A1}"/>
              </a:ext>
            </a:extLst>
          </p:cNvPr>
          <p:cNvSpPr>
            <a:spLocks noGrp="1"/>
          </p:cNvSpPr>
          <p:nvPr>
            <p:ph type="body" idx="93" hasCustomPrompt="1"/>
          </p:nvPr>
        </p:nvSpPr>
        <p:spPr>
          <a:xfrm>
            <a:off x="191951" y="238493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105" name="First Metric Label">
            <a:extLst>
              <a:ext uri="{FF2B5EF4-FFF2-40B4-BE49-F238E27FC236}">
                <a16:creationId xmlns:a16="http://schemas.microsoft.com/office/drawing/2014/main" id="{B4383269-1570-1BEA-D4D0-17479338864A}"/>
              </a:ext>
            </a:extLst>
          </p:cNvPr>
          <p:cNvSpPr>
            <a:spLocks noGrp="1"/>
          </p:cNvSpPr>
          <p:nvPr>
            <p:ph type="body" idx="94" hasCustomPrompt="1"/>
          </p:nvPr>
        </p:nvSpPr>
        <p:spPr>
          <a:xfrm>
            <a:off x="437638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6" name="First Metric Label">
            <a:extLst>
              <a:ext uri="{FF2B5EF4-FFF2-40B4-BE49-F238E27FC236}">
                <a16:creationId xmlns:a16="http://schemas.microsoft.com/office/drawing/2014/main" id="{6CD487C2-5AEC-6B07-1D40-8449CA82D1BD}"/>
              </a:ext>
            </a:extLst>
          </p:cNvPr>
          <p:cNvSpPr>
            <a:spLocks noGrp="1"/>
          </p:cNvSpPr>
          <p:nvPr>
            <p:ph type="body" idx="95" hasCustomPrompt="1"/>
          </p:nvPr>
        </p:nvSpPr>
        <p:spPr>
          <a:xfrm>
            <a:off x="532507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7" name="First Metric Label">
            <a:extLst>
              <a:ext uri="{FF2B5EF4-FFF2-40B4-BE49-F238E27FC236}">
                <a16:creationId xmlns:a16="http://schemas.microsoft.com/office/drawing/2014/main" id="{11A9CF13-872C-3CF5-2EAD-CC55A9914414}"/>
              </a:ext>
            </a:extLst>
          </p:cNvPr>
          <p:cNvSpPr>
            <a:spLocks noGrp="1"/>
          </p:cNvSpPr>
          <p:nvPr>
            <p:ph type="body" idx="96" hasCustomPrompt="1"/>
          </p:nvPr>
        </p:nvSpPr>
        <p:spPr>
          <a:xfrm>
            <a:off x="626995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8" name="First Metric Label">
            <a:extLst>
              <a:ext uri="{FF2B5EF4-FFF2-40B4-BE49-F238E27FC236}">
                <a16:creationId xmlns:a16="http://schemas.microsoft.com/office/drawing/2014/main" id="{6C9619FA-B6F6-5F72-9589-F2918623CE83}"/>
              </a:ext>
            </a:extLst>
          </p:cNvPr>
          <p:cNvSpPr>
            <a:spLocks noGrp="1"/>
          </p:cNvSpPr>
          <p:nvPr>
            <p:ph type="body" idx="97" hasCustomPrompt="1"/>
          </p:nvPr>
        </p:nvSpPr>
        <p:spPr>
          <a:xfrm>
            <a:off x="7449478" y="238493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109" name="First Metric Label">
            <a:extLst>
              <a:ext uri="{FF2B5EF4-FFF2-40B4-BE49-F238E27FC236}">
                <a16:creationId xmlns:a16="http://schemas.microsoft.com/office/drawing/2014/main" id="{00E7E6B8-47B3-AC7A-9F21-30B6AC58C15F}"/>
              </a:ext>
            </a:extLst>
          </p:cNvPr>
          <p:cNvSpPr>
            <a:spLocks noGrp="1"/>
          </p:cNvSpPr>
          <p:nvPr>
            <p:ph type="body" idx="98" hasCustomPrompt="1"/>
          </p:nvPr>
        </p:nvSpPr>
        <p:spPr>
          <a:xfrm>
            <a:off x="11641909"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10" name="First Metric Label">
            <a:extLst>
              <a:ext uri="{FF2B5EF4-FFF2-40B4-BE49-F238E27FC236}">
                <a16:creationId xmlns:a16="http://schemas.microsoft.com/office/drawing/2014/main" id="{3EE920FD-F84B-1457-0BC9-66585BB88E4B}"/>
              </a:ext>
            </a:extLst>
          </p:cNvPr>
          <p:cNvSpPr>
            <a:spLocks noGrp="1"/>
          </p:cNvSpPr>
          <p:nvPr>
            <p:ph type="body" idx="99" hasCustomPrompt="1"/>
          </p:nvPr>
        </p:nvSpPr>
        <p:spPr>
          <a:xfrm>
            <a:off x="12599784"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11" name="First Metric Label">
            <a:extLst>
              <a:ext uri="{FF2B5EF4-FFF2-40B4-BE49-F238E27FC236}">
                <a16:creationId xmlns:a16="http://schemas.microsoft.com/office/drawing/2014/main" id="{27B6B4E8-8449-A690-CDAB-FF036FB6AA01}"/>
              </a:ext>
            </a:extLst>
          </p:cNvPr>
          <p:cNvSpPr>
            <a:spLocks noGrp="1"/>
          </p:cNvSpPr>
          <p:nvPr>
            <p:ph type="body" idx="100" hasCustomPrompt="1"/>
          </p:nvPr>
        </p:nvSpPr>
        <p:spPr>
          <a:xfrm>
            <a:off x="13550719"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 name="Rectangle 3">
            <a:extLst>
              <a:ext uri="{FF2B5EF4-FFF2-40B4-BE49-F238E27FC236}">
                <a16:creationId xmlns:a16="http://schemas.microsoft.com/office/drawing/2014/main" id="{05A7F56D-D843-1C70-EE7E-0A3FE7DBC59A}"/>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5" name="Title">
            <a:extLst>
              <a:ext uri="{FF2B5EF4-FFF2-40B4-BE49-F238E27FC236}">
                <a16:creationId xmlns:a16="http://schemas.microsoft.com/office/drawing/2014/main" id="{BC3A46C9-778E-0498-4716-193E1BA93CD3}"/>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6" name="Title">
            <a:extLst>
              <a:ext uri="{FF2B5EF4-FFF2-40B4-BE49-F238E27FC236}">
                <a16:creationId xmlns:a16="http://schemas.microsoft.com/office/drawing/2014/main" id="{63C90E18-D734-DEA6-E55C-E61787FE95C8}"/>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7" name="Title">
            <a:extLst>
              <a:ext uri="{FF2B5EF4-FFF2-40B4-BE49-F238E27FC236}">
                <a16:creationId xmlns:a16="http://schemas.microsoft.com/office/drawing/2014/main" id="{458CF730-019F-1194-7545-1C7C66BDF0AD}"/>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8" name="Title">
            <a:extLst>
              <a:ext uri="{FF2B5EF4-FFF2-40B4-BE49-F238E27FC236}">
                <a16:creationId xmlns:a16="http://schemas.microsoft.com/office/drawing/2014/main" id="{F6DEE0E2-8042-E686-66C4-1B6058C17D14}"/>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14" name="Graphic 13" descr="Bullseye with solid fill">
            <a:extLst>
              <a:ext uri="{FF2B5EF4-FFF2-40B4-BE49-F238E27FC236}">
                <a16:creationId xmlns:a16="http://schemas.microsoft.com/office/drawing/2014/main" id="{A4AEF80A-17FE-F4BE-A082-12D961A69D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15" name="Graphic 14" descr="Briefcase with solid fill">
            <a:extLst>
              <a:ext uri="{FF2B5EF4-FFF2-40B4-BE49-F238E27FC236}">
                <a16:creationId xmlns:a16="http://schemas.microsoft.com/office/drawing/2014/main" id="{B6B83AB9-9D75-5362-5E7D-C66E8D525E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pic>
        <p:nvPicPr>
          <p:cNvPr id="16" name="Graphic 15" descr="Telescope with solid fill">
            <a:extLst>
              <a:ext uri="{FF2B5EF4-FFF2-40B4-BE49-F238E27FC236}">
                <a16:creationId xmlns:a16="http://schemas.microsoft.com/office/drawing/2014/main" id="{66B7B3A1-81C7-A545-FB54-4891F36323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18" name="Graphic 17" descr="Bar chart with solid fill">
            <a:extLst>
              <a:ext uri="{FF2B5EF4-FFF2-40B4-BE49-F238E27FC236}">
                <a16:creationId xmlns:a16="http://schemas.microsoft.com/office/drawing/2014/main" id="{7CB30368-6A28-047F-76D9-B52A0FCBE2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19" name="Title">
            <a:extLst>
              <a:ext uri="{FF2B5EF4-FFF2-40B4-BE49-F238E27FC236}">
                <a16:creationId xmlns:a16="http://schemas.microsoft.com/office/drawing/2014/main" id="{189FB4BF-1AB7-5F12-831B-27F8C742CCEE}"/>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763326396"/>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p:cSld name="MSR - Blank Lead/La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5646CB-E053-23A0-D856-8FE9E702166F}"/>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AE3F0577-C5DB-E66C-0420-89579F2637C6}"/>
              </a:ext>
              <a:ext uri="{C183D7F6-B498-43B3-948B-1728B52AA6E4}">
                <adec:decorative xmlns:adec="http://schemas.microsoft.com/office/drawing/2017/decorative" val="1"/>
              </a:ext>
            </a:extLst>
          </p:cNvPr>
          <p:cNvSpPr/>
          <p:nvPr/>
        </p:nvSpPr>
        <p:spPr>
          <a:xfrm>
            <a:off x="124549" y="2757091"/>
            <a:ext cx="14372909" cy="475592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2B81CCA6-B26A-C3BE-1548-F56FC5ED819F}"/>
              </a:ext>
              <a:ext uri="{C183D7F6-B498-43B3-948B-1728B52AA6E4}">
                <adec:decorative xmlns:adec="http://schemas.microsoft.com/office/drawing/2017/decorative" val="1"/>
              </a:ext>
            </a:extLst>
          </p:cNvPr>
          <p:cNvSpPr/>
          <p:nvPr/>
        </p:nvSpPr>
        <p:spPr>
          <a:xfrm>
            <a:off x="252348" y="2891863"/>
            <a:ext cx="14124612" cy="4589926"/>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ECEC91A5-6E40-809B-50E5-D9C7131951E2}"/>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457D3283-BFAF-A26A-CE26-867BF9BBC955}"/>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EA10092-DF76-3A54-D78F-FBB4A59335B1}"/>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9" name="Text Placeholder 12">
            <a:extLst>
              <a:ext uri="{FF2B5EF4-FFF2-40B4-BE49-F238E27FC236}">
                <a16:creationId xmlns:a16="http://schemas.microsoft.com/office/drawing/2014/main" id="{2A0DC06B-0F3D-3C06-D084-209C70F0C11D}"/>
              </a:ext>
            </a:extLst>
          </p:cNvPr>
          <p:cNvSpPr>
            <a:spLocks noGrp="1"/>
          </p:cNvSpPr>
          <p:nvPr>
            <p:ph type="body" sz="quarter" idx="91"/>
          </p:nvPr>
        </p:nvSpPr>
        <p:spPr>
          <a:xfrm>
            <a:off x="475879"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2">
            <a:extLst>
              <a:ext uri="{FF2B5EF4-FFF2-40B4-BE49-F238E27FC236}">
                <a16:creationId xmlns:a16="http://schemas.microsoft.com/office/drawing/2014/main" id="{2A27BA57-43CA-B597-9D3B-BD1F0CAC2C23}"/>
              </a:ext>
            </a:extLst>
          </p:cNvPr>
          <p:cNvSpPr>
            <a:spLocks noGrp="1"/>
          </p:cNvSpPr>
          <p:nvPr>
            <p:ph type="body" sz="quarter" idx="92"/>
          </p:nvPr>
        </p:nvSpPr>
        <p:spPr>
          <a:xfrm>
            <a:off x="7408817"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8048E22-AF03-9FFF-9449-DA8D4DB1BF75}"/>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2" name="Title">
            <a:extLst>
              <a:ext uri="{FF2B5EF4-FFF2-40B4-BE49-F238E27FC236}">
                <a16:creationId xmlns:a16="http://schemas.microsoft.com/office/drawing/2014/main" id="{10422F81-B6BE-1084-2DE7-D47364818AF8}"/>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3" name="Title">
            <a:extLst>
              <a:ext uri="{FF2B5EF4-FFF2-40B4-BE49-F238E27FC236}">
                <a16:creationId xmlns:a16="http://schemas.microsoft.com/office/drawing/2014/main" id="{46238324-2A60-D184-BAB2-416900586596}"/>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4" name="Title">
            <a:extLst>
              <a:ext uri="{FF2B5EF4-FFF2-40B4-BE49-F238E27FC236}">
                <a16:creationId xmlns:a16="http://schemas.microsoft.com/office/drawing/2014/main" id="{B77B74AB-751F-BBC4-C7BC-E4B0519169E1}"/>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5" name="Title">
            <a:extLst>
              <a:ext uri="{FF2B5EF4-FFF2-40B4-BE49-F238E27FC236}">
                <a16:creationId xmlns:a16="http://schemas.microsoft.com/office/drawing/2014/main" id="{57D2CCC2-8064-E451-AF66-75CA1F79802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5964D205-93C1-D70A-F599-500D403EC07D}"/>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FB21C19A-987A-B0A6-9F77-313DC45BEC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F3CF894C-8325-1056-7B53-B024F0143281}"/>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EF326B58-415F-B8F8-869F-287288FBF6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02D0E475-40BD-BC47-F3A4-5A3416D7FCEB}"/>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C9612A76-2DA6-2999-8184-DBB2EED340FB}"/>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AB12CC7E-BAEB-626B-1F6A-A2BB4B9EF64A}"/>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6" name="Rectangle 5">
            <a:extLst>
              <a:ext uri="{FF2B5EF4-FFF2-40B4-BE49-F238E27FC236}">
                <a16:creationId xmlns:a16="http://schemas.microsoft.com/office/drawing/2014/main" id="{D5BC0FAD-A15C-31B1-247A-A420EBC8538B}"/>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7" name="Title">
            <a:extLst>
              <a:ext uri="{FF2B5EF4-FFF2-40B4-BE49-F238E27FC236}">
                <a16:creationId xmlns:a16="http://schemas.microsoft.com/office/drawing/2014/main" id="{A2442B82-A808-FCB0-5BC6-A5CFD07CD692}"/>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8" name="Title">
            <a:extLst>
              <a:ext uri="{FF2B5EF4-FFF2-40B4-BE49-F238E27FC236}">
                <a16:creationId xmlns:a16="http://schemas.microsoft.com/office/drawing/2014/main" id="{0EF4FC2D-644A-A433-5F96-2D13FACD6B5A}"/>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7" name="Title">
            <a:extLst>
              <a:ext uri="{FF2B5EF4-FFF2-40B4-BE49-F238E27FC236}">
                <a16:creationId xmlns:a16="http://schemas.microsoft.com/office/drawing/2014/main" id="{A2BCA3D2-887E-FBC1-97CC-B19548C0D05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B14924B7-A2B0-C1A1-01B3-51B0602AFEC6}"/>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3E6379F2-2B6D-1CEA-D592-F3A817E629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896CE151-6C19-F82F-1F4B-1127F0D3D2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14279CB1-D580-1BFC-EA9F-2343C28022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798337644"/>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Key Metric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52061F-09A9-A56E-820C-500A2B383A9F}"/>
              </a:ext>
              <a:ext uri="{C183D7F6-B498-43B3-948B-1728B52AA6E4}">
                <adec:decorative xmlns:adec="http://schemas.microsoft.com/office/drawing/2017/decorative" val="1"/>
              </a:ext>
            </a:extLst>
          </p:cNvPr>
          <p:cNvSpPr/>
          <p:nvPr/>
        </p:nvSpPr>
        <p:spPr>
          <a:xfrm>
            <a:off x="4384197"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 name="Rectangle 1">
            <a:extLst>
              <a:ext uri="{FF2B5EF4-FFF2-40B4-BE49-F238E27FC236}">
                <a16:creationId xmlns:a16="http://schemas.microsoft.com/office/drawing/2014/main" id="{479A0826-9220-8C44-81B5-8426B7C7E571}"/>
              </a:ext>
              <a:ext uri="{C183D7F6-B498-43B3-948B-1728B52AA6E4}">
                <adec:decorative xmlns:adec="http://schemas.microsoft.com/office/drawing/2017/decorative" val="1"/>
              </a:ext>
            </a:extLst>
          </p:cNvPr>
          <p:cNvSpPr/>
          <p:nvPr/>
        </p:nvSpPr>
        <p:spPr>
          <a:xfrm>
            <a:off x="4384196" y="3974599"/>
            <a:ext cx="9792156"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2341927-4517-8000-9D25-20C97B4CFB6A}"/>
              </a:ext>
              <a:ext uri="{C183D7F6-B498-43B3-948B-1728B52AA6E4}">
                <adec:decorative xmlns:adec="http://schemas.microsoft.com/office/drawing/2017/decorative" val="1"/>
              </a:ext>
            </a:extLst>
          </p:cNvPr>
          <p:cNvSpPr/>
          <p:nvPr/>
        </p:nvSpPr>
        <p:spPr>
          <a:xfrm>
            <a:off x="4568849" y="4161138"/>
            <a:ext cx="9424848"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3C590327-5BB7-35E5-7817-9AC68F5DDE39}"/>
              </a:ext>
              <a:ext uri="{C183D7F6-B498-43B3-948B-1728B52AA6E4}">
                <adec:decorative xmlns:adec="http://schemas.microsoft.com/office/drawing/2017/decorative" val="1"/>
              </a:ext>
            </a:extLst>
          </p:cNvPr>
          <p:cNvSpPr/>
          <p:nvPr/>
        </p:nvSpPr>
        <p:spPr>
          <a:xfrm>
            <a:off x="9420431"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304A8617-35D1-F34E-FFDF-583C662ACC38}"/>
              </a:ext>
              <a:ext uri="{C183D7F6-B498-43B3-948B-1728B52AA6E4}">
                <adec:decorative xmlns:adec="http://schemas.microsoft.com/office/drawing/2017/decorative" val="1"/>
              </a:ext>
            </a:extLst>
          </p:cNvPr>
          <p:cNvSpPr/>
          <p:nvPr/>
        </p:nvSpPr>
        <p:spPr>
          <a:xfrm>
            <a:off x="9605083"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9" name="Rectangle 8">
            <a:extLst>
              <a:ext uri="{FF2B5EF4-FFF2-40B4-BE49-F238E27FC236}">
                <a16:creationId xmlns:a16="http://schemas.microsoft.com/office/drawing/2014/main" id="{8EE36480-B027-01D0-F332-133D7F3F3CA1}"/>
              </a:ext>
              <a:ext uri="{C183D7F6-B498-43B3-948B-1728B52AA6E4}">
                <adec:decorative xmlns:adec="http://schemas.microsoft.com/office/drawing/2017/decorative" val="1"/>
              </a:ext>
            </a:extLst>
          </p:cNvPr>
          <p:cNvSpPr/>
          <p:nvPr/>
        </p:nvSpPr>
        <p:spPr>
          <a:xfrm>
            <a:off x="4568849"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9875520" cy="438150"/>
          </a:xfrm>
        </p:spPr>
        <p:txBody>
          <a:bodyPr/>
          <a:lstStyle>
            <a:lvl1pPr>
              <a:defRPr>
                <a:solidFill>
                  <a:schemeClr val="accent1"/>
                </a:solidFill>
              </a:defRPr>
            </a:lvl1pPr>
          </a:lstStyle>
          <a:p>
            <a:endParaRPr lang="en-US"/>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Key Metrics</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BUSINESS UNIT OR OTHER SEGMENT DESCRIPTOR</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Quarter and Year</a:t>
            </a:r>
          </a:p>
        </p:txBody>
      </p:sp>
      <p:sp>
        <p:nvSpPr>
          <p:cNvPr id="44" name="First Metric">
            <a:extLst>
              <a:ext uri="{FF2B5EF4-FFF2-40B4-BE49-F238E27FC236}">
                <a16:creationId xmlns:a16="http://schemas.microsoft.com/office/drawing/2014/main" id="{5C4DB636-9485-7690-BE02-028C6C901A71}"/>
              </a:ext>
            </a:extLst>
          </p:cNvPr>
          <p:cNvSpPr>
            <a:spLocks noGrp="1"/>
          </p:cNvSpPr>
          <p:nvPr>
            <p:ph type="body" idx="14" hasCustomPrompt="1"/>
          </p:nvPr>
        </p:nvSpPr>
        <p:spPr>
          <a:xfrm>
            <a:off x="5012225"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4A4A52C5-CE99-8047-975B-C538A082B221}"/>
              </a:ext>
            </a:extLst>
          </p:cNvPr>
          <p:cNvSpPr>
            <a:spLocks noGrp="1"/>
          </p:cNvSpPr>
          <p:nvPr>
            <p:ph type="body" idx="17" hasCustomPrompt="1"/>
          </p:nvPr>
        </p:nvSpPr>
        <p:spPr>
          <a:xfrm>
            <a:off x="5012225"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Second Metric">
            <a:extLst>
              <a:ext uri="{FF2B5EF4-FFF2-40B4-BE49-F238E27FC236}">
                <a16:creationId xmlns:a16="http://schemas.microsoft.com/office/drawing/2014/main" id="{C07197AA-29F6-E710-758B-ECA8DB2D0441}"/>
              </a:ext>
            </a:extLst>
          </p:cNvPr>
          <p:cNvSpPr>
            <a:spLocks noGrp="1"/>
          </p:cNvSpPr>
          <p:nvPr>
            <p:ph type="body" idx="15" hasCustomPrompt="1"/>
          </p:nvPr>
        </p:nvSpPr>
        <p:spPr>
          <a:xfrm>
            <a:off x="10044579"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Second Metric Label">
            <a:extLst>
              <a:ext uri="{FF2B5EF4-FFF2-40B4-BE49-F238E27FC236}">
                <a16:creationId xmlns:a16="http://schemas.microsoft.com/office/drawing/2014/main" id="{D1EA6951-4A82-81CB-9A8F-C7DBA3DEE086}"/>
              </a:ext>
            </a:extLst>
          </p:cNvPr>
          <p:cNvSpPr>
            <a:spLocks noGrp="1"/>
          </p:cNvSpPr>
          <p:nvPr>
            <p:ph type="body" idx="18" hasCustomPrompt="1"/>
          </p:nvPr>
        </p:nvSpPr>
        <p:spPr>
          <a:xfrm>
            <a:off x="10044579"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8" name="Third Metric">
            <a:extLst>
              <a:ext uri="{FF2B5EF4-FFF2-40B4-BE49-F238E27FC236}">
                <a16:creationId xmlns:a16="http://schemas.microsoft.com/office/drawing/2014/main" id="{23736187-4264-4EC1-B4D0-2068FC5B14FC}"/>
              </a:ext>
            </a:extLst>
          </p:cNvPr>
          <p:cNvSpPr>
            <a:spLocks noGrp="1"/>
          </p:cNvSpPr>
          <p:nvPr>
            <p:ph type="body" idx="16" hasCustomPrompt="1"/>
          </p:nvPr>
        </p:nvSpPr>
        <p:spPr>
          <a:xfrm>
            <a:off x="5012225"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Third Metric Label">
            <a:extLst>
              <a:ext uri="{FF2B5EF4-FFF2-40B4-BE49-F238E27FC236}">
                <a16:creationId xmlns:a16="http://schemas.microsoft.com/office/drawing/2014/main" id="{7E8E47FE-41CD-F827-2F4C-4649B1B1B084}"/>
              </a:ext>
            </a:extLst>
          </p:cNvPr>
          <p:cNvSpPr>
            <a:spLocks noGrp="1"/>
          </p:cNvSpPr>
          <p:nvPr>
            <p:ph type="body" idx="19" hasCustomPrompt="1"/>
          </p:nvPr>
        </p:nvSpPr>
        <p:spPr>
          <a:xfrm>
            <a:off x="5012225"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52" name="First Parapraph">
            <a:extLst>
              <a:ext uri="{FF2B5EF4-FFF2-40B4-BE49-F238E27FC236}">
                <a16:creationId xmlns:a16="http://schemas.microsoft.com/office/drawing/2014/main" id="{5AE59D39-CA02-1CE3-A668-163E7CDB80BA}"/>
              </a:ext>
            </a:extLst>
          </p:cNvPr>
          <p:cNvSpPr>
            <a:spLocks noGrp="1"/>
          </p:cNvSpPr>
          <p:nvPr>
            <p:ph type="body" sz="quarter" idx="20" hasCustomPrompt="1"/>
          </p:nvPr>
        </p:nvSpPr>
        <p:spPr>
          <a:xfrm>
            <a:off x="9279581" y="4542740"/>
            <a:ext cx="4573579" cy="1452136"/>
          </a:xfrm>
          <a:prstGeom prst="rect">
            <a:avLst/>
          </a:prstGeom>
        </p:spPr>
        <p:txBody>
          <a:bodyPr anchor="ctr">
            <a:normAutofit/>
          </a:bodyPr>
          <a:lstStyle>
            <a:lvl1pPr marL="137154" marR="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sz="16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a:p>
            <a:pPr marL="137154" marR="0" lvl="0" indent="-127631" algn="l" defTabSz="1097236" rtl="0" eaLnBrk="1" fontAlgn="auto" latinLnBrk="0" hangingPunct="1">
              <a:lnSpc>
                <a:spcPct val="90000"/>
              </a:lnSpc>
              <a:spcBef>
                <a:spcPts val="0"/>
              </a:spcBef>
              <a:spcAft>
                <a:spcPts val="1440"/>
              </a:spcAft>
              <a:buClrTx/>
              <a:buSzPct val="80000"/>
              <a:buFont typeface="Arial" panose="020B0604020202020204" pitchFamily="34" charset="0"/>
              <a:buChar char="•"/>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endParaRPr lang="en-US"/>
          </a:p>
        </p:txBody>
      </p:sp>
      <p:pic>
        <p:nvPicPr>
          <p:cNvPr id="7" name="ArcBest Icon">
            <a:extLst>
              <a:ext uri="{FF2B5EF4-FFF2-40B4-BE49-F238E27FC236}">
                <a16:creationId xmlns:a16="http://schemas.microsoft.com/office/drawing/2014/main" id="{F03C13AB-0FB9-B76A-1D30-A7590BC7286B}"/>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587199722"/>
      </p:ext>
    </p:extLst>
  </p:cSld>
  <p:clrMapOvr>
    <a:masterClrMapping/>
  </p:clrMapOvr>
  <p:hf sldNum="0" hdr="0" ftr="0" dt="0"/>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p:cSld name="MSR - No Lead/La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6ED009-8E47-339A-98ED-6D12717E022C}"/>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FE40B7EB-4DF0-6B63-DFBF-B43C004B679C}"/>
              </a:ext>
              <a:ext uri="{C183D7F6-B498-43B3-948B-1728B52AA6E4}">
                <adec:decorative xmlns:adec="http://schemas.microsoft.com/office/drawing/2017/decorative" val="1"/>
              </a:ext>
            </a:extLst>
          </p:cNvPr>
          <p:cNvSpPr/>
          <p:nvPr/>
        </p:nvSpPr>
        <p:spPr>
          <a:xfrm>
            <a:off x="124549" y="1060314"/>
            <a:ext cx="14372909" cy="621294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42EDC9BE-3FEC-18F8-F174-8F2C89811C4E}"/>
              </a:ext>
              <a:ext uri="{C183D7F6-B498-43B3-948B-1728B52AA6E4}">
                <adec:decorative xmlns:adec="http://schemas.microsoft.com/office/drawing/2017/decorative" val="1"/>
              </a:ext>
            </a:extLst>
          </p:cNvPr>
          <p:cNvSpPr/>
          <p:nvPr/>
        </p:nvSpPr>
        <p:spPr>
          <a:xfrm>
            <a:off x="252348" y="1195086"/>
            <a:ext cx="14124612"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AC8360D7-99C8-FCAA-93A7-3A663770D293}"/>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9C074CA9-40C6-FEE2-7EE5-1AE44555BC74}"/>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892B8B7-2119-5FBB-2097-565261B84B33}"/>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10" name="Text Placeholder 12">
            <a:extLst>
              <a:ext uri="{FF2B5EF4-FFF2-40B4-BE49-F238E27FC236}">
                <a16:creationId xmlns:a16="http://schemas.microsoft.com/office/drawing/2014/main" id="{E38C7D7C-78B4-4F5C-F360-7563C193EF20}"/>
              </a:ext>
            </a:extLst>
          </p:cNvPr>
          <p:cNvSpPr>
            <a:spLocks noGrp="1"/>
          </p:cNvSpPr>
          <p:nvPr>
            <p:ph type="body" sz="quarter" idx="91"/>
          </p:nvPr>
        </p:nvSpPr>
        <p:spPr>
          <a:xfrm>
            <a:off x="475879" y="1354472"/>
            <a:ext cx="6709410"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2">
            <a:extLst>
              <a:ext uri="{FF2B5EF4-FFF2-40B4-BE49-F238E27FC236}">
                <a16:creationId xmlns:a16="http://schemas.microsoft.com/office/drawing/2014/main" id="{D69C7635-8E75-6529-9D92-1D18091F698D}"/>
              </a:ext>
            </a:extLst>
          </p:cNvPr>
          <p:cNvSpPr>
            <a:spLocks noGrp="1"/>
          </p:cNvSpPr>
          <p:nvPr>
            <p:ph type="body" sz="quarter" idx="92"/>
          </p:nvPr>
        </p:nvSpPr>
        <p:spPr>
          <a:xfrm>
            <a:off x="7408817" y="1354472"/>
            <a:ext cx="6709410"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46AE4961-409D-8AD4-D73D-F7ED147A6461}"/>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3" name="Title">
            <a:extLst>
              <a:ext uri="{FF2B5EF4-FFF2-40B4-BE49-F238E27FC236}">
                <a16:creationId xmlns:a16="http://schemas.microsoft.com/office/drawing/2014/main" id="{EB03D527-E2B8-0541-EF85-50292281F8F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4" name="Title">
            <a:extLst>
              <a:ext uri="{FF2B5EF4-FFF2-40B4-BE49-F238E27FC236}">
                <a16:creationId xmlns:a16="http://schemas.microsoft.com/office/drawing/2014/main" id="{7881506D-D59D-A71D-A189-9F9392DC7C0B}"/>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5" name="Title">
            <a:extLst>
              <a:ext uri="{FF2B5EF4-FFF2-40B4-BE49-F238E27FC236}">
                <a16:creationId xmlns:a16="http://schemas.microsoft.com/office/drawing/2014/main" id="{D23902AA-27CC-04E0-2941-65D9F3C303C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6" name="Title">
            <a:extLst>
              <a:ext uri="{FF2B5EF4-FFF2-40B4-BE49-F238E27FC236}">
                <a16:creationId xmlns:a16="http://schemas.microsoft.com/office/drawing/2014/main" id="{965126D9-2CF6-FC47-DFD5-79ED114ED790}"/>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7C9EC244-4860-C5EE-973F-FD8ACE7C3186}"/>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BFD4DA4E-0934-DF4D-19AF-FA5F87909E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7BA5AF03-1715-E368-FFBF-6732E25E7047}"/>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1E8D7811-FAA9-6EE2-FE78-256AD1CD50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634A712B-B175-6E8A-B5F6-CA27C78CFB59}"/>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3BD709BD-0CD6-A638-7C62-D7F4E26568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C0D756E8-BD1C-369C-44E6-0C3AB2468F71}"/>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4" name="Rectangle 3">
            <a:extLst>
              <a:ext uri="{FF2B5EF4-FFF2-40B4-BE49-F238E27FC236}">
                <a16:creationId xmlns:a16="http://schemas.microsoft.com/office/drawing/2014/main" id="{3B549963-0DB9-FA23-6301-DF77BDEDB753}"/>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6" name="Title">
            <a:extLst>
              <a:ext uri="{FF2B5EF4-FFF2-40B4-BE49-F238E27FC236}">
                <a16:creationId xmlns:a16="http://schemas.microsoft.com/office/drawing/2014/main" id="{BB528C9F-B5B7-1040-FCF7-4DA44C74D971}"/>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7" name="Title">
            <a:extLst>
              <a:ext uri="{FF2B5EF4-FFF2-40B4-BE49-F238E27FC236}">
                <a16:creationId xmlns:a16="http://schemas.microsoft.com/office/drawing/2014/main" id="{F33B1E76-93E9-B502-3735-A4D57C7AFAB5}"/>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8" name="Title">
            <a:extLst>
              <a:ext uri="{FF2B5EF4-FFF2-40B4-BE49-F238E27FC236}">
                <a16:creationId xmlns:a16="http://schemas.microsoft.com/office/drawing/2014/main" id="{1B972FB6-788E-1A82-EC3D-34E50B199D0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0FB536EC-8017-3BC6-B707-27F515A373D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68A4457B-E924-7D1E-B968-DDC588456B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6250C039-FA35-78B3-3E65-10480B4B87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2263DE3C-7882-3592-8306-CB5C0990F2C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854982135"/>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p:cSld name="MSR with Char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6ED009-8E47-339A-98ED-6D12717E022C}"/>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Gradient BG 2">
            <a:extLst>
              <a:ext uri="{FF2B5EF4-FFF2-40B4-BE49-F238E27FC236}">
                <a16:creationId xmlns:a16="http://schemas.microsoft.com/office/drawing/2014/main" id="{FE40B7EB-4DF0-6B63-DFBF-B43C004B679C}"/>
              </a:ext>
              <a:ext uri="{C183D7F6-B498-43B3-948B-1728B52AA6E4}">
                <adec:decorative xmlns:adec="http://schemas.microsoft.com/office/drawing/2017/decorative" val="1"/>
              </a:ext>
            </a:extLst>
          </p:cNvPr>
          <p:cNvSpPr/>
          <p:nvPr/>
        </p:nvSpPr>
        <p:spPr>
          <a:xfrm>
            <a:off x="124550" y="1060314"/>
            <a:ext cx="7320565" cy="621294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42EDC9BE-3FEC-18F8-F174-8F2C89811C4E}"/>
              </a:ext>
              <a:ext uri="{C183D7F6-B498-43B3-948B-1728B52AA6E4}">
                <adec:decorative xmlns:adec="http://schemas.microsoft.com/office/drawing/2017/decorative" val="1"/>
              </a:ext>
            </a:extLst>
          </p:cNvPr>
          <p:cNvSpPr/>
          <p:nvPr/>
        </p:nvSpPr>
        <p:spPr>
          <a:xfrm>
            <a:off x="253405" y="1195086"/>
            <a:ext cx="7062852"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AC8360D7-99C8-FCAA-93A7-3A663770D293}"/>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9C074CA9-40C6-FEE2-7EE5-1AE44555BC74}"/>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892B8B7-2119-5FBB-2097-565261B84B33}"/>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727B9275-3794-8A42-B643-C4738C8C607F}" type="slidenum">
              <a:rPr lang="en-US" smtClean="0"/>
              <a:pPr/>
              <a:t>‹#›</a:t>
            </a:fld>
            <a:endParaRPr lang="en-US"/>
          </a:p>
        </p:txBody>
      </p:sp>
      <p:sp>
        <p:nvSpPr>
          <p:cNvPr id="12" name="Rectangle 11">
            <a:extLst>
              <a:ext uri="{FF2B5EF4-FFF2-40B4-BE49-F238E27FC236}">
                <a16:creationId xmlns:a16="http://schemas.microsoft.com/office/drawing/2014/main" id="{46AE4961-409D-8AD4-D73D-F7ED147A6461}"/>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3" name="Title">
            <a:extLst>
              <a:ext uri="{FF2B5EF4-FFF2-40B4-BE49-F238E27FC236}">
                <a16:creationId xmlns:a16="http://schemas.microsoft.com/office/drawing/2014/main" id="{EB03D527-E2B8-0541-EF85-50292281F8F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4" name="Title">
            <a:extLst>
              <a:ext uri="{FF2B5EF4-FFF2-40B4-BE49-F238E27FC236}">
                <a16:creationId xmlns:a16="http://schemas.microsoft.com/office/drawing/2014/main" id="{7881506D-D59D-A71D-A189-9F9392DC7C0B}"/>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5" name="Title">
            <a:extLst>
              <a:ext uri="{FF2B5EF4-FFF2-40B4-BE49-F238E27FC236}">
                <a16:creationId xmlns:a16="http://schemas.microsoft.com/office/drawing/2014/main" id="{D23902AA-27CC-04E0-2941-65D9F3C303C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6" name="Title">
            <a:extLst>
              <a:ext uri="{FF2B5EF4-FFF2-40B4-BE49-F238E27FC236}">
                <a16:creationId xmlns:a16="http://schemas.microsoft.com/office/drawing/2014/main" id="{965126D9-2CF6-FC47-DFD5-79ED114ED790}"/>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7C9EC244-4860-C5EE-973F-FD8ACE7C3186}"/>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BFD4DA4E-0934-DF4D-19AF-FA5F87909E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7BA5AF03-1715-E368-FFBF-6732E25E7047}"/>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1E8D7811-FAA9-6EE2-FE78-256AD1CD50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634A712B-B175-6E8A-B5F6-CA27C78CFB59}"/>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3BD709BD-0CD6-A638-7C62-D7F4E26568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C0D756E8-BD1C-369C-44E6-0C3AB2468F71}"/>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4" name="Rectangle 3">
            <a:extLst>
              <a:ext uri="{FF2B5EF4-FFF2-40B4-BE49-F238E27FC236}">
                <a16:creationId xmlns:a16="http://schemas.microsoft.com/office/drawing/2014/main" id="{3B549963-0DB9-FA23-6301-DF77BDEDB753}"/>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6" name="Title">
            <a:extLst>
              <a:ext uri="{FF2B5EF4-FFF2-40B4-BE49-F238E27FC236}">
                <a16:creationId xmlns:a16="http://schemas.microsoft.com/office/drawing/2014/main" id="{BB528C9F-B5B7-1040-FCF7-4DA44C74D971}"/>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7" name="Title">
            <a:extLst>
              <a:ext uri="{FF2B5EF4-FFF2-40B4-BE49-F238E27FC236}">
                <a16:creationId xmlns:a16="http://schemas.microsoft.com/office/drawing/2014/main" id="{F33B1E76-93E9-B502-3735-A4D57C7AFAB5}"/>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8" name="Title">
            <a:extLst>
              <a:ext uri="{FF2B5EF4-FFF2-40B4-BE49-F238E27FC236}">
                <a16:creationId xmlns:a16="http://schemas.microsoft.com/office/drawing/2014/main" id="{1B972FB6-788E-1A82-EC3D-34E50B199D0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0FB536EC-8017-3BC6-B707-27F515A373D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68A4457B-E924-7D1E-B968-DDC588456B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6250C039-FA35-78B3-3E65-10480B4B87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2263DE3C-7882-3592-8306-CB5C0990F2C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9" name="Rectangle 8">
            <a:extLst>
              <a:ext uri="{FF2B5EF4-FFF2-40B4-BE49-F238E27FC236}">
                <a16:creationId xmlns:a16="http://schemas.microsoft.com/office/drawing/2014/main" id="{1B7F1472-341F-1A62-48CD-FFA6838C41B4}"/>
              </a:ext>
              <a:ext uri="{C183D7F6-B498-43B3-948B-1728B52AA6E4}">
                <adec:decorative xmlns:adec="http://schemas.microsoft.com/office/drawing/2017/decorative" val="1"/>
              </a:ext>
            </a:extLst>
          </p:cNvPr>
          <p:cNvSpPr/>
          <p:nvPr/>
        </p:nvSpPr>
        <p:spPr>
          <a:xfrm>
            <a:off x="7750693" y="1195086"/>
            <a:ext cx="6449581" cy="6212947"/>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8" name="Text Placeholder 12">
            <a:extLst>
              <a:ext uri="{FF2B5EF4-FFF2-40B4-BE49-F238E27FC236}">
                <a16:creationId xmlns:a16="http://schemas.microsoft.com/office/drawing/2014/main" id="{F75B203D-EC59-2684-64D6-3ACD85723412}"/>
              </a:ext>
            </a:extLst>
          </p:cNvPr>
          <p:cNvSpPr>
            <a:spLocks noGrp="1"/>
          </p:cNvSpPr>
          <p:nvPr>
            <p:ph type="body" sz="quarter" idx="91"/>
          </p:nvPr>
        </p:nvSpPr>
        <p:spPr>
          <a:xfrm>
            <a:off x="475879" y="1354472"/>
            <a:ext cx="6651982"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5040053"/>
      </p:ext>
    </p:extLst>
  </p:cSld>
  <p:clrMapOvr>
    <a:masterClrMapping/>
  </p:clrMapOvr>
  <p:extLst>
    <p:ext uri="{DCECCB84-F9BA-43D5-87BE-67443E8EF086}">
      <p15:sldGuideLst xmlns:p15="http://schemas.microsoft.com/office/powerpoint/2012/main">
        <p15:guide id="1" orient="horz" pos="658">
          <p15:clr>
            <a:srgbClr val="FBAE4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p:cSld name="Icon-Sheet">
    <p:spTree>
      <p:nvGrpSpPr>
        <p:cNvPr id="1" name=""/>
        <p:cNvGrpSpPr/>
        <p:nvPr/>
      </p:nvGrpSpPr>
      <p:grpSpPr>
        <a:xfrm>
          <a:off x="0" y="0"/>
          <a:ext cx="0" cy="0"/>
          <a:chOff x="0" y="0"/>
          <a:chExt cx="0" cy="0"/>
        </a:xfrm>
      </p:grpSpPr>
      <p:graphicFrame>
        <p:nvGraphicFramePr>
          <p:cNvPr id="41" name="Table 40">
            <a:extLst>
              <a:ext uri="{FF2B5EF4-FFF2-40B4-BE49-F238E27FC236}">
                <a16:creationId xmlns:a16="http://schemas.microsoft.com/office/drawing/2014/main" id="{6D00EBE6-0B41-2096-DCA2-7C16E633A9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4312717"/>
              </p:ext>
            </p:extLst>
          </p:nvPr>
        </p:nvGraphicFramePr>
        <p:xfrm>
          <a:off x="6046650" y="6306659"/>
          <a:ext cx="7900416" cy="1423274"/>
        </p:xfrm>
        <a:graphic>
          <a:graphicData uri="http://schemas.openxmlformats.org/drawingml/2006/table">
            <a:tbl>
              <a:tblPr firstRow="1" bandRow="1">
                <a:tableStyleId>{5C22544A-7EE6-4342-B048-85BDC9FD1C3A}</a:tableStyleId>
              </a:tblPr>
              <a:tblGrid>
                <a:gridCol w="790042">
                  <a:extLst>
                    <a:ext uri="{9D8B030D-6E8A-4147-A177-3AD203B41FA5}">
                      <a16:colId xmlns:a16="http://schemas.microsoft.com/office/drawing/2014/main" val="4281898870"/>
                    </a:ext>
                  </a:extLst>
                </a:gridCol>
                <a:gridCol w="790042">
                  <a:extLst>
                    <a:ext uri="{9D8B030D-6E8A-4147-A177-3AD203B41FA5}">
                      <a16:colId xmlns:a16="http://schemas.microsoft.com/office/drawing/2014/main" val="3085828713"/>
                    </a:ext>
                  </a:extLst>
                </a:gridCol>
                <a:gridCol w="790042">
                  <a:extLst>
                    <a:ext uri="{9D8B030D-6E8A-4147-A177-3AD203B41FA5}">
                      <a16:colId xmlns:a16="http://schemas.microsoft.com/office/drawing/2014/main" val="1326584613"/>
                    </a:ext>
                  </a:extLst>
                </a:gridCol>
                <a:gridCol w="790042">
                  <a:extLst>
                    <a:ext uri="{9D8B030D-6E8A-4147-A177-3AD203B41FA5}">
                      <a16:colId xmlns:a16="http://schemas.microsoft.com/office/drawing/2014/main" val="1726372747"/>
                    </a:ext>
                  </a:extLst>
                </a:gridCol>
                <a:gridCol w="790042">
                  <a:extLst>
                    <a:ext uri="{9D8B030D-6E8A-4147-A177-3AD203B41FA5}">
                      <a16:colId xmlns:a16="http://schemas.microsoft.com/office/drawing/2014/main" val="725365407"/>
                    </a:ext>
                  </a:extLst>
                </a:gridCol>
                <a:gridCol w="790042">
                  <a:extLst>
                    <a:ext uri="{9D8B030D-6E8A-4147-A177-3AD203B41FA5}">
                      <a16:colId xmlns:a16="http://schemas.microsoft.com/office/drawing/2014/main" val="1936155553"/>
                    </a:ext>
                  </a:extLst>
                </a:gridCol>
                <a:gridCol w="790042">
                  <a:extLst>
                    <a:ext uri="{9D8B030D-6E8A-4147-A177-3AD203B41FA5}">
                      <a16:colId xmlns:a16="http://schemas.microsoft.com/office/drawing/2014/main" val="1568793589"/>
                    </a:ext>
                  </a:extLst>
                </a:gridCol>
                <a:gridCol w="790042">
                  <a:extLst>
                    <a:ext uri="{9D8B030D-6E8A-4147-A177-3AD203B41FA5}">
                      <a16:colId xmlns:a16="http://schemas.microsoft.com/office/drawing/2014/main" val="3152235682"/>
                    </a:ext>
                  </a:extLst>
                </a:gridCol>
                <a:gridCol w="790042">
                  <a:extLst>
                    <a:ext uri="{9D8B030D-6E8A-4147-A177-3AD203B41FA5}">
                      <a16:colId xmlns:a16="http://schemas.microsoft.com/office/drawing/2014/main" val="3038772991"/>
                    </a:ext>
                  </a:extLst>
                </a:gridCol>
                <a:gridCol w="790042">
                  <a:extLst>
                    <a:ext uri="{9D8B030D-6E8A-4147-A177-3AD203B41FA5}">
                      <a16:colId xmlns:a16="http://schemas.microsoft.com/office/drawing/2014/main" val="753631523"/>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Globe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Progress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Process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Check Mark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Calendar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Building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Accurate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Returns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7915752"/>
                  </a:ext>
                </a:extLst>
              </a:tr>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Compass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Coverage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Detention Fee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Briefcase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FAQ</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On Target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Temperature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Caution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0551160"/>
                  </a:ext>
                </a:extLst>
              </a:tr>
            </a:tbl>
          </a:graphicData>
        </a:graphic>
      </p:graphicFrame>
      <p:graphicFrame>
        <p:nvGraphicFramePr>
          <p:cNvPr id="42" name="Table 41">
            <a:extLst>
              <a:ext uri="{FF2B5EF4-FFF2-40B4-BE49-F238E27FC236}">
                <a16:creationId xmlns:a16="http://schemas.microsoft.com/office/drawing/2014/main" id="{51BA041D-0D76-C59B-8903-8B90CA61D2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8373692"/>
              </p:ext>
            </p:extLst>
          </p:nvPr>
        </p:nvGraphicFramePr>
        <p:xfrm>
          <a:off x="727547" y="671563"/>
          <a:ext cx="6336278"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Air Forwarding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Expedite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Final Mile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International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LTL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Managed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Moving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Product Launch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SCO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Tradeshow</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Truckload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FM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SA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Warehousing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3" name="Table 42">
            <a:extLst>
              <a:ext uri="{FF2B5EF4-FFF2-40B4-BE49-F238E27FC236}">
                <a16:creationId xmlns:a16="http://schemas.microsoft.com/office/drawing/2014/main" id="{2D7EDAF3-AA79-FCF3-D723-D1D52EB175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3116241"/>
              </p:ext>
            </p:extLst>
          </p:nvPr>
        </p:nvGraphicFramePr>
        <p:xfrm>
          <a:off x="12369989" y="671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08849091"/>
                    </a:ext>
                  </a:extLst>
                </a:gridCol>
                <a:gridCol w="792035">
                  <a:extLst>
                    <a:ext uri="{9D8B030D-6E8A-4147-A177-3AD203B41FA5}">
                      <a16:colId xmlns:a16="http://schemas.microsoft.com/office/drawing/2014/main" val="296272348"/>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Automotive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Manufacturing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High Value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4" name="Table 43">
            <a:extLst>
              <a:ext uri="{FF2B5EF4-FFF2-40B4-BE49-F238E27FC236}">
                <a16:creationId xmlns:a16="http://schemas.microsoft.com/office/drawing/2014/main" id="{0E91E4D3-C2D3-CE5C-04F8-73756C11D81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8026737"/>
              </p:ext>
            </p:extLst>
          </p:nvPr>
        </p:nvGraphicFramePr>
        <p:xfrm>
          <a:off x="7340239" y="671563"/>
          <a:ext cx="4752209"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gridCol w="792035">
                  <a:extLst>
                    <a:ext uri="{9D8B030D-6E8A-4147-A177-3AD203B41FA5}">
                      <a16:colId xmlns:a16="http://schemas.microsoft.com/office/drawing/2014/main" val="1334019146"/>
                    </a:ext>
                  </a:extLst>
                </a:gridCol>
                <a:gridCol w="792035">
                  <a:extLst>
                    <a:ext uri="{9D8B030D-6E8A-4147-A177-3AD203B41FA5}">
                      <a16:colId xmlns:a16="http://schemas.microsoft.com/office/drawing/2014/main" val="2035835026"/>
                    </a:ext>
                  </a:extLst>
                </a:gridCol>
              </a:tblGrid>
              <a:tr h="711637">
                <a:tc>
                  <a:txBody>
                    <a:bodyPr/>
                    <a:lstStyle/>
                    <a:p>
                      <a:pPr algn="ctr"/>
                      <a:r>
                        <a:rPr lang="en-US" sz="600" b="0">
                          <a:solidFill>
                            <a:schemeClr val="tx1"/>
                          </a:solidFill>
                          <a:latin typeface="+mn-lt"/>
                        </a:rPr>
                        <a:t>Maintenance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Fleet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 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Fast 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Loading Dock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 School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Certification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5" name="Table 44">
            <a:extLst>
              <a:ext uri="{FF2B5EF4-FFF2-40B4-BE49-F238E27FC236}">
                <a16:creationId xmlns:a16="http://schemas.microsoft.com/office/drawing/2014/main" id="{DEBBD666-485B-E990-8F8D-33BC5C2C347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9587055"/>
              </p:ext>
            </p:extLst>
          </p:nvPr>
        </p:nvGraphicFramePr>
        <p:xfrm>
          <a:off x="727547" y="2572563"/>
          <a:ext cx="6336278"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Dry Van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 Shelves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Dolly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Forklift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 Control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ReloCube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Threshold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Room of Choice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algn="ctr"/>
                      <a:r>
                        <a:rPr lang="en-US" sz="600" b="0">
                          <a:solidFill>
                            <a:schemeClr val="tx1"/>
                          </a:solidFill>
                          <a:latin typeface="+mn-lt"/>
                        </a:rPr>
                        <a:t>Container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Container Loading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 with Box</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Flatbed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Liftgate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Single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Assembly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Porch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46" name="Table 45">
            <a:extLst>
              <a:ext uri="{FF2B5EF4-FFF2-40B4-BE49-F238E27FC236}">
                <a16:creationId xmlns:a16="http://schemas.microsoft.com/office/drawing/2014/main" id="{43E3CC9A-418F-3B10-8F76-ABB362C0113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039349"/>
              </p:ext>
            </p:extLst>
          </p:nvPr>
        </p:nvGraphicFramePr>
        <p:xfrm>
          <a:off x="10745767" y="4413487"/>
          <a:ext cx="3168139"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tblGrid>
              <a:tr h="711637">
                <a:tc>
                  <a:txBody>
                    <a:bodyPr/>
                    <a:lstStyle/>
                    <a:p>
                      <a:pPr algn="ctr"/>
                      <a:r>
                        <a:rPr lang="en-US" sz="600" b="0">
                          <a:solidFill>
                            <a:schemeClr val="tx1"/>
                          </a:solidFill>
                          <a:latin typeface="+mn-lt"/>
                        </a:rPr>
                        <a:t>Pickup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Delivery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 Pins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A to B</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Directions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In Transit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Tracking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47" name="Table 46">
            <a:extLst>
              <a:ext uri="{FF2B5EF4-FFF2-40B4-BE49-F238E27FC236}">
                <a16:creationId xmlns:a16="http://schemas.microsoft.com/office/drawing/2014/main" id="{7687A238-D1D5-E98B-4E02-FCF49719EB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8468574"/>
              </p:ext>
            </p:extLst>
          </p:nvPr>
        </p:nvGraphicFramePr>
        <p:xfrm>
          <a:off x="7291419" y="2561590"/>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035835026"/>
                    </a:ext>
                  </a:extLst>
                </a:gridCol>
                <a:gridCol w="792035">
                  <a:extLst>
                    <a:ext uri="{9D8B030D-6E8A-4147-A177-3AD203B41FA5}">
                      <a16:colId xmlns:a16="http://schemas.microsoft.com/office/drawing/2014/main" val="884555889"/>
                    </a:ext>
                  </a:extLst>
                </a:gridCol>
              </a:tblGrid>
              <a:tr h="711637">
                <a:tc>
                  <a:txBody>
                    <a:bodyPr/>
                    <a:lstStyle/>
                    <a:p>
                      <a:pPr algn="ctr"/>
                      <a:r>
                        <a:rPr lang="en-US" sz="600" b="0">
                          <a:solidFill>
                            <a:schemeClr val="tx1"/>
                          </a:solidFill>
                          <a:latin typeface="+mn-lt"/>
                        </a:rPr>
                        <a:t>Dimension Cert.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Invoice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Delivery Receipt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Bill of Lading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8" name="Table 47">
            <a:extLst>
              <a:ext uri="{FF2B5EF4-FFF2-40B4-BE49-F238E27FC236}">
                <a16:creationId xmlns:a16="http://schemas.microsoft.com/office/drawing/2014/main" id="{540750DB-C65C-88A6-E0F6-26202E290D6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7963614"/>
              </p:ext>
            </p:extLst>
          </p:nvPr>
        </p:nvGraphicFramePr>
        <p:xfrm>
          <a:off x="8984960" y="2572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6256298"/>
                    </a:ext>
                  </a:extLst>
                </a:gridCol>
                <a:gridCol w="792035">
                  <a:extLst>
                    <a:ext uri="{9D8B030D-6E8A-4147-A177-3AD203B41FA5}">
                      <a16:colId xmlns:a16="http://schemas.microsoft.com/office/drawing/2014/main" val="4100970060"/>
                    </a:ext>
                  </a:extLst>
                </a:gridCol>
              </a:tblGrid>
              <a:tr h="711637">
                <a:tc>
                  <a:txBody>
                    <a:bodyPr/>
                    <a:lstStyle/>
                    <a:p>
                      <a:pPr algn="ctr"/>
                      <a:r>
                        <a:rPr lang="en-US" sz="600" b="0">
                          <a:solidFill>
                            <a:schemeClr val="tx1"/>
                          </a:solidFill>
                          <a:latin typeface="+mn-lt"/>
                        </a:rPr>
                        <a:t>Fort Smith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Fayetteville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1387756"/>
                  </a:ext>
                </a:extLst>
              </a:tr>
              <a:tr h="711637">
                <a:tc>
                  <a:txBody>
                    <a:bodyPr/>
                    <a:lstStyle/>
                    <a:p>
                      <a:pPr algn="ctr"/>
                      <a:r>
                        <a:rPr lang="en-US" sz="600" b="0">
                          <a:solidFill>
                            <a:schemeClr val="tx1"/>
                          </a:solidFill>
                          <a:latin typeface="+mn-lt"/>
                        </a:rPr>
                        <a:t>Medina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Chicago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568554"/>
                  </a:ext>
                </a:extLst>
              </a:tr>
            </a:tbl>
          </a:graphicData>
        </a:graphic>
      </p:graphicFrame>
      <p:graphicFrame>
        <p:nvGraphicFramePr>
          <p:cNvPr id="49" name="Table 48">
            <a:extLst>
              <a:ext uri="{FF2B5EF4-FFF2-40B4-BE49-F238E27FC236}">
                <a16:creationId xmlns:a16="http://schemas.microsoft.com/office/drawing/2014/main" id="{F3600089-81B7-CEA9-09FA-5DB31F555E2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223284"/>
              </p:ext>
            </p:extLst>
          </p:nvPr>
        </p:nvGraphicFramePr>
        <p:xfrm>
          <a:off x="751612" y="4409934"/>
          <a:ext cx="3960174"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8680705"/>
                    </a:ext>
                  </a:extLst>
                </a:gridCol>
                <a:gridCol w="792035">
                  <a:extLst>
                    <a:ext uri="{9D8B030D-6E8A-4147-A177-3AD203B41FA5}">
                      <a16:colId xmlns:a16="http://schemas.microsoft.com/office/drawing/2014/main" val="3930678879"/>
                    </a:ext>
                  </a:extLst>
                </a:gridCol>
                <a:gridCol w="792035">
                  <a:extLst>
                    <a:ext uri="{9D8B030D-6E8A-4147-A177-3AD203B41FA5}">
                      <a16:colId xmlns:a16="http://schemas.microsoft.com/office/drawing/2014/main" val="3633986860"/>
                    </a:ext>
                  </a:extLst>
                </a:gridCol>
                <a:gridCol w="792035">
                  <a:extLst>
                    <a:ext uri="{9D8B030D-6E8A-4147-A177-3AD203B41FA5}">
                      <a16:colId xmlns:a16="http://schemas.microsoft.com/office/drawing/2014/main" val="3233632855"/>
                    </a:ext>
                  </a:extLst>
                </a:gridCol>
                <a:gridCol w="792035">
                  <a:extLst>
                    <a:ext uri="{9D8B030D-6E8A-4147-A177-3AD203B41FA5}">
                      <a16:colId xmlns:a16="http://schemas.microsoft.com/office/drawing/2014/main" val="315161400"/>
                    </a:ext>
                  </a:extLst>
                </a:gridCol>
              </a:tblGrid>
              <a:tr h="711637">
                <a:tc>
                  <a:txBody>
                    <a:bodyPr/>
                    <a:lstStyle/>
                    <a:p>
                      <a:pPr algn="ctr"/>
                      <a:r>
                        <a:rPr lang="en-US" sz="600" b="0">
                          <a:solidFill>
                            <a:schemeClr val="tx1"/>
                          </a:solidFill>
                          <a:latin typeface="+mn-lt"/>
                        </a:rPr>
                        <a:t>SMS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Chat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Announcement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Planning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Paper Airplane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1649930"/>
                  </a:ext>
                </a:extLst>
              </a:tr>
              <a:tr h="711637">
                <a:tc>
                  <a:txBody>
                    <a:bodyPr/>
                    <a:lstStyle/>
                    <a:p>
                      <a:pPr algn="ctr"/>
                      <a:r>
                        <a:rPr lang="en-US" sz="600" b="0">
                          <a:solidFill>
                            <a:schemeClr val="tx1"/>
                          </a:solidFill>
                          <a:latin typeface="+mn-lt"/>
                        </a:rPr>
                        <a:t>Agent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at Desk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Urgent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Airwaves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6263021"/>
                  </a:ext>
                </a:extLst>
              </a:tr>
            </a:tbl>
          </a:graphicData>
        </a:graphic>
      </p:graphicFrame>
      <p:graphicFrame>
        <p:nvGraphicFramePr>
          <p:cNvPr id="50" name="Table 49">
            <a:extLst>
              <a:ext uri="{FF2B5EF4-FFF2-40B4-BE49-F238E27FC236}">
                <a16:creationId xmlns:a16="http://schemas.microsoft.com/office/drawing/2014/main" id="{4FD4BCAF-24B0-1330-3C56-608498835DA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2345604"/>
              </p:ext>
            </p:extLst>
          </p:nvPr>
        </p:nvGraphicFramePr>
        <p:xfrm>
          <a:off x="4948169" y="4434863"/>
          <a:ext cx="5544244"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1906636410"/>
                    </a:ext>
                  </a:extLst>
                </a:gridCol>
                <a:gridCol w="792035">
                  <a:extLst>
                    <a:ext uri="{9D8B030D-6E8A-4147-A177-3AD203B41FA5}">
                      <a16:colId xmlns:a16="http://schemas.microsoft.com/office/drawing/2014/main" val="2188476033"/>
                    </a:ext>
                  </a:extLst>
                </a:gridCol>
                <a:gridCol w="792035">
                  <a:extLst>
                    <a:ext uri="{9D8B030D-6E8A-4147-A177-3AD203B41FA5}">
                      <a16:colId xmlns:a16="http://schemas.microsoft.com/office/drawing/2014/main" val="2504304112"/>
                    </a:ext>
                  </a:extLst>
                </a:gridCol>
                <a:gridCol w="792035">
                  <a:extLst>
                    <a:ext uri="{9D8B030D-6E8A-4147-A177-3AD203B41FA5}">
                      <a16:colId xmlns:a16="http://schemas.microsoft.com/office/drawing/2014/main" val="1236763060"/>
                    </a:ext>
                  </a:extLst>
                </a:gridCol>
                <a:gridCol w="792035">
                  <a:extLst>
                    <a:ext uri="{9D8B030D-6E8A-4147-A177-3AD203B41FA5}">
                      <a16:colId xmlns:a16="http://schemas.microsoft.com/office/drawing/2014/main" val="2342307911"/>
                    </a:ext>
                  </a:extLst>
                </a:gridCol>
                <a:gridCol w="792035">
                  <a:extLst>
                    <a:ext uri="{9D8B030D-6E8A-4147-A177-3AD203B41FA5}">
                      <a16:colId xmlns:a16="http://schemas.microsoft.com/office/drawing/2014/main" val="2867267182"/>
                    </a:ext>
                  </a:extLst>
                </a:gridCol>
                <a:gridCol w="792035">
                  <a:extLst>
                    <a:ext uri="{9D8B030D-6E8A-4147-A177-3AD203B41FA5}">
                      <a16:colId xmlns:a16="http://schemas.microsoft.com/office/drawing/2014/main" val="2654077460"/>
                    </a:ext>
                  </a:extLst>
                </a:gridCol>
              </a:tblGrid>
              <a:tr h="711637">
                <a:tc>
                  <a:txBody>
                    <a:bodyPr/>
                    <a:lstStyle/>
                    <a:p>
                      <a:pPr algn="ctr"/>
                      <a:r>
                        <a:rPr lang="en-US" sz="600" b="0">
                          <a:solidFill>
                            <a:schemeClr val="tx1"/>
                          </a:solidFill>
                          <a:latin typeface="+mn-lt"/>
                        </a:rPr>
                        <a:t>Omni Channel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Idea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Genius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Network Server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Problem Solving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8654400"/>
                  </a:ext>
                </a:extLst>
              </a:tr>
              <a:tr h="711637">
                <a:tc>
                  <a:txBody>
                    <a:bodyPr/>
                    <a:lstStyle/>
                    <a:p>
                      <a:pPr algn="ctr"/>
                      <a:r>
                        <a:rPr lang="en-US" sz="600" b="0">
                          <a:solidFill>
                            <a:schemeClr val="tx1"/>
                          </a:solidFill>
                          <a:latin typeface="+mn-lt"/>
                        </a:rPr>
                        <a:t>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Alert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Edit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Technology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0573185"/>
                  </a:ext>
                </a:extLst>
              </a:tr>
            </a:tbl>
          </a:graphicData>
        </a:graphic>
      </p:graphicFrame>
      <p:graphicFrame>
        <p:nvGraphicFramePr>
          <p:cNvPr id="51" name="Table 50">
            <a:extLst>
              <a:ext uri="{FF2B5EF4-FFF2-40B4-BE49-F238E27FC236}">
                <a16:creationId xmlns:a16="http://schemas.microsoft.com/office/drawing/2014/main" id="{FB6924EA-7701-E10E-D9CF-C95601A9022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1309785"/>
              </p:ext>
            </p:extLst>
          </p:nvPr>
        </p:nvGraphicFramePr>
        <p:xfrm>
          <a:off x="10741875" y="2572563"/>
          <a:ext cx="3168139"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858231958"/>
                    </a:ext>
                  </a:extLst>
                </a:gridCol>
                <a:gridCol w="792035">
                  <a:extLst>
                    <a:ext uri="{9D8B030D-6E8A-4147-A177-3AD203B41FA5}">
                      <a16:colId xmlns:a16="http://schemas.microsoft.com/office/drawing/2014/main" val="1671795235"/>
                    </a:ext>
                  </a:extLst>
                </a:gridCol>
                <a:gridCol w="792035">
                  <a:extLst>
                    <a:ext uri="{9D8B030D-6E8A-4147-A177-3AD203B41FA5}">
                      <a16:colId xmlns:a16="http://schemas.microsoft.com/office/drawing/2014/main" val="1321971990"/>
                    </a:ext>
                  </a:extLst>
                </a:gridCol>
                <a:gridCol w="792035">
                  <a:extLst>
                    <a:ext uri="{9D8B030D-6E8A-4147-A177-3AD203B41FA5}">
                      <a16:colId xmlns:a16="http://schemas.microsoft.com/office/drawing/2014/main" val="2191706336"/>
                    </a:ext>
                  </a:extLst>
                </a:gridCol>
              </a:tblGrid>
              <a:tr h="711637">
                <a:tc>
                  <a:txBody>
                    <a:bodyPr/>
                    <a:lstStyle/>
                    <a:p>
                      <a:pPr algn="ctr"/>
                      <a:r>
                        <a:rPr lang="en-US" sz="600" b="0">
                          <a:solidFill>
                            <a:schemeClr val="tx1"/>
                          </a:solidFill>
                          <a:latin typeface="+mn-lt"/>
                        </a:rPr>
                        <a:t>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Performance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Profit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Costs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404020"/>
                  </a:ext>
                </a:extLst>
              </a:tr>
              <a:tr h="711637">
                <a:tc>
                  <a:txBody>
                    <a:bodyPr/>
                    <a:lstStyle/>
                    <a:p>
                      <a:pPr algn="ctr"/>
                      <a:r>
                        <a:rPr lang="en-US" sz="600" b="0">
                          <a:solidFill>
                            <a:schemeClr val="tx1"/>
                          </a:solidFill>
                          <a:latin typeface="+mn-lt"/>
                        </a:rPr>
                        <a:t>Positive Outcome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Sharing 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 Returned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3407676"/>
                  </a:ext>
                </a:extLst>
              </a:tr>
            </a:tbl>
          </a:graphicData>
        </a:graphic>
      </p:graphicFrame>
      <p:graphicFrame>
        <p:nvGraphicFramePr>
          <p:cNvPr id="52" name="Table 51">
            <a:extLst>
              <a:ext uri="{FF2B5EF4-FFF2-40B4-BE49-F238E27FC236}">
                <a16:creationId xmlns:a16="http://schemas.microsoft.com/office/drawing/2014/main" id="{B34FDD81-D84B-A17A-8D46-CB2EEEAAD48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285631"/>
              </p:ext>
            </p:extLst>
          </p:nvPr>
        </p:nvGraphicFramePr>
        <p:xfrm>
          <a:off x="710910" y="6271782"/>
          <a:ext cx="2376104"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150490869"/>
                    </a:ext>
                  </a:extLst>
                </a:gridCol>
                <a:gridCol w="792035">
                  <a:extLst>
                    <a:ext uri="{9D8B030D-6E8A-4147-A177-3AD203B41FA5}">
                      <a16:colId xmlns:a16="http://schemas.microsoft.com/office/drawing/2014/main" val="3248239783"/>
                    </a:ext>
                  </a:extLst>
                </a:gridCol>
                <a:gridCol w="792035">
                  <a:extLst>
                    <a:ext uri="{9D8B030D-6E8A-4147-A177-3AD203B41FA5}">
                      <a16:colId xmlns:a16="http://schemas.microsoft.com/office/drawing/2014/main" val="370020552"/>
                    </a:ext>
                  </a:extLst>
                </a:gridCol>
              </a:tblGrid>
              <a:tr h="711637">
                <a:tc>
                  <a:txBody>
                    <a:bodyPr/>
                    <a:lstStyle/>
                    <a:p>
                      <a:pPr algn="ctr"/>
                      <a:r>
                        <a:rPr lang="en-US" sz="600" b="0">
                          <a:solidFill>
                            <a:schemeClr val="tx1"/>
                          </a:solidFill>
                          <a:latin typeface="+mn-lt"/>
                        </a:rPr>
                        <a:t>Collaboration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Creativity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Excellence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669802"/>
                  </a:ext>
                </a:extLst>
              </a:tr>
              <a:tr h="711637">
                <a:tc>
                  <a:txBody>
                    <a:bodyPr/>
                    <a:lstStyle/>
                    <a:p>
                      <a:pPr algn="ctr"/>
                      <a:r>
                        <a:rPr lang="en-US" sz="600" b="0">
                          <a:solidFill>
                            <a:schemeClr val="tx1"/>
                          </a:solidFill>
                          <a:latin typeface="+mn-lt"/>
                        </a:rPr>
                        <a:t>Growth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Wellness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4439683"/>
                  </a:ext>
                </a:extLst>
              </a:tr>
            </a:tbl>
          </a:graphicData>
        </a:graphic>
      </p:graphicFrame>
      <p:graphicFrame>
        <p:nvGraphicFramePr>
          <p:cNvPr id="53" name="Table 52">
            <a:extLst>
              <a:ext uri="{FF2B5EF4-FFF2-40B4-BE49-F238E27FC236}">
                <a16:creationId xmlns:a16="http://schemas.microsoft.com/office/drawing/2014/main" id="{64F92DFE-BC69-AC2A-961D-D8CE47EF017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0368404"/>
              </p:ext>
            </p:extLst>
          </p:nvPr>
        </p:nvGraphicFramePr>
        <p:xfrm>
          <a:off x="3394278" y="6306659"/>
          <a:ext cx="2376104"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393265926"/>
                    </a:ext>
                  </a:extLst>
                </a:gridCol>
                <a:gridCol w="792035">
                  <a:extLst>
                    <a:ext uri="{9D8B030D-6E8A-4147-A177-3AD203B41FA5}">
                      <a16:colId xmlns:a16="http://schemas.microsoft.com/office/drawing/2014/main" val="743506817"/>
                    </a:ext>
                  </a:extLst>
                </a:gridCol>
                <a:gridCol w="792035">
                  <a:extLst>
                    <a:ext uri="{9D8B030D-6E8A-4147-A177-3AD203B41FA5}">
                      <a16:colId xmlns:a16="http://schemas.microsoft.com/office/drawing/2014/main" val="2210408843"/>
                    </a:ext>
                  </a:extLst>
                </a:gridCol>
              </a:tblGrid>
              <a:tr h="711637">
                <a:tc>
                  <a:txBody>
                    <a:bodyPr/>
                    <a:lstStyle/>
                    <a:p>
                      <a:pPr algn="ctr"/>
                      <a:r>
                        <a:rPr lang="en-US" sz="600" b="0">
                          <a:solidFill>
                            <a:schemeClr val="tx1"/>
                          </a:solidFill>
                          <a:latin typeface="+mn-lt"/>
                        </a:rPr>
                        <a:t>Partnership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Teamwork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Member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2229534"/>
                  </a:ext>
                </a:extLst>
              </a:tr>
              <a:tr h="711637">
                <a:tc>
                  <a:txBody>
                    <a:bodyPr/>
                    <a:lstStyle/>
                    <a:p>
                      <a:pPr algn="ctr"/>
                      <a:r>
                        <a:rPr lang="en-US" sz="600" b="0">
                          <a:solidFill>
                            <a:schemeClr val="tx1"/>
                          </a:solidFill>
                          <a:latin typeface="+mn-lt"/>
                        </a:rPr>
                        <a:t>Team Structure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Together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4908490"/>
                  </a:ext>
                </a:extLst>
              </a:tr>
            </a:tbl>
          </a:graphicData>
        </a:graphic>
      </p:graphicFrame>
      <p:sp>
        <p:nvSpPr>
          <p:cNvPr id="54" name="TextBox 53">
            <a:extLst>
              <a:ext uri="{FF2B5EF4-FFF2-40B4-BE49-F238E27FC236}">
                <a16:creationId xmlns:a16="http://schemas.microsoft.com/office/drawing/2014/main" id="{8CA38BB9-67D2-0A7C-5294-2F893EAA918B}"/>
              </a:ext>
              <a:ext uri="{C183D7F6-B498-43B3-948B-1728B52AA6E4}">
                <adec:decorative xmlns:adec="http://schemas.microsoft.com/office/drawing/2017/decorative" val="1"/>
              </a:ext>
            </a:extLst>
          </p:cNvPr>
          <p:cNvSpPr txBox="1"/>
          <p:nvPr/>
        </p:nvSpPr>
        <p:spPr>
          <a:xfrm>
            <a:off x="752586"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PRIMARY SOLUTIONS</a:t>
            </a:r>
          </a:p>
        </p:txBody>
      </p:sp>
      <p:sp>
        <p:nvSpPr>
          <p:cNvPr id="55" name="Rounded Rectangle 54">
            <a:extLst>
              <a:ext uri="{FF2B5EF4-FFF2-40B4-BE49-F238E27FC236}">
                <a16:creationId xmlns:a16="http://schemas.microsoft.com/office/drawing/2014/main" id="{F7591502-F1C9-53B2-DC42-BF2588E586E7}"/>
              </a:ext>
              <a:ext uri="{C183D7F6-B498-43B3-948B-1728B52AA6E4}">
                <adec:decorative xmlns:adec="http://schemas.microsoft.com/office/drawing/2017/decorative" val="1"/>
              </a:ext>
            </a:extLst>
          </p:cNvPr>
          <p:cNvSpPr/>
          <p:nvPr/>
        </p:nvSpPr>
        <p:spPr>
          <a:xfrm>
            <a:off x="727547" y="671564"/>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56" name="TextBox 55">
            <a:extLst>
              <a:ext uri="{FF2B5EF4-FFF2-40B4-BE49-F238E27FC236}">
                <a16:creationId xmlns:a16="http://schemas.microsoft.com/office/drawing/2014/main" id="{1B475C25-FFC3-07A7-DD02-1AD2F01C49C3}"/>
              </a:ext>
              <a:ext uri="{C183D7F6-B498-43B3-948B-1728B52AA6E4}">
                <adec:decorative xmlns:adec="http://schemas.microsoft.com/office/drawing/2017/decorative" val="1"/>
              </a:ext>
            </a:extLst>
          </p:cNvPr>
          <p:cNvSpPr txBox="1"/>
          <p:nvPr/>
        </p:nvSpPr>
        <p:spPr>
          <a:xfrm>
            <a:off x="6071689"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MISCELLANEOUS</a:t>
            </a:r>
          </a:p>
        </p:txBody>
      </p:sp>
      <p:sp>
        <p:nvSpPr>
          <p:cNvPr id="57" name="Rounded Rectangle 56">
            <a:extLst>
              <a:ext uri="{FF2B5EF4-FFF2-40B4-BE49-F238E27FC236}">
                <a16:creationId xmlns:a16="http://schemas.microsoft.com/office/drawing/2014/main" id="{BFA4A7C6-A187-D5C8-7F0B-0FB29FB24940}"/>
              </a:ext>
              <a:ext uri="{C183D7F6-B498-43B3-948B-1728B52AA6E4}">
                <adec:decorative xmlns:adec="http://schemas.microsoft.com/office/drawing/2017/decorative" val="1"/>
              </a:ext>
            </a:extLst>
          </p:cNvPr>
          <p:cNvSpPr/>
          <p:nvPr/>
        </p:nvSpPr>
        <p:spPr>
          <a:xfrm>
            <a:off x="6046651" y="6262943"/>
            <a:ext cx="7900416"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58" name="TextBox 57">
            <a:extLst>
              <a:ext uri="{FF2B5EF4-FFF2-40B4-BE49-F238E27FC236}">
                <a16:creationId xmlns:a16="http://schemas.microsoft.com/office/drawing/2014/main" id="{B25A648D-2D09-91E1-6E80-F2379B17E606}"/>
              </a:ext>
              <a:ext uri="{C183D7F6-B498-43B3-948B-1728B52AA6E4}">
                <adec:decorative xmlns:adec="http://schemas.microsoft.com/office/drawing/2017/decorative" val="1"/>
              </a:ext>
            </a:extLst>
          </p:cNvPr>
          <p:cNvSpPr txBox="1"/>
          <p:nvPr/>
        </p:nvSpPr>
        <p:spPr>
          <a:xfrm>
            <a:off x="12365200" y="521082"/>
            <a:ext cx="98755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INDUSTRIES</a:t>
            </a:r>
          </a:p>
        </p:txBody>
      </p:sp>
      <p:sp>
        <p:nvSpPr>
          <p:cNvPr id="59" name="Rounded Rectangle 58">
            <a:extLst>
              <a:ext uri="{FF2B5EF4-FFF2-40B4-BE49-F238E27FC236}">
                <a16:creationId xmlns:a16="http://schemas.microsoft.com/office/drawing/2014/main" id="{87137EB1-ADC3-6CB5-8B69-C73FA882A3E3}"/>
              </a:ext>
              <a:ext uri="{C183D7F6-B498-43B3-948B-1728B52AA6E4}">
                <adec:decorative xmlns:adec="http://schemas.microsoft.com/office/drawing/2017/decorative" val="1"/>
              </a:ext>
            </a:extLst>
          </p:cNvPr>
          <p:cNvSpPr/>
          <p:nvPr/>
        </p:nvSpPr>
        <p:spPr>
          <a:xfrm>
            <a:off x="12379334" y="671564"/>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0" name="TextBox 59">
            <a:extLst>
              <a:ext uri="{FF2B5EF4-FFF2-40B4-BE49-F238E27FC236}">
                <a16:creationId xmlns:a16="http://schemas.microsoft.com/office/drawing/2014/main" id="{F376FC75-F65A-5AA4-3A33-4C4136452881}"/>
              </a:ext>
              <a:ext uri="{C183D7F6-B498-43B3-948B-1728B52AA6E4}">
                <adec:decorative xmlns:adec="http://schemas.microsoft.com/office/drawing/2017/decorative" val="1"/>
              </a:ext>
            </a:extLst>
          </p:cNvPr>
          <p:cNvSpPr txBox="1"/>
          <p:nvPr/>
        </p:nvSpPr>
        <p:spPr>
          <a:xfrm>
            <a:off x="7340239"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DRIVERS/CARRIERS</a:t>
            </a:r>
          </a:p>
        </p:txBody>
      </p:sp>
      <p:sp>
        <p:nvSpPr>
          <p:cNvPr id="61" name="Rounded Rectangle 60">
            <a:extLst>
              <a:ext uri="{FF2B5EF4-FFF2-40B4-BE49-F238E27FC236}">
                <a16:creationId xmlns:a16="http://schemas.microsoft.com/office/drawing/2014/main" id="{2E9113A2-DA71-32FA-8EA1-A330CD28BF5D}"/>
              </a:ext>
              <a:ext uri="{C183D7F6-B498-43B3-948B-1728B52AA6E4}">
                <adec:decorative xmlns:adec="http://schemas.microsoft.com/office/drawing/2017/decorative" val="1"/>
              </a:ext>
            </a:extLst>
          </p:cNvPr>
          <p:cNvSpPr/>
          <p:nvPr/>
        </p:nvSpPr>
        <p:spPr>
          <a:xfrm>
            <a:off x="7340329" y="671564"/>
            <a:ext cx="4729927"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2" name="TextBox 61">
            <a:extLst>
              <a:ext uri="{FF2B5EF4-FFF2-40B4-BE49-F238E27FC236}">
                <a16:creationId xmlns:a16="http://schemas.microsoft.com/office/drawing/2014/main" id="{6ABF96BD-17F9-0C9C-3C9E-D68EA25B8F92}"/>
              </a:ext>
              <a:ext uri="{C183D7F6-B498-43B3-948B-1728B52AA6E4}">
                <adec:decorative xmlns:adec="http://schemas.microsoft.com/office/drawing/2017/decorative" val="1"/>
              </a:ext>
            </a:extLst>
          </p:cNvPr>
          <p:cNvSpPr txBox="1"/>
          <p:nvPr/>
        </p:nvSpPr>
        <p:spPr>
          <a:xfrm>
            <a:off x="752586"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SOLUTION DETAILS</a:t>
            </a:r>
          </a:p>
        </p:txBody>
      </p:sp>
      <p:sp>
        <p:nvSpPr>
          <p:cNvPr id="63" name="Rounded Rectangle 62">
            <a:extLst>
              <a:ext uri="{FF2B5EF4-FFF2-40B4-BE49-F238E27FC236}">
                <a16:creationId xmlns:a16="http://schemas.microsoft.com/office/drawing/2014/main" id="{E187B597-ABE4-FE5C-DFA5-BB8BD914C60D}"/>
              </a:ext>
              <a:ext uri="{C183D7F6-B498-43B3-948B-1728B52AA6E4}">
                <adec:decorative xmlns:adec="http://schemas.microsoft.com/office/drawing/2017/decorative" val="1"/>
              </a:ext>
            </a:extLst>
          </p:cNvPr>
          <p:cNvSpPr/>
          <p:nvPr/>
        </p:nvSpPr>
        <p:spPr>
          <a:xfrm>
            <a:off x="727547" y="2539453"/>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4" name="TextBox 63">
            <a:extLst>
              <a:ext uri="{FF2B5EF4-FFF2-40B4-BE49-F238E27FC236}">
                <a16:creationId xmlns:a16="http://schemas.microsoft.com/office/drawing/2014/main" id="{5EF924D9-39A0-6CA8-4AB8-C290ED0EBFA5}"/>
              </a:ext>
              <a:ext uri="{C183D7F6-B498-43B3-948B-1728B52AA6E4}">
                <adec:decorative xmlns:adec="http://schemas.microsoft.com/office/drawing/2017/decorative" val="1"/>
              </a:ext>
            </a:extLst>
          </p:cNvPr>
          <p:cNvSpPr txBox="1"/>
          <p:nvPr/>
        </p:nvSpPr>
        <p:spPr>
          <a:xfrm>
            <a:off x="10776653" y="424298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TRANIST</a:t>
            </a:r>
          </a:p>
        </p:txBody>
      </p:sp>
      <p:sp>
        <p:nvSpPr>
          <p:cNvPr id="65" name="Rounded Rectangle 64">
            <a:extLst>
              <a:ext uri="{FF2B5EF4-FFF2-40B4-BE49-F238E27FC236}">
                <a16:creationId xmlns:a16="http://schemas.microsoft.com/office/drawing/2014/main" id="{B207C91A-C13F-221B-12FE-7C85675BCCCF}"/>
              </a:ext>
              <a:ext uri="{C183D7F6-B498-43B3-948B-1728B52AA6E4}">
                <adec:decorative xmlns:adec="http://schemas.microsoft.com/office/drawing/2017/decorative" val="1"/>
              </a:ext>
            </a:extLst>
          </p:cNvPr>
          <p:cNvSpPr/>
          <p:nvPr/>
        </p:nvSpPr>
        <p:spPr>
          <a:xfrm>
            <a:off x="10689043" y="4393468"/>
            <a:ext cx="3266732"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6" name="TextBox 65">
            <a:extLst>
              <a:ext uri="{FF2B5EF4-FFF2-40B4-BE49-F238E27FC236}">
                <a16:creationId xmlns:a16="http://schemas.microsoft.com/office/drawing/2014/main" id="{774B6CAF-DDB2-FB5B-82F5-A41DB851381D}"/>
              </a:ext>
              <a:ext uri="{C183D7F6-B498-43B3-948B-1728B52AA6E4}">
                <adec:decorative xmlns:adec="http://schemas.microsoft.com/office/drawing/2017/decorative" val="1"/>
              </a:ext>
            </a:extLst>
          </p:cNvPr>
          <p:cNvSpPr txBox="1"/>
          <p:nvPr/>
        </p:nvSpPr>
        <p:spPr>
          <a:xfrm>
            <a:off x="7316459"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DOC TYPES</a:t>
            </a:r>
          </a:p>
        </p:txBody>
      </p:sp>
      <p:sp>
        <p:nvSpPr>
          <p:cNvPr id="67" name="Rounded Rectangle 66">
            <a:extLst>
              <a:ext uri="{FF2B5EF4-FFF2-40B4-BE49-F238E27FC236}">
                <a16:creationId xmlns:a16="http://schemas.microsoft.com/office/drawing/2014/main" id="{FA3C9986-33B9-A2E8-F831-8623B75AEE22}"/>
              </a:ext>
              <a:ext uri="{C183D7F6-B498-43B3-948B-1728B52AA6E4}">
                <adec:decorative xmlns:adec="http://schemas.microsoft.com/office/drawing/2017/decorative" val="1"/>
              </a:ext>
            </a:extLst>
          </p:cNvPr>
          <p:cNvSpPr/>
          <p:nvPr/>
        </p:nvSpPr>
        <p:spPr>
          <a:xfrm>
            <a:off x="7280426"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8" name="TextBox 67">
            <a:extLst>
              <a:ext uri="{FF2B5EF4-FFF2-40B4-BE49-F238E27FC236}">
                <a16:creationId xmlns:a16="http://schemas.microsoft.com/office/drawing/2014/main" id="{67FFE760-E5D2-55FE-34F5-96019B53458F}"/>
              </a:ext>
              <a:ext uri="{C183D7F6-B498-43B3-948B-1728B52AA6E4}">
                <adec:decorative xmlns:adec="http://schemas.microsoft.com/office/drawing/2017/decorative" val="1"/>
              </a:ext>
            </a:extLst>
          </p:cNvPr>
          <p:cNvSpPr txBox="1"/>
          <p:nvPr/>
        </p:nvSpPr>
        <p:spPr>
          <a:xfrm>
            <a:off x="9008914"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CAMPUSES</a:t>
            </a:r>
          </a:p>
        </p:txBody>
      </p:sp>
      <p:sp>
        <p:nvSpPr>
          <p:cNvPr id="69" name="Rounded Rectangle 68">
            <a:extLst>
              <a:ext uri="{FF2B5EF4-FFF2-40B4-BE49-F238E27FC236}">
                <a16:creationId xmlns:a16="http://schemas.microsoft.com/office/drawing/2014/main" id="{083E51C5-A0A1-D225-1437-48C6265C7B88}"/>
              </a:ext>
              <a:ext uri="{C183D7F6-B498-43B3-948B-1728B52AA6E4}">
                <adec:decorative xmlns:adec="http://schemas.microsoft.com/office/drawing/2017/decorative" val="1"/>
              </a:ext>
            </a:extLst>
          </p:cNvPr>
          <p:cNvSpPr/>
          <p:nvPr/>
        </p:nvSpPr>
        <p:spPr>
          <a:xfrm>
            <a:off x="8989633"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0" name="TextBox 69">
            <a:extLst>
              <a:ext uri="{FF2B5EF4-FFF2-40B4-BE49-F238E27FC236}">
                <a16:creationId xmlns:a16="http://schemas.microsoft.com/office/drawing/2014/main" id="{91EB9485-E521-E2A1-2042-334C20D28C43}"/>
              </a:ext>
              <a:ext uri="{C183D7F6-B498-43B3-948B-1728B52AA6E4}">
                <adec:decorative xmlns:adec="http://schemas.microsoft.com/office/drawing/2017/decorative" val="1"/>
              </a:ext>
            </a:extLst>
          </p:cNvPr>
          <p:cNvSpPr txBox="1"/>
          <p:nvPr/>
        </p:nvSpPr>
        <p:spPr>
          <a:xfrm>
            <a:off x="752586"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COMMUNICATION</a:t>
            </a:r>
          </a:p>
        </p:txBody>
      </p:sp>
      <p:sp>
        <p:nvSpPr>
          <p:cNvPr id="71" name="Rounded Rectangle 70">
            <a:extLst>
              <a:ext uri="{FF2B5EF4-FFF2-40B4-BE49-F238E27FC236}">
                <a16:creationId xmlns:a16="http://schemas.microsoft.com/office/drawing/2014/main" id="{D58D595A-B003-9D94-95CB-F7B3AFE7133A}"/>
              </a:ext>
              <a:ext uri="{C183D7F6-B498-43B3-948B-1728B52AA6E4}">
                <adec:decorative xmlns:adec="http://schemas.microsoft.com/office/drawing/2017/decorative" val="1"/>
              </a:ext>
            </a:extLst>
          </p:cNvPr>
          <p:cNvSpPr/>
          <p:nvPr/>
        </p:nvSpPr>
        <p:spPr>
          <a:xfrm>
            <a:off x="727548" y="4390590"/>
            <a:ext cx="3995210"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2" name="TextBox 71">
            <a:extLst>
              <a:ext uri="{FF2B5EF4-FFF2-40B4-BE49-F238E27FC236}">
                <a16:creationId xmlns:a16="http://schemas.microsoft.com/office/drawing/2014/main" id="{73D584D8-38C7-CEC7-C8D9-D0E7E6BA58EC}"/>
              </a:ext>
              <a:ext uri="{C183D7F6-B498-43B3-948B-1728B52AA6E4}">
                <adec:decorative xmlns:adec="http://schemas.microsoft.com/office/drawing/2017/decorative" val="1"/>
              </a:ext>
            </a:extLst>
          </p:cNvPr>
          <p:cNvSpPr txBox="1"/>
          <p:nvPr/>
        </p:nvSpPr>
        <p:spPr>
          <a:xfrm>
            <a:off x="4933577"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DIGITAL SOLUTIONS</a:t>
            </a:r>
          </a:p>
        </p:txBody>
      </p:sp>
      <p:sp>
        <p:nvSpPr>
          <p:cNvPr id="73" name="Rounded Rectangle 72">
            <a:extLst>
              <a:ext uri="{FF2B5EF4-FFF2-40B4-BE49-F238E27FC236}">
                <a16:creationId xmlns:a16="http://schemas.microsoft.com/office/drawing/2014/main" id="{B7208941-85CF-B267-EEB1-E63317145E4F}"/>
              </a:ext>
              <a:ext uri="{C183D7F6-B498-43B3-948B-1728B52AA6E4}">
                <adec:decorative xmlns:adec="http://schemas.microsoft.com/office/drawing/2017/decorative" val="1"/>
              </a:ext>
            </a:extLst>
          </p:cNvPr>
          <p:cNvSpPr/>
          <p:nvPr/>
        </p:nvSpPr>
        <p:spPr>
          <a:xfrm>
            <a:off x="4916914" y="4390590"/>
            <a:ext cx="560675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4" name="TextBox 73">
            <a:extLst>
              <a:ext uri="{FF2B5EF4-FFF2-40B4-BE49-F238E27FC236}">
                <a16:creationId xmlns:a16="http://schemas.microsoft.com/office/drawing/2014/main" id="{B7778928-855A-9CE6-F3E8-8CC49D876540}"/>
              </a:ext>
              <a:ext uri="{C183D7F6-B498-43B3-948B-1728B52AA6E4}">
                <adec:decorative xmlns:adec="http://schemas.microsoft.com/office/drawing/2017/decorative" val="1"/>
              </a:ext>
            </a:extLst>
          </p:cNvPr>
          <p:cNvSpPr txBox="1"/>
          <p:nvPr/>
        </p:nvSpPr>
        <p:spPr>
          <a:xfrm>
            <a:off x="10734233"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FINANCIAL RESULTS</a:t>
            </a:r>
          </a:p>
        </p:txBody>
      </p:sp>
      <p:sp>
        <p:nvSpPr>
          <p:cNvPr id="75" name="Rounded Rectangle 74">
            <a:extLst>
              <a:ext uri="{FF2B5EF4-FFF2-40B4-BE49-F238E27FC236}">
                <a16:creationId xmlns:a16="http://schemas.microsoft.com/office/drawing/2014/main" id="{A41D71C1-9D8D-AB60-95AD-5B0D806441F0}"/>
              </a:ext>
              <a:ext uri="{C183D7F6-B498-43B3-948B-1728B52AA6E4}">
                <adec:decorative xmlns:adec="http://schemas.microsoft.com/office/drawing/2017/decorative" val="1"/>
              </a:ext>
            </a:extLst>
          </p:cNvPr>
          <p:cNvSpPr/>
          <p:nvPr/>
        </p:nvSpPr>
        <p:spPr>
          <a:xfrm>
            <a:off x="10706458" y="2539453"/>
            <a:ext cx="324773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6" name="TextBox 75">
            <a:extLst>
              <a:ext uri="{FF2B5EF4-FFF2-40B4-BE49-F238E27FC236}">
                <a16:creationId xmlns:a16="http://schemas.microsoft.com/office/drawing/2014/main" id="{7E802C82-23D1-77CB-D20A-8C9968863504}"/>
              </a:ext>
              <a:ext uri="{C183D7F6-B498-43B3-948B-1728B52AA6E4}">
                <adec:decorative xmlns:adec="http://schemas.microsoft.com/office/drawing/2017/decorative" val="1"/>
              </a:ext>
            </a:extLst>
          </p:cNvPr>
          <p:cNvSpPr txBox="1"/>
          <p:nvPr/>
        </p:nvSpPr>
        <p:spPr>
          <a:xfrm>
            <a:off x="752586"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CORE VALUES</a:t>
            </a:r>
          </a:p>
        </p:txBody>
      </p:sp>
      <p:sp>
        <p:nvSpPr>
          <p:cNvPr id="77" name="Rounded Rectangle 76">
            <a:extLst>
              <a:ext uri="{FF2B5EF4-FFF2-40B4-BE49-F238E27FC236}">
                <a16:creationId xmlns:a16="http://schemas.microsoft.com/office/drawing/2014/main" id="{8A90AAAE-A801-FE92-0997-02BF99F83FF3}"/>
              </a:ext>
              <a:ext uri="{C183D7F6-B498-43B3-948B-1728B52AA6E4}">
                <adec:decorative xmlns:adec="http://schemas.microsoft.com/office/drawing/2017/decorative" val="1"/>
              </a:ext>
            </a:extLst>
          </p:cNvPr>
          <p:cNvSpPr/>
          <p:nvPr/>
        </p:nvSpPr>
        <p:spPr>
          <a:xfrm>
            <a:off x="727549" y="6241727"/>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8" name="TextBox 77">
            <a:extLst>
              <a:ext uri="{FF2B5EF4-FFF2-40B4-BE49-F238E27FC236}">
                <a16:creationId xmlns:a16="http://schemas.microsoft.com/office/drawing/2014/main" id="{A10B7BC9-AC8C-676E-B78B-BD8C55394190}"/>
              </a:ext>
              <a:ext uri="{C183D7F6-B498-43B3-948B-1728B52AA6E4}">
                <adec:decorative xmlns:adec="http://schemas.microsoft.com/office/drawing/2017/decorative" val="1"/>
              </a:ext>
            </a:extLst>
          </p:cNvPr>
          <p:cNvSpPr txBox="1"/>
          <p:nvPr/>
        </p:nvSpPr>
        <p:spPr>
          <a:xfrm>
            <a:off x="3410940" y="611246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TEAMWORK</a:t>
            </a:r>
          </a:p>
        </p:txBody>
      </p:sp>
      <p:sp>
        <p:nvSpPr>
          <p:cNvPr id="79" name="Rounded Rectangle 78">
            <a:extLst>
              <a:ext uri="{FF2B5EF4-FFF2-40B4-BE49-F238E27FC236}">
                <a16:creationId xmlns:a16="http://schemas.microsoft.com/office/drawing/2014/main" id="{B6791685-3812-27AB-8B70-E156F7463DC4}"/>
              </a:ext>
              <a:ext uri="{C183D7F6-B498-43B3-948B-1728B52AA6E4}">
                <adec:decorative xmlns:adec="http://schemas.microsoft.com/office/drawing/2017/decorative" val="1"/>
              </a:ext>
            </a:extLst>
          </p:cNvPr>
          <p:cNvSpPr/>
          <p:nvPr/>
        </p:nvSpPr>
        <p:spPr>
          <a:xfrm>
            <a:off x="3394278" y="6273294"/>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 name="Rounded Rectangle 1">
            <a:extLst>
              <a:ext uri="{FF2B5EF4-FFF2-40B4-BE49-F238E27FC236}">
                <a16:creationId xmlns:a16="http://schemas.microsoft.com/office/drawing/2014/main" id="{DCD984C8-1E3D-55F3-67C2-22DA2448D8CE}"/>
              </a:ext>
              <a:ext uri="{C183D7F6-B498-43B3-948B-1728B52AA6E4}">
                <adec:decorative xmlns:adec="http://schemas.microsoft.com/office/drawing/2017/decorative" val="1"/>
              </a:ext>
            </a:extLst>
          </p:cNvPr>
          <p:cNvSpPr/>
          <p:nvPr/>
        </p:nvSpPr>
        <p:spPr>
          <a:xfrm>
            <a:off x="720359" y="6252078"/>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 name="Rounded Rectangle 2">
            <a:extLst>
              <a:ext uri="{FF2B5EF4-FFF2-40B4-BE49-F238E27FC236}">
                <a16:creationId xmlns:a16="http://schemas.microsoft.com/office/drawing/2014/main" id="{B86F47DC-B2AF-9C1A-1C76-741BCBCE4D00}"/>
              </a:ext>
              <a:ext uri="{C183D7F6-B498-43B3-948B-1728B52AA6E4}">
                <adec:decorative xmlns:adec="http://schemas.microsoft.com/office/drawing/2017/decorative" val="1"/>
              </a:ext>
            </a:extLst>
          </p:cNvPr>
          <p:cNvSpPr/>
          <p:nvPr/>
        </p:nvSpPr>
        <p:spPr>
          <a:xfrm>
            <a:off x="3391097" y="6241727"/>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 name="Rounded Rectangle 5">
            <a:extLst>
              <a:ext uri="{FF2B5EF4-FFF2-40B4-BE49-F238E27FC236}">
                <a16:creationId xmlns:a16="http://schemas.microsoft.com/office/drawing/2014/main" id="{EE7E195E-66F8-33E4-065C-A39EDF27E6F7}"/>
              </a:ext>
              <a:ext uri="{C183D7F6-B498-43B3-948B-1728B52AA6E4}">
                <adec:decorative xmlns:adec="http://schemas.microsoft.com/office/drawing/2017/decorative" val="1"/>
              </a:ext>
            </a:extLst>
          </p:cNvPr>
          <p:cNvSpPr/>
          <p:nvPr/>
        </p:nvSpPr>
        <p:spPr>
          <a:xfrm>
            <a:off x="6067775" y="6248471"/>
            <a:ext cx="7879290"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graphicFrame>
        <p:nvGraphicFramePr>
          <p:cNvPr id="4" name="Table 3">
            <a:extLst>
              <a:ext uri="{FF2B5EF4-FFF2-40B4-BE49-F238E27FC236}">
                <a16:creationId xmlns:a16="http://schemas.microsoft.com/office/drawing/2014/main" id="{5D976C6B-4F99-F346-5D0D-4A1FE6E71C9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4312717"/>
              </p:ext>
            </p:extLst>
          </p:nvPr>
        </p:nvGraphicFramePr>
        <p:xfrm>
          <a:off x="6046650" y="6306659"/>
          <a:ext cx="7900416" cy="1423274"/>
        </p:xfrm>
        <a:graphic>
          <a:graphicData uri="http://schemas.openxmlformats.org/drawingml/2006/table">
            <a:tbl>
              <a:tblPr firstRow="1" bandRow="1">
                <a:tableStyleId>{5C22544A-7EE6-4342-B048-85BDC9FD1C3A}</a:tableStyleId>
              </a:tblPr>
              <a:tblGrid>
                <a:gridCol w="790042">
                  <a:extLst>
                    <a:ext uri="{9D8B030D-6E8A-4147-A177-3AD203B41FA5}">
                      <a16:colId xmlns:a16="http://schemas.microsoft.com/office/drawing/2014/main" val="4281898870"/>
                    </a:ext>
                  </a:extLst>
                </a:gridCol>
                <a:gridCol w="790042">
                  <a:extLst>
                    <a:ext uri="{9D8B030D-6E8A-4147-A177-3AD203B41FA5}">
                      <a16:colId xmlns:a16="http://schemas.microsoft.com/office/drawing/2014/main" val="3085828713"/>
                    </a:ext>
                  </a:extLst>
                </a:gridCol>
                <a:gridCol w="790042">
                  <a:extLst>
                    <a:ext uri="{9D8B030D-6E8A-4147-A177-3AD203B41FA5}">
                      <a16:colId xmlns:a16="http://schemas.microsoft.com/office/drawing/2014/main" val="1326584613"/>
                    </a:ext>
                  </a:extLst>
                </a:gridCol>
                <a:gridCol w="790042">
                  <a:extLst>
                    <a:ext uri="{9D8B030D-6E8A-4147-A177-3AD203B41FA5}">
                      <a16:colId xmlns:a16="http://schemas.microsoft.com/office/drawing/2014/main" val="1726372747"/>
                    </a:ext>
                  </a:extLst>
                </a:gridCol>
                <a:gridCol w="790042">
                  <a:extLst>
                    <a:ext uri="{9D8B030D-6E8A-4147-A177-3AD203B41FA5}">
                      <a16:colId xmlns:a16="http://schemas.microsoft.com/office/drawing/2014/main" val="725365407"/>
                    </a:ext>
                  </a:extLst>
                </a:gridCol>
                <a:gridCol w="790042">
                  <a:extLst>
                    <a:ext uri="{9D8B030D-6E8A-4147-A177-3AD203B41FA5}">
                      <a16:colId xmlns:a16="http://schemas.microsoft.com/office/drawing/2014/main" val="1936155553"/>
                    </a:ext>
                  </a:extLst>
                </a:gridCol>
                <a:gridCol w="790042">
                  <a:extLst>
                    <a:ext uri="{9D8B030D-6E8A-4147-A177-3AD203B41FA5}">
                      <a16:colId xmlns:a16="http://schemas.microsoft.com/office/drawing/2014/main" val="1568793589"/>
                    </a:ext>
                  </a:extLst>
                </a:gridCol>
                <a:gridCol w="790042">
                  <a:extLst>
                    <a:ext uri="{9D8B030D-6E8A-4147-A177-3AD203B41FA5}">
                      <a16:colId xmlns:a16="http://schemas.microsoft.com/office/drawing/2014/main" val="3152235682"/>
                    </a:ext>
                  </a:extLst>
                </a:gridCol>
                <a:gridCol w="790042">
                  <a:extLst>
                    <a:ext uri="{9D8B030D-6E8A-4147-A177-3AD203B41FA5}">
                      <a16:colId xmlns:a16="http://schemas.microsoft.com/office/drawing/2014/main" val="3038772991"/>
                    </a:ext>
                  </a:extLst>
                </a:gridCol>
                <a:gridCol w="790042">
                  <a:extLst>
                    <a:ext uri="{9D8B030D-6E8A-4147-A177-3AD203B41FA5}">
                      <a16:colId xmlns:a16="http://schemas.microsoft.com/office/drawing/2014/main" val="753631523"/>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Globe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Progress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Process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Check Mark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Calendar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Building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Accurate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Returns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7915752"/>
                  </a:ext>
                </a:extLst>
              </a:tr>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Compass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Coverage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Detention Fee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Briefcase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FAQ</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On Target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Temperature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Caution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0551160"/>
                  </a:ext>
                </a:extLst>
              </a:tr>
            </a:tbl>
          </a:graphicData>
        </a:graphic>
      </p:graphicFrame>
      <p:graphicFrame>
        <p:nvGraphicFramePr>
          <p:cNvPr id="5" name="Table 4">
            <a:extLst>
              <a:ext uri="{FF2B5EF4-FFF2-40B4-BE49-F238E27FC236}">
                <a16:creationId xmlns:a16="http://schemas.microsoft.com/office/drawing/2014/main" id="{4D20D7CA-8094-0183-1547-A91EF53234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8373692"/>
              </p:ext>
            </p:extLst>
          </p:nvPr>
        </p:nvGraphicFramePr>
        <p:xfrm>
          <a:off x="727547" y="671563"/>
          <a:ext cx="6336278"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Air Forwarding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Expedite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Final Mile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International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LTL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Managed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Moving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Product Launch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SCO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Tradeshow</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Truckload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FM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SA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Warehousing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7" name="Table 6">
            <a:extLst>
              <a:ext uri="{FF2B5EF4-FFF2-40B4-BE49-F238E27FC236}">
                <a16:creationId xmlns:a16="http://schemas.microsoft.com/office/drawing/2014/main" id="{DD1AA27E-19A4-B277-CD46-EF8A865D5B3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3116241"/>
              </p:ext>
            </p:extLst>
          </p:nvPr>
        </p:nvGraphicFramePr>
        <p:xfrm>
          <a:off x="12369989" y="671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08849091"/>
                    </a:ext>
                  </a:extLst>
                </a:gridCol>
                <a:gridCol w="792035">
                  <a:extLst>
                    <a:ext uri="{9D8B030D-6E8A-4147-A177-3AD203B41FA5}">
                      <a16:colId xmlns:a16="http://schemas.microsoft.com/office/drawing/2014/main" val="296272348"/>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Automotive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Manufacturing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High Value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8" name="Table 7">
            <a:extLst>
              <a:ext uri="{FF2B5EF4-FFF2-40B4-BE49-F238E27FC236}">
                <a16:creationId xmlns:a16="http://schemas.microsoft.com/office/drawing/2014/main" id="{6A8FCF6E-138C-E3AF-26B5-2C9F3458D37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8026737"/>
              </p:ext>
            </p:extLst>
          </p:nvPr>
        </p:nvGraphicFramePr>
        <p:xfrm>
          <a:off x="7340239" y="671563"/>
          <a:ext cx="4752209"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gridCol w="792035">
                  <a:extLst>
                    <a:ext uri="{9D8B030D-6E8A-4147-A177-3AD203B41FA5}">
                      <a16:colId xmlns:a16="http://schemas.microsoft.com/office/drawing/2014/main" val="1334019146"/>
                    </a:ext>
                  </a:extLst>
                </a:gridCol>
                <a:gridCol w="792035">
                  <a:extLst>
                    <a:ext uri="{9D8B030D-6E8A-4147-A177-3AD203B41FA5}">
                      <a16:colId xmlns:a16="http://schemas.microsoft.com/office/drawing/2014/main" val="2035835026"/>
                    </a:ext>
                  </a:extLst>
                </a:gridCol>
              </a:tblGrid>
              <a:tr h="711637">
                <a:tc>
                  <a:txBody>
                    <a:bodyPr/>
                    <a:lstStyle/>
                    <a:p>
                      <a:pPr algn="ctr"/>
                      <a:r>
                        <a:rPr lang="en-US" sz="600" b="0">
                          <a:solidFill>
                            <a:schemeClr val="tx1"/>
                          </a:solidFill>
                          <a:latin typeface="+mn-lt"/>
                        </a:rPr>
                        <a:t>Maintenance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Fleet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 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Fast 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Loading Dock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 School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Certification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9" name="Table 8">
            <a:extLst>
              <a:ext uri="{FF2B5EF4-FFF2-40B4-BE49-F238E27FC236}">
                <a16:creationId xmlns:a16="http://schemas.microsoft.com/office/drawing/2014/main" id="{40CD3A69-F65B-F7E3-F97A-2127A60E61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9587055"/>
              </p:ext>
            </p:extLst>
          </p:nvPr>
        </p:nvGraphicFramePr>
        <p:xfrm>
          <a:off x="727547" y="2572563"/>
          <a:ext cx="6336278"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Dry Van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 Shelves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Dolly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Forklift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 Control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ReloCube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Threshold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Room of Choice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algn="ctr"/>
                      <a:r>
                        <a:rPr lang="en-US" sz="600" b="0">
                          <a:solidFill>
                            <a:schemeClr val="tx1"/>
                          </a:solidFill>
                          <a:latin typeface="+mn-lt"/>
                        </a:rPr>
                        <a:t>Container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Container Loading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 with Box</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Flatbed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Liftgate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Single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Assembly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Porch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10" name="Table 9">
            <a:extLst>
              <a:ext uri="{FF2B5EF4-FFF2-40B4-BE49-F238E27FC236}">
                <a16:creationId xmlns:a16="http://schemas.microsoft.com/office/drawing/2014/main" id="{3B7711AC-FCF9-2221-67BA-008E6194F4C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039349"/>
              </p:ext>
            </p:extLst>
          </p:nvPr>
        </p:nvGraphicFramePr>
        <p:xfrm>
          <a:off x="10745767" y="4413487"/>
          <a:ext cx="3168139"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tblGrid>
              <a:tr h="711637">
                <a:tc>
                  <a:txBody>
                    <a:bodyPr/>
                    <a:lstStyle/>
                    <a:p>
                      <a:pPr algn="ctr"/>
                      <a:r>
                        <a:rPr lang="en-US" sz="600" b="0">
                          <a:solidFill>
                            <a:schemeClr val="tx1"/>
                          </a:solidFill>
                          <a:latin typeface="+mn-lt"/>
                        </a:rPr>
                        <a:t>Pickup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Delivery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 Pins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A to B</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Directions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In Transit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Tracking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11" name="Table 10">
            <a:extLst>
              <a:ext uri="{FF2B5EF4-FFF2-40B4-BE49-F238E27FC236}">
                <a16:creationId xmlns:a16="http://schemas.microsoft.com/office/drawing/2014/main" id="{7458BB80-9367-D67B-E1B9-739AB50C81C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8468574"/>
              </p:ext>
            </p:extLst>
          </p:nvPr>
        </p:nvGraphicFramePr>
        <p:xfrm>
          <a:off x="7291419" y="2561590"/>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035835026"/>
                    </a:ext>
                  </a:extLst>
                </a:gridCol>
                <a:gridCol w="792035">
                  <a:extLst>
                    <a:ext uri="{9D8B030D-6E8A-4147-A177-3AD203B41FA5}">
                      <a16:colId xmlns:a16="http://schemas.microsoft.com/office/drawing/2014/main" val="884555889"/>
                    </a:ext>
                  </a:extLst>
                </a:gridCol>
              </a:tblGrid>
              <a:tr h="711637">
                <a:tc>
                  <a:txBody>
                    <a:bodyPr/>
                    <a:lstStyle/>
                    <a:p>
                      <a:pPr algn="ctr"/>
                      <a:r>
                        <a:rPr lang="en-US" sz="600" b="0">
                          <a:solidFill>
                            <a:schemeClr val="tx1"/>
                          </a:solidFill>
                          <a:latin typeface="+mn-lt"/>
                        </a:rPr>
                        <a:t>Dimension Cert.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Invoice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Delivery Receipt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Bill of Lading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12" name="Table 11">
            <a:extLst>
              <a:ext uri="{FF2B5EF4-FFF2-40B4-BE49-F238E27FC236}">
                <a16:creationId xmlns:a16="http://schemas.microsoft.com/office/drawing/2014/main" id="{A72C12D0-9EA9-4BBC-5B03-74E51D6514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7963614"/>
              </p:ext>
            </p:extLst>
          </p:nvPr>
        </p:nvGraphicFramePr>
        <p:xfrm>
          <a:off x="8984960" y="2572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6256298"/>
                    </a:ext>
                  </a:extLst>
                </a:gridCol>
                <a:gridCol w="792035">
                  <a:extLst>
                    <a:ext uri="{9D8B030D-6E8A-4147-A177-3AD203B41FA5}">
                      <a16:colId xmlns:a16="http://schemas.microsoft.com/office/drawing/2014/main" val="4100970060"/>
                    </a:ext>
                  </a:extLst>
                </a:gridCol>
              </a:tblGrid>
              <a:tr h="711637">
                <a:tc>
                  <a:txBody>
                    <a:bodyPr/>
                    <a:lstStyle/>
                    <a:p>
                      <a:pPr algn="ctr"/>
                      <a:r>
                        <a:rPr lang="en-US" sz="600" b="0">
                          <a:solidFill>
                            <a:schemeClr val="tx1"/>
                          </a:solidFill>
                          <a:latin typeface="+mn-lt"/>
                        </a:rPr>
                        <a:t>Fort Smith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Fayetteville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1387756"/>
                  </a:ext>
                </a:extLst>
              </a:tr>
              <a:tr h="711637">
                <a:tc>
                  <a:txBody>
                    <a:bodyPr/>
                    <a:lstStyle/>
                    <a:p>
                      <a:pPr algn="ctr"/>
                      <a:r>
                        <a:rPr lang="en-US" sz="600" b="0">
                          <a:solidFill>
                            <a:schemeClr val="tx1"/>
                          </a:solidFill>
                          <a:latin typeface="+mn-lt"/>
                        </a:rPr>
                        <a:t>Medina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Chicago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568554"/>
                  </a:ext>
                </a:extLst>
              </a:tr>
            </a:tbl>
          </a:graphicData>
        </a:graphic>
      </p:graphicFrame>
      <p:graphicFrame>
        <p:nvGraphicFramePr>
          <p:cNvPr id="13" name="Table 12">
            <a:extLst>
              <a:ext uri="{FF2B5EF4-FFF2-40B4-BE49-F238E27FC236}">
                <a16:creationId xmlns:a16="http://schemas.microsoft.com/office/drawing/2014/main" id="{BFE857D5-7323-D58F-736A-D5E709D8CA7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223284"/>
              </p:ext>
            </p:extLst>
          </p:nvPr>
        </p:nvGraphicFramePr>
        <p:xfrm>
          <a:off x="751612" y="4409934"/>
          <a:ext cx="3960174"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8680705"/>
                    </a:ext>
                  </a:extLst>
                </a:gridCol>
                <a:gridCol w="792035">
                  <a:extLst>
                    <a:ext uri="{9D8B030D-6E8A-4147-A177-3AD203B41FA5}">
                      <a16:colId xmlns:a16="http://schemas.microsoft.com/office/drawing/2014/main" val="3930678879"/>
                    </a:ext>
                  </a:extLst>
                </a:gridCol>
                <a:gridCol w="792035">
                  <a:extLst>
                    <a:ext uri="{9D8B030D-6E8A-4147-A177-3AD203B41FA5}">
                      <a16:colId xmlns:a16="http://schemas.microsoft.com/office/drawing/2014/main" val="3633986860"/>
                    </a:ext>
                  </a:extLst>
                </a:gridCol>
                <a:gridCol w="792035">
                  <a:extLst>
                    <a:ext uri="{9D8B030D-6E8A-4147-A177-3AD203B41FA5}">
                      <a16:colId xmlns:a16="http://schemas.microsoft.com/office/drawing/2014/main" val="3233632855"/>
                    </a:ext>
                  </a:extLst>
                </a:gridCol>
                <a:gridCol w="792035">
                  <a:extLst>
                    <a:ext uri="{9D8B030D-6E8A-4147-A177-3AD203B41FA5}">
                      <a16:colId xmlns:a16="http://schemas.microsoft.com/office/drawing/2014/main" val="315161400"/>
                    </a:ext>
                  </a:extLst>
                </a:gridCol>
              </a:tblGrid>
              <a:tr h="711637">
                <a:tc>
                  <a:txBody>
                    <a:bodyPr/>
                    <a:lstStyle/>
                    <a:p>
                      <a:pPr algn="ctr"/>
                      <a:r>
                        <a:rPr lang="en-US" sz="600" b="0">
                          <a:solidFill>
                            <a:schemeClr val="tx1"/>
                          </a:solidFill>
                          <a:latin typeface="+mn-lt"/>
                        </a:rPr>
                        <a:t>SMS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Chat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Announcement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Planning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Paper Airplane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1649930"/>
                  </a:ext>
                </a:extLst>
              </a:tr>
              <a:tr h="711637">
                <a:tc>
                  <a:txBody>
                    <a:bodyPr/>
                    <a:lstStyle/>
                    <a:p>
                      <a:pPr algn="ctr"/>
                      <a:r>
                        <a:rPr lang="en-US" sz="600" b="0">
                          <a:solidFill>
                            <a:schemeClr val="tx1"/>
                          </a:solidFill>
                          <a:latin typeface="+mn-lt"/>
                        </a:rPr>
                        <a:t>Agent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at Desk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Urgent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Airwaves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6263021"/>
                  </a:ext>
                </a:extLst>
              </a:tr>
            </a:tbl>
          </a:graphicData>
        </a:graphic>
      </p:graphicFrame>
      <p:graphicFrame>
        <p:nvGraphicFramePr>
          <p:cNvPr id="14" name="Table 13">
            <a:extLst>
              <a:ext uri="{FF2B5EF4-FFF2-40B4-BE49-F238E27FC236}">
                <a16:creationId xmlns:a16="http://schemas.microsoft.com/office/drawing/2014/main" id="{9784B484-CA1C-898D-1CBC-00A6B0C069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2345604"/>
              </p:ext>
            </p:extLst>
          </p:nvPr>
        </p:nvGraphicFramePr>
        <p:xfrm>
          <a:off x="4948169" y="4434863"/>
          <a:ext cx="5544244"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1906636410"/>
                    </a:ext>
                  </a:extLst>
                </a:gridCol>
                <a:gridCol w="792035">
                  <a:extLst>
                    <a:ext uri="{9D8B030D-6E8A-4147-A177-3AD203B41FA5}">
                      <a16:colId xmlns:a16="http://schemas.microsoft.com/office/drawing/2014/main" val="2188476033"/>
                    </a:ext>
                  </a:extLst>
                </a:gridCol>
                <a:gridCol w="792035">
                  <a:extLst>
                    <a:ext uri="{9D8B030D-6E8A-4147-A177-3AD203B41FA5}">
                      <a16:colId xmlns:a16="http://schemas.microsoft.com/office/drawing/2014/main" val="2504304112"/>
                    </a:ext>
                  </a:extLst>
                </a:gridCol>
                <a:gridCol w="792035">
                  <a:extLst>
                    <a:ext uri="{9D8B030D-6E8A-4147-A177-3AD203B41FA5}">
                      <a16:colId xmlns:a16="http://schemas.microsoft.com/office/drawing/2014/main" val="1236763060"/>
                    </a:ext>
                  </a:extLst>
                </a:gridCol>
                <a:gridCol w="792035">
                  <a:extLst>
                    <a:ext uri="{9D8B030D-6E8A-4147-A177-3AD203B41FA5}">
                      <a16:colId xmlns:a16="http://schemas.microsoft.com/office/drawing/2014/main" val="2342307911"/>
                    </a:ext>
                  </a:extLst>
                </a:gridCol>
                <a:gridCol w="792035">
                  <a:extLst>
                    <a:ext uri="{9D8B030D-6E8A-4147-A177-3AD203B41FA5}">
                      <a16:colId xmlns:a16="http://schemas.microsoft.com/office/drawing/2014/main" val="2867267182"/>
                    </a:ext>
                  </a:extLst>
                </a:gridCol>
                <a:gridCol w="792035">
                  <a:extLst>
                    <a:ext uri="{9D8B030D-6E8A-4147-A177-3AD203B41FA5}">
                      <a16:colId xmlns:a16="http://schemas.microsoft.com/office/drawing/2014/main" val="2654077460"/>
                    </a:ext>
                  </a:extLst>
                </a:gridCol>
              </a:tblGrid>
              <a:tr h="711637">
                <a:tc>
                  <a:txBody>
                    <a:bodyPr/>
                    <a:lstStyle/>
                    <a:p>
                      <a:pPr algn="ctr"/>
                      <a:r>
                        <a:rPr lang="en-US" sz="600" b="0">
                          <a:solidFill>
                            <a:schemeClr val="tx1"/>
                          </a:solidFill>
                          <a:latin typeface="+mn-lt"/>
                        </a:rPr>
                        <a:t>Omni Channel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Idea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Genius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Network Server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Problem Solving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8654400"/>
                  </a:ext>
                </a:extLst>
              </a:tr>
              <a:tr h="711637">
                <a:tc>
                  <a:txBody>
                    <a:bodyPr/>
                    <a:lstStyle/>
                    <a:p>
                      <a:pPr algn="ctr"/>
                      <a:r>
                        <a:rPr lang="en-US" sz="600" b="0">
                          <a:solidFill>
                            <a:schemeClr val="tx1"/>
                          </a:solidFill>
                          <a:latin typeface="+mn-lt"/>
                        </a:rPr>
                        <a:t>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Alert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Edit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Technology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0573185"/>
                  </a:ext>
                </a:extLst>
              </a:tr>
            </a:tbl>
          </a:graphicData>
        </a:graphic>
      </p:graphicFrame>
      <p:graphicFrame>
        <p:nvGraphicFramePr>
          <p:cNvPr id="15" name="Table 14">
            <a:extLst>
              <a:ext uri="{FF2B5EF4-FFF2-40B4-BE49-F238E27FC236}">
                <a16:creationId xmlns:a16="http://schemas.microsoft.com/office/drawing/2014/main" id="{E727CEC4-2FCF-4EB2-0C56-9FB25028CFE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1309785"/>
              </p:ext>
            </p:extLst>
          </p:nvPr>
        </p:nvGraphicFramePr>
        <p:xfrm>
          <a:off x="10741875" y="2572563"/>
          <a:ext cx="3168139"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858231958"/>
                    </a:ext>
                  </a:extLst>
                </a:gridCol>
                <a:gridCol w="792035">
                  <a:extLst>
                    <a:ext uri="{9D8B030D-6E8A-4147-A177-3AD203B41FA5}">
                      <a16:colId xmlns:a16="http://schemas.microsoft.com/office/drawing/2014/main" val="1671795235"/>
                    </a:ext>
                  </a:extLst>
                </a:gridCol>
                <a:gridCol w="792035">
                  <a:extLst>
                    <a:ext uri="{9D8B030D-6E8A-4147-A177-3AD203B41FA5}">
                      <a16:colId xmlns:a16="http://schemas.microsoft.com/office/drawing/2014/main" val="1321971990"/>
                    </a:ext>
                  </a:extLst>
                </a:gridCol>
                <a:gridCol w="792035">
                  <a:extLst>
                    <a:ext uri="{9D8B030D-6E8A-4147-A177-3AD203B41FA5}">
                      <a16:colId xmlns:a16="http://schemas.microsoft.com/office/drawing/2014/main" val="2191706336"/>
                    </a:ext>
                  </a:extLst>
                </a:gridCol>
              </a:tblGrid>
              <a:tr h="711637">
                <a:tc>
                  <a:txBody>
                    <a:bodyPr/>
                    <a:lstStyle/>
                    <a:p>
                      <a:pPr algn="ctr"/>
                      <a:r>
                        <a:rPr lang="en-US" sz="600" b="0">
                          <a:solidFill>
                            <a:schemeClr val="tx1"/>
                          </a:solidFill>
                          <a:latin typeface="+mn-lt"/>
                        </a:rPr>
                        <a:t>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Performance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Profit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Costs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404020"/>
                  </a:ext>
                </a:extLst>
              </a:tr>
              <a:tr h="711637">
                <a:tc>
                  <a:txBody>
                    <a:bodyPr/>
                    <a:lstStyle/>
                    <a:p>
                      <a:pPr algn="ctr"/>
                      <a:r>
                        <a:rPr lang="en-US" sz="600" b="0">
                          <a:solidFill>
                            <a:schemeClr val="tx1"/>
                          </a:solidFill>
                          <a:latin typeface="+mn-lt"/>
                        </a:rPr>
                        <a:t>Positive Outcome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Sharing 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 Returned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3407676"/>
                  </a:ext>
                </a:extLst>
              </a:tr>
            </a:tbl>
          </a:graphicData>
        </a:graphic>
      </p:graphicFrame>
      <p:graphicFrame>
        <p:nvGraphicFramePr>
          <p:cNvPr id="16" name="Table 15">
            <a:extLst>
              <a:ext uri="{FF2B5EF4-FFF2-40B4-BE49-F238E27FC236}">
                <a16:creationId xmlns:a16="http://schemas.microsoft.com/office/drawing/2014/main" id="{06A74BC5-5200-A7BC-D521-2FA667785F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285631"/>
              </p:ext>
            </p:extLst>
          </p:nvPr>
        </p:nvGraphicFramePr>
        <p:xfrm>
          <a:off x="710910" y="6271782"/>
          <a:ext cx="2376104"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150490869"/>
                    </a:ext>
                  </a:extLst>
                </a:gridCol>
                <a:gridCol w="792035">
                  <a:extLst>
                    <a:ext uri="{9D8B030D-6E8A-4147-A177-3AD203B41FA5}">
                      <a16:colId xmlns:a16="http://schemas.microsoft.com/office/drawing/2014/main" val="3248239783"/>
                    </a:ext>
                  </a:extLst>
                </a:gridCol>
                <a:gridCol w="792035">
                  <a:extLst>
                    <a:ext uri="{9D8B030D-6E8A-4147-A177-3AD203B41FA5}">
                      <a16:colId xmlns:a16="http://schemas.microsoft.com/office/drawing/2014/main" val="370020552"/>
                    </a:ext>
                  </a:extLst>
                </a:gridCol>
              </a:tblGrid>
              <a:tr h="711637">
                <a:tc>
                  <a:txBody>
                    <a:bodyPr/>
                    <a:lstStyle/>
                    <a:p>
                      <a:pPr algn="ctr"/>
                      <a:r>
                        <a:rPr lang="en-US" sz="600" b="0">
                          <a:solidFill>
                            <a:schemeClr val="tx1"/>
                          </a:solidFill>
                          <a:latin typeface="+mn-lt"/>
                        </a:rPr>
                        <a:t>Collaboration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Creativity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Excellence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669802"/>
                  </a:ext>
                </a:extLst>
              </a:tr>
              <a:tr h="711637">
                <a:tc>
                  <a:txBody>
                    <a:bodyPr/>
                    <a:lstStyle/>
                    <a:p>
                      <a:pPr algn="ctr"/>
                      <a:r>
                        <a:rPr lang="en-US" sz="600" b="0">
                          <a:solidFill>
                            <a:schemeClr val="tx1"/>
                          </a:solidFill>
                          <a:latin typeface="+mn-lt"/>
                        </a:rPr>
                        <a:t>Growth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Wellness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4439683"/>
                  </a:ext>
                </a:extLst>
              </a:tr>
            </a:tbl>
          </a:graphicData>
        </a:graphic>
      </p:graphicFrame>
      <p:graphicFrame>
        <p:nvGraphicFramePr>
          <p:cNvPr id="17" name="Table 16">
            <a:extLst>
              <a:ext uri="{FF2B5EF4-FFF2-40B4-BE49-F238E27FC236}">
                <a16:creationId xmlns:a16="http://schemas.microsoft.com/office/drawing/2014/main" id="{DC148F64-F479-3933-E1E0-DCB08188C82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0368404"/>
              </p:ext>
            </p:extLst>
          </p:nvPr>
        </p:nvGraphicFramePr>
        <p:xfrm>
          <a:off x="3394278" y="6306659"/>
          <a:ext cx="2376104"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393265926"/>
                    </a:ext>
                  </a:extLst>
                </a:gridCol>
                <a:gridCol w="792035">
                  <a:extLst>
                    <a:ext uri="{9D8B030D-6E8A-4147-A177-3AD203B41FA5}">
                      <a16:colId xmlns:a16="http://schemas.microsoft.com/office/drawing/2014/main" val="743506817"/>
                    </a:ext>
                  </a:extLst>
                </a:gridCol>
                <a:gridCol w="792035">
                  <a:extLst>
                    <a:ext uri="{9D8B030D-6E8A-4147-A177-3AD203B41FA5}">
                      <a16:colId xmlns:a16="http://schemas.microsoft.com/office/drawing/2014/main" val="2210408843"/>
                    </a:ext>
                  </a:extLst>
                </a:gridCol>
              </a:tblGrid>
              <a:tr h="711637">
                <a:tc>
                  <a:txBody>
                    <a:bodyPr/>
                    <a:lstStyle/>
                    <a:p>
                      <a:pPr algn="ctr"/>
                      <a:r>
                        <a:rPr lang="en-US" sz="600" b="0">
                          <a:solidFill>
                            <a:schemeClr val="tx1"/>
                          </a:solidFill>
                          <a:latin typeface="+mn-lt"/>
                        </a:rPr>
                        <a:t>Partnership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Teamwork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Member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2229534"/>
                  </a:ext>
                </a:extLst>
              </a:tr>
              <a:tr h="711637">
                <a:tc>
                  <a:txBody>
                    <a:bodyPr/>
                    <a:lstStyle/>
                    <a:p>
                      <a:pPr algn="ctr"/>
                      <a:r>
                        <a:rPr lang="en-US" sz="600" b="0">
                          <a:solidFill>
                            <a:schemeClr val="tx1"/>
                          </a:solidFill>
                          <a:latin typeface="+mn-lt"/>
                        </a:rPr>
                        <a:t>Team Structure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Together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4908490"/>
                  </a:ext>
                </a:extLst>
              </a:tr>
            </a:tbl>
          </a:graphicData>
        </a:graphic>
      </p:graphicFrame>
      <p:sp>
        <p:nvSpPr>
          <p:cNvPr id="18" name="TextBox 17">
            <a:extLst>
              <a:ext uri="{FF2B5EF4-FFF2-40B4-BE49-F238E27FC236}">
                <a16:creationId xmlns:a16="http://schemas.microsoft.com/office/drawing/2014/main" id="{5C36497F-6F87-0228-5734-F6DE7844916A}"/>
              </a:ext>
              <a:ext uri="{C183D7F6-B498-43B3-948B-1728B52AA6E4}">
                <adec:decorative xmlns:adec="http://schemas.microsoft.com/office/drawing/2017/decorative" val="1"/>
              </a:ext>
            </a:extLst>
          </p:cNvPr>
          <p:cNvSpPr txBox="1"/>
          <p:nvPr/>
        </p:nvSpPr>
        <p:spPr>
          <a:xfrm>
            <a:off x="752586"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PRIMARY SOLUTIONS</a:t>
            </a:r>
          </a:p>
        </p:txBody>
      </p:sp>
      <p:sp>
        <p:nvSpPr>
          <p:cNvPr id="19" name="Rounded Rectangle 18">
            <a:extLst>
              <a:ext uri="{FF2B5EF4-FFF2-40B4-BE49-F238E27FC236}">
                <a16:creationId xmlns:a16="http://schemas.microsoft.com/office/drawing/2014/main" id="{6B8C20DF-8CB7-9066-B623-B341A563B821}"/>
              </a:ext>
              <a:ext uri="{C183D7F6-B498-43B3-948B-1728B52AA6E4}">
                <adec:decorative xmlns:adec="http://schemas.microsoft.com/office/drawing/2017/decorative" val="1"/>
              </a:ext>
            </a:extLst>
          </p:cNvPr>
          <p:cNvSpPr/>
          <p:nvPr/>
        </p:nvSpPr>
        <p:spPr>
          <a:xfrm>
            <a:off x="727547" y="671564"/>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0" name="TextBox 19">
            <a:extLst>
              <a:ext uri="{FF2B5EF4-FFF2-40B4-BE49-F238E27FC236}">
                <a16:creationId xmlns:a16="http://schemas.microsoft.com/office/drawing/2014/main" id="{6764E868-EF31-4DCE-781C-EFA98D293E31}"/>
              </a:ext>
              <a:ext uri="{C183D7F6-B498-43B3-948B-1728B52AA6E4}">
                <adec:decorative xmlns:adec="http://schemas.microsoft.com/office/drawing/2017/decorative" val="1"/>
              </a:ext>
            </a:extLst>
          </p:cNvPr>
          <p:cNvSpPr txBox="1"/>
          <p:nvPr/>
        </p:nvSpPr>
        <p:spPr>
          <a:xfrm>
            <a:off x="6071689"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MISCELLANEOUS</a:t>
            </a:r>
          </a:p>
        </p:txBody>
      </p:sp>
      <p:sp>
        <p:nvSpPr>
          <p:cNvPr id="21" name="Rounded Rectangle 20">
            <a:extLst>
              <a:ext uri="{FF2B5EF4-FFF2-40B4-BE49-F238E27FC236}">
                <a16:creationId xmlns:a16="http://schemas.microsoft.com/office/drawing/2014/main" id="{CAC635A1-DE42-4BE8-9449-3D0B629BEAC5}"/>
              </a:ext>
              <a:ext uri="{C183D7F6-B498-43B3-948B-1728B52AA6E4}">
                <adec:decorative xmlns:adec="http://schemas.microsoft.com/office/drawing/2017/decorative" val="1"/>
              </a:ext>
            </a:extLst>
          </p:cNvPr>
          <p:cNvSpPr/>
          <p:nvPr/>
        </p:nvSpPr>
        <p:spPr>
          <a:xfrm>
            <a:off x="6046651" y="6262943"/>
            <a:ext cx="7900416"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2" name="TextBox 21">
            <a:extLst>
              <a:ext uri="{FF2B5EF4-FFF2-40B4-BE49-F238E27FC236}">
                <a16:creationId xmlns:a16="http://schemas.microsoft.com/office/drawing/2014/main" id="{A1131E47-823D-E429-EB6F-4384B66262CD}"/>
              </a:ext>
              <a:ext uri="{C183D7F6-B498-43B3-948B-1728B52AA6E4}">
                <adec:decorative xmlns:adec="http://schemas.microsoft.com/office/drawing/2017/decorative" val="1"/>
              </a:ext>
            </a:extLst>
          </p:cNvPr>
          <p:cNvSpPr txBox="1"/>
          <p:nvPr/>
        </p:nvSpPr>
        <p:spPr>
          <a:xfrm>
            <a:off x="12365200" y="521082"/>
            <a:ext cx="98755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INDUSTRIES</a:t>
            </a:r>
          </a:p>
        </p:txBody>
      </p:sp>
      <p:sp>
        <p:nvSpPr>
          <p:cNvPr id="23" name="Rounded Rectangle 22">
            <a:extLst>
              <a:ext uri="{FF2B5EF4-FFF2-40B4-BE49-F238E27FC236}">
                <a16:creationId xmlns:a16="http://schemas.microsoft.com/office/drawing/2014/main" id="{8E561FA6-C85C-EC05-2952-B95898C75DD5}"/>
              </a:ext>
              <a:ext uri="{C183D7F6-B498-43B3-948B-1728B52AA6E4}">
                <adec:decorative xmlns:adec="http://schemas.microsoft.com/office/drawing/2017/decorative" val="1"/>
              </a:ext>
            </a:extLst>
          </p:cNvPr>
          <p:cNvSpPr/>
          <p:nvPr/>
        </p:nvSpPr>
        <p:spPr>
          <a:xfrm>
            <a:off x="12379334" y="671564"/>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4" name="TextBox 23">
            <a:extLst>
              <a:ext uri="{FF2B5EF4-FFF2-40B4-BE49-F238E27FC236}">
                <a16:creationId xmlns:a16="http://schemas.microsoft.com/office/drawing/2014/main" id="{8ED355EA-6B6F-D4E9-C60D-45D7D5A82778}"/>
              </a:ext>
              <a:ext uri="{C183D7F6-B498-43B3-948B-1728B52AA6E4}">
                <adec:decorative xmlns:adec="http://schemas.microsoft.com/office/drawing/2017/decorative" val="1"/>
              </a:ext>
            </a:extLst>
          </p:cNvPr>
          <p:cNvSpPr txBox="1"/>
          <p:nvPr/>
        </p:nvSpPr>
        <p:spPr>
          <a:xfrm>
            <a:off x="7340239"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DRIVERS/CARRIERS</a:t>
            </a:r>
          </a:p>
        </p:txBody>
      </p:sp>
      <p:sp>
        <p:nvSpPr>
          <p:cNvPr id="25" name="Rounded Rectangle 24">
            <a:extLst>
              <a:ext uri="{FF2B5EF4-FFF2-40B4-BE49-F238E27FC236}">
                <a16:creationId xmlns:a16="http://schemas.microsoft.com/office/drawing/2014/main" id="{C95EB2B5-AD39-252B-5B14-86C42D37309D}"/>
              </a:ext>
              <a:ext uri="{C183D7F6-B498-43B3-948B-1728B52AA6E4}">
                <adec:decorative xmlns:adec="http://schemas.microsoft.com/office/drawing/2017/decorative" val="1"/>
              </a:ext>
            </a:extLst>
          </p:cNvPr>
          <p:cNvSpPr/>
          <p:nvPr/>
        </p:nvSpPr>
        <p:spPr>
          <a:xfrm>
            <a:off x="7340329" y="671564"/>
            <a:ext cx="4729927"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6" name="TextBox 25">
            <a:extLst>
              <a:ext uri="{FF2B5EF4-FFF2-40B4-BE49-F238E27FC236}">
                <a16:creationId xmlns:a16="http://schemas.microsoft.com/office/drawing/2014/main" id="{B2AAEBFC-9728-F47D-C3AD-689CCE327B86}"/>
              </a:ext>
              <a:ext uri="{C183D7F6-B498-43B3-948B-1728B52AA6E4}">
                <adec:decorative xmlns:adec="http://schemas.microsoft.com/office/drawing/2017/decorative" val="1"/>
              </a:ext>
            </a:extLst>
          </p:cNvPr>
          <p:cNvSpPr txBox="1"/>
          <p:nvPr/>
        </p:nvSpPr>
        <p:spPr>
          <a:xfrm>
            <a:off x="752586"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SOLUTION DETAILS</a:t>
            </a:r>
          </a:p>
        </p:txBody>
      </p:sp>
      <p:sp>
        <p:nvSpPr>
          <p:cNvPr id="27" name="Rounded Rectangle 26">
            <a:extLst>
              <a:ext uri="{FF2B5EF4-FFF2-40B4-BE49-F238E27FC236}">
                <a16:creationId xmlns:a16="http://schemas.microsoft.com/office/drawing/2014/main" id="{39690716-8DF2-1003-6EA6-532B4D00B8B2}"/>
              </a:ext>
              <a:ext uri="{C183D7F6-B498-43B3-948B-1728B52AA6E4}">
                <adec:decorative xmlns:adec="http://schemas.microsoft.com/office/drawing/2017/decorative" val="1"/>
              </a:ext>
            </a:extLst>
          </p:cNvPr>
          <p:cNvSpPr/>
          <p:nvPr/>
        </p:nvSpPr>
        <p:spPr>
          <a:xfrm>
            <a:off x="727547" y="2539453"/>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8" name="TextBox 27">
            <a:extLst>
              <a:ext uri="{FF2B5EF4-FFF2-40B4-BE49-F238E27FC236}">
                <a16:creationId xmlns:a16="http://schemas.microsoft.com/office/drawing/2014/main" id="{73CDB65C-62D1-5B9C-593F-3518E3610978}"/>
              </a:ext>
              <a:ext uri="{C183D7F6-B498-43B3-948B-1728B52AA6E4}">
                <adec:decorative xmlns:adec="http://schemas.microsoft.com/office/drawing/2017/decorative" val="1"/>
              </a:ext>
            </a:extLst>
          </p:cNvPr>
          <p:cNvSpPr txBox="1"/>
          <p:nvPr/>
        </p:nvSpPr>
        <p:spPr>
          <a:xfrm>
            <a:off x="10776653" y="424298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TRANIST</a:t>
            </a:r>
          </a:p>
        </p:txBody>
      </p:sp>
      <p:sp>
        <p:nvSpPr>
          <p:cNvPr id="29" name="Rounded Rectangle 28">
            <a:extLst>
              <a:ext uri="{FF2B5EF4-FFF2-40B4-BE49-F238E27FC236}">
                <a16:creationId xmlns:a16="http://schemas.microsoft.com/office/drawing/2014/main" id="{05F47B91-24E5-CAE6-DB33-1FAA443C6EEA}"/>
              </a:ext>
              <a:ext uri="{C183D7F6-B498-43B3-948B-1728B52AA6E4}">
                <adec:decorative xmlns:adec="http://schemas.microsoft.com/office/drawing/2017/decorative" val="1"/>
              </a:ext>
            </a:extLst>
          </p:cNvPr>
          <p:cNvSpPr/>
          <p:nvPr/>
        </p:nvSpPr>
        <p:spPr>
          <a:xfrm>
            <a:off x="10689043" y="4393468"/>
            <a:ext cx="3266732"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0" name="TextBox 29">
            <a:extLst>
              <a:ext uri="{FF2B5EF4-FFF2-40B4-BE49-F238E27FC236}">
                <a16:creationId xmlns:a16="http://schemas.microsoft.com/office/drawing/2014/main" id="{707B4739-2E7A-E2F5-7F54-C64745B555A1}"/>
              </a:ext>
              <a:ext uri="{C183D7F6-B498-43B3-948B-1728B52AA6E4}">
                <adec:decorative xmlns:adec="http://schemas.microsoft.com/office/drawing/2017/decorative" val="1"/>
              </a:ext>
            </a:extLst>
          </p:cNvPr>
          <p:cNvSpPr txBox="1"/>
          <p:nvPr/>
        </p:nvSpPr>
        <p:spPr>
          <a:xfrm>
            <a:off x="7316459"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DOC TYPES</a:t>
            </a:r>
          </a:p>
        </p:txBody>
      </p:sp>
      <p:sp>
        <p:nvSpPr>
          <p:cNvPr id="31" name="Rounded Rectangle 30">
            <a:extLst>
              <a:ext uri="{FF2B5EF4-FFF2-40B4-BE49-F238E27FC236}">
                <a16:creationId xmlns:a16="http://schemas.microsoft.com/office/drawing/2014/main" id="{DF990F49-29C0-9284-D76E-644777A0800D}"/>
              </a:ext>
              <a:ext uri="{C183D7F6-B498-43B3-948B-1728B52AA6E4}">
                <adec:decorative xmlns:adec="http://schemas.microsoft.com/office/drawing/2017/decorative" val="1"/>
              </a:ext>
            </a:extLst>
          </p:cNvPr>
          <p:cNvSpPr/>
          <p:nvPr/>
        </p:nvSpPr>
        <p:spPr>
          <a:xfrm>
            <a:off x="7280426"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2" name="TextBox 31">
            <a:extLst>
              <a:ext uri="{FF2B5EF4-FFF2-40B4-BE49-F238E27FC236}">
                <a16:creationId xmlns:a16="http://schemas.microsoft.com/office/drawing/2014/main" id="{10AE33B4-C586-6416-9CE9-6369006204F4}"/>
              </a:ext>
              <a:ext uri="{C183D7F6-B498-43B3-948B-1728B52AA6E4}">
                <adec:decorative xmlns:adec="http://schemas.microsoft.com/office/drawing/2017/decorative" val="1"/>
              </a:ext>
            </a:extLst>
          </p:cNvPr>
          <p:cNvSpPr txBox="1"/>
          <p:nvPr/>
        </p:nvSpPr>
        <p:spPr>
          <a:xfrm>
            <a:off x="9008914"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CAMPUSES</a:t>
            </a:r>
          </a:p>
        </p:txBody>
      </p:sp>
      <p:sp>
        <p:nvSpPr>
          <p:cNvPr id="33" name="Rounded Rectangle 32">
            <a:extLst>
              <a:ext uri="{FF2B5EF4-FFF2-40B4-BE49-F238E27FC236}">
                <a16:creationId xmlns:a16="http://schemas.microsoft.com/office/drawing/2014/main" id="{DF9A5971-428B-D450-6FF9-88BCBF3772DA}"/>
              </a:ext>
              <a:ext uri="{C183D7F6-B498-43B3-948B-1728B52AA6E4}">
                <adec:decorative xmlns:adec="http://schemas.microsoft.com/office/drawing/2017/decorative" val="1"/>
              </a:ext>
            </a:extLst>
          </p:cNvPr>
          <p:cNvSpPr/>
          <p:nvPr/>
        </p:nvSpPr>
        <p:spPr>
          <a:xfrm>
            <a:off x="8989633"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4" name="TextBox 33">
            <a:extLst>
              <a:ext uri="{FF2B5EF4-FFF2-40B4-BE49-F238E27FC236}">
                <a16:creationId xmlns:a16="http://schemas.microsoft.com/office/drawing/2014/main" id="{3EA55F83-67DB-FBE5-31A1-6F9731A1DCA6}"/>
              </a:ext>
              <a:ext uri="{C183D7F6-B498-43B3-948B-1728B52AA6E4}">
                <adec:decorative xmlns:adec="http://schemas.microsoft.com/office/drawing/2017/decorative" val="1"/>
              </a:ext>
            </a:extLst>
          </p:cNvPr>
          <p:cNvSpPr txBox="1"/>
          <p:nvPr/>
        </p:nvSpPr>
        <p:spPr>
          <a:xfrm>
            <a:off x="752586"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COMMUNICATION</a:t>
            </a:r>
          </a:p>
        </p:txBody>
      </p:sp>
      <p:sp>
        <p:nvSpPr>
          <p:cNvPr id="35" name="Rounded Rectangle 34">
            <a:extLst>
              <a:ext uri="{FF2B5EF4-FFF2-40B4-BE49-F238E27FC236}">
                <a16:creationId xmlns:a16="http://schemas.microsoft.com/office/drawing/2014/main" id="{5A29A6A6-02B1-3ADA-D0E7-F03D1A5A229D}"/>
              </a:ext>
              <a:ext uri="{C183D7F6-B498-43B3-948B-1728B52AA6E4}">
                <adec:decorative xmlns:adec="http://schemas.microsoft.com/office/drawing/2017/decorative" val="1"/>
              </a:ext>
            </a:extLst>
          </p:cNvPr>
          <p:cNvSpPr/>
          <p:nvPr/>
        </p:nvSpPr>
        <p:spPr>
          <a:xfrm>
            <a:off x="727548" y="4390590"/>
            <a:ext cx="3995210"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6" name="TextBox 35">
            <a:extLst>
              <a:ext uri="{FF2B5EF4-FFF2-40B4-BE49-F238E27FC236}">
                <a16:creationId xmlns:a16="http://schemas.microsoft.com/office/drawing/2014/main" id="{E77496F5-8BCC-01E3-1FFE-4188E56CF2E7}"/>
              </a:ext>
              <a:ext uri="{C183D7F6-B498-43B3-948B-1728B52AA6E4}">
                <adec:decorative xmlns:adec="http://schemas.microsoft.com/office/drawing/2017/decorative" val="1"/>
              </a:ext>
            </a:extLst>
          </p:cNvPr>
          <p:cNvSpPr txBox="1"/>
          <p:nvPr/>
        </p:nvSpPr>
        <p:spPr>
          <a:xfrm>
            <a:off x="4933577"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DIGITAL SOLUTIONS</a:t>
            </a:r>
          </a:p>
        </p:txBody>
      </p:sp>
      <p:sp>
        <p:nvSpPr>
          <p:cNvPr id="37" name="Rounded Rectangle 36">
            <a:extLst>
              <a:ext uri="{FF2B5EF4-FFF2-40B4-BE49-F238E27FC236}">
                <a16:creationId xmlns:a16="http://schemas.microsoft.com/office/drawing/2014/main" id="{03AFA2FF-311B-3A42-0529-38031847A272}"/>
              </a:ext>
              <a:ext uri="{C183D7F6-B498-43B3-948B-1728B52AA6E4}">
                <adec:decorative xmlns:adec="http://schemas.microsoft.com/office/drawing/2017/decorative" val="1"/>
              </a:ext>
            </a:extLst>
          </p:cNvPr>
          <p:cNvSpPr/>
          <p:nvPr/>
        </p:nvSpPr>
        <p:spPr>
          <a:xfrm>
            <a:off x="4916914" y="4390590"/>
            <a:ext cx="560675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8" name="TextBox 37">
            <a:extLst>
              <a:ext uri="{FF2B5EF4-FFF2-40B4-BE49-F238E27FC236}">
                <a16:creationId xmlns:a16="http://schemas.microsoft.com/office/drawing/2014/main" id="{1F1B3B7D-E692-F421-4896-CD661E3070AC}"/>
              </a:ext>
              <a:ext uri="{C183D7F6-B498-43B3-948B-1728B52AA6E4}">
                <adec:decorative xmlns:adec="http://schemas.microsoft.com/office/drawing/2017/decorative" val="1"/>
              </a:ext>
            </a:extLst>
          </p:cNvPr>
          <p:cNvSpPr txBox="1"/>
          <p:nvPr/>
        </p:nvSpPr>
        <p:spPr>
          <a:xfrm>
            <a:off x="10734233"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FINANCIAL RESULTS</a:t>
            </a:r>
          </a:p>
        </p:txBody>
      </p:sp>
      <p:sp>
        <p:nvSpPr>
          <p:cNvPr id="39" name="Rounded Rectangle 38">
            <a:extLst>
              <a:ext uri="{FF2B5EF4-FFF2-40B4-BE49-F238E27FC236}">
                <a16:creationId xmlns:a16="http://schemas.microsoft.com/office/drawing/2014/main" id="{68CE9AEC-C01C-62A4-41D3-1FD46B350F3D}"/>
              </a:ext>
              <a:ext uri="{C183D7F6-B498-43B3-948B-1728B52AA6E4}">
                <adec:decorative xmlns:adec="http://schemas.microsoft.com/office/drawing/2017/decorative" val="1"/>
              </a:ext>
            </a:extLst>
          </p:cNvPr>
          <p:cNvSpPr/>
          <p:nvPr/>
        </p:nvSpPr>
        <p:spPr>
          <a:xfrm>
            <a:off x="10706458" y="2539453"/>
            <a:ext cx="324773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40" name="TextBox 39">
            <a:extLst>
              <a:ext uri="{FF2B5EF4-FFF2-40B4-BE49-F238E27FC236}">
                <a16:creationId xmlns:a16="http://schemas.microsoft.com/office/drawing/2014/main" id="{20348E0F-98C3-F014-1A9B-15883B9A5C64}"/>
              </a:ext>
              <a:ext uri="{C183D7F6-B498-43B3-948B-1728B52AA6E4}">
                <adec:decorative xmlns:adec="http://schemas.microsoft.com/office/drawing/2017/decorative" val="1"/>
              </a:ext>
            </a:extLst>
          </p:cNvPr>
          <p:cNvSpPr txBox="1"/>
          <p:nvPr/>
        </p:nvSpPr>
        <p:spPr>
          <a:xfrm>
            <a:off x="752586"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CORE VALUES</a:t>
            </a:r>
          </a:p>
        </p:txBody>
      </p:sp>
      <p:sp>
        <p:nvSpPr>
          <p:cNvPr id="80" name="Rounded Rectangle 79">
            <a:extLst>
              <a:ext uri="{FF2B5EF4-FFF2-40B4-BE49-F238E27FC236}">
                <a16:creationId xmlns:a16="http://schemas.microsoft.com/office/drawing/2014/main" id="{22B08103-4C13-AB80-0EF5-8B747CC87026}"/>
              </a:ext>
              <a:ext uri="{C183D7F6-B498-43B3-948B-1728B52AA6E4}">
                <adec:decorative xmlns:adec="http://schemas.microsoft.com/office/drawing/2017/decorative" val="1"/>
              </a:ext>
            </a:extLst>
          </p:cNvPr>
          <p:cNvSpPr/>
          <p:nvPr/>
        </p:nvSpPr>
        <p:spPr>
          <a:xfrm>
            <a:off x="727549" y="6241727"/>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1" name="TextBox 80">
            <a:extLst>
              <a:ext uri="{FF2B5EF4-FFF2-40B4-BE49-F238E27FC236}">
                <a16:creationId xmlns:a16="http://schemas.microsoft.com/office/drawing/2014/main" id="{B13B1C44-240E-C728-3F3D-19F9D78BF502}"/>
              </a:ext>
              <a:ext uri="{C183D7F6-B498-43B3-948B-1728B52AA6E4}">
                <adec:decorative xmlns:adec="http://schemas.microsoft.com/office/drawing/2017/decorative" val="1"/>
              </a:ext>
            </a:extLst>
          </p:cNvPr>
          <p:cNvSpPr txBox="1"/>
          <p:nvPr/>
        </p:nvSpPr>
        <p:spPr>
          <a:xfrm>
            <a:off x="3410940" y="611246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TEAMWORK</a:t>
            </a:r>
          </a:p>
        </p:txBody>
      </p:sp>
      <p:sp>
        <p:nvSpPr>
          <p:cNvPr id="82" name="Rounded Rectangle 81">
            <a:extLst>
              <a:ext uri="{FF2B5EF4-FFF2-40B4-BE49-F238E27FC236}">
                <a16:creationId xmlns:a16="http://schemas.microsoft.com/office/drawing/2014/main" id="{D0D76A7E-D718-CA66-060E-AA3DCEAA4498}"/>
              </a:ext>
              <a:ext uri="{C183D7F6-B498-43B3-948B-1728B52AA6E4}">
                <adec:decorative xmlns:adec="http://schemas.microsoft.com/office/drawing/2017/decorative" val="1"/>
              </a:ext>
            </a:extLst>
          </p:cNvPr>
          <p:cNvSpPr/>
          <p:nvPr/>
        </p:nvSpPr>
        <p:spPr>
          <a:xfrm>
            <a:off x="3394278" y="6273294"/>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3" name="Rounded Rectangle 82">
            <a:extLst>
              <a:ext uri="{FF2B5EF4-FFF2-40B4-BE49-F238E27FC236}">
                <a16:creationId xmlns:a16="http://schemas.microsoft.com/office/drawing/2014/main" id="{5A1C0074-0B38-7905-76DC-8E33508AAF40}"/>
              </a:ext>
              <a:ext uri="{C183D7F6-B498-43B3-948B-1728B52AA6E4}">
                <adec:decorative xmlns:adec="http://schemas.microsoft.com/office/drawing/2017/decorative" val="1"/>
              </a:ext>
            </a:extLst>
          </p:cNvPr>
          <p:cNvSpPr/>
          <p:nvPr/>
        </p:nvSpPr>
        <p:spPr>
          <a:xfrm>
            <a:off x="720359" y="6252078"/>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4" name="Rounded Rectangle 83">
            <a:extLst>
              <a:ext uri="{FF2B5EF4-FFF2-40B4-BE49-F238E27FC236}">
                <a16:creationId xmlns:a16="http://schemas.microsoft.com/office/drawing/2014/main" id="{A4203594-B20D-D6D6-329B-2AC476DF425D}"/>
              </a:ext>
              <a:ext uri="{C183D7F6-B498-43B3-948B-1728B52AA6E4}">
                <adec:decorative xmlns:adec="http://schemas.microsoft.com/office/drawing/2017/decorative" val="1"/>
              </a:ext>
            </a:extLst>
          </p:cNvPr>
          <p:cNvSpPr/>
          <p:nvPr/>
        </p:nvSpPr>
        <p:spPr>
          <a:xfrm>
            <a:off x="3391097" y="6241727"/>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5" name="Rounded Rectangle 84">
            <a:extLst>
              <a:ext uri="{FF2B5EF4-FFF2-40B4-BE49-F238E27FC236}">
                <a16:creationId xmlns:a16="http://schemas.microsoft.com/office/drawing/2014/main" id="{92E250A4-BB3B-7C91-B537-25CC7CC64DC1}"/>
              </a:ext>
              <a:ext uri="{C183D7F6-B498-43B3-948B-1728B52AA6E4}">
                <adec:decorative xmlns:adec="http://schemas.microsoft.com/office/drawing/2017/decorative" val="1"/>
              </a:ext>
            </a:extLst>
          </p:cNvPr>
          <p:cNvSpPr/>
          <p:nvPr/>
        </p:nvSpPr>
        <p:spPr>
          <a:xfrm>
            <a:off x="6067775" y="6248471"/>
            <a:ext cx="7879290"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6" name="Rectangle 85">
            <a:extLst>
              <a:ext uri="{FF2B5EF4-FFF2-40B4-BE49-F238E27FC236}">
                <a16:creationId xmlns:a16="http://schemas.microsoft.com/office/drawing/2014/main" id="{B1C98C0F-1E5E-8E27-DA5A-4F294060F51B}"/>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16325836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4 Key Metric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0CF0C6-2BDE-BB52-C777-C604A2D01A57}"/>
              </a:ext>
              <a:ext uri="{C183D7F6-B498-43B3-948B-1728B52AA6E4}">
                <adec:decorative xmlns:adec="http://schemas.microsoft.com/office/drawing/2017/decorative" val="1"/>
              </a:ext>
            </a:extLst>
          </p:cNvPr>
          <p:cNvSpPr/>
          <p:nvPr/>
        </p:nvSpPr>
        <p:spPr>
          <a:xfrm>
            <a:off x="9416550" y="3974599"/>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2AB61EE4-7D13-D840-DD7B-66835500EB6C}"/>
              </a:ext>
              <a:ext uri="{C183D7F6-B498-43B3-948B-1728B52AA6E4}">
                <adec:decorative xmlns:adec="http://schemas.microsoft.com/office/drawing/2017/decorative" val="1"/>
              </a:ext>
            </a:extLst>
          </p:cNvPr>
          <p:cNvSpPr/>
          <p:nvPr/>
        </p:nvSpPr>
        <p:spPr>
          <a:xfrm>
            <a:off x="9601201" y="4161138"/>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 name="Rectangle 3">
            <a:extLst>
              <a:ext uri="{FF2B5EF4-FFF2-40B4-BE49-F238E27FC236}">
                <a16:creationId xmlns:a16="http://schemas.microsoft.com/office/drawing/2014/main" id="{22E25ACB-F1F9-A902-4A32-3D3E9238B5EE}"/>
              </a:ext>
              <a:ext uri="{C183D7F6-B498-43B3-948B-1728B52AA6E4}">
                <adec:decorative xmlns:adec="http://schemas.microsoft.com/office/drawing/2017/decorative" val="1"/>
              </a:ext>
            </a:extLst>
          </p:cNvPr>
          <p:cNvSpPr/>
          <p:nvPr/>
        </p:nvSpPr>
        <p:spPr>
          <a:xfrm>
            <a:off x="4384198" y="3974599"/>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 name="Rectangle 4">
            <a:extLst>
              <a:ext uri="{FF2B5EF4-FFF2-40B4-BE49-F238E27FC236}">
                <a16:creationId xmlns:a16="http://schemas.microsoft.com/office/drawing/2014/main" id="{E92B8701-2925-9E51-8E80-ED70AC43416B}"/>
              </a:ext>
              <a:ext uri="{C183D7F6-B498-43B3-948B-1728B52AA6E4}">
                <adec:decorative xmlns:adec="http://schemas.microsoft.com/office/drawing/2017/decorative" val="1"/>
              </a:ext>
            </a:extLst>
          </p:cNvPr>
          <p:cNvSpPr/>
          <p:nvPr/>
        </p:nvSpPr>
        <p:spPr>
          <a:xfrm>
            <a:off x="4568849" y="4161138"/>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 name="Rectangle 5">
            <a:extLst>
              <a:ext uri="{FF2B5EF4-FFF2-40B4-BE49-F238E27FC236}">
                <a16:creationId xmlns:a16="http://schemas.microsoft.com/office/drawing/2014/main" id="{A619267D-9A10-549A-08FC-0E20ED507765}"/>
              </a:ext>
              <a:ext uri="{C183D7F6-B498-43B3-948B-1728B52AA6E4}">
                <adec:decorative xmlns:adec="http://schemas.microsoft.com/office/drawing/2017/decorative" val="1"/>
              </a:ext>
            </a:extLst>
          </p:cNvPr>
          <p:cNvSpPr/>
          <p:nvPr/>
        </p:nvSpPr>
        <p:spPr>
          <a:xfrm>
            <a:off x="9420431"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F8544675-A60C-ACBB-447E-E58B4B51BB59}"/>
              </a:ext>
              <a:ext uri="{C183D7F6-B498-43B3-948B-1728B52AA6E4}">
                <adec:decorative xmlns:adec="http://schemas.microsoft.com/office/drawing/2017/decorative" val="1"/>
              </a:ext>
            </a:extLst>
          </p:cNvPr>
          <p:cNvSpPr/>
          <p:nvPr/>
        </p:nvSpPr>
        <p:spPr>
          <a:xfrm>
            <a:off x="9605083"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Rectangle 18">
            <a:extLst>
              <a:ext uri="{FF2B5EF4-FFF2-40B4-BE49-F238E27FC236}">
                <a16:creationId xmlns:a16="http://schemas.microsoft.com/office/drawing/2014/main" id="{328ADF73-F0AE-C5A0-ED24-FAEB3CF62515}"/>
              </a:ext>
              <a:ext uri="{C183D7F6-B498-43B3-948B-1728B52AA6E4}">
                <adec:decorative xmlns:adec="http://schemas.microsoft.com/office/drawing/2017/decorative" val="1"/>
              </a:ext>
            </a:extLst>
          </p:cNvPr>
          <p:cNvSpPr/>
          <p:nvPr/>
        </p:nvSpPr>
        <p:spPr>
          <a:xfrm>
            <a:off x="4384197" y="1076655"/>
            <a:ext cx="4759802" cy="253405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63A160D9-AE04-A095-2DE9-0EC77CD73AC2}"/>
              </a:ext>
              <a:ext uri="{C183D7F6-B498-43B3-948B-1728B52AA6E4}">
                <adec:decorative xmlns:adec="http://schemas.microsoft.com/office/drawing/2017/decorative" val="1"/>
              </a:ext>
            </a:extLst>
          </p:cNvPr>
          <p:cNvSpPr/>
          <p:nvPr/>
        </p:nvSpPr>
        <p:spPr>
          <a:xfrm>
            <a:off x="4568849" y="1263193"/>
            <a:ext cx="4388614" cy="260238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5" name="Footer Placeholder">
            <a:extLst>
              <a:ext uri="{FF2B5EF4-FFF2-40B4-BE49-F238E27FC236}">
                <a16:creationId xmlns:a16="http://schemas.microsoft.com/office/drawing/2014/main" id="{DE3D9B2F-460F-0D2F-EB99-E350ABBEF5DE}"/>
              </a:ext>
              <a:ext uri="{C183D7F6-B498-43B3-948B-1728B52AA6E4}">
                <adec:decorative xmlns:adec="http://schemas.microsoft.com/office/drawing/2017/decorative" val="1"/>
              </a:ext>
            </a:extLst>
          </p:cNvPr>
          <p:cNvSpPr>
            <a:spLocks noGrp="1"/>
          </p:cNvSpPr>
          <p:nvPr>
            <p:ph type="ftr" sz="quarter" idx="21"/>
          </p:nvPr>
        </p:nvSpPr>
        <p:spPr>
          <a:xfrm>
            <a:off x="777240" y="7627622"/>
            <a:ext cx="9875520" cy="438150"/>
          </a:xfrm>
        </p:spPr>
        <p:txBody>
          <a:bodyPr/>
          <a:lstStyle>
            <a:lvl1pPr>
              <a:defRPr>
                <a:solidFill>
                  <a:schemeClr val="accent1"/>
                </a:solidFill>
              </a:defRPr>
            </a:lvl1pPr>
          </a:lstStyle>
          <a:p>
            <a:endParaRPr lang="en-US"/>
          </a:p>
        </p:txBody>
      </p:sp>
      <p:sp>
        <p:nvSpPr>
          <p:cNvPr id="57" name="Slide Number">
            <a:extLst>
              <a:ext uri="{FF2B5EF4-FFF2-40B4-BE49-F238E27FC236}">
                <a16:creationId xmlns:a16="http://schemas.microsoft.com/office/drawing/2014/main" id="{A99DF5F4-D3E6-0E6B-A497-55BFBBDF6A98}"/>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1920242"/>
            <a:ext cx="3654445" cy="1417319"/>
          </a:xfrm>
          <a:prstGeom prst="rect">
            <a:avLst/>
          </a:prstGeom>
        </p:spPr>
        <p:txBody>
          <a:bodyPr vert="horz" lIns="91440" tIns="45720" rIns="91440" bIns="45720" rtlCol="0" anchor="t">
            <a:normAutofit/>
          </a:bodyPr>
          <a:lstStyle>
            <a:lvl1pPr algn="l">
              <a:defRPr sz="5280" spc="0"/>
            </a:lvl1pPr>
          </a:lstStyle>
          <a:p>
            <a:r>
              <a:rPr lang="en-US"/>
              <a:t>Key Metrics</a:t>
            </a:r>
          </a:p>
        </p:txBody>
      </p:sp>
      <p:sp>
        <p:nvSpPr>
          <p:cNvPr id="41" name="Sub Title">
            <a:extLst>
              <a:ext uri="{FF2B5EF4-FFF2-40B4-BE49-F238E27FC236}">
                <a16:creationId xmlns:a16="http://schemas.microsoft.com/office/drawing/2014/main" id="{3DB66270-D44D-AF51-7BBF-369AF74BE424}"/>
              </a:ext>
            </a:extLst>
          </p:cNvPr>
          <p:cNvSpPr>
            <a:spLocks noGrp="1"/>
          </p:cNvSpPr>
          <p:nvPr>
            <p:ph type="body" idx="1" hasCustomPrompt="1"/>
          </p:nvPr>
        </p:nvSpPr>
        <p:spPr>
          <a:xfrm>
            <a:off x="454048" y="3578971"/>
            <a:ext cx="3654445" cy="810150"/>
          </a:xfrm>
          <a:prstGeom prst="rect">
            <a:avLst/>
          </a:prstGeom>
        </p:spPr>
        <p:txBody>
          <a:bodyPr anchor="t">
            <a:normAutofit/>
          </a:bodyPr>
          <a:lstStyle>
            <a:lvl1pPr marL="0" indent="0" algn="l">
              <a:buNone/>
              <a:defRPr sz="168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BUSINESS UNIT OR OTHER SEGMENT DESCRIPTOR</a:t>
            </a:r>
          </a:p>
        </p:txBody>
      </p:sp>
      <p:sp>
        <p:nvSpPr>
          <p:cNvPr id="42" name="Date">
            <a:extLst>
              <a:ext uri="{FF2B5EF4-FFF2-40B4-BE49-F238E27FC236}">
                <a16:creationId xmlns:a16="http://schemas.microsoft.com/office/drawing/2014/main" id="{346265C9-FE07-B363-1C4E-51DCAD408617}"/>
              </a:ext>
            </a:extLst>
          </p:cNvPr>
          <p:cNvSpPr>
            <a:spLocks noGrp="1"/>
          </p:cNvSpPr>
          <p:nvPr>
            <p:ph type="body" idx="13" hasCustomPrompt="1"/>
          </p:nvPr>
        </p:nvSpPr>
        <p:spPr>
          <a:xfrm>
            <a:off x="454048" y="1138260"/>
            <a:ext cx="3654445" cy="324780"/>
          </a:xfrm>
          <a:prstGeom prst="rect">
            <a:avLst/>
          </a:prstGeom>
        </p:spPr>
        <p:txBody>
          <a:bodyPr anchor="t">
            <a:noAutofit/>
          </a:bodyPr>
          <a:lstStyle>
            <a:lvl1pPr marL="0" indent="0" algn="l">
              <a:lnSpc>
                <a:spcPct val="90000"/>
              </a:lnSpc>
              <a:buNone/>
              <a:defRPr sz="14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Quarter and Year</a:t>
            </a:r>
          </a:p>
        </p:txBody>
      </p:sp>
      <p:sp>
        <p:nvSpPr>
          <p:cNvPr id="44" name="First Metric">
            <a:extLst>
              <a:ext uri="{FF2B5EF4-FFF2-40B4-BE49-F238E27FC236}">
                <a16:creationId xmlns:a16="http://schemas.microsoft.com/office/drawing/2014/main" id="{5C4DB636-9485-7690-BE02-028C6C901A71}"/>
              </a:ext>
            </a:extLst>
          </p:cNvPr>
          <p:cNvSpPr>
            <a:spLocks noGrp="1"/>
          </p:cNvSpPr>
          <p:nvPr>
            <p:ph type="body" idx="14" hasCustomPrompt="1"/>
          </p:nvPr>
        </p:nvSpPr>
        <p:spPr>
          <a:xfrm>
            <a:off x="5025319"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4A4A52C5-CE99-8047-975B-C538A082B221}"/>
              </a:ext>
            </a:extLst>
          </p:cNvPr>
          <p:cNvSpPr>
            <a:spLocks noGrp="1"/>
          </p:cNvSpPr>
          <p:nvPr>
            <p:ph type="body" idx="17" hasCustomPrompt="1"/>
          </p:nvPr>
        </p:nvSpPr>
        <p:spPr>
          <a:xfrm>
            <a:off x="5025319"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Second Metric">
            <a:extLst>
              <a:ext uri="{FF2B5EF4-FFF2-40B4-BE49-F238E27FC236}">
                <a16:creationId xmlns:a16="http://schemas.microsoft.com/office/drawing/2014/main" id="{C07197AA-29F6-E710-758B-ECA8DB2D0441}"/>
              </a:ext>
            </a:extLst>
          </p:cNvPr>
          <p:cNvSpPr>
            <a:spLocks noGrp="1"/>
          </p:cNvSpPr>
          <p:nvPr>
            <p:ph type="body" idx="15" hasCustomPrompt="1"/>
          </p:nvPr>
        </p:nvSpPr>
        <p:spPr>
          <a:xfrm>
            <a:off x="10057672" y="1558195"/>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Second Metric Label">
            <a:extLst>
              <a:ext uri="{FF2B5EF4-FFF2-40B4-BE49-F238E27FC236}">
                <a16:creationId xmlns:a16="http://schemas.microsoft.com/office/drawing/2014/main" id="{D1EA6951-4A82-81CB-9A8F-C7DBA3DEE086}"/>
              </a:ext>
            </a:extLst>
          </p:cNvPr>
          <p:cNvSpPr>
            <a:spLocks noGrp="1"/>
          </p:cNvSpPr>
          <p:nvPr>
            <p:ph type="body" idx="18" hasCustomPrompt="1"/>
          </p:nvPr>
        </p:nvSpPr>
        <p:spPr>
          <a:xfrm>
            <a:off x="10057672" y="271077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8" name="Third Metric">
            <a:extLst>
              <a:ext uri="{FF2B5EF4-FFF2-40B4-BE49-F238E27FC236}">
                <a16:creationId xmlns:a16="http://schemas.microsoft.com/office/drawing/2014/main" id="{23736187-4264-4EC1-B4D0-2068FC5B14FC}"/>
              </a:ext>
            </a:extLst>
          </p:cNvPr>
          <p:cNvSpPr>
            <a:spLocks noGrp="1"/>
          </p:cNvSpPr>
          <p:nvPr>
            <p:ph type="body" idx="16" hasCustomPrompt="1"/>
          </p:nvPr>
        </p:nvSpPr>
        <p:spPr>
          <a:xfrm>
            <a:off x="5025319"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Third Metric Label">
            <a:extLst>
              <a:ext uri="{FF2B5EF4-FFF2-40B4-BE49-F238E27FC236}">
                <a16:creationId xmlns:a16="http://schemas.microsoft.com/office/drawing/2014/main" id="{7E8E47FE-41CD-F827-2F4C-4649B1B1B084}"/>
              </a:ext>
            </a:extLst>
          </p:cNvPr>
          <p:cNvSpPr>
            <a:spLocks noGrp="1"/>
          </p:cNvSpPr>
          <p:nvPr>
            <p:ph type="body" idx="19" hasCustomPrompt="1"/>
          </p:nvPr>
        </p:nvSpPr>
        <p:spPr>
          <a:xfrm>
            <a:off x="5025319"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7" name="Fourth Metric">
            <a:extLst>
              <a:ext uri="{FF2B5EF4-FFF2-40B4-BE49-F238E27FC236}">
                <a16:creationId xmlns:a16="http://schemas.microsoft.com/office/drawing/2014/main" id="{AAE5A664-3E05-A435-932D-3BD7C59D0504}"/>
              </a:ext>
            </a:extLst>
          </p:cNvPr>
          <p:cNvSpPr>
            <a:spLocks noGrp="1"/>
          </p:cNvSpPr>
          <p:nvPr>
            <p:ph type="body" idx="20" hasCustomPrompt="1"/>
          </p:nvPr>
        </p:nvSpPr>
        <p:spPr>
          <a:xfrm>
            <a:off x="10056749" y="4526281"/>
            <a:ext cx="3692279" cy="1093566"/>
          </a:xfrm>
          <a:prstGeom prst="rect">
            <a:avLst/>
          </a:prstGeom>
        </p:spPr>
        <p:txBody>
          <a:bodyPr anchor="t">
            <a:noAutofit/>
          </a:bodyPr>
          <a:lstStyle>
            <a:lvl1pPr marL="0" indent="0" algn="l">
              <a:lnSpc>
                <a:spcPct val="90000"/>
              </a:lnSpc>
              <a:buNone/>
              <a:defRPr sz="864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 name="Fourth Metric Label">
            <a:extLst>
              <a:ext uri="{FF2B5EF4-FFF2-40B4-BE49-F238E27FC236}">
                <a16:creationId xmlns:a16="http://schemas.microsoft.com/office/drawing/2014/main" id="{441CAF8E-8900-E127-2326-8D481901ABA6}"/>
              </a:ext>
            </a:extLst>
          </p:cNvPr>
          <p:cNvSpPr>
            <a:spLocks noGrp="1"/>
          </p:cNvSpPr>
          <p:nvPr>
            <p:ph type="body" idx="22" hasCustomPrompt="1"/>
          </p:nvPr>
        </p:nvSpPr>
        <p:spPr>
          <a:xfrm>
            <a:off x="10056749" y="5670095"/>
            <a:ext cx="3692279" cy="324780"/>
          </a:xfrm>
          <a:prstGeom prst="rect">
            <a:avLst/>
          </a:prstGeom>
        </p:spPr>
        <p:txBody>
          <a:bodyPr anchor="t">
            <a:noAutofit/>
          </a:bodyPr>
          <a:lstStyle>
            <a:lvl1pPr marL="0" indent="0" algn="l">
              <a:lnSpc>
                <a:spcPct val="90000"/>
              </a:lnSpc>
              <a:buNone/>
              <a:defRPr sz="216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pic>
        <p:nvPicPr>
          <p:cNvPr id="11" name="ArcBest Icon">
            <a:extLst>
              <a:ext uri="{FF2B5EF4-FFF2-40B4-BE49-F238E27FC236}">
                <a16:creationId xmlns:a16="http://schemas.microsoft.com/office/drawing/2014/main" id="{A1E4E4CF-2833-917B-FF05-7733B3073B8A}"/>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628313640"/>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6 Metrics">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05C2551E-E31E-E069-B174-12705C07DD2E}"/>
              </a:ext>
              <a:ext uri="{C183D7F6-B498-43B3-948B-1728B52AA6E4}">
                <adec:decorative xmlns:adec="http://schemas.microsoft.com/office/drawing/2017/decorative" val="1"/>
              </a:ext>
            </a:extLst>
          </p:cNvPr>
          <p:cNvSpPr/>
          <p:nvPr/>
        </p:nvSpPr>
        <p:spPr>
          <a:xfrm>
            <a:off x="10077461" y="1840722"/>
            <a:ext cx="3913834" cy="4720165"/>
          </a:xfrm>
          <a:prstGeom prst="rect">
            <a:avLst/>
          </a:prstGeom>
          <a:gradFill>
            <a:gsLst>
              <a:gs pos="0">
                <a:schemeClr val="bg1">
                  <a:lumMod val="60000"/>
                  <a:lumOff val="40000"/>
                  <a:alpha val="50000"/>
                </a:schemeClr>
              </a:gs>
              <a:gs pos="85000">
                <a:schemeClr val="bg1"/>
              </a:gs>
            </a:gsLst>
            <a:lin ang="2700000" scaled="0"/>
          </a:gradFill>
          <a:ln w="101600">
            <a:noFill/>
          </a:ln>
          <a:effectLst>
            <a:glow rad="452521">
              <a:schemeClr val="bg1">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defTabSz="1316736"/>
            <a:endParaRPr lang="en-US" sz="2880">
              <a:solidFill>
                <a:srgbClr val="FFFFFF"/>
              </a:solidFill>
              <a:latin typeface="Work Sans Medium" pitchFamily="2" charset="77"/>
            </a:endParaRPr>
          </a:p>
        </p:txBody>
      </p:sp>
      <p:sp>
        <p:nvSpPr>
          <p:cNvPr id="49" name="Rectangle 48">
            <a:extLst>
              <a:ext uri="{FF2B5EF4-FFF2-40B4-BE49-F238E27FC236}">
                <a16:creationId xmlns:a16="http://schemas.microsoft.com/office/drawing/2014/main" id="{BEE3F9B6-10BC-6C5A-E9D5-435BAE262D58}"/>
              </a:ext>
              <a:ext uri="{C183D7F6-B498-43B3-948B-1728B52AA6E4}">
                <adec:decorative xmlns:adec="http://schemas.microsoft.com/office/drawing/2017/decorative" val="1"/>
              </a:ext>
            </a:extLst>
          </p:cNvPr>
          <p:cNvSpPr/>
          <p:nvPr/>
        </p:nvSpPr>
        <p:spPr>
          <a:xfrm>
            <a:off x="10244606" y="1996027"/>
            <a:ext cx="3579546" cy="4409551"/>
          </a:xfrm>
          <a:prstGeom prst="rect">
            <a:avLst/>
          </a:prstGeom>
          <a:gradFill>
            <a:gsLst>
              <a:gs pos="100000">
                <a:schemeClr val="bg1"/>
              </a:gs>
              <a:gs pos="8000">
                <a:schemeClr val="bg1">
                  <a:alpha val="0"/>
                </a:schemeClr>
              </a:gs>
            </a:gsLst>
            <a:lin ang="2700000" scaled="0"/>
          </a:gradFill>
          <a:ln w="22225">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defTabSz="1316736"/>
            <a:endParaRPr lang="en-US" sz="2880" b="1">
              <a:solidFill>
                <a:srgbClr val="0E4069"/>
              </a:solidFill>
              <a:latin typeface="Work Sans SemiBold" pitchFamily="2" charset="77"/>
            </a:endParaRPr>
          </a:p>
        </p:txBody>
      </p:sp>
      <p:sp>
        <p:nvSpPr>
          <p:cNvPr id="4" name="Rectangle 3">
            <a:extLst>
              <a:ext uri="{FF2B5EF4-FFF2-40B4-BE49-F238E27FC236}">
                <a16:creationId xmlns:a16="http://schemas.microsoft.com/office/drawing/2014/main" id="{7B3DE2D3-6A54-00E1-9288-C22013C9FA59}"/>
              </a:ext>
              <a:ext uri="{C183D7F6-B498-43B3-948B-1728B52AA6E4}">
                <adec:decorative xmlns:adec="http://schemas.microsoft.com/office/drawing/2017/decorative" val="1"/>
              </a:ext>
            </a:extLst>
          </p:cNvPr>
          <p:cNvSpPr/>
          <p:nvPr/>
        </p:nvSpPr>
        <p:spPr>
          <a:xfrm>
            <a:off x="605512"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E0E7C431-1517-C6CA-FF03-48A6F21EC58E}"/>
              </a:ext>
              <a:ext uri="{C183D7F6-B498-43B3-948B-1728B52AA6E4}">
                <adec:decorative xmlns:adec="http://schemas.microsoft.com/office/drawing/2017/decorative" val="1"/>
              </a:ext>
            </a:extLst>
          </p:cNvPr>
          <p:cNvSpPr/>
          <p:nvPr/>
        </p:nvSpPr>
        <p:spPr>
          <a:xfrm>
            <a:off x="702070"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8" name="Footer Placeholder">
            <a:extLst>
              <a:ext uri="{FF2B5EF4-FFF2-40B4-BE49-F238E27FC236}">
                <a16:creationId xmlns:a16="http://schemas.microsoft.com/office/drawing/2014/main" id="{AD51228D-A6D2-1BA3-D926-87BBD1575EB1}"/>
              </a:ext>
              <a:ext uri="{C183D7F6-B498-43B3-948B-1728B52AA6E4}">
                <adec:decorative xmlns:adec="http://schemas.microsoft.com/office/drawing/2017/decorative" val="1"/>
              </a:ext>
            </a:extLst>
          </p:cNvPr>
          <p:cNvSpPr>
            <a:spLocks noGrp="1"/>
          </p:cNvSpPr>
          <p:nvPr>
            <p:ph type="ftr" sz="quarter" idx="26"/>
          </p:nvPr>
        </p:nvSpPr>
        <p:spPr>
          <a:xfrm>
            <a:off x="777240" y="7627622"/>
            <a:ext cx="9875520" cy="438150"/>
          </a:xfrm>
        </p:spPr>
        <p:txBody>
          <a:bodyPr/>
          <a:lstStyle>
            <a:lvl1pPr>
              <a:defRPr>
                <a:solidFill>
                  <a:schemeClr val="accent1"/>
                </a:solidFill>
              </a:defRPr>
            </a:lvl1pPr>
          </a:lstStyle>
          <a:p>
            <a:endParaRPr lang="en-US"/>
          </a:p>
        </p:txBody>
      </p:sp>
      <p:sp>
        <p:nvSpPr>
          <p:cNvPr id="30" name="Slide Number">
            <a:extLst>
              <a:ext uri="{FF2B5EF4-FFF2-40B4-BE49-F238E27FC236}">
                <a16:creationId xmlns:a16="http://schemas.microsoft.com/office/drawing/2014/main" id="{79C8075C-B2B8-4B47-D566-9F1E8DEF6028}"/>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4" name="First Metric">
            <a:extLst>
              <a:ext uri="{FF2B5EF4-FFF2-40B4-BE49-F238E27FC236}">
                <a16:creationId xmlns:a16="http://schemas.microsoft.com/office/drawing/2014/main" id="{675DB8B5-5BB4-617D-F18D-9E2BE9B21ED3}"/>
              </a:ext>
            </a:extLst>
          </p:cNvPr>
          <p:cNvSpPr>
            <a:spLocks noGrp="1"/>
          </p:cNvSpPr>
          <p:nvPr>
            <p:ph type="body" idx="13" hasCustomPrompt="1"/>
          </p:nvPr>
        </p:nvSpPr>
        <p:spPr>
          <a:xfrm>
            <a:off x="700392"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5" name="First Metric Label">
            <a:extLst>
              <a:ext uri="{FF2B5EF4-FFF2-40B4-BE49-F238E27FC236}">
                <a16:creationId xmlns:a16="http://schemas.microsoft.com/office/drawing/2014/main" id="{E83EC81F-4965-254A-672D-F5E0719600D4}"/>
              </a:ext>
            </a:extLst>
          </p:cNvPr>
          <p:cNvSpPr>
            <a:spLocks noGrp="1"/>
          </p:cNvSpPr>
          <p:nvPr>
            <p:ph type="body" sz="quarter" idx="14" hasCustomPrompt="1"/>
          </p:nvPr>
        </p:nvSpPr>
        <p:spPr>
          <a:xfrm>
            <a:off x="689705"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26" name="First Paragraph">
            <a:extLst>
              <a:ext uri="{FF2B5EF4-FFF2-40B4-BE49-F238E27FC236}">
                <a16:creationId xmlns:a16="http://schemas.microsoft.com/office/drawing/2014/main" id="{921A5BB4-C9C1-0909-559E-108F944C8F8B}"/>
              </a:ext>
            </a:extLst>
          </p:cNvPr>
          <p:cNvSpPr>
            <a:spLocks noGrp="1"/>
          </p:cNvSpPr>
          <p:nvPr>
            <p:ph type="body" sz="quarter" idx="25" hasCustomPrompt="1"/>
          </p:nvPr>
        </p:nvSpPr>
        <p:spPr>
          <a:xfrm>
            <a:off x="10469880" y="2194562"/>
            <a:ext cx="3246120" cy="3892098"/>
          </a:xfrm>
          <a:prstGeom prst="rect">
            <a:avLst/>
          </a:prstGeom>
        </p:spPr>
        <p:txBody>
          <a:bodyPr anchor="ct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6" name="Rectangle 5">
            <a:extLst>
              <a:ext uri="{FF2B5EF4-FFF2-40B4-BE49-F238E27FC236}">
                <a16:creationId xmlns:a16="http://schemas.microsoft.com/office/drawing/2014/main" id="{48066B39-09AD-21CB-CDE0-232918CFCC10}"/>
              </a:ext>
              <a:ext uri="{C183D7F6-B498-43B3-948B-1728B52AA6E4}">
                <adec:decorative xmlns:adec="http://schemas.microsoft.com/office/drawing/2017/decorative" val="1"/>
              </a:ext>
            </a:extLst>
          </p:cNvPr>
          <p:cNvSpPr/>
          <p:nvPr/>
        </p:nvSpPr>
        <p:spPr>
          <a:xfrm>
            <a:off x="3674328"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7" name="Rectangle 6">
            <a:extLst>
              <a:ext uri="{FF2B5EF4-FFF2-40B4-BE49-F238E27FC236}">
                <a16:creationId xmlns:a16="http://schemas.microsoft.com/office/drawing/2014/main" id="{24CE36CF-07FB-FDC1-6283-CEEB99A58EF7}"/>
              </a:ext>
              <a:ext uri="{C183D7F6-B498-43B3-948B-1728B52AA6E4}">
                <adec:decorative xmlns:adec="http://schemas.microsoft.com/office/drawing/2017/decorative" val="1"/>
              </a:ext>
            </a:extLst>
          </p:cNvPr>
          <p:cNvSpPr/>
          <p:nvPr/>
        </p:nvSpPr>
        <p:spPr>
          <a:xfrm>
            <a:off x="3770886"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7" name="First Metric">
            <a:extLst>
              <a:ext uri="{FF2B5EF4-FFF2-40B4-BE49-F238E27FC236}">
                <a16:creationId xmlns:a16="http://schemas.microsoft.com/office/drawing/2014/main" id="{49C47315-DC23-B3D7-896C-53408468013A}"/>
              </a:ext>
            </a:extLst>
          </p:cNvPr>
          <p:cNvSpPr>
            <a:spLocks noGrp="1"/>
          </p:cNvSpPr>
          <p:nvPr>
            <p:ph type="body" idx="27" hasCustomPrompt="1"/>
          </p:nvPr>
        </p:nvSpPr>
        <p:spPr>
          <a:xfrm>
            <a:off x="3769207"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1" name="First Metric Label">
            <a:extLst>
              <a:ext uri="{FF2B5EF4-FFF2-40B4-BE49-F238E27FC236}">
                <a16:creationId xmlns:a16="http://schemas.microsoft.com/office/drawing/2014/main" id="{984C9B6A-09CD-24F1-7183-66D2703F2198}"/>
              </a:ext>
            </a:extLst>
          </p:cNvPr>
          <p:cNvSpPr>
            <a:spLocks noGrp="1"/>
          </p:cNvSpPr>
          <p:nvPr>
            <p:ph type="body" sz="quarter" idx="28" hasCustomPrompt="1"/>
          </p:nvPr>
        </p:nvSpPr>
        <p:spPr>
          <a:xfrm>
            <a:off x="3758520"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2" name="Rectangle 31">
            <a:extLst>
              <a:ext uri="{FF2B5EF4-FFF2-40B4-BE49-F238E27FC236}">
                <a16:creationId xmlns:a16="http://schemas.microsoft.com/office/drawing/2014/main" id="{C7244F15-E0C3-5508-A294-472DAEC434C6}"/>
              </a:ext>
              <a:ext uri="{C183D7F6-B498-43B3-948B-1728B52AA6E4}">
                <adec:decorative xmlns:adec="http://schemas.microsoft.com/office/drawing/2017/decorative" val="1"/>
              </a:ext>
            </a:extLst>
          </p:cNvPr>
          <p:cNvSpPr/>
          <p:nvPr/>
        </p:nvSpPr>
        <p:spPr>
          <a:xfrm>
            <a:off x="6769906" y="200609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3" name="Rectangle 32">
            <a:extLst>
              <a:ext uri="{FF2B5EF4-FFF2-40B4-BE49-F238E27FC236}">
                <a16:creationId xmlns:a16="http://schemas.microsoft.com/office/drawing/2014/main" id="{78F5CE19-6E98-3B08-B8C4-B4FBA29D2C7D}"/>
              </a:ext>
              <a:ext uri="{C183D7F6-B498-43B3-948B-1728B52AA6E4}">
                <adec:decorative xmlns:adec="http://schemas.microsoft.com/office/drawing/2017/decorative" val="1"/>
              </a:ext>
            </a:extLst>
          </p:cNvPr>
          <p:cNvSpPr/>
          <p:nvPr/>
        </p:nvSpPr>
        <p:spPr>
          <a:xfrm>
            <a:off x="6866464" y="210632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4" name="First Metric">
            <a:extLst>
              <a:ext uri="{FF2B5EF4-FFF2-40B4-BE49-F238E27FC236}">
                <a16:creationId xmlns:a16="http://schemas.microsoft.com/office/drawing/2014/main" id="{7F1C5705-EB6C-300D-4A5C-EF37C8EFF450}"/>
              </a:ext>
            </a:extLst>
          </p:cNvPr>
          <p:cNvSpPr>
            <a:spLocks noGrp="1"/>
          </p:cNvSpPr>
          <p:nvPr>
            <p:ph type="body" idx="29" hasCustomPrompt="1"/>
          </p:nvPr>
        </p:nvSpPr>
        <p:spPr>
          <a:xfrm>
            <a:off x="6864786" y="242703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5" name="First Metric Label">
            <a:extLst>
              <a:ext uri="{FF2B5EF4-FFF2-40B4-BE49-F238E27FC236}">
                <a16:creationId xmlns:a16="http://schemas.microsoft.com/office/drawing/2014/main" id="{92905B58-CB61-006C-D0AD-115A88FBF550}"/>
              </a:ext>
            </a:extLst>
          </p:cNvPr>
          <p:cNvSpPr>
            <a:spLocks noGrp="1"/>
          </p:cNvSpPr>
          <p:nvPr>
            <p:ph type="body" sz="quarter" idx="30" hasCustomPrompt="1"/>
          </p:nvPr>
        </p:nvSpPr>
        <p:spPr>
          <a:xfrm>
            <a:off x="6854099" y="343374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6" name="Rectangle 35">
            <a:extLst>
              <a:ext uri="{FF2B5EF4-FFF2-40B4-BE49-F238E27FC236}">
                <a16:creationId xmlns:a16="http://schemas.microsoft.com/office/drawing/2014/main" id="{61C463A6-FF9F-D5CE-A31A-0CD22F6F9ACE}"/>
              </a:ext>
              <a:ext uri="{C183D7F6-B498-43B3-948B-1728B52AA6E4}">
                <adec:decorative xmlns:adec="http://schemas.microsoft.com/office/drawing/2017/decorative" val="1"/>
              </a:ext>
            </a:extLst>
          </p:cNvPr>
          <p:cNvSpPr/>
          <p:nvPr/>
        </p:nvSpPr>
        <p:spPr>
          <a:xfrm>
            <a:off x="605512"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7" name="Rectangle 36">
            <a:extLst>
              <a:ext uri="{FF2B5EF4-FFF2-40B4-BE49-F238E27FC236}">
                <a16:creationId xmlns:a16="http://schemas.microsoft.com/office/drawing/2014/main" id="{DC522F04-DE71-F0F0-E493-2349A994CF6D}"/>
              </a:ext>
              <a:ext uri="{C183D7F6-B498-43B3-948B-1728B52AA6E4}">
                <adec:decorative xmlns:adec="http://schemas.microsoft.com/office/drawing/2017/decorative" val="1"/>
              </a:ext>
            </a:extLst>
          </p:cNvPr>
          <p:cNvSpPr/>
          <p:nvPr/>
        </p:nvSpPr>
        <p:spPr>
          <a:xfrm>
            <a:off x="702070"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8" name="First Metric">
            <a:extLst>
              <a:ext uri="{FF2B5EF4-FFF2-40B4-BE49-F238E27FC236}">
                <a16:creationId xmlns:a16="http://schemas.microsoft.com/office/drawing/2014/main" id="{84483CE6-84CB-E42A-B604-B896DDCF3869}"/>
              </a:ext>
            </a:extLst>
          </p:cNvPr>
          <p:cNvSpPr>
            <a:spLocks noGrp="1"/>
          </p:cNvSpPr>
          <p:nvPr>
            <p:ph type="body" idx="31" hasCustomPrompt="1"/>
          </p:nvPr>
        </p:nvSpPr>
        <p:spPr>
          <a:xfrm>
            <a:off x="700392"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B49C9CB0-DFC0-D0DF-8205-9F6F24E0AB8F}"/>
              </a:ext>
            </a:extLst>
          </p:cNvPr>
          <p:cNvSpPr>
            <a:spLocks noGrp="1"/>
          </p:cNvSpPr>
          <p:nvPr>
            <p:ph type="body" sz="quarter" idx="32" hasCustomPrompt="1"/>
          </p:nvPr>
        </p:nvSpPr>
        <p:spPr>
          <a:xfrm>
            <a:off x="689705"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0" name="Rectangle 39">
            <a:extLst>
              <a:ext uri="{FF2B5EF4-FFF2-40B4-BE49-F238E27FC236}">
                <a16:creationId xmlns:a16="http://schemas.microsoft.com/office/drawing/2014/main" id="{9BBABF05-E5C5-3BC6-F1A5-220508FE2B6D}"/>
              </a:ext>
              <a:ext uri="{C183D7F6-B498-43B3-948B-1728B52AA6E4}">
                <adec:decorative xmlns:adec="http://schemas.microsoft.com/office/drawing/2017/decorative" val="1"/>
              </a:ext>
            </a:extLst>
          </p:cNvPr>
          <p:cNvSpPr/>
          <p:nvPr/>
        </p:nvSpPr>
        <p:spPr>
          <a:xfrm>
            <a:off x="3674328"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FA8DD541-4CB6-5058-DC14-E452A0093721}"/>
              </a:ext>
              <a:ext uri="{C183D7F6-B498-43B3-948B-1728B52AA6E4}">
                <adec:decorative xmlns:adec="http://schemas.microsoft.com/office/drawing/2017/decorative" val="1"/>
              </a:ext>
            </a:extLst>
          </p:cNvPr>
          <p:cNvSpPr/>
          <p:nvPr/>
        </p:nvSpPr>
        <p:spPr>
          <a:xfrm>
            <a:off x="3770886"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2" name="First Metric">
            <a:extLst>
              <a:ext uri="{FF2B5EF4-FFF2-40B4-BE49-F238E27FC236}">
                <a16:creationId xmlns:a16="http://schemas.microsoft.com/office/drawing/2014/main" id="{793AC70F-43B9-DFDF-5C77-8026FE82B993}"/>
              </a:ext>
            </a:extLst>
          </p:cNvPr>
          <p:cNvSpPr>
            <a:spLocks noGrp="1"/>
          </p:cNvSpPr>
          <p:nvPr>
            <p:ph type="body" idx="33" hasCustomPrompt="1"/>
          </p:nvPr>
        </p:nvSpPr>
        <p:spPr>
          <a:xfrm>
            <a:off x="3769207"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3" name="First Metric Label">
            <a:extLst>
              <a:ext uri="{FF2B5EF4-FFF2-40B4-BE49-F238E27FC236}">
                <a16:creationId xmlns:a16="http://schemas.microsoft.com/office/drawing/2014/main" id="{3AC0709D-6500-87AD-59BE-AF568AA35F09}"/>
              </a:ext>
            </a:extLst>
          </p:cNvPr>
          <p:cNvSpPr>
            <a:spLocks noGrp="1"/>
          </p:cNvSpPr>
          <p:nvPr>
            <p:ph type="body" sz="quarter" idx="34" hasCustomPrompt="1"/>
          </p:nvPr>
        </p:nvSpPr>
        <p:spPr>
          <a:xfrm>
            <a:off x="3758520"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4" name="Rectangle 43">
            <a:extLst>
              <a:ext uri="{FF2B5EF4-FFF2-40B4-BE49-F238E27FC236}">
                <a16:creationId xmlns:a16="http://schemas.microsoft.com/office/drawing/2014/main" id="{3E7A3778-8219-0FE8-B21E-9D353457C1C3}"/>
              </a:ext>
              <a:ext uri="{C183D7F6-B498-43B3-948B-1728B52AA6E4}">
                <adec:decorative xmlns:adec="http://schemas.microsoft.com/office/drawing/2017/decorative" val="1"/>
              </a:ext>
            </a:extLst>
          </p:cNvPr>
          <p:cNvSpPr/>
          <p:nvPr/>
        </p:nvSpPr>
        <p:spPr>
          <a:xfrm>
            <a:off x="6769906" y="4173888"/>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5" name="Rectangle 44">
            <a:extLst>
              <a:ext uri="{FF2B5EF4-FFF2-40B4-BE49-F238E27FC236}">
                <a16:creationId xmlns:a16="http://schemas.microsoft.com/office/drawing/2014/main" id="{18EF9AEE-05E5-7AA7-352B-4D6C47ADA8A1}"/>
              </a:ext>
              <a:ext uri="{C183D7F6-B498-43B3-948B-1728B52AA6E4}">
                <adec:decorative xmlns:adec="http://schemas.microsoft.com/office/drawing/2017/decorative" val="1"/>
              </a:ext>
            </a:extLst>
          </p:cNvPr>
          <p:cNvSpPr/>
          <p:nvPr/>
        </p:nvSpPr>
        <p:spPr>
          <a:xfrm>
            <a:off x="6866464" y="4274120"/>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6" name="First Metric">
            <a:extLst>
              <a:ext uri="{FF2B5EF4-FFF2-40B4-BE49-F238E27FC236}">
                <a16:creationId xmlns:a16="http://schemas.microsoft.com/office/drawing/2014/main" id="{3EA6B16B-35FD-7842-7F2B-AFB2147B7858}"/>
              </a:ext>
            </a:extLst>
          </p:cNvPr>
          <p:cNvSpPr>
            <a:spLocks noGrp="1"/>
          </p:cNvSpPr>
          <p:nvPr>
            <p:ph type="body" idx="35" hasCustomPrompt="1"/>
          </p:nvPr>
        </p:nvSpPr>
        <p:spPr>
          <a:xfrm>
            <a:off x="6864786" y="4594830"/>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89A50D80-39CB-E608-532E-773DC0ADD350}"/>
              </a:ext>
            </a:extLst>
          </p:cNvPr>
          <p:cNvSpPr>
            <a:spLocks noGrp="1"/>
          </p:cNvSpPr>
          <p:nvPr>
            <p:ph type="body" sz="quarter" idx="36" hasCustomPrompt="1"/>
          </p:nvPr>
        </p:nvSpPr>
        <p:spPr>
          <a:xfrm>
            <a:off x="6854099" y="5601541"/>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0" name="Subtitle">
            <a:extLst>
              <a:ext uri="{FF2B5EF4-FFF2-40B4-BE49-F238E27FC236}">
                <a16:creationId xmlns:a16="http://schemas.microsoft.com/office/drawing/2014/main" id="{B855FF8B-C0EF-66F1-DD15-18E055C22E9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pic>
        <p:nvPicPr>
          <p:cNvPr id="2" name="ArcBest Icon">
            <a:extLst>
              <a:ext uri="{FF2B5EF4-FFF2-40B4-BE49-F238E27FC236}">
                <a16:creationId xmlns:a16="http://schemas.microsoft.com/office/drawing/2014/main" id="{EF31B9F2-4B8F-0CDD-D82C-D196C90AD802}"/>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971306767"/>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8 Metric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0D7620-8340-6CA9-B751-03CD211C369A}"/>
              </a:ext>
              <a:ext uri="{C183D7F6-B498-43B3-948B-1728B52AA6E4}">
                <adec:decorative xmlns:adec="http://schemas.microsoft.com/office/drawing/2017/decorative" val="1"/>
              </a:ext>
            </a:extLst>
          </p:cNvPr>
          <p:cNvSpPr/>
          <p:nvPr/>
        </p:nvSpPr>
        <p:spPr>
          <a:xfrm>
            <a:off x="1259198"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Rectangle 12">
            <a:extLst>
              <a:ext uri="{FF2B5EF4-FFF2-40B4-BE49-F238E27FC236}">
                <a16:creationId xmlns:a16="http://schemas.microsoft.com/office/drawing/2014/main" id="{7FD42394-945A-CA8E-83C8-0CB6E463B4CF}"/>
              </a:ext>
              <a:ext uri="{C183D7F6-B498-43B3-948B-1728B52AA6E4}">
                <adec:decorative xmlns:adec="http://schemas.microsoft.com/office/drawing/2017/decorative" val="1"/>
              </a:ext>
            </a:extLst>
          </p:cNvPr>
          <p:cNvSpPr/>
          <p:nvPr/>
        </p:nvSpPr>
        <p:spPr>
          <a:xfrm>
            <a:off x="1355756"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6" name="First Metric">
            <a:extLst>
              <a:ext uri="{FF2B5EF4-FFF2-40B4-BE49-F238E27FC236}">
                <a16:creationId xmlns:a16="http://schemas.microsoft.com/office/drawing/2014/main" id="{82086200-5F8F-D584-3955-14453E882D4D}"/>
              </a:ext>
            </a:extLst>
          </p:cNvPr>
          <p:cNvSpPr>
            <a:spLocks noGrp="1"/>
          </p:cNvSpPr>
          <p:nvPr>
            <p:ph type="body" idx="31" hasCustomPrompt="1"/>
          </p:nvPr>
        </p:nvSpPr>
        <p:spPr>
          <a:xfrm>
            <a:off x="1354078"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27" name="First Metric Label">
            <a:extLst>
              <a:ext uri="{FF2B5EF4-FFF2-40B4-BE49-F238E27FC236}">
                <a16:creationId xmlns:a16="http://schemas.microsoft.com/office/drawing/2014/main" id="{5CA1E5CB-6EB5-97CC-CAC7-F620060959F9}"/>
              </a:ext>
            </a:extLst>
          </p:cNvPr>
          <p:cNvSpPr>
            <a:spLocks noGrp="1"/>
          </p:cNvSpPr>
          <p:nvPr>
            <p:ph type="body" sz="quarter" idx="32" hasCustomPrompt="1"/>
          </p:nvPr>
        </p:nvSpPr>
        <p:spPr>
          <a:xfrm>
            <a:off x="1343391"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35" name="Footer Placeholder">
            <a:extLst>
              <a:ext uri="{FF2B5EF4-FFF2-40B4-BE49-F238E27FC236}">
                <a16:creationId xmlns:a16="http://schemas.microsoft.com/office/drawing/2014/main" id="{00B5D1B9-812B-70A0-2B7E-84DCF4080DE7}"/>
              </a:ext>
              <a:ext uri="{C183D7F6-B498-43B3-948B-1728B52AA6E4}">
                <adec:decorative xmlns:adec="http://schemas.microsoft.com/office/drawing/2017/decorative" val="1"/>
              </a:ext>
            </a:extLst>
          </p:cNvPr>
          <p:cNvSpPr>
            <a:spLocks noGrp="1"/>
          </p:cNvSpPr>
          <p:nvPr>
            <p:ph type="ftr" sz="quarter" idx="30"/>
          </p:nvPr>
        </p:nvSpPr>
        <p:spPr>
          <a:xfrm>
            <a:off x="777240" y="7627622"/>
            <a:ext cx="9875520" cy="438150"/>
          </a:xfrm>
        </p:spPr>
        <p:txBody>
          <a:bodyPr/>
          <a:lstStyle>
            <a:lvl1pPr>
              <a:defRPr>
                <a:solidFill>
                  <a:schemeClr val="accent1"/>
                </a:solidFill>
              </a:defRPr>
            </a:lvl1pPr>
          </a:lstStyle>
          <a:p>
            <a:endParaRPr lang="en-US"/>
          </a:p>
        </p:txBody>
      </p:sp>
      <p:sp>
        <p:nvSpPr>
          <p:cNvPr id="37" name="Slide Number">
            <a:extLst>
              <a:ext uri="{FF2B5EF4-FFF2-40B4-BE49-F238E27FC236}">
                <a16:creationId xmlns:a16="http://schemas.microsoft.com/office/drawing/2014/main" id="{ED44C44A-CCBF-B47C-FA13-BA1E37F7AFDE}"/>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8" name="Rectangle 27">
            <a:extLst>
              <a:ext uri="{FF2B5EF4-FFF2-40B4-BE49-F238E27FC236}">
                <a16:creationId xmlns:a16="http://schemas.microsoft.com/office/drawing/2014/main" id="{FA076A0D-417E-3FEC-C3FE-465E4EA7B801}"/>
              </a:ext>
              <a:ext uri="{C183D7F6-B498-43B3-948B-1728B52AA6E4}">
                <adec:decorative xmlns:adec="http://schemas.microsoft.com/office/drawing/2017/decorative" val="1"/>
              </a:ext>
            </a:extLst>
          </p:cNvPr>
          <p:cNvSpPr/>
          <p:nvPr/>
        </p:nvSpPr>
        <p:spPr>
          <a:xfrm>
            <a:off x="4345856"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4" name="Rectangle 33">
            <a:extLst>
              <a:ext uri="{FF2B5EF4-FFF2-40B4-BE49-F238E27FC236}">
                <a16:creationId xmlns:a16="http://schemas.microsoft.com/office/drawing/2014/main" id="{6DD05BC4-6EBF-6A48-2692-AD6386181384}"/>
              </a:ext>
              <a:ext uri="{C183D7F6-B498-43B3-948B-1728B52AA6E4}">
                <adec:decorative xmlns:adec="http://schemas.microsoft.com/office/drawing/2017/decorative" val="1"/>
              </a:ext>
            </a:extLst>
          </p:cNvPr>
          <p:cNvSpPr/>
          <p:nvPr/>
        </p:nvSpPr>
        <p:spPr>
          <a:xfrm>
            <a:off x="4442414"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8" name="First Metric">
            <a:extLst>
              <a:ext uri="{FF2B5EF4-FFF2-40B4-BE49-F238E27FC236}">
                <a16:creationId xmlns:a16="http://schemas.microsoft.com/office/drawing/2014/main" id="{3791EF45-5AA2-EF17-61E6-CD4A4D657AF0}"/>
              </a:ext>
            </a:extLst>
          </p:cNvPr>
          <p:cNvSpPr>
            <a:spLocks noGrp="1"/>
          </p:cNvSpPr>
          <p:nvPr>
            <p:ph type="body" idx="33" hasCustomPrompt="1"/>
          </p:nvPr>
        </p:nvSpPr>
        <p:spPr>
          <a:xfrm>
            <a:off x="4440736"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F3DC5FBB-B11F-2933-3694-7BAA4E6EAC9E}"/>
              </a:ext>
            </a:extLst>
          </p:cNvPr>
          <p:cNvSpPr>
            <a:spLocks noGrp="1"/>
          </p:cNvSpPr>
          <p:nvPr>
            <p:ph type="body" sz="quarter" idx="34" hasCustomPrompt="1"/>
          </p:nvPr>
        </p:nvSpPr>
        <p:spPr>
          <a:xfrm>
            <a:off x="4430049"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0" name="Rectangle 39">
            <a:extLst>
              <a:ext uri="{FF2B5EF4-FFF2-40B4-BE49-F238E27FC236}">
                <a16:creationId xmlns:a16="http://schemas.microsoft.com/office/drawing/2014/main" id="{A6303B50-1578-E04F-6B44-A1EB0AB28C33}"/>
              </a:ext>
              <a:ext uri="{C183D7F6-B498-43B3-948B-1728B52AA6E4}">
                <adec:decorative xmlns:adec="http://schemas.microsoft.com/office/drawing/2017/decorative" val="1"/>
              </a:ext>
            </a:extLst>
          </p:cNvPr>
          <p:cNvSpPr/>
          <p:nvPr/>
        </p:nvSpPr>
        <p:spPr>
          <a:xfrm>
            <a:off x="7414671"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1AD0030D-626E-B580-821C-D2E60A1B6CD9}"/>
              </a:ext>
              <a:ext uri="{C183D7F6-B498-43B3-948B-1728B52AA6E4}">
                <adec:decorative xmlns:adec="http://schemas.microsoft.com/office/drawing/2017/decorative" val="1"/>
              </a:ext>
            </a:extLst>
          </p:cNvPr>
          <p:cNvSpPr/>
          <p:nvPr/>
        </p:nvSpPr>
        <p:spPr>
          <a:xfrm>
            <a:off x="7511229"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2" name="First Metric">
            <a:extLst>
              <a:ext uri="{FF2B5EF4-FFF2-40B4-BE49-F238E27FC236}">
                <a16:creationId xmlns:a16="http://schemas.microsoft.com/office/drawing/2014/main" id="{8D0EA28E-B3EC-FD79-AC88-77B0E5B91DA8}"/>
              </a:ext>
            </a:extLst>
          </p:cNvPr>
          <p:cNvSpPr>
            <a:spLocks noGrp="1"/>
          </p:cNvSpPr>
          <p:nvPr>
            <p:ph type="body" idx="35" hasCustomPrompt="1"/>
          </p:nvPr>
        </p:nvSpPr>
        <p:spPr>
          <a:xfrm>
            <a:off x="7509551"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3" name="First Metric Label">
            <a:extLst>
              <a:ext uri="{FF2B5EF4-FFF2-40B4-BE49-F238E27FC236}">
                <a16:creationId xmlns:a16="http://schemas.microsoft.com/office/drawing/2014/main" id="{3DFC7362-A4A7-A1F7-BA67-7B5C110459E0}"/>
              </a:ext>
            </a:extLst>
          </p:cNvPr>
          <p:cNvSpPr>
            <a:spLocks noGrp="1"/>
          </p:cNvSpPr>
          <p:nvPr>
            <p:ph type="body" sz="quarter" idx="36" hasCustomPrompt="1"/>
          </p:nvPr>
        </p:nvSpPr>
        <p:spPr>
          <a:xfrm>
            <a:off x="7498864"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4" name="Rectangle 43">
            <a:extLst>
              <a:ext uri="{FF2B5EF4-FFF2-40B4-BE49-F238E27FC236}">
                <a16:creationId xmlns:a16="http://schemas.microsoft.com/office/drawing/2014/main" id="{43BF583A-6828-C2EB-4953-EDEEEFFBACCC}"/>
              </a:ext>
              <a:ext uri="{C183D7F6-B498-43B3-948B-1728B52AA6E4}">
                <adec:decorative xmlns:adec="http://schemas.microsoft.com/office/drawing/2017/decorative" val="1"/>
              </a:ext>
            </a:extLst>
          </p:cNvPr>
          <p:cNvSpPr/>
          <p:nvPr/>
        </p:nvSpPr>
        <p:spPr>
          <a:xfrm>
            <a:off x="10501329" y="2329620"/>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5" name="Rectangle 44">
            <a:extLst>
              <a:ext uri="{FF2B5EF4-FFF2-40B4-BE49-F238E27FC236}">
                <a16:creationId xmlns:a16="http://schemas.microsoft.com/office/drawing/2014/main" id="{6562B59B-AE24-DC03-858C-418146E15789}"/>
              </a:ext>
              <a:ext uri="{C183D7F6-B498-43B3-948B-1728B52AA6E4}">
                <adec:decorative xmlns:adec="http://schemas.microsoft.com/office/drawing/2017/decorative" val="1"/>
              </a:ext>
            </a:extLst>
          </p:cNvPr>
          <p:cNvSpPr/>
          <p:nvPr/>
        </p:nvSpPr>
        <p:spPr>
          <a:xfrm>
            <a:off x="10597887" y="2429852"/>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6" name="First Metric">
            <a:extLst>
              <a:ext uri="{FF2B5EF4-FFF2-40B4-BE49-F238E27FC236}">
                <a16:creationId xmlns:a16="http://schemas.microsoft.com/office/drawing/2014/main" id="{18AB1A35-F8C6-8284-7A41-801D83423E24}"/>
              </a:ext>
            </a:extLst>
          </p:cNvPr>
          <p:cNvSpPr>
            <a:spLocks noGrp="1"/>
          </p:cNvSpPr>
          <p:nvPr>
            <p:ph type="body" idx="37" hasCustomPrompt="1"/>
          </p:nvPr>
        </p:nvSpPr>
        <p:spPr>
          <a:xfrm>
            <a:off x="10596209" y="2750562"/>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0C648B86-0D67-3204-C434-46E36D6D546E}"/>
              </a:ext>
            </a:extLst>
          </p:cNvPr>
          <p:cNvSpPr>
            <a:spLocks noGrp="1"/>
          </p:cNvSpPr>
          <p:nvPr>
            <p:ph type="body" sz="quarter" idx="38" hasCustomPrompt="1"/>
          </p:nvPr>
        </p:nvSpPr>
        <p:spPr>
          <a:xfrm>
            <a:off x="10585522" y="3757273"/>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48" name="Rectangle 47">
            <a:extLst>
              <a:ext uri="{FF2B5EF4-FFF2-40B4-BE49-F238E27FC236}">
                <a16:creationId xmlns:a16="http://schemas.microsoft.com/office/drawing/2014/main" id="{10AA4F5F-D4D4-046F-F9BB-572CEB592965}"/>
              </a:ext>
              <a:ext uri="{C183D7F6-B498-43B3-948B-1728B52AA6E4}">
                <adec:decorative xmlns:adec="http://schemas.microsoft.com/office/drawing/2017/decorative" val="1"/>
              </a:ext>
            </a:extLst>
          </p:cNvPr>
          <p:cNvSpPr/>
          <p:nvPr/>
        </p:nvSpPr>
        <p:spPr>
          <a:xfrm>
            <a:off x="1259198"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9" name="Rectangle 48">
            <a:extLst>
              <a:ext uri="{FF2B5EF4-FFF2-40B4-BE49-F238E27FC236}">
                <a16:creationId xmlns:a16="http://schemas.microsoft.com/office/drawing/2014/main" id="{274F7166-BA5D-AEF6-22E3-84576033156B}"/>
              </a:ext>
              <a:ext uri="{C183D7F6-B498-43B3-948B-1728B52AA6E4}">
                <adec:decorative xmlns:adec="http://schemas.microsoft.com/office/drawing/2017/decorative" val="1"/>
              </a:ext>
            </a:extLst>
          </p:cNvPr>
          <p:cNvSpPr/>
          <p:nvPr/>
        </p:nvSpPr>
        <p:spPr>
          <a:xfrm>
            <a:off x="1355756"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0" name="First Metric">
            <a:extLst>
              <a:ext uri="{FF2B5EF4-FFF2-40B4-BE49-F238E27FC236}">
                <a16:creationId xmlns:a16="http://schemas.microsoft.com/office/drawing/2014/main" id="{432DDFC1-5C00-B58C-8198-CAB6EE9D7F5A}"/>
              </a:ext>
            </a:extLst>
          </p:cNvPr>
          <p:cNvSpPr>
            <a:spLocks noGrp="1"/>
          </p:cNvSpPr>
          <p:nvPr>
            <p:ph type="body" idx="39" hasCustomPrompt="1"/>
          </p:nvPr>
        </p:nvSpPr>
        <p:spPr>
          <a:xfrm>
            <a:off x="1354078"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0C2AD133-166C-DDB3-7CC9-33297C99E431}"/>
              </a:ext>
            </a:extLst>
          </p:cNvPr>
          <p:cNvSpPr>
            <a:spLocks noGrp="1"/>
          </p:cNvSpPr>
          <p:nvPr>
            <p:ph type="body" sz="quarter" idx="40" hasCustomPrompt="1"/>
          </p:nvPr>
        </p:nvSpPr>
        <p:spPr>
          <a:xfrm>
            <a:off x="1343391"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2" name="Rectangle 51">
            <a:extLst>
              <a:ext uri="{FF2B5EF4-FFF2-40B4-BE49-F238E27FC236}">
                <a16:creationId xmlns:a16="http://schemas.microsoft.com/office/drawing/2014/main" id="{FE516318-426E-CF48-0673-C9C6C51B28FC}"/>
              </a:ext>
              <a:ext uri="{C183D7F6-B498-43B3-948B-1728B52AA6E4}">
                <adec:decorative xmlns:adec="http://schemas.microsoft.com/office/drawing/2017/decorative" val="1"/>
              </a:ext>
            </a:extLst>
          </p:cNvPr>
          <p:cNvSpPr/>
          <p:nvPr/>
        </p:nvSpPr>
        <p:spPr>
          <a:xfrm>
            <a:off x="4345856"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3" name="Rectangle 52">
            <a:extLst>
              <a:ext uri="{FF2B5EF4-FFF2-40B4-BE49-F238E27FC236}">
                <a16:creationId xmlns:a16="http://schemas.microsoft.com/office/drawing/2014/main" id="{B03CA64C-4A1F-32D0-5932-A86A260E0E42}"/>
              </a:ext>
              <a:ext uri="{C183D7F6-B498-43B3-948B-1728B52AA6E4}">
                <adec:decorative xmlns:adec="http://schemas.microsoft.com/office/drawing/2017/decorative" val="1"/>
              </a:ext>
            </a:extLst>
          </p:cNvPr>
          <p:cNvSpPr/>
          <p:nvPr/>
        </p:nvSpPr>
        <p:spPr>
          <a:xfrm>
            <a:off x="4442414"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4" name="First Metric">
            <a:extLst>
              <a:ext uri="{FF2B5EF4-FFF2-40B4-BE49-F238E27FC236}">
                <a16:creationId xmlns:a16="http://schemas.microsoft.com/office/drawing/2014/main" id="{B0A971CD-166E-DD59-1AFC-47A6A93D6AF3}"/>
              </a:ext>
            </a:extLst>
          </p:cNvPr>
          <p:cNvSpPr>
            <a:spLocks noGrp="1"/>
          </p:cNvSpPr>
          <p:nvPr>
            <p:ph type="body" idx="41" hasCustomPrompt="1"/>
          </p:nvPr>
        </p:nvSpPr>
        <p:spPr>
          <a:xfrm>
            <a:off x="4440736"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5" name="First Metric Label">
            <a:extLst>
              <a:ext uri="{FF2B5EF4-FFF2-40B4-BE49-F238E27FC236}">
                <a16:creationId xmlns:a16="http://schemas.microsoft.com/office/drawing/2014/main" id="{1498D6E6-4EFB-8B75-B4CE-C73EBCC2EE7D}"/>
              </a:ext>
            </a:extLst>
          </p:cNvPr>
          <p:cNvSpPr>
            <a:spLocks noGrp="1"/>
          </p:cNvSpPr>
          <p:nvPr>
            <p:ph type="body" sz="quarter" idx="42" hasCustomPrompt="1"/>
          </p:nvPr>
        </p:nvSpPr>
        <p:spPr>
          <a:xfrm>
            <a:off x="4430049"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56" name="Rectangle 55">
            <a:extLst>
              <a:ext uri="{FF2B5EF4-FFF2-40B4-BE49-F238E27FC236}">
                <a16:creationId xmlns:a16="http://schemas.microsoft.com/office/drawing/2014/main" id="{EECB50E8-812D-E350-714E-1DC0821F36F1}"/>
              </a:ext>
              <a:ext uri="{C183D7F6-B498-43B3-948B-1728B52AA6E4}">
                <adec:decorative xmlns:adec="http://schemas.microsoft.com/office/drawing/2017/decorative" val="1"/>
              </a:ext>
            </a:extLst>
          </p:cNvPr>
          <p:cNvSpPr/>
          <p:nvPr/>
        </p:nvSpPr>
        <p:spPr>
          <a:xfrm>
            <a:off x="7414671"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7" name="Rectangle 56">
            <a:extLst>
              <a:ext uri="{FF2B5EF4-FFF2-40B4-BE49-F238E27FC236}">
                <a16:creationId xmlns:a16="http://schemas.microsoft.com/office/drawing/2014/main" id="{748D2C4C-182D-27B0-0B7A-146E82AA803A}"/>
              </a:ext>
              <a:ext uri="{C183D7F6-B498-43B3-948B-1728B52AA6E4}">
                <adec:decorative xmlns:adec="http://schemas.microsoft.com/office/drawing/2017/decorative" val="1"/>
              </a:ext>
            </a:extLst>
          </p:cNvPr>
          <p:cNvSpPr/>
          <p:nvPr/>
        </p:nvSpPr>
        <p:spPr>
          <a:xfrm>
            <a:off x="7511229"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58" name="First Metric">
            <a:extLst>
              <a:ext uri="{FF2B5EF4-FFF2-40B4-BE49-F238E27FC236}">
                <a16:creationId xmlns:a16="http://schemas.microsoft.com/office/drawing/2014/main" id="{C374932A-76F7-56D2-2B1A-5BC8449207D1}"/>
              </a:ext>
            </a:extLst>
          </p:cNvPr>
          <p:cNvSpPr>
            <a:spLocks noGrp="1"/>
          </p:cNvSpPr>
          <p:nvPr>
            <p:ph type="body" idx="43" hasCustomPrompt="1"/>
          </p:nvPr>
        </p:nvSpPr>
        <p:spPr>
          <a:xfrm>
            <a:off x="7509551"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9" name="First Metric Label">
            <a:extLst>
              <a:ext uri="{FF2B5EF4-FFF2-40B4-BE49-F238E27FC236}">
                <a16:creationId xmlns:a16="http://schemas.microsoft.com/office/drawing/2014/main" id="{9682CE43-64CC-64B5-07A9-F43B82CB9DC9}"/>
              </a:ext>
            </a:extLst>
          </p:cNvPr>
          <p:cNvSpPr>
            <a:spLocks noGrp="1"/>
          </p:cNvSpPr>
          <p:nvPr>
            <p:ph type="body" sz="quarter" idx="44" hasCustomPrompt="1"/>
          </p:nvPr>
        </p:nvSpPr>
        <p:spPr>
          <a:xfrm>
            <a:off x="7498864"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60" name="Rectangle 59">
            <a:extLst>
              <a:ext uri="{FF2B5EF4-FFF2-40B4-BE49-F238E27FC236}">
                <a16:creationId xmlns:a16="http://schemas.microsoft.com/office/drawing/2014/main" id="{F31DE1FD-2EAA-5D40-7F40-B66083AFA40A}"/>
              </a:ext>
              <a:ext uri="{C183D7F6-B498-43B3-948B-1728B52AA6E4}">
                <adec:decorative xmlns:adec="http://schemas.microsoft.com/office/drawing/2017/decorative" val="1"/>
              </a:ext>
            </a:extLst>
          </p:cNvPr>
          <p:cNvSpPr/>
          <p:nvPr/>
        </p:nvSpPr>
        <p:spPr>
          <a:xfrm>
            <a:off x="10501329" y="4631232"/>
            <a:ext cx="2908333" cy="2421924"/>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1" name="Rectangle 60">
            <a:extLst>
              <a:ext uri="{FF2B5EF4-FFF2-40B4-BE49-F238E27FC236}">
                <a16:creationId xmlns:a16="http://schemas.microsoft.com/office/drawing/2014/main" id="{C3EB48BD-B825-8B3D-A658-8097C12113E6}"/>
              </a:ext>
              <a:ext uri="{C183D7F6-B498-43B3-948B-1728B52AA6E4}">
                <adec:decorative xmlns:adec="http://schemas.microsoft.com/office/drawing/2017/decorative" val="1"/>
              </a:ext>
            </a:extLst>
          </p:cNvPr>
          <p:cNvSpPr/>
          <p:nvPr/>
        </p:nvSpPr>
        <p:spPr>
          <a:xfrm>
            <a:off x="10597887" y="4731464"/>
            <a:ext cx="2715217" cy="1954268"/>
          </a:xfrm>
          <a:prstGeom prst="rect">
            <a:avLst/>
          </a:prstGeom>
          <a:gradFill>
            <a:gsLst>
              <a:gs pos="0">
                <a:schemeClr val="bg1">
                  <a:alpha val="85000"/>
                  <a:lumMod val="80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62" name="First Metric">
            <a:extLst>
              <a:ext uri="{FF2B5EF4-FFF2-40B4-BE49-F238E27FC236}">
                <a16:creationId xmlns:a16="http://schemas.microsoft.com/office/drawing/2014/main" id="{13323CA5-5341-2C23-58D6-DCE36E79FBC9}"/>
              </a:ext>
            </a:extLst>
          </p:cNvPr>
          <p:cNvSpPr>
            <a:spLocks noGrp="1"/>
          </p:cNvSpPr>
          <p:nvPr>
            <p:ph type="body" idx="45" hasCustomPrompt="1"/>
          </p:nvPr>
        </p:nvSpPr>
        <p:spPr>
          <a:xfrm>
            <a:off x="10596209" y="5052174"/>
            <a:ext cx="2715962" cy="960120"/>
          </a:xfrm>
          <a:prstGeom prst="rect">
            <a:avLst/>
          </a:prstGeom>
        </p:spPr>
        <p:txBody>
          <a:bodyPr anchor="b">
            <a:normAutofit/>
          </a:bodyPr>
          <a:lstStyle>
            <a:lvl1pPr marL="0" indent="0" algn="ctr">
              <a:lnSpc>
                <a:spcPct val="90000"/>
              </a:lnSpc>
              <a:buNone/>
              <a:defRPr sz="5760" b="0" spc="-240" baseline="0">
                <a:gradFill>
                  <a:gsLst>
                    <a:gs pos="100000">
                      <a:schemeClr val="accent1">
                        <a:lumMod val="60000"/>
                        <a:lumOff val="40000"/>
                      </a:schemeClr>
                    </a:gs>
                    <a:gs pos="8000">
                      <a:schemeClr val="accent1"/>
                    </a:gs>
                  </a:gsLst>
                  <a:lin ang="2700000" scaled="0"/>
                </a:gra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3" name="First Metric Label">
            <a:extLst>
              <a:ext uri="{FF2B5EF4-FFF2-40B4-BE49-F238E27FC236}">
                <a16:creationId xmlns:a16="http://schemas.microsoft.com/office/drawing/2014/main" id="{907E0E3A-087A-0CA9-5F91-511E5CE621D3}"/>
              </a:ext>
            </a:extLst>
          </p:cNvPr>
          <p:cNvSpPr>
            <a:spLocks noGrp="1"/>
          </p:cNvSpPr>
          <p:nvPr>
            <p:ph type="body" sz="quarter" idx="46" hasCustomPrompt="1"/>
          </p:nvPr>
        </p:nvSpPr>
        <p:spPr>
          <a:xfrm>
            <a:off x="10585522" y="6058885"/>
            <a:ext cx="2726258" cy="438150"/>
          </a:xfrm>
          <a:prstGeom prst="rect">
            <a:avLst/>
          </a:prstGeom>
        </p:spPr>
        <p:txBody>
          <a:bodyPr>
            <a:norm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920"/>
            </a:lvl1pPr>
          </a:lstStyle>
          <a:p>
            <a:pPr lvl="0"/>
            <a:r>
              <a:rPr lang="en-US"/>
              <a:t>Label</a:t>
            </a:r>
          </a:p>
        </p:txBody>
      </p:sp>
      <p:sp>
        <p:nvSpPr>
          <p:cNvPr id="64" name="Subtitle">
            <a:extLst>
              <a:ext uri="{FF2B5EF4-FFF2-40B4-BE49-F238E27FC236}">
                <a16:creationId xmlns:a16="http://schemas.microsoft.com/office/drawing/2014/main" id="{9FA34EEF-EB9C-5108-F72F-B0855C7DD1F8}"/>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pic>
        <p:nvPicPr>
          <p:cNvPr id="2" name="ArcBest Icon">
            <a:extLst>
              <a:ext uri="{FF2B5EF4-FFF2-40B4-BE49-F238E27FC236}">
                <a16:creationId xmlns:a16="http://schemas.microsoft.com/office/drawing/2014/main" id="{56F96B26-86F5-3687-7F77-0E899E735C64}"/>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237465219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er Meeting Title - Light Logo">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86A1AC68-9747-1ABF-2978-AAEA554931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63385" y="410866"/>
            <a:ext cx="11667016" cy="7818733"/>
          </a:xfrm>
          <a:prstGeom prst="rect">
            <a:avLst/>
          </a:prstGeom>
        </p:spPr>
      </p:pic>
      <p:pic>
        <p:nvPicPr>
          <p:cNvPr id="6" name="Graphic 5">
            <a:extLst>
              <a:ext uri="{FF2B5EF4-FFF2-40B4-BE49-F238E27FC236}">
                <a16:creationId xmlns:a16="http://schemas.microsoft.com/office/drawing/2014/main" id="{B7FBD23E-1CF9-9C26-AD8A-FAA418BB1F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82980" y="1637603"/>
            <a:ext cx="8547420" cy="6591996"/>
          </a:xfrm>
          <a:prstGeom prst="rect">
            <a:avLst/>
          </a:prstGeom>
        </p:spPr>
      </p:pic>
      <p:pic>
        <p:nvPicPr>
          <p:cNvPr id="7" name="Graphic 6">
            <a:extLst>
              <a:ext uri="{FF2B5EF4-FFF2-40B4-BE49-F238E27FC236}">
                <a16:creationId xmlns:a16="http://schemas.microsoft.com/office/drawing/2014/main" id="{416A14A2-308A-8C9B-4031-6C3A7DF8D3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59722" y="3669630"/>
            <a:ext cx="5170679" cy="4559969"/>
          </a:xfrm>
          <a:prstGeom prst="rect">
            <a:avLst/>
          </a:prstGeom>
        </p:spPr>
      </p:pic>
      <p:pic>
        <p:nvPicPr>
          <p:cNvPr id="5" name="Graphic 4">
            <a:extLst>
              <a:ext uri="{FF2B5EF4-FFF2-40B4-BE49-F238E27FC236}">
                <a16:creationId xmlns:a16="http://schemas.microsoft.com/office/drawing/2014/main" id="{E4741DDB-DB89-717D-EB06-53A80AD71AB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7824" y="1164190"/>
            <a:ext cx="1987888" cy="372002"/>
          </a:xfrm>
          <a:prstGeom prst="rect">
            <a:avLst/>
          </a:prstGeom>
        </p:spPr>
      </p:pic>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731520" y="1874521"/>
            <a:ext cx="10972800" cy="2641079"/>
          </a:xfrm>
          <a:prstGeom prst="rect">
            <a:avLst/>
          </a:prstGeom>
        </p:spPr>
        <p:txBody>
          <a:bodyPr anchor="b"/>
          <a:lstStyle>
            <a:lvl1pPr algn="l">
              <a:defRPr sz="7200" spc="0">
                <a:solidFill>
                  <a:schemeClr val="tx1"/>
                </a:solidFill>
              </a:defRPr>
            </a:lvl1pPr>
          </a:lstStyle>
          <a:p>
            <a:r>
              <a:rPr lang="en-US"/>
              <a:t>Customer Meeting</a:t>
            </a:r>
            <a:br>
              <a:rPr lang="en-US"/>
            </a:br>
            <a:r>
              <a:rPr lang="en-US"/>
              <a:t>Title Slide</a:t>
            </a:r>
          </a:p>
        </p:txBody>
      </p:sp>
      <p:sp>
        <p:nvSpPr>
          <p:cNvPr id="3" name="Subtitle">
            <a:extLst>
              <a:ext uri="{FF2B5EF4-FFF2-40B4-BE49-F238E27FC236}">
                <a16:creationId xmlns:a16="http://schemas.microsoft.com/office/drawing/2014/main" id="{C1980977-9AEB-9E63-43E6-28AD61E94FF1}"/>
              </a:ext>
            </a:extLst>
          </p:cNvPr>
          <p:cNvSpPr>
            <a:spLocks noGrp="1"/>
          </p:cNvSpPr>
          <p:nvPr>
            <p:ph type="subTitle" idx="1" hasCustomPrompt="1"/>
          </p:nvPr>
        </p:nvSpPr>
        <p:spPr>
          <a:xfrm>
            <a:off x="731520" y="4626090"/>
            <a:ext cx="10972800" cy="1392554"/>
          </a:xfrm>
          <a:prstGeom prst="rect">
            <a:avLst/>
          </a:prstGeom>
        </p:spPr>
        <p:txBody>
          <a:bodyPr/>
          <a:lstStyle>
            <a:lvl1pPr marL="0" indent="0" algn="l">
              <a:buNone/>
              <a:defRPr sz="2880">
                <a:solidFill>
                  <a:schemeClr val="tx1"/>
                </a:solidFill>
              </a:defRPr>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Optional Subtitle Goes Here</a:t>
            </a:r>
          </a:p>
        </p:txBody>
      </p:sp>
      <p:sp>
        <p:nvSpPr>
          <p:cNvPr id="10" name="Picture Placeholder 9">
            <a:extLst>
              <a:ext uri="{FF2B5EF4-FFF2-40B4-BE49-F238E27FC236}">
                <a16:creationId xmlns:a16="http://schemas.microsoft.com/office/drawing/2014/main" id="{4CC3BF9C-1EE6-C6EE-43D8-A4DB6CA67DD2}"/>
              </a:ext>
            </a:extLst>
          </p:cNvPr>
          <p:cNvSpPr>
            <a:spLocks noGrp="1"/>
          </p:cNvSpPr>
          <p:nvPr>
            <p:ph type="pic" sz="quarter" idx="10"/>
          </p:nvPr>
        </p:nvSpPr>
        <p:spPr>
          <a:xfrm>
            <a:off x="3742345" y="1013338"/>
            <a:ext cx="2462629" cy="682529"/>
          </a:xfrm>
        </p:spPr>
        <p:txBody>
          <a:bodyPr/>
          <a:lstStyle/>
          <a:p>
            <a:r>
              <a:rPr lang="en-US"/>
              <a:t>Click icon to add picture</a:t>
            </a:r>
          </a:p>
        </p:txBody>
      </p:sp>
      <p:sp>
        <p:nvSpPr>
          <p:cNvPr id="12" name="TextBox 11">
            <a:extLst>
              <a:ext uri="{FF2B5EF4-FFF2-40B4-BE49-F238E27FC236}">
                <a16:creationId xmlns:a16="http://schemas.microsoft.com/office/drawing/2014/main" id="{641E1014-B189-B1A3-CFA2-F48AFB5BA5DF}"/>
              </a:ext>
            </a:extLst>
          </p:cNvPr>
          <p:cNvSpPr txBox="1"/>
          <p:nvPr/>
        </p:nvSpPr>
        <p:spPr>
          <a:xfrm>
            <a:off x="3071261" y="1154480"/>
            <a:ext cx="495234" cy="466576"/>
          </a:xfrm>
          <a:prstGeom prst="rect">
            <a:avLst/>
          </a:prstGeom>
        </p:spPr>
        <p:txBody>
          <a:bodyPr vert="horz" wrap="none" lIns="109728" tIns="54864" rIns="109728" bIns="54864" rtlCol="0" anchor="ctr">
            <a:normAutofit/>
          </a:bodyPr>
          <a:lstStyle/>
          <a:p>
            <a:pPr algn="ctr"/>
            <a:r>
              <a:rPr lang="en-US" sz="2160" b="1"/>
              <a:t>+</a:t>
            </a:r>
          </a:p>
        </p:txBody>
      </p:sp>
    </p:spTree>
    <p:extLst>
      <p:ext uri="{BB962C8B-B14F-4D97-AF65-F5344CB8AC3E}">
        <p14:creationId xmlns:p14="http://schemas.microsoft.com/office/powerpoint/2010/main" val="1064964425"/>
      </p:ext>
    </p:extLst>
  </p:cSld>
  <p:clrMapOvr>
    <a:masterClrMapping/>
  </p:clrMapOvr>
  <p:hf sldNum="0" hdr="0" ftr="0" dt="0"/>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 Step Proces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39FC038-5486-5FA9-5095-2A1221C9942E}"/>
              </a:ext>
              <a:ext uri="{C183D7F6-B498-43B3-948B-1728B52AA6E4}">
                <adec:decorative xmlns:adec="http://schemas.microsoft.com/office/drawing/2017/decorative" val="1"/>
              </a:ext>
            </a:extLst>
          </p:cNvPr>
          <p:cNvSpPr>
            <a:spLocks noChangeAspect="1"/>
          </p:cNvSpPr>
          <p:nvPr/>
        </p:nvSpPr>
        <p:spPr>
          <a:xfrm>
            <a:off x="2971800"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80">
              <a:latin typeface="Work Sans Medium" pitchFamily="2" charset="77"/>
            </a:endParaRPr>
          </a:p>
        </p:txBody>
      </p:sp>
      <p:sp>
        <p:nvSpPr>
          <p:cNvPr id="4" name="Oval 3">
            <a:extLst>
              <a:ext uri="{FF2B5EF4-FFF2-40B4-BE49-F238E27FC236}">
                <a16:creationId xmlns:a16="http://schemas.microsoft.com/office/drawing/2014/main" id="{38AB3796-0310-A6DB-7B7B-450F0938BE2D}"/>
              </a:ext>
              <a:ext uri="{C183D7F6-B498-43B3-948B-1728B52AA6E4}">
                <adec:decorative xmlns:adec="http://schemas.microsoft.com/office/drawing/2017/decorative" val="1"/>
              </a:ext>
            </a:extLst>
          </p:cNvPr>
          <p:cNvSpPr>
            <a:spLocks noChangeAspect="1"/>
          </p:cNvSpPr>
          <p:nvPr/>
        </p:nvSpPr>
        <p:spPr>
          <a:xfrm>
            <a:off x="5860256"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5" name="Oval 4">
            <a:extLst>
              <a:ext uri="{FF2B5EF4-FFF2-40B4-BE49-F238E27FC236}">
                <a16:creationId xmlns:a16="http://schemas.microsoft.com/office/drawing/2014/main" id="{9E942BD3-BAB3-83D3-B682-C53B6B7B2C5B}"/>
              </a:ext>
              <a:ext uri="{C183D7F6-B498-43B3-948B-1728B52AA6E4}">
                <adec:decorative xmlns:adec="http://schemas.microsoft.com/office/drawing/2017/decorative" val="1"/>
              </a:ext>
            </a:extLst>
          </p:cNvPr>
          <p:cNvSpPr>
            <a:spLocks noChangeAspect="1"/>
          </p:cNvSpPr>
          <p:nvPr/>
        </p:nvSpPr>
        <p:spPr>
          <a:xfrm>
            <a:off x="8748713"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grpSp>
        <p:nvGrpSpPr>
          <p:cNvPr id="10" name="Graphic 33">
            <a:extLst>
              <a:ext uri="{FF2B5EF4-FFF2-40B4-BE49-F238E27FC236}">
                <a16:creationId xmlns:a16="http://schemas.microsoft.com/office/drawing/2014/main" id="{47C47B86-AEE3-4245-6E05-C220A7421BE8}"/>
              </a:ext>
              <a:ext uri="{C183D7F6-B498-43B3-948B-1728B52AA6E4}">
                <adec:decorative xmlns:adec="http://schemas.microsoft.com/office/drawing/2017/decorative" val="1"/>
              </a:ext>
            </a:extLst>
          </p:cNvPr>
          <p:cNvGrpSpPr/>
          <p:nvPr/>
        </p:nvGrpSpPr>
        <p:grpSpPr>
          <a:xfrm>
            <a:off x="3017253" y="2636822"/>
            <a:ext cx="3229369" cy="1350132"/>
            <a:chOff x="2895600" y="2089135"/>
            <a:chExt cx="6404814" cy="2677719"/>
          </a:xfrm>
          <a:gradFill>
            <a:gsLst>
              <a:gs pos="60000">
                <a:schemeClr val="accent1"/>
              </a:gs>
              <a:gs pos="0">
                <a:schemeClr val="accent1">
                  <a:alpha val="0"/>
                </a:schemeClr>
              </a:gs>
            </a:gsLst>
            <a:lin ang="0" scaled="0"/>
          </a:gradFill>
        </p:grpSpPr>
        <p:sp>
          <p:nvSpPr>
            <p:cNvPr id="26" name="Freeform 25">
              <a:extLst>
                <a:ext uri="{FF2B5EF4-FFF2-40B4-BE49-F238E27FC236}">
                  <a16:creationId xmlns:a16="http://schemas.microsoft.com/office/drawing/2014/main" id="{E13A9C4A-E871-121D-3E4B-99A4DD92D87E}"/>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7" name="Freeform 26">
              <a:extLst>
                <a:ext uri="{FF2B5EF4-FFF2-40B4-BE49-F238E27FC236}">
                  <a16:creationId xmlns:a16="http://schemas.microsoft.com/office/drawing/2014/main" id="{B33D72F0-8954-3B29-424B-BCACF301361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1" name="Graphic 33">
            <a:extLst>
              <a:ext uri="{FF2B5EF4-FFF2-40B4-BE49-F238E27FC236}">
                <a16:creationId xmlns:a16="http://schemas.microsoft.com/office/drawing/2014/main" id="{0A29FB74-809D-B45F-6257-955C390A27A1}"/>
              </a:ext>
              <a:ext uri="{C183D7F6-B498-43B3-948B-1728B52AA6E4}">
                <adec:decorative xmlns:adec="http://schemas.microsoft.com/office/drawing/2017/decorative" val="1"/>
              </a:ext>
            </a:extLst>
          </p:cNvPr>
          <p:cNvGrpSpPr/>
          <p:nvPr/>
        </p:nvGrpSpPr>
        <p:grpSpPr>
          <a:xfrm>
            <a:off x="5907607" y="2636822"/>
            <a:ext cx="3229369" cy="1350132"/>
            <a:chOff x="2895600" y="2089135"/>
            <a:chExt cx="6404814" cy="2677719"/>
          </a:xfrm>
          <a:gradFill>
            <a:gsLst>
              <a:gs pos="60000">
                <a:schemeClr val="accent1"/>
              </a:gs>
              <a:gs pos="8000">
                <a:schemeClr val="accent1">
                  <a:alpha val="0"/>
                </a:schemeClr>
              </a:gs>
            </a:gsLst>
            <a:lin ang="0" scaled="0"/>
          </a:gradFill>
        </p:grpSpPr>
        <p:sp>
          <p:nvSpPr>
            <p:cNvPr id="24" name="Freeform 23">
              <a:extLst>
                <a:ext uri="{FF2B5EF4-FFF2-40B4-BE49-F238E27FC236}">
                  <a16:creationId xmlns:a16="http://schemas.microsoft.com/office/drawing/2014/main" id="{FE502FB8-5261-B6ED-DB0C-9C8CB3C0C0B3}"/>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5" name="Freeform 24">
              <a:extLst>
                <a:ext uri="{FF2B5EF4-FFF2-40B4-BE49-F238E27FC236}">
                  <a16:creationId xmlns:a16="http://schemas.microsoft.com/office/drawing/2014/main" id="{E3D464E1-5BFD-6878-A509-8C108B5B4B8B}"/>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4" name="Graphic 33">
            <a:extLst>
              <a:ext uri="{FF2B5EF4-FFF2-40B4-BE49-F238E27FC236}">
                <a16:creationId xmlns:a16="http://schemas.microsoft.com/office/drawing/2014/main" id="{7AC7BD48-B5E2-5057-ADE6-D5D82B4A09E7}"/>
              </a:ext>
              <a:ext uri="{C183D7F6-B498-43B3-948B-1728B52AA6E4}">
                <adec:decorative xmlns:adec="http://schemas.microsoft.com/office/drawing/2017/decorative" val="1"/>
              </a:ext>
            </a:extLst>
          </p:cNvPr>
          <p:cNvGrpSpPr/>
          <p:nvPr/>
        </p:nvGrpSpPr>
        <p:grpSpPr>
          <a:xfrm rot="10800000">
            <a:off x="8444905" y="4224312"/>
            <a:ext cx="3229369" cy="1350132"/>
            <a:chOff x="2895600" y="2089135"/>
            <a:chExt cx="6404814" cy="2677719"/>
          </a:xfrm>
          <a:gradFill>
            <a:gsLst>
              <a:gs pos="60000">
                <a:schemeClr val="accent1"/>
              </a:gs>
              <a:gs pos="8000">
                <a:schemeClr val="accent1">
                  <a:alpha val="0"/>
                </a:schemeClr>
              </a:gs>
            </a:gsLst>
            <a:lin ang="0" scaled="0"/>
          </a:gradFill>
        </p:grpSpPr>
        <p:sp>
          <p:nvSpPr>
            <p:cNvPr id="18" name="Freeform 17">
              <a:extLst>
                <a:ext uri="{FF2B5EF4-FFF2-40B4-BE49-F238E27FC236}">
                  <a16:creationId xmlns:a16="http://schemas.microsoft.com/office/drawing/2014/main" id="{9C7DC18A-34E6-F44F-E78E-9309C4C37C4E}"/>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9" name="Freeform 18">
              <a:extLst>
                <a:ext uri="{FF2B5EF4-FFF2-40B4-BE49-F238E27FC236}">
                  <a16:creationId xmlns:a16="http://schemas.microsoft.com/office/drawing/2014/main" id="{FC808083-80A3-E91F-2949-370A0F8BFB65}"/>
                </a:ext>
              </a:extLst>
            </p:cNvPr>
            <p:cNvSpPr/>
            <p:nvPr/>
          </p:nvSpPr>
          <p:spPr>
            <a:xfrm>
              <a:off x="2895600" y="2089135"/>
              <a:ext cx="5695949"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5" name="Graphic 33">
            <a:extLst>
              <a:ext uri="{FF2B5EF4-FFF2-40B4-BE49-F238E27FC236}">
                <a16:creationId xmlns:a16="http://schemas.microsoft.com/office/drawing/2014/main" id="{66912C9F-ED66-E2A5-11D1-EF427ABFEC6C}"/>
              </a:ext>
              <a:ext uri="{C183D7F6-B498-43B3-948B-1728B52AA6E4}">
                <adec:decorative xmlns:adec="http://schemas.microsoft.com/office/drawing/2017/decorative" val="1"/>
              </a:ext>
            </a:extLst>
          </p:cNvPr>
          <p:cNvGrpSpPr/>
          <p:nvPr/>
        </p:nvGrpSpPr>
        <p:grpSpPr>
          <a:xfrm rot="10800000">
            <a:off x="5554551" y="4224312"/>
            <a:ext cx="3229369" cy="1350132"/>
            <a:chOff x="2895600" y="2089135"/>
            <a:chExt cx="6404814" cy="2677719"/>
          </a:xfrm>
          <a:gradFill>
            <a:gsLst>
              <a:gs pos="60000">
                <a:schemeClr val="accent1"/>
              </a:gs>
              <a:gs pos="8000">
                <a:schemeClr val="accent1">
                  <a:alpha val="0"/>
                </a:schemeClr>
              </a:gs>
            </a:gsLst>
            <a:lin ang="0" scaled="0"/>
          </a:gradFill>
        </p:grpSpPr>
        <p:sp>
          <p:nvSpPr>
            <p:cNvPr id="16" name="Freeform 15">
              <a:extLst>
                <a:ext uri="{FF2B5EF4-FFF2-40B4-BE49-F238E27FC236}">
                  <a16:creationId xmlns:a16="http://schemas.microsoft.com/office/drawing/2014/main" id="{BEC7994A-FB2B-14D1-018C-84065BD1B6AB}"/>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7" name="Freeform 16">
              <a:extLst>
                <a:ext uri="{FF2B5EF4-FFF2-40B4-BE49-F238E27FC236}">
                  <a16:creationId xmlns:a16="http://schemas.microsoft.com/office/drawing/2014/main" id="{60D081A9-2106-E547-144F-648A99D83F61}"/>
                </a:ext>
              </a:extLst>
            </p:cNvPr>
            <p:cNvSpPr/>
            <p:nvPr/>
          </p:nvSpPr>
          <p:spPr>
            <a:xfrm>
              <a:off x="2895600" y="2089135"/>
              <a:ext cx="5695949"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sp>
        <p:nvSpPr>
          <p:cNvPr id="36" name="Footer Placeholder">
            <a:extLst>
              <a:ext uri="{FF2B5EF4-FFF2-40B4-BE49-F238E27FC236}">
                <a16:creationId xmlns:a16="http://schemas.microsoft.com/office/drawing/2014/main" id="{553B08F4-8A33-58E5-5C5B-C861CF1B36E2}"/>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2" name="Flowchart Item 1">
            <a:extLst>
              <a:ext uri="{FF2B5EF4-FFF2-40B4-BE49-F238E27FC236}">
                <a16:creationId xmlns:a16="http://schemas.microsoft.com/office/drawing/2014/main" id="{CB1A353F-BB61-03D7-BC2D-00634EA995FB}"/>
              </a:ext>
            </a:extLst>
          </p:cNvPr>
          <p:cNvSpPr>
            <a:spLocks noGrp="1"/>
          </p:cNvSpPr>
          <p:nvPr>
            <p:ph type="body" sz="quarter" idx="14" hasCustomPrompt="1"/>
          </p:nvPr>
        </p:nvSpPr>
        <p:spPr>
          <a:xfrm>
            <a:off x="2971801"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1</a:t>
            </a:r>
          </a:p>
        </p:txBody>
      </p:sp>
      <p:sp>
        <p:nvSpPr>
          <p:cNvPr id="31" name="Flowchart Item 2">
            <a:extLst>
              <a:ext uri="{FF2B5EF4-FFF2-40B4-BE49-F238E27FC236}">
                <a16:creationId xmlns:a16="http://schemas.microsoft.com/office/drawing/2014/main" id="{0BEA41D9-6272-66C6-8605-EE39F7E9FB0D}"/>
              </a:ext>
            </a:extLst>
          </p:cNvPr>
          <p:cNvSpPr>
            <a:spLocks noGrp="1"/>
          </p:cNvSpPr>
          <p:nvPr>
            <p:ph type="body" sz="quarter" idx="30" hasCustomPrompt="1"/>
          </p:nvPr>
        </p:nvSpPr>
        <p:spPr>
          <a:xfrm>
            <a:off x="5874283"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2</a:t>
            </a:r>
          </a:p>
        </p:txBody>
      </p:sp>
      <p:sp>
        <p:nvSpPr>
          <p:cNvPr id="32" name="Flowchart Item 3">
            <a:extLst>
              <a:ext uri="{FF2B5EF4-FFF2-40B4-BE49-F238E27FC236}">
                <a16:creationId xmlns:a16="http://schemas.microsoft.com/office/drawing/2014/main" id="{1229B916-0D68-DBB8-349B-04CC0B0669DE}"/>
              </a:ext>
            </a:extLst>
          </p:cNvPr>
          <p:cNvSpPr>
            <a:spLocks noGrp="1"/>
          </p:cNvSpPr>
          <p:nvPr>
            <p:ph type="body" sz="quarter" idx="31" hasCustomPrompt="1"/>
          </p:nvPr>
        </p:nvSpPr>
        <p:spPr>
          <a:xfrm>
            <a:off x="8788563"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3</a:t>
            </a:r>
          </a:p>
        </p:txBody>
      </p:sp>
      <p:sp>
        <p:nvSpPr>
          <p:cNvPr id="38" name="Slide Number">
            <a:extLst>
              <a:ext uri="{FF2B5EF4-FFF2-40B4-BE49-F238E27FC236}">
                <a16:creationId xmlns:a16="http://schemas.microsoft.com/office/drawing/2014/main" id="{47A8C675-B944-45F0-BFE6-F5D24E1B7F28}"/>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9" name="Main Takeaway">
            <a:extLst>
              <a:ext uri="{FF2B5EF4-FFF2-40B4-BE49-F238E27FC236}">
                <a16:creationId xmlns:a16="http://schemas.microsoft.com/office/drawing/2014/main" id="{F42E558B-3A09-7566-5843-622C7B6FAC17}"/>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12" name="Subtitle">
            <a:extLst>
              <a:ext uri="{FF2B5EF4-FFF2-40B4-BE49-F238E27FC236}">
                <a16:creationId xmlns:a16="http://schemas.microsoft.com/office/drawing/2014/main" id="{554D7291-58D4-F2B0-302A-FD8A1ECD949A}"/>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pic>
        <p:nvPicPr>
          <p:cNvPr id="6" name="ArcBest Icon">
            <a:extLst>
              <a:ext uri="{FF2B5EF4-FFF2-40B4-BE49-F238E27FC236}">
                <a16:creationId xmlns:a16="http://schemas.microsoft.com/office/drawing/2014/main" id="{B0D78C9E-E3D9-BC29-9486-B4DC7F845D97}"/>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116658685"/>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4 Step Proces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39FC038-5486-5FA9-5095-2A1221C9942E}"/>
              </a:ext>
              <a:ext uri="{C183D7F6-B498-43B3-948B-1728B52AA6E4}">
                <adec:decorative xmlns:adec="http://schemas.microsoft.com/office/drawing/2017/decorative" val="1"/>
              </a:ext>
            </a:extLst>
          </p:cNvPr>
          <p:cNvSpPr>
            <a:spLocks noChangeAspect="1"/>
          </p:cNvSpPr>
          <p:nvPr/>
        </p:nvSpPr>
        <p:spPr>
          <a:xfrm>
            <a:off x="1510547"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4" name="Oval 3">
            <a:extLst>
              <a:ext uri="{FF2B5EF4-FFF2-40B4-BE49-F238E27FC236}">
                <a16:creationId xmlns:a16="http://schemas.microsoft.com/office/drawing/2014/main" id="{38AB3796-0310-A6DB-7B7B-450F0938BE2D}"/>
              </a:ext>
              <a:ext uri="{C183D7F6-B498-43B3-948B-1728B52AA6E4}">
                <adec:decorative xmlns:adec="http://schemas.microsoft.com/office/drawing/2017/decorative" val="1"/>
              </a:ext>
            </a:extLst>
          </p:cNvPr>
          <p:cNvSpPr>
            <a:spLocks noChangeAspect="1"/>
          </p:cNvSpPr>
          <p:nvPr/>
        </p:nvSpPr>
        <p:spPr>
          <a:xfrm>
            <a:off x="4399003"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5" name="Oval 4">
            <a:extLst>
              <a:ext uri="{FF2B5EF4-FFF2-40B4-BE49-F238E27FC236}">
                <a16:creationId xmlns:a16="http://schemas.microsoft.com/office/drawing/2014/main" id="{9E942BD3-BAB3-83D3-B682-C53B6B7B2C5B}"/>
              </a:ext>
              <a:ext uri="{C183D7F6-B498-43B3-948B-1728B52AA6E4}">
                <adec:decorative xmlns:adec="http://schemas.microsoft.com/office/drawing/2017/decorative" val="1"/>
              </a:ext>
            </a:extLst>
          </p:cNvPr>
          <p:cNvSpPr>
            <a:spLocks noChangeAspect="1"/>
          </p:cNvSpPr>
          <p:nvPr/>
        </p:nvSpPr>
        <p:spPr>
          <a:xfrm>
            <a:off x="7287460"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9" name="Oval 8">
            <a:extLst>
              <a:ext uri="{FF2B5EF4-FFF2-40B4-BE49-F238E27FC236}">
                <a16:creationId xmlns:a16="http://schemas.microsoft.com/office/drawing/2014/main" id="{95737D63-A8E0-AA54-EA6B-EA3E4EFB5FC2}"/>
              </a:ext>
              <a:ext uri="{C183D7F6-B498-43B3-948B-1728B52AA6E4}">
                <adec:decorative xmlns:adec="http://schemas.microsoft.com/office/drawing/2017/decorative" val="1"/>
              </a:ext>
            </a:extLst>
          </p:cNvPr>
          <p:cNvSpPr>
            <a:spLocks noChangeAspect="1"/>
          </p:cNvSpPr>
          <p:nvPr/>
        </p:nvSpPr>
        <p:spPr>
          <a:xfrm>
            <a:off x="10175917" y="2641938"/>
            <a:ext cx="2945724" cy="2945724"/>
          </a:xfrm>
          <a:prstGeom prst="ellipse">
            <a:avLst/>
          </a:prstGeom>
          <a:gradFill>
            <a:gsLst>
              <a:gs pos="0">
                <a:schemeClr val="bg1">
                  <a:lumMod val="75000"/>
                </a:schemeClr>
              </a:gs>
              <a:gs pos="86000">
                <a:schemeClr val="bg1">
                  <a:alpha val="40000"/>
                  <a:lumMod val="95000"/>
                  <a:lumOff val="5000"/>
                </a:schemeClr>
              </a:gs>
            </a:gsLst>
            <a:lin ang="2700000" scaled="0"/>
          </a:gra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880">
              <a:latin typeface="Work Sans Medium" pitchFamily="2" charset="77"/>
            </a:endParaRPr>
          </a:p>
        </p:txBody>
      </p:sp>
      <p:sp>
        <p:nvSpPr>
          <p:cNvPr id="38" name="Footer Placeholder">
            <a:extLst>
              <a:ext uri="{FF2B5EF4-FFF2-40B4-BE49-F238E27FC236}">
                <a16:creationId xmlns:a16="http://schemas.microsoft.com/office/drawing/2014/main" id="{16E2809A-845B-AA3B-D0ED-E2A0039BA148}"/>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endParaRPr lang="en-US"/>
          </a:p>
        </p:txBody>
      </p:sp>
      <p:sp>
        <p:nvSpPr>
          <p:cNvPr id="40" name="Slide Number">
            <a:extLst>
              <a:ext uri="{FF2B5EF4-FFF2-40B4-BE49-F238E27FC236}">
                <a16:creationId xmlns:a16="http://schemas.microsoft.com/office/drawing/2014/main" id="{3F5937A2-9BAE-2A84-64F7-E2A771206186}"/>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1" name="Flowchart Item 1">
            <a:extLst>
              <a:ext uri="{FF2B5EF4-FFF2-40B4-BE49-F238E27FC236}">
                <a16:creationId xmlns:a16="http://schemas.microsoft.com/office/drawing/2014/main" id="{754D01CD-8B8B-6921-020A-90C09FF0BAB7}"/>
              </a:ext>
            </a:extLst>
          </p:cNvPr>
          <p:cNvSpPr>
            <a:spLocks noGrp="1"/>
          </p:cNvSpPr>
          <p:nvPr>
            <p:ph type="body" sz="quarter" idx="14" hasCustomPrompt="1"/>
          </p:nvPr>
        </p:nvSpPr>
        <p:spPr>
          <a:xfrm>
            <a:off x="1522992"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1</a:t>
            </a:r>
          </a:p>
        </p:txBody>
      </p:sp>
      <p:sp>
        <p:nvSpPr>
          <p:cNvPr id="32" name="Flowchart Item 2">
            <a:extLst>
              <a:ext uri="{FF2B5EF4-FFF2-40B4-BE49-F238E27FC236}">
                <a16:creationId xmlns:a16="http://schemas.microsoft.com/office/drawing/2014/main" id="{61A874FF-5D76-AF90-B1D0-F4BF5FD7A2CA}"/>
              </a:ext>
            </a:extLst>
          </p:cNvPr>
          <p:cNvSpPr>
            <a:spLocks noGrp="1"/>
          </p:cNvSpPr>
          <p:nvPr>
            <p:ph type="body" sz="quarter" idx="30" hasCustomPrompt="1"/>
          </p:nvPr>
        </p:nvSpPr>
        <p:spPr>
          <a:xfrm>
            <a:off x="4425474"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2</a:t>
            </a:r>
          </a:p>
        </p:txBody>
      </p:sp>
      <p:sp>
        <p:nvSpPr>
          <p:cNvPr id="33" name="Flowchart Item 3">
            <a:extLst>
              <a:ext uri="{FF2B5EF4-FFF2-40B4-BE49-F238E27FC236}">
                <a16:creationId xmlns:a16="http://schemas.microsoft.com/office/drawing/2014/main" id="{7D5F8A1E-B7AE-653E-E343-046E0BD22811}"/>
              </a:ext>
            </a:extLst>
          </p:cNvPr>
          <p:cNvSpPr>
            <a:spLocks noGrp="1"/>
          </p:cNvSpPr>
          <p:nvPr>
            <p:ph type="body" sz="quarter" idx="31" hasCustomPrompt="1"/>
          </p:nvPr>
        </p:nvSpPr>
        <p:spPr>
          <a:xfrm>
            <a:off x="7339754"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3</a:t>
            </a:r>
          </a:p>
        </p:txBody>
      </p:sp>
      <p:sp>
        <p:nvSpPr>
          <p:cNvPr id="34" name="Flowchart  Item 4">
            <a:extLst>
              <a:ext uri="{FF2B5EF4-FFF2-40B4-BE49-F238E27FC236}">
                <a16:creationId xmlns:a16="http://schemas.microsoft.com/office/drawing/2014/main" id="{0CFD69C9-0962-D038-D05B-B8E970113B2D}"/>
              </a:ext>
            </a:extLst>
          </p:cNvPr>
          <p:cNvSpPr>
            <a:spLocks noGrp="1"/>
          </p:cNvSpPr>
          <p:nvPr>
            <p:ph type="body" sz="quarter" idx="32" hasCustomPrompt="1"/>
          </p:nvPr>
        </p:nvSpPr>
        <p:spPr>
          <a:xfrm>
            <a:off x="10242237" y="3343578"/>
            <a:ext cx="2890496" cy="1640287"/>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Step 4</a:t>
            </a:r>
          </a:p>
        </p:txBody>
      </p:sp>
      <p:sp>
        <p:nvSpPr>
          <p:cNvPr id="7" name="Main Takeaway">
            <a:extLst>
              <a:ext uri="{FF2B5EF4-FFF2-40B4-BE49-F238E27FC236}">
                <a16:creationId xmlns:a16="http://schemas.microsoft.com/office/drawing/2014/main" id="{BECA1597-4CAB-C2C4-36A0-14BA12CDFE64}"/>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grpSp>
        <p:nvGrpSpPr>
          <p:cNvPr id="28" name="Graphic 33">
            <a:extLst>
              <a:ext uri="{FF2B5EF4-FFF2-40B4-BE49-F238E27FC236}">
                <a16:creationId xmlns:a16="http://schemas.microsoft.com/office/drawing/2014/main" id="{E625B924-225B-AF83-CF95-8342F1721DE3}"/>
              </a:ext>
              <a:ext uri="{C183D7F6-B498-43B3-948B-1728B52AA6E4}">
                <adec:decorative xmlns:adec="http://schemas.microsoft.com/office/drawing/2017/decorative" val="1"/>
              </a:ext>
            </a:extLst>
          </p:cNvPr>
          <p:cNvGrpSpPr/>
          <p:nvPr/>
        </p:nvGrpSpPr>
        <p:grpSpPr>
          <a:xfrm>
            <a:off x="1568241" y="2636822"/>
            <a:ext cx="3229369" cy="1350132"/>
            <a:chOff x="2895600" y="2089135"/>
            <a:chExt cx="6404814" cy="2677719"/>
          </a:xfrm>
          <a:gradFill>
            <a:gsLst>
              <a:gs pos="60000">
                <a:schemeClr val="accent1"/>
              </a:gs>
              <a:gs pos="0">
                <a:schemeClr val="accent1">
                  <a:alpha val="0"/>
                </a:schemeClr>
              </a:gs>
            </a:gsLst>
            <a:lin ang="0" scaled="0"/>
          </a:gradFill>
        </p:grpSpPr>
        <p:sp>
          <p:nvSpPr>
            <p:cNvPr id="29" name="Freeform 28">
              <a:extLst>
                <a:ext uri="{FF2B5EF4-FFF2-40B4-BE49-F238E27FC236}">
                  <a16:creationId xmlns:a16="http://schemas.microsoft.com/office/drawing/2014/main" id="{4D9F3295-386E-428F-0268-81E66B491B92}"/>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30" name="Freeform 29">
              <a:extLst>
                <a:ext uri="{FF2B5EF4-FFF2-40B4-BE49-F238E27FC236}">
                  <a16:creationId xmlns:a16="http://schemas.microsoft.com/office/drawing/2014/main" id="{071FC272-F1C0-111E-51BF-3E85706E447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35" name="Graphic 33">
            <a:extLst>
              <a:ext uri="{FF2B5EF4-FFF2-40B4-BE49-F238E27FC236}">
                <a16:creationId xmlns:a16="http://schemas.microsoft.com/office/drawing/2014/main" id="{BDBB059F-0FDD-445D-9934-0B640972E93B}"/>
              </a:ext>
              <a:ext uri="{C183D7F6-B498-43B3-948B-1728B52AA6E4}">
                <adec:decorative xmlns:adec="http://schemas.microsoft.com/office/drawing/2017/decorative" val="1"/>
              </a:ext>
            </a:extLst>
          </p:cNvPr>
          <p:cNvGrpSpPr/>
          <p:nvPr/>
        </p:nvGrpSpPr>
        <p:grpSpPr>
          <a:xfrm>
            <a:off x="4458595" y="2636822"/>
            <a:ext cx="3229369" cy="1350132"/>
            <a:chOff x="2895600" y="2089135"/>
            <a:chExt cx="6404814" cy="2677719"/>
          </a:xfrm>
          <a:gradFill>
            <a:gsLst>
              <a:gs pos="60000">
                <a:schemeClr val="accent1"/>
              </a:gs>
              <a:gs pos="8000">
                <a:schemeClr val="accent1">
                  <a:alpha val="0"/>
                </a:schemeClr>
              </a:gs>
            </a:gsLst>
            <a:lin ang="0" scaled="0"/>
          </a:gradFill>
        </p:grpSpPr>
        <p:sp>
          <p:nvSpPr>
            <p:cNvPr id="36" name="Freeform 35">
              <a:extLst>
                <a:ext uri="{FF2B5EF4-FFF2-40B4-BE49-F238E27FC236}">
                  <a16:creationId xmlns:a16="http://schemas.microsoft.com/office/drawing/2014/main" id="{BBAC53CF-C109-8766-B9EB-5B8F20E32723}"/>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37" name="Freeform 36">
              <a:extLst>
                <a:ext uri="{FF2B5EF4-FFF2-40B4-BE49-F238E27FC236}">
                  <a16:creationId xmlns:a16="http://schemas.microsoft.com/office/drawing/2014/main" id="{585B77E8-B287-9BD2-77AF-0465631DEAA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41" name="Graphic 33">
            <a:extLst>
              <a:ext uri="{FF2B5EF4-FFF2-40B4-BE49-F238E27FC236}">
                <a16:creationId xmlns:a16="http://schemas.microsoft.com/office/drawing/2014/main" id="{90E44AD1-EB48-512F-D54F-7033756DC1A1}"/>
              </a:ext>
              <a:ext uri="{C183D7F6-B498-43B3-948B-1728B52AA6E4}">
                <adec:decorative xmlns:adec="http://schemas.microsoft.com/office/drawing/2017/decorative" val="1"/>
              </a:ext>
            </a:extLst>
          </p:cNvPr>
          <p:cNvGrpSpPr/>
          <p:nvPr/>
        </p:nvGrpSpPr>
        <p:grpSpPr>
          <a:xfrm>
            <a:off x="7348758" y="2636822"/>
            <a:ext cx="3229369" cy="1350132"/>
            <a:chOff x="2895600" y="2089135"/>
            <a:chExt cx="6404814" cy="2677719"/>
          </a:xfrm>
          <a:gradFill>
            <a:gsLst>
              <a:gs pos="60000">
                <a:schemeClr val="accent1"/>
              </a:gs>
              <a:gs pos="0">
                <a:schemeClr val="accent1">
                  <a:alpha val="0"/>
                </a:schemeClr>
              </a:gs>
            </a:gsLst>
            <a:lin ang="0" scaled="0"/>
          </a:gradFill>
        </p:grpSpPr>
        <p:sp>
          <p:nvSpPr>
            <p:cNvPr id="42" name="Freeform 41">
              <a:extLst>
                <a:ext uri="{FF2B5EF4-FFF2-40B4-BE49-F238E27FC236}">
                  <a16:creationId xmlns:a16="http://schemas.microsoft.com/office/drawing/2014/main" id="{D36D64F8-A277-E664-EF44-97FFC90E1316}"/>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43" name="Freeform 42">
              <a:extLst>
                <a:ext uri="{FF2B5EF4-FFF2-40B4-BE49-F238E27FC236}">
                  <a16:creationId xmlns:a16="http://schemas.microsoft.com/office/drawing/2014/main" id="{302B0050-9995-6872-C713-926EF9EC5A11}"/>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47" name="Graphic 33">
            <a:extLst>
              <a:ext uri="{FF2B5EF4-FFF2-40B4-BE49-F238E27FC236}">
                <a16:creationId xmlns:a16="http://schemas.microsoft.com/office/drawing/2014/main" id="{385A11E1-80EF-9E8F-86C0-9F527856F253}"/>
              </a:ext>
              <a:ext uri="{C183D7F6-B498-43B3-948B-1728B52AA6E4}">
                <adec:decorative xmlns:adec="http://schemas.microsoft.com/office/drawing/2017/decorative" val="1"/>
              </a:ext>
            </a:extLst>
          </p:cNvPr>
          <p:cNvGrpSpPr/>
          <p:nvPr/>
        </p:nvGrpSpPr>
        <p:grpSpPr>
          <a:xfrm rot="10800000">
            <a:off x="4097144" y="4221798"/>
            <a:ext cx="3229369" cy="1350132"/>
            <a:chOff x="2895600" y="2089135"/>
            <a:chExt cx="6404814" cy="2677719"/>
          </a:xfrm>
          <a:gradFill>
            <a:gsLst>
              <a:gs pos="60000">
                <a:schemeClr val="accent1"/>
              </a:gs>
              <a:gs pos="0">
                <a:schemeClr val="accent1">
                  <a:alpha val="0"/>
                </a:schemeClr>
              </a:gs>
            </a:gsLst>
            <a:lin ang="0" scaled="0"/>
          </a:gradFill>
        </p:grpSpPr>
        <p:sp>
          <p:nvSpPr>
            <p:cNvPr id="48" name="Freeform 47">
              <a:extLst>
                <a:ext uri="{FF2B5EF4-FFF2-40B4-BE49-F238E27FC236}">
                  <a16:creationId xmlns:a16="http://schemas.microsoft.com/office/drawing/2014/main" id="{F5636613-5BD9-6986-C5FB-7EFD343D626B}"/>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49" name="Freeform 48">
              <a:extLst>
                <a:ext uri="{FF2B5EF4-FFF2-40B4-BE49-F238E27FC236}">
                  <a16:creationId xmlns:a16="http://schemas.microsoft.com/office/drawing/2014/main" id="{BF63463B-1D90-3DCE-18E9-44CEDD60B75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50" name="Graphic 33">
            <a:extLst>
              <a:ext uri="{FF2B5EF4-FFF2-40B4-BE49-F238E27FC236}">
                <a16:creationId xmlns:a16="http://schemas.microsoft.com/office/drawing/2014/main" id="{F547E604-CBB0-270D-E082-27411F457781}"/>
              </a:ext>
              <a:ext uri="{C183D7F6-B498-43B3-948B-1728B52AA6E4}">
                <adec:decorative xmlns:adec="http://schemas.microsoft.com/office/drawing/2017/decorative" val="1"/>
              </a:ext>
            </a:extLst>
          </p:cNvPr>
          <p:cNvGrpSpPr/>
          <p:nvPr/>
        </p:nvGrpSpPr>
        <p:grpSpPr>
          <a:xfrm rot="10800000">
            <a:off x="6987498" y="4221798"/>
            <a:ext cx="3229369" cy="1350132"/>
            <a:chOff x="2895600" y="2089135"/>
            <a:chExt cx="6404814" cy="2677719"/>
          </a:xfrm>
          <a:gradFill>
            <a:gsLst>
              <a:gs pos="60000">
                <a:schemeClr val="accent1"/>
              </a:gs>
              <a:gs pos="8000">
                <a:schemeClr val="accent1">
                  <a:alpha val="0"/>
                </a:schemeClr>
              </a:gs>
            </a:gsLst>
            <a:lin ang="0" scaled="0"/>
          </a:gradFill>
        </p:grpSpPr>
        <p:sp>
          <p:nvSpPr>
            <p:cNvPr id="51" name="Freeform 50">
              <a:extLst>
                <a:ext uri="{FF2B5EF4-FFF2-40B4-BE49-F238E27FC236}">
                  <a16:creationId xmlns:a16="http://schemas.microsoft.com/office/drawing/2014/main" id="{4DD3A71B-BC22-8C3D-AD08-FCE6EEF6E03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52" name="Freeform 51">
              <a:extLst>
                <a:ext uri="{FF2B5EF4-FFF2-40B4-BE49-F238E27FC236}">
                  <a16:creationId xmlns:a16="http://schemas.microsoft.com/office/drawing/2014/main" id="{C221700C-A7E5-8900-089B-B7C7C97B2E92}"/>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53" name="Graphic 33">
            <a:extLst>
              <a:ext uri="{FF2B5EF4-FFF2-40B4-BE49-F238E27FC236}">
                <a16:creationId xmlns:a16="http://schemas.microsoft.com/office/drawing/2014/main" id="{90C207D7-B3C9-EBE3-FD3E-AA3A13239946}"/>
              </a:ext>
              <a:ext uri="{C183D7F6-B498-43B3-948B-1728B52AA6E4}">
                <adec:decorative xmlns:adec="http://schemas.microsoft.com/office/drawing/2017/decorative" val="1"/>
              </a:ext>
            </a:extLst>
          </p:cNvPr>
          <p:cNvGrpSpPr/>
          <p:nvPr/>
        </p:nvGrpSpPr>
        <p:grpSpPr>
          <a:xfrm rot="10800000">
            <a:off x="9877660" y="4221798"/>
            <a:ext cx="3229369" cy="1350132"/>
            <a:chOff x="2895600" y="2089135"/>
            <a:chExt cx="6404814" cy="2677719"/>
          </a:xfrm>
          <a:gradFill>
            <a:gsLst>
              <a:gs pos="60000">
                <a:schemeClr val="accent1"/>
              </a:gs>
              <a:gs pos="0">
                <a:schemeClr val="accent1">
                  <a:alpha val="0"/>
                </a:schemeClr>
              </a:gs>
            </a:gsLst>
            <a:lin ang="0" scaled="0"/>
          </a:gradFill>
        </p:grpSpPr>
        <p:sp>
          <p:nvSpPr>
            <p:cNvPr id="54" name="Freeform 53">
              <a:extLst>
                <a:ext uri="{FF2B5EF4-FFF2-40B4-BE49-F238E27FC236}">
                  <a16:creationId xmlns:a16="http://schemas.microsoft.com/office/drawing/2014/main" id="{ED5D8A3B-19D3-1413-4A4C-49A0D318FC95}"/>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55" name="Freeform 54">
              <a:extLst>
                <a:ext uri="{FF2B5EF4-FFF2-40B4-BE49-F238E27FC236}">
                  <a16:creationId xmlns:a16="http://schemas.microsoft.com/office/drawing/2014/main" id="{A30C639F-3EA8-5D90-20A7-741BFBF8F48C}"/>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0" name="Graphic 33">
            <a:extLst>
              <a:ext uri="{FF2B5EF4-FFF2-40B4-BE49-F238E27FC236}">
                <a16:creationId xmlns:a16="http://schemas.microsoft.com/office/drawing/2014/main" id="{97F757FE-402D-0F70-36F2-EB97764F8F52}"/>
              </a:ext>
              <a:ext uri="{C183D7F6-B498-43B3-948B-1728B52AA6E4}">
                <adec:decorative xmlns:adec="http://schemas.microsoft.com/office/drawing/2017/decorative" val="1"/>
              </a:ext>
            </a:extLst>
          </p:cNvPr>
          <p:cNvGrpSpPr/>
          <p:nvPr/>
        </p:nvGrpSpPr>
        <p:grpSpPr>
          <a:xfrm>
            <a:off x="1559320" y="2627902"/>
            <a:ext cx="3229369" cy="1350132"/>
            <a:chOff x="2895600" y="2089135"/>
            <a:chExt cx="6404814" cy="2677719"/>
          </a:xfrm>
          <a:gradFill>
            <a:gsLst>
              <a:gs pos="60000">
                <a:schemeClr val="accent1"/>
              </a:gs>
              <a:gs pos="0">
                <a:schemeClr val="accent1">
                  <a:alpha val="0"/>
                </a:schemeClr>
              </a:gs>
            </a:gsLst>
            <a:lin ang="0" scaled="0"/>
          </a:gradFill>
        </p:grpSpPr>
        <p:sp>
          <p:nvSpPr>
            <p:cNvPr id="11" name="Freeform 10">
              <a:extLst>
                <a:ext uri="{FF2B5EF4-FFF2-40B4-BE49-F238E27FC236}">
                  <a16:creationId xmlns:a16="http://schemas.microsoft.com/office/drawing/2014/main" id="{0B92C9B8-2A30-A976-E9A4-9C7EFBBD84E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2" name="Freeform 11">
              <a:extLst>
                <a:ext uri="{FF2B5EF4-FFF2-40B4-BE49-F238E27FC236}">
                  <a16:creationId xmlns:a16="http://schemas.microsoft.com/office/drawing/2014/main" id="{54506088-768D-5A5E-F92B-D87BB4F17277}"/>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3" name="Graphic 33">
            <a:extLst>
              <a:ext uri="{FF2B5EF4-FFF2-40B4-BE49-F238E27FC236}">
                <a16:creationId xmlns:a16="http://schemas.microsoft.com/office/drawing/2014/main" id="{B182BC09-12CC-7332-A518-D9BF326F4AC1}"/>
              </a:ext>
              <a:ext uri="{C183D7F6-B498-43B3-948B-1728B52AA6E4}">
                <adec:decorative xmlns:adec="http://schemas.microsoft.com/office/drawing/2017/decorative" val="1"/>
              </a:ext>
            </a:extLst>
          </p:cNvPr>
          <p:cNvGrpSpPr/>
          <p:nvPr/>
        </p:nvGrpSpPr>
        <p:grpSpPr>
          <a:xfrm>
            <a:off x="4449674" y="2627902"/>
            <a:ext cx="3229369" cy="1350132"/>
            <a:chOff x="2895600" y="2089135"/>
            <a:chExt cx="6404814" cy="2677719"/>
          </a:xfrm>
          <a:gradFill>
            <a:gsLst>
              <a:gs pos="60000">
                <a:schemeClr val="accent1"/>
              </a:gs>
              <a:gs pos="8000">
                <a:schemeClr val="accent1">
                  <a:alpha val="0"/>
                </a:schemeClr>
              </a:gs>
            </a:gsLst>
            <a:lin ang="0" scaled="0"/>
          </a:gradFill>
        </p:grpSpPr>
        <p:sp>
          <p:nvSpPr>
            <p:cNvPr id="14" name="Freeform 13">
              <a:extLst>
                <a:ext uri="{FF2B5EF4-FFF2-40B4-BE49-F238E27FC236}">
                  <a16:creationId xmlns:a16="http://schemas.microsoft.com/office/drawing/2014/main" id="{BC318093-EE2F-60CF-6F5B-AA862ADE7C40}"/>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5" name="Freeform 14">
              <a:extLst>
                <a:ext uri="{FF2B5EF4-FFF2-40B4-BE49-F238E27FC236}">
                  <a16:creationId xmlns:a16="http://schemas.microsoft.com/office/drawing/2014/main" id="{CF8A0E79-0D8C-1EAB-E2C9-1CB4C0BE2210}"/>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6" name="Graphic 33">
            <a:extLst>
              <a:ext uri="{FF2B5EF4-FFF2-40B4-BE49-F238E27FC236}">
                <a16:creationId xmlns:a16="http://schemas.microsoft.com/office/drawing/2014/main" id="{6DF00A75-4C3A-757F-2BAB-049BCE38762E}"/>
              </a:ext>
              <a:ext uri="{C183D7F6-B498-43B3-948B-1728B52AA6E4}">
                <adec:decorative xmlns:adec="http://schemas.microsoft.com/office/drawing/2017/decorative" val="1"/>
              </a:ext>
            </a:extLst>
          </p:cNvPr>
          <p:cNvGrpSpPr/>
          <p:nvPr/>
        </p:nvGrpSpPr>
        <p:grpSpPr>
          <a:xfrm>
            <a:off x="7339837" y="2627902"/>
            <a:ext cx="3229369" cy="1350132"/>
            <a:chOff x="2895600" y="2089135"/>
            <a:chExt cx="6404814" cy="2677719"/>
          </a:xfrm>
          <a:gradFill>
            <a:gsLst>
              <a:gs pos="60000">
                <a:schemeClr val="accent1"/>
              </a:gs>
              <a:gs pos="0">
                <a:schemeClr val="accent1">
                  <a:alpha val="0"/>
                </a:schemeClr>
              </a:gs>
            </a:gsLst>
            <a:lin ang="0" scaled="0"/>
          </a:gradFill>
        </p:grpSpPr>
        <p:sp>
          <p:nvSpPr>
            <p:cNvPr id="17" name="Freeform 16">
              <a:extLst>
                <a:ext uri="{FF2B5EF4-FFF2-40B4-BE49-F238E27FC236}">
                  <a16:creationId xmlns:a16="http://schemas.microsoft.com/office/drawing/2014/main" id="{450C435B-9DB1-E5C0-3844-CC17F9229C37}"/>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18" name="Freeform 17">
              <a:extLst>
                <a:ext uri="{FF2B5EF4-FFF2-40B4-BE49-F238E27FC236}">
                  <a16:creationId xmlns:a16="http://schemas.microsoft.com/office/drawing/2014/main" id="{3CFB019E-8F04-8458-A78C-1597E4669272}"/>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19" name="Graphic 33">
            <a:extLst>
              <a:ext uri="{FF2B5EF4-FFF2-40B4-BE49-F238E27FC236}">
                <a16:creationId xmlns:a16="http://schemas.microsoft.com/office/drawing/2014/main" id="{50BD145D-3EEC-9EAB-6831-42DE7EA141B6}"/>
              </a:ext>
              <a:ext uri="{C183D7F6-B498-43B3-948B-1728B52AA6E4}">
                <adec:decorative xmlns:adec="http://schemas.microsoft.com/office/drawing/2017/decorative" val="1"/>
              </a:ext>
            </a:extLst>
          </p:cNvPr>
          <p:cNvGrpSpPr/>
          <p:nvPr/>
        </p:nvGrpSpPr>
        <p:grpSpPr>
          <a:xfrm rot="10800000">
            <a:off x="4097144" y="4221798"/>
            <a:ext cx="3229369" cy="1350132"/>
            <a:chOff x="2895600" y="2089135"/>
            <a:chExt cx="6404814" cy="2677719"/>
          </a:xfrm>
          <a:gradFill>
            <a:gsLst>
              <a:gs pos="60000">
                <a:schemeClr val="accent1"/>
              </a:gs>
              <a:gs pos="0">
                <a:schemeClr val="accent1">
                  <a:alpha val="0"/>
                </a:schemeClr>
              </a:gs>
            </a:gsLst>
            <a:lin ang="0" scaled="0"/>
          </a:gradFill>
        </p:grpSpPr>
        <p:sp>
          <p:nvSpPr>
            <p:cNvPr id="20" name="Freeform 19">
              <a:extLst>
                <a:ext uri="{FF2B5EF4-FFF2-40B4-BE49-F238E27FC236}">
                  <a16:creationId xmlns:a16="http://schemas.microsoft.com/office/drawing/2014/main" id="{069C290B-EAAA-29CB-5A17-3B3159730E50}"/>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1" name="Freeform 20">
              <a:extLst>
                <a:ext uri="{FF2B5EF4-FFF2-40B4-BE49-F238E27FC236}">
                  <a16:creationId xmlns:a16="http://schemas.microsoft.com/office/drawing/2014/main" id="{9890F0CA-3E5A-70C8-08C1-AE9BBDC28A30}"/>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22" name="Graphic 33">
            <a:extLst>
              <a:ext uri="{FF2B5EF4-FFF2-40B4-BE49-F238E27FC236}">
                <a16:creationId xmlns:a16="http://schemas.microsoft.com/office/drawing/2014/main" id="{7872D309-7D6C-2315-BEA2-C9885EDB7825}"/>
              </a:ext>
              <a:ext uri="{C183D7F6-B498-43B3-948B-1728B52AA6E4}">
                <adec:decorative xmlns:adec="http://schemas.microsoft.com/office/drawing/2017/decorative" val="1"/>
              </a:ext>
            </a:extLst>
          </p:cNvPr>
          <p:cNvGrpSpPr/>
          <p:nvPr/>
        </p:nvGrpSpPr>
        <p:grpSpPr>
          <a:xfrm rot="10800000">
            <a:off x="6987498" y="4221798"/>
            <a:ext cx="3229369" cy="1350132"/>
            <a:chOff x="2895600" y="2089135"/>
            <a:chExt cx="6404814" cy="2677719"/>
          </a:xfrm>
          <a:gradFill>
            <a:gsLst>
              <a:gs pos="60000">
                <a:schemeClr val="accent1"/>
              </a:gs>
              <a:gs pos="8000">
                <a:schemeClr val="accent1">
                  <a:alpha val="0"/>
                </a:schemeClr>
              </a:gs>
            </a:gsLst>
            <a:lin ang="0" scaled="0"/>
          </a:gradFill>
        </p:grpSpPr>
        <p:sp>
          <p:nvSpPr>
            <p:cNvPr id="23" name="Freeform 22">
              <a:extLst>
                <a:ext uri="{FF2B5EF4-FFF2-40B4-BE49-F238E27FC236}">
                  <a16:creationId xmlns:a16="http://schemas.microsoft.com/office/drawing/2014/main" id="{99ADC5FD-84B1-AE90-7123-812C95FD6172}"/>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4" name="Freeform 23">
              <a:extLst>
                <a:ext uri="{FF2B5EF4-FFF2-40B4-BE49-F238E27FC236}">
                  <a16:creationId xmlns:a16="http://schemas.microsoft.com/office/drawing/2014/main" id="{05A69148-375D-E1A4-9C68-1FDA9369B1E5}"/>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grpSp>
        <p:nvGrpSpPr>
          <p:cNvPr id="25" name="Graphic 33">
            <a:extLst>
              <a:ext uri="{FF2B5EF4-FFF2-40B4-BE49-F238E27FC236}">
                <a16:creationId xmlns:a16="http://schemas.microsoft.com/office/drawing/2014/main" id="{2387B11F-68D8-1CF6-2B10-9C1041A9C34C}"/>
              </a:ext>
              <a:ext uri="{C183D7F6-B498-43B3-948B-1728B52AA6E4}">
                <adec:decorative xmlns:adec="http://schemas.microsoft.com/office/drawing/2017/decorative" val="1"/>
              </a:ext>
            </a:extLst>
          </p:cNvPr>
          <p:cNvGrpSpPr/>
          <p:nvPr/>
        </p:nvGrpSpPr>
        <p:grpSpPr>
          <a:xfrm rot="10800000">
            <a:off x="9877660" y="4221798"/>
            <a:ext cx="3229369" cy="1350132"/>
            <a:chOff x="2895600" y="2089135"/>
            <a:chExt cx="6404814" cy="2677719"/>
          </a:xfrm>
          <a:gradFill>
            <a:gsLst>
              <a:gs pos="60000">
                <a:schemeClr val="accent1"/>
              </a:gs>
              <a:gs pos="0">
                <a:schemeClr val="accent1">
                  <a:alpha val="0"/>
                </a:schemeClr>
              </a:gs>
            </a:gsLst>
            <a:lin ang="0" scaled="0"/>
          </a:gradFill>
        </p:grpSpPr>
        <p:sp>
          <p:nvSpPr>
            <p:cNvPr id="26" name="Freeform 25">
              <a:extLst>
                <a:ext uri="{FF2B5EF4-FFF2-40B4-BE49-F238E27FC236}">
                  <a16:creationId xmlns:a16="http://schemas.microsoft.com/office/drawing/2014/main" id="{E01B9916-FB0A-3964-96AF-B811E20A194F}"/>
                </a:ext>
              </a:extLst>
            </p:cNvPr>
            <p:cNvSpPr/>
            <p:nvPr/>
          </p:nvSpPr>
          <p:spPr>
            <a:xfrm>
              <a:off x="8441531" y="3617909"/>
              <a:ext cx="858883" cy="1148945"/>
            </a:xfrm>
            <a:custGeom>
              <a:avLst/>
              <a:gdLst>
                <a:gd name="connsiteX0" fmla="*/ 292894 w 858883"/>
                <a:gd name="connsiteY0" fmla="*/ 1148945 h 1148945"/>
                <a:gd name="connsiteX1" fmla="*/ 200596 w 858883"/>
                <a:gd name="connsiteY1" fmla="*/ 1053635 h 1148945"/>
                <a:gd name="connsiteX2" fmla="*/ 248317 w 858883"/>
                <a:gd name="connsiteY2" fmla="*/ 1007548 h 1148945"/>
                <a:gd name="connsiteX3" fmla="*/ 628174 w 858883"/>
                <a:gd name="connsiteY3" fmla="*/ 640847 h 1148945"/>
                <a:gd name="connsiteX4" fmla="*/ 0 w 858883"/>
                <a:gd name="connsiteY4" fmla="*/ 640847 h 1148945"/>
                <a:gd name="connsiteX5" fmla="*/ 0 w 858883"/>
                <a:gd name="connsiteY5" fmla="*/ 508193 h 1148945"/>
                <a:gd name="connsiteX6" fmla="*/ 628364 w 858883"/>
                <a:gd name="connsiteY6" fmla="*/ 508193 h 1148945"/>
                <a:gd name="connsiteX7" fmla="*/ 248317 w 858883"/>
                <a:gd name="connsiteY7" fmla="*/ 141302 h 1148945"/>
                <a:gd name="connsiteX8" fmla="*/ 200596 w 858883"/>
                <a:gd name="connsiteY8" fmla="*/ 95215 h 1148945"/>
                <a:gd name="connsiteX9" fmla="*/ 292894 w 858883"/>
                <a:gd name="connsiteY9" fmla="*/ 0 h 1148945"/>
                <a:gd name="connsiteX10" fmla="*/ 340709 w 858883"/>
                <a:gd name="connsiteY10" fmla="*/ 45992 h 1148945"/>
                <a:gd name="connsiteX11" fmla="*/ 838676 w 858883"/>
                <a:gd name="connsiteY11" fmla="*/ 526723 h 1148945"/>
                <a:gd name="connsiteX12" fmla="*/ 858869 w 858883"/>
                <a:gd name="connsiteY12" fmla="*/ 575565 h 1148945"/>
                <a:gd name="connsiteX13" fmla="*/ 836866 w 858883"/>
                <a:gd name="connsiteY13" fmla="*/ 623648 h 1148945"/>
                <a:gd name="connsiteX14" fmla="*/ 340709 w 858883"/>
                <a:gd name="connsiteY14" fmla="*/ 1102763 h 1148945"/>
                <a:gd name="connsiteX15" fmla="*/ 292894 w 858883"/>
                <a:gd name="connsiteY15" fmla="*/ 1148850 h 114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8883" h="1148945">
                  <a:moveTo>
                    <a:pt x="292894" y="1148945"/>
                  </a:moveTo>
                  <a:lnTo>
                    <a:pt x="200596" y="1053635"/>
                  </a:lnTo>
                  <a:lnTo>
                    <a:pt x="248317" y="1007548"/>
                  </a:lnTo>
                  <a:lnTo>
                    <a:pt x="628174" y="640847"/>
                  </a:lnTo>
                  <a:lnTo>
                    <a:pt x="0" y="640847"/>
                  </a:lnTo>
                  <a:lnTo>
                    <a:pt x="0" y="508193"/>
                  </a:lnTo>
                  <a:lnTo>
                    <a:pt x="628364" y="508193"/>
                  </a:lnTo>
                  <a:lnTo>
                    <a:pt x="248317" y="141302"/>
                  </a:lnTo>
                  <a:lnTo>
                    <a:pt x="200596" y="95215"/>
                  </a:lnTo>
                  <a:lnTo>
                    <a:pt x="292894" y="0"/>
                  </a:lnTo>
                  <a:lnTo>
                    <a:pt x="340709" y="45992"/>
                  </a:lnTo>
                  <a:lnTo>
                    <a:pt x="838676" y="526723"/>
                  </a:lnTo>
                  <a:cubicBezTo>
                    <a:pt x="851916" y="539456"/>
                    <a:pt x="859250" y="557226"/>
                    <a:pt x="858869" y="575565"/>
                  </a:cubicBezTo>
                  <a:cubicBezTo>
                    <a:pt x="858584" y="593905"/>
                    <a:pt x="850582" y="611390"/>
                    <a:pt x="836866" y="623648"/>
                  </a:cubicBezTo>
                  <a:lnTo>
                    <a:pt x="340709" y="1102763"/>
                  </a:lnTo>
                  <a:lnTo>
                    <a:pt x="292894" y="1148850"/>
                  </a:lnTo>
                  <a:close/>
                </a:path>
              </a:pathLst>
            </a:custGeom>
            <a:grpFill/>
            <a:ln w="9525" cap="flat">
              <a:noFill/>
              <a:prstDash val="solid"/>
              <a:miter/>
            </a:ln>
          </p:spPr>
          <p:txBody>
            <a:bodyPr rtlCol="0" anchor="ctr"/>
            <a:lstStyle/>
            <a:p>
              <a:endParaRPr lang="en-US" sz="2592"/>
            </a:p>
          </p:txBody>
        </p:sp>
        <p:sp>
          <p:nvSpPr>
            <p:cNvPr id="27" name="Freeform 26">
              <a:extLst>
                <a:ext uri="{FF2B5EF4-FFF2-40B4-BE49-F238E27FC236}">
                  <a16:creationId xmlns:a16="http://schemas.microsoft.com/office/drawing/2014/main" id="{BF6FE23D-85F8-82A1-A1CC-FD400840C119}"/>
                </a:ext>
              </a:extLst>
            </p:cNvPr>
            <p:cNvSpPr/>
            <p:nvPr/>
          </p:nvSpPr>
          <p:spPr>
            <a:xfrm>
              <a:off x="2895600" y="2089135"/>
              <a:ext cx="5695950" cy="2131896"/>
            </a:xfrm>
            <a:custGeom>
              <a:avLst/>
              <a:gdLst>
                <a:gd name="connsiteX0" fmla="*/ 0 w 5695950"/>
                <a:gd name="connsiteY0" fmla="*/ 2131897 h 2131896"/>
                <a:gd name="connsiteX1" fmla="*/ 2269331 w 5695950"/>
                <a:gd name="connsiteY1" fmla="*/ 57220 h 2131896"/>
                <a:gd name="connsiteX2" fmla="*/ 2840641 w 5695950"/>
                <a:gd name="connsiteY2" fmla="*/ 15 h 2131896"/>
                <a:gd name="connsiteX3" fmla="*/ 5695950 w 5695950"/>
                <a:gd name="connsiteY3" fmla="*/ 2131897 h 2131896"/>
                <a:gd name="connsiteX4" fmla="*/ 5546598 w 5695950"/>
                <a:gd name="connsiteY4" fmla="*/ 2131897 h 2131896"/>
                <a:gd name="connsiteX5" fmla="*/ 2297240 w 5695950"/>
                <a:gd name="connsiteY5" fmla="*/ 197096 h 2131896"/>
                <a:gd name="connsiteX6" fmla="*/ 148590 w 5695950"/>
                <a:gd name="connsiteY6" fmla="*/ 2131897 h 2131896"/>
                <a:gd name="connsiteX7" fmla="*/ 0 w 5695950"/>
                <a:gd name="connsiteY7" fmla="*/ 2131897 h 21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5950" h="2131896">
                  <a:moveTo>
                    <a:pt x="0" y="2131897"/>
                  </a:moveTo>
                  <a:cubicBezTo>
                    <a:pt x="301276" y="1103158"/>
                    <a:pt x="1153001" y="278817"/>
                    <a:pt x="2269331" y="57220"/>
                  </a:cubicBezTo>
                  <a:cubicBezTo>
                    <a:pt x="2460879" y="19210"/>
                    <a:pt x="2651951" y="585"/>
                    <a:pt x="2840641" y="15"/>
                  </a:cubicBezTo>
                  <a:cubicBezTo>
                    <a:pt x="4140327" y="-4071"/>
                    <a:pt x="5321713" y="848966"/>
                    <a:pt x="5695950" y="2131897"/>
                  </a:cubicBezTo>
                  <a:lnTo>
                    <a:pt x="5546598" y="2131897"/>
                  </a:lnTo>
                  <a:cubicBezTo>
                    <a:pt x="5123403" y="755937"/>
                    <a:pt x="3723132" y="-85888"/>
                    <a:pt x="2297240" y="197096"/>
                  </a:cubicBezTo>
                  <a:cubicBezTo>
                    <a:pt x="1247870" y="405296"/>
                    <a:pt x="444913" y="1171006"/>
                    <a:pt x="148590" y="2131897"/>
                  </a:cubicBezTo>
                  <a:lnTo>
                    <a:pt x="0" y="2131897"/>
                  </a:lnTo>
                  <a:close/>
                </a:path>
              </a:pathLst>
            </a:custGeom>
            <a:grpFill/>
            <a:ln w="9525" cap="flat">
              <a:noFill/>
              <a:prstDash val="solid"/>
              <a:miter/>
            </a:ln>
          </p:spPr>
          <p:txBody>
            <a:bodyPr rtlCol="0" anchor="ctr"/>
            <a:lstStyle/>
            <a:p>
              <a:endParaRPr lang="en-US" sz="2592"/>
            </a:p>
          </p:txBody>
        </p:sp>
      </p:grpSp>
      <p:sp>
        <p:nvSpPr>
          <p:cNvPr id="44" name="Subtitle">
            <a:extLst>
              <a:ext uri="{FF2B5EF4-FFF2-40B4-BE49-F238E27FC236}">
                <a16:creationId xmlns:a16="http://schemas.microsoft.com/office/drawing/2014/main" id="{49BF5073-B3BE-66A2-ED4F-A6C19809DD16}"/>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pic>
        <p:nvPicPr>
          <p:cNvPr id="2" name="ArcBest Icon">
            <a:extLst>
              <a:ext uri="{FF2B5EF4-FFF2-40B4-BE49-F238E27FC236}">
                <a16:creationId xmlns:a16="http://schemas.microsoft.com/office/drawing/2014/main" id="{A81E5AB1-8A54-4066-8B4D-DDE948BD1A76}"/>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23085138"/>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Metrics and Proces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53A9FB5-3B5C-46E9-8A49-06C83B77F9AA}"/>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Rectangle 11">
            <a:extLst>
              <a:ext uri="{FF2B5EF4-FFF2-40B4-BE49-F238E27FC236}">
                <a16:creationId xmlns:a16="http://schemas.microsoft.com/office/drawing/2014/main" id="{3D61AE8F-77B1-1D66-A6C7-C76ADD9F95F7}"/>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3" name="Rectangle 12">
            <a:extLst>
              <a:ext uri="{FF2B5EF4-FFF2-40B4-BE49-F238E27FC236}">
                <a16:creationId xmlns:a16="http://schemas.microsoft.com/office/drawing/2014/main" id="{82FB3570-92DA-F730-5174-35D3E3D69F40}"/>
              </a:ext>
              <a:ext uri="{C183D7F6-B498-43B3-948B-1728B52AA6E4}">
                <adec:decorative xmlns:adec="http://schemas.microsoft.com/office/drawing/2017/decorative" val="1"/>
              </a:ext>
            </a:extLst>
          </p:cNvPr>
          <p:cNvSpPr/>
          <p:nvPr/>
        </p:nvSpPr>
        <p:spPr>
          <a:xfrm>
            <a:off x="4298038"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4" name="Rectangle 13">
            <a:extLst>
              <a:ext uri="{FF2B5EF4-FFF2-40B4-BE49-F238E27FC236}">
                <a16:creationId xmlns:a16="http://schemas.microsoft.com/office/drawing/2014/main" id="{4A0C6894-8593-2D03-D506-87B345A96F5F}"/>
              </a:ext>
              <a:ext uri="{C183D7F6-B498-43B3-948B-1728B52AA6E4}">
                <adec:decorative xmlns:adec="http://schemas.microsoft.com/office/drawing/2017/decorative" val="1"/>
              </a:ext>
            </a:extLst>
          </p:cNvPr>
          <p:cNvSpPr/>
          <p:nvPr/>
        </p:nvSpPr>
        <p:spPr>
          <a:xfrm>
            <a:off x="7387467"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5" name="Rectangle 14">
            <a:extLst>
              <a:ext uri="{FF2B5EF4-FFF2-40B4-BE49-F238E27FC236}">
                <a16:creationId xmlns:a16="http://schemas.microsoft.com/office/drawing/2014/main" id="{4A90F3ED-3741-016C-D77B-91E0D3C6DD11}"/>
              </a:ext>
              <a:ext uri="{C183D7F6-B498-43B3-948B-1728B52AA6E4}">
                <adec:decorative xmlns:adec="http://schemas.microsoft.com/office/drawing/2017/decorative" val="1"/>
              </a:ext>
            </a:extLst>
          </p:cNvPr>
          <p:cNvSpPr/>
          <p:nvPr/>
        </p:nvSpPr>
        <p:spPr>
          <a:xfrm>
            <a:off x="104877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A4D42ABD-3996-AE44-E601-1CD0C7666C5E}"/>
              </a:ext>
              <a:ext uri="{C183D7F6-B498-43B3-948B-1728B52AA6E4}">
                <adec:decorative xmlns:adec="http://schemas.microsoft.com/office/drawing/2017/decorative" val="1"/>
              </a:ext>
            </a:extLst>
          </p:cNvPr>
          <p:cNvSpPr/>
          <p:nvPr/>
        </p:nvSpPr>
        <p:spPr>
          <a:xfrm>
            <a:off x="4420977"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7" name="Rectangle 16">
            <a:extLst>
              <a:ext uri="{FF2B5EF4-FFF2-40B4-BE49-F238E27FC236}">
                <a16:creationId xmlns:a16="http://schemas.microsoft.com/office/drawing/2014/main" id="{77B2A950-8CA4-62EA-FA67-233995BEAF8B}"/>
              </a:ext>
              <a:ext uri="{C183D7F6-B498-43B3-948B-1728B52AA6E4}">
                <adec:decorative xmlns:adec="http://schemas.microsoft.com/office/drawing/2017/decorative" val="1"/>
              </a:ext>
            </a:extLst>
          </p:cNvPr>
          <p:cNvSpPr/>
          <p:nvPr/>
        </p:nvSpPr>
        <p:spPr>
          <a:xfrm>
            <a:off x="7510406"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8" name="Rectangle 17">
            <a:extLst>
              <a:ext uri="{FF2B5EF4-FFF2-40B4-BE49-F238E27FC236}">
                <a16:creationId xmlns:a16="http://schemas.microsoft.com/office/drawing/2014/main" id="{AACB5571-46FA-2536-5D1A-475D0CF098A2}"/>
              </a:ext>
              <a:ext uri="{C183D7F6-B498-43B3-948B-1728B52AA6E4}">
                <adec:decorative xmlns:adec="http://schemas.microsoft.com/office/drawing/2017/decorative" val="1"/>
              </a:ext>
            </a:extLst>
          </p:cNvPr>
          <p:cNvSpPr/>
          <p:nvPr/>
        </p:nvSpPr>
        <p:spPr>
          <a:xfrm>
            <a:off x="10621142"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pSp>
        <p:nvGrpSpPr>
          <p:cNvPr id="19" name="Group 18">
            <a:extLst>
              <a:ext uri="{FF2B5EF4-FFF2-40B4-BE49-F238E27FC236}">
                <a16:creationId xmlns:a16="http://schemas.microsoft.com/office/drawing/2014/main" id="{26C20464-2821-EF41-02BE-E4DF1768F9EE}"/>
              </a:ext>
              <a:ext uri="{C183D7F6-B498-43B3-948B-1728B52AA6E4}">
                <adec:decorative xmlns:adec="http://schemas.microsoft.com/office/drawing/2017/decorative" val="1"/>
              </a:ext>
            </a:extLst>
          </p:cNvPr>
          <p:cNvGrpSpPr/>
          <p:nvPr/>
        </p:nvGrpSpPr>
        <p:grpSpPr>
          <a:xfrm>
            <a:off x="1823817" y="4959325"/>
            <a:ext cx="10982768" cy="517193"/>
            <a:chOff x="2321964" y="4132771"/>
            <a:chExt cx="7816364" cy="430994"/>
          </a:xfrm>
        </p:grpSpPr>
        <p:sp>
          <p:nvSpPr>
            <p:cNvPr id="20" name="Pentagon 19">
              <a:extLst>
                <a:ext uri="{FF2B5EF4-FFF2-40B4-BE49-F238E27FC236}">
                  <a16:creationId xmlns:a16="http://schemas.microsoft.com/office/drawing/2014/main" id="{0A1B2CBD-78E2-06ED-2DBC-AFA202339D7D}"/>
                </a:ext>
              </a:extLst>
            </p:cNvPr>
            <p:cNvSpPr/>
            <p:nvPr/>
          </p:nvSpPr>
          <p:spPr>
            <a:xfrm>
              <a:off x="8675288" y="4132771"/>
              <a:ext cx="1463040" cy="430994"/>
            </a:xfrm>
            <a:prstGeom prst="homePlate">
              <a:avLst>
                <a:gd name="adj" fmla="val 34709"/>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1" name="Pentagon 20">
              <a:extLst>
                <a:ext uri="{FF2B5EF4-FFF2-40B4-BE49-F238E27FC236}">
                  <a16:creationId xmlns:a16="http://schemas.microsoft.com/office/drawing/2014/main" id="{47675DF6-AE51-6A3A-7F62-F1D35E046987}"/>
                </a:ext>
              </a:extLst>
            </p:cNvPr>
            <p:cNvSpPr/>
            <p:nvPr/>
          </p:nvSpPr>
          <p:spPr>
            <a:xfrm>
              <a:off x="7404624" y="4132771"/>
              <a:ext cx="1463040" cy="430994"/>
            </a:xfrm>
            <a:prstGeom prst="homePlate">
              <a:avLst>
                <a:gd name="adj" fmla="val 28994"/>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2" name="Pentagon 21">
              <a:extLst>
                <a:ext uri="{FF2B5EF4-FFF2-40B4-BE49-F238E27FC236}">
                  <a16:creationId xmlns:a16="http://schemas.microsoft.com/office/drawing/2014/main" id="{8BCC231D-9868-6168-28CB-16AF1211CD3A}"/>
                </a:ext>
              </a:extLst>
            </p:cNvPr>
            <p:cNvSpPr/>
            <p:nvPr/>
          </p:nvSpPr>
          <p:spPr>
            <a:xfrm>
              <a:off x="6133959" y="4132771"/>
              <a:ext cx="1463040" cy="430994"/>
            </a:xfrm>
            <a:prstGeom prst="homePlate">
              <a:avLst>
                <a:gd name="adj" fmla="val 30744"/>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3" name="Pentagon 22">
              <a:extLst>
                <a:ext uri="{FF2B5EF4-FFF2-40B4-BE49-F238E27FC236}">
                  <a16:creationId xmlns:a16="http://schemas.microsoft.com/office/drawing/2014/main" id="{2AD33237-2FA1-F57F-3DBC-27D83F8154C3}"/>
                </a:ext>
              </a:extLst>
            </p:cNvPr>
            <p:cNvSpPr/>
            <p:nvPr/>
          </p:nvSpPr>
          <p:spPr>
            <a:xfrm>
              <a:off x="4863294" y="4132771"/>
              <a:ext cx="1463040" cy="430994"/>
            </a:xfrm>
            <a:prstGeom prst="homePlate">
              <a:avLst>
                <a:gd name="adj" fmla="val 34245"/>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4" name="Pentagon 23">
              <a:extLst>
                <a:ext uri="{FF2B5EF4-FFF2-40B4-BE49-F238E27FC236}">
                  <a16:creationId xmlns:a16="http://schemas.microsoft.com/office/drawing/2014/main" id="{311324EB-1248-C4D1-3107-B6C1ED2D135B}"/>
                </a:ext>
              </a:extLst>
            </p:cNvPr>
            <p:cNvSpPr/>
            <p:nvPr/>
          </p:nvSpPr>
          <p:spPr>
            <a:xfrm>
              <a:off x="3592629" y="4132771"/>
              <a:ext cx="1463040" cy="430994"/>
            </a:xfrm>
            <a:prstGeom prst="homePlate">
              <a:avLst>
                <a:gd name="adj" fmla="val 31620"/>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25" name="Pentagon 24">
              <a:extLst>
                <a:ext uri="{FF2B5EF4-FFF2-40B4-BE49-F238E27FC236}">
                  <a16:creationId xmlns:a16="http://schemas.microsoft.com/office/drawing/2014/main" id="{3CC46B2C-553F-C9EF-6E60-0B25C3C1C439}"/>
                </a:ext>
              </a:extLst>
            </p:cNvPr>
            <p:cNvSpPr/>
            <p:nvPr/>
          </p:nvSpPr>
          <p:spPr>
            <a:xfrm>
              <a:off x="2321964" y="4132771"/>
              <a:ext cx="1463040" cy="430994"/>
            </a:xfrm>
            <a:prstGeom prst="homePlate">
              <a:avLst>
                <a:gd name="adj" fmla="val 26368"/>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grpSp>
      <p:sp>
        <p:nvSpPr>
          <p:cNvPr id="27" name="Rectangle 26">
            <a:extLst>
              <a:ext uri="{FF2B5EF4-FFF2-40B4-BE49-F238E27FC236}">
                <a16:creationId xmlns:a16="http://schemas.microsoft.com/office/drawing/2014/main" id="{9C03EB34-9442-0DE8-C26A-4D1351E64C27}"/>
              </a:ext>
              <a:ext uri="{C183D7F6-B498-43B3-948B-1728B52AA6E4}">
                <adec:decorative xmlns:adec="http://schemas.microsoft.com/office/drawing/2017/decorative" val="1"/>
              </a:ext>
            </a:extLst>
          </p:cNvPr>
          <p:cNvSpPr/>
          <p:nvPr/>
        </p:nvSpPr>
        <p:spPr>
          <a:xfrm>
            <a:off x="12086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7" name="Rectangle 36">
            <a:extLst>
              <a:ext uri="{FF2B5EF4-FFF2-40B4-BE49-F238E27FC236}">
                <a16:creationId xmlns:a16="http://schemas.microsoft.com/office/drawing/2014/main" id="{34245D24-7268-30B1-6EE6-CB0BCDA8AF99}"/>
              </a:ext>
              <a:ext uri="{C183D7F6-B498-43B3-948B-1728B52AA6E4}">
                <adec:decorative xmlns:adec="http://schemas.microsoft.com/office/drawing/2017/decorative" val="1"/>
              </a:ext>
            </a:extLst>
          </p:cNvPr>
          <p:cNvSpPr/>
          <p:nvPr/>
        </p:nvSpPr>
        <p:spPr>
          <a:xfrm>
            <a:off x="1331548"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pSp>
        <p:nvGrpSpPr>
          <p:cNvPr id="43" name="Group 42">
            <a:extLst>
              <a:ext uri="{FF2B5EF4-FFF2-40B4-BE49-F238E27FC236}">
                <a16:creationId xmlns:a16="http://schemas.microsoft.com/office/drawing/2014/main" id="{E5EA91E8-8A9E-F4C7-19B3-84A443E217B5}"/>
              </a:ext>
              <a:ext uri="{C183D7F6-B498-43B3-948B-1728B52AA6E4}">
                <adec:decorative xmlns:adec="http://schemas.microsoft.com/office/drawing/2017/decorative" val="1"/>
              </a:ext>
            </a:extLst>
          </p:cNvPr>
          <p:cNvGrpSpPr/>
          <p:nvPr/>
        </p:nvGrpSpPr>
        <p:grpSpPr>
          <a:xfrm>
            <a:off x="1823817" y="4959325"/>
            <a:ext cx="10982768" cy="517193"/>
            <a:chOff x="2321964" y="4132771"/>
            <a:chExt cx="7816364" cy="430994"/>
          </a:xfrm>
        </p:grpSpPr>
        <p:sp>
          <p:nvSpPr>
            <p:cNvPr id="28" name="Pentagon 27">
              <a:extLst>
                <a:ext uri="{FF2B5EF4-FFF2-40B4-BE49-F238E27FC236}">
                  <a16:creationId xmlns:a16="http://schemas.microsoft.com/office/drawing/2014/main" id="{97760D45-42AF-E36E-047B-7C566070CF4F}"/>
                </a:ext>
              </a:extLst>
            </p:cNvPr>
            <p:cNvSpPr/>
            <p:nvPr/>
          </p:nvSpPr>
          <p:spPr>
            <a:xfrm>
              <a:off x="8675288" y="4132771"/>
              <a:ext cx="1463040" cy="430994"/>
            </a:xfrm>
            <a:prstGeom prst="homePlate">
              <a:avLst>
                <a:gd name="adj" fmla="val 34709"/>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29" name="Pentagon 28">
              <a:extLst>
                <a:ext uri="{FF2B5EF4-FFF2-40B4-BE49-F238E27FC236}">
                  <a16:creationId xmlns:a16="http://schemas.microsoft.com/office/drawing/2014/main" id="{57DCCE2C-8C29-F164-2B74-DDD384EE7795}"/>
                </a:ext>
              </a:extLst>
            </p:cNvPr>
            <p:cNvSpPr/>
            <p:nvPr/>
          </p:nvSpPr>
          <p:spPr>
            <a:xfrm>
              <a:off x="7404624" y="4132771"/>
              <a:ext cx="1463040" cy="430994"/>
            </a:xfrm>
            <a:prstGeom prst="homePlate">
              <a:avLst>
                <a:gd name="adj" fmla="val 28994"/>
              </a:avLst>
            </a:prstGeom>
            <a:gradFill>
              <a:gsLst>
                <a:gs pos="0">
                  <a:schemeClr val="accent4"/>
                </a:gs>
                <a:gs pos="100000">
                  <a:schemeClr val="accent4">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1440">
                <a:latin typeface="Work Sans Medium" pitchFamily="2" charset="77"/>
              </a:endParaRPr>
            </a:p>
          </p:txBody>
        </p:sp>
        <p:sp>
          <p:nvSpPr>
            <p:cNvPr id="30" name="Pentagon 29">
              <a:extLst>
                <a:ext uri="{FF2B5EF4-FFF2-40B4-BE49-F238E27FC236}">
                  <a16:creationId xmlns:a16="http://schemas.microsoft.com/office/drawing/2014/main" id="{BA71C6DC-8224-53D0-F3FB-6C2D588276C0}"/>
                </a:ext>
              </a:extLst>
            </p:cNvPr>
            <p:cNvSpPr/>
            <p:nvPr/>
          </p:nvSpPr>
          <p:spPr>
            <a:xfrm>
              <a:off x="6133959" y="4132771"/>
              <a:ext cx="1463040" cy="430994"/>
            </a:xfrm>
            <a:prstGeom prst="homePlate">
              <a:avLst>
                <a:gd name="adj" fmla="val 30744"/>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1" name="Pentagon 30">
              <a:extLst>
                <a:ext uri="{FF2B5EF4-FFF2-40B4-BE49-F238E27FC236}">
                  <a16:creationId xmlns:a16="http://schemas.microsoft.com/office/drawing/2014/main" id="{230841B9-8202-9FCB-3D70-B227E4B5D9DE}"/>
                </a:ext>
              </a:extLst>
            </p:cNvPr>
            <p:cNvSpPr/>
            <p:nvPr/>
          </p:nvSpPr>
          <p:spPr>
            <a:xfrm>
              <a:off x="4863294" y="4132771"/>
              <a:ext cx="1463040" cy="430994"/>
            </a:xfrm>
            <a:prstGeom prst="homePlate">
              <a:avLst>
                <a:gd name="adj" fmla="val 34245"/>
              </a:avLst>
            </a:prstGeom>
            <a:gradFill>
              <a:gsLst>
                <a:gs pos="0">
                  <a:schemeClr val="accent2"/>
                </a:gs>
                <a:gs pos="100000">
                  <a:schemeClr val="accent2">
                    <a:lumMod val="75000"/>
                  </a:scheme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2" name="Pentagon 31">
              <a:extLst>
                <a:ext uri="{FF2B5EF4-FFF2-40B4-BE49-F238E27FC236}">
                  <a16:creationId xmlns:a16="http://schemas.microsoft.com/office/drawing/2014/main" id="{E7DC596B-538D-D87B-0F2E-343911D17011}"/>
                </a:ext>
              </a:extLst>
            </p:cNvPr>
            <p:cNvSpPr/>
            <p:nvPr/>
          </p:nvSpPr>
          <p:spPr>
            <a:xfrm>
              <a:off x="3592629" y="4132771"/>
              <a:ext cx="1463040" cy="430994"/>
            </a:xfrm>
            <a:prstGeom prst="homePlate">
              <a:avLst>
                <a:gd name="adj" fmla="val 31620"/>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sp>
          <p:nvSpPr>
            <p:cNvPr id="33" name="Pentagon 32">
              <a:extLst>
                <a:ext uri="{FF2B5EF4-FFF2-40B4-BE49-F238E27FC236}">
                  <a16:creationId xmlns:a16="http://schemas.microsoft.com/office/drawing/2014/main" id="{73921537-F1BD-5651-AF36-6778ACF88EA2}"/>
                </a:ext>
              </a:extLst>
            </p:cNvPr>
            <p:cNvSpPr/>
            <p:nvPr/>
          </p:nvSpPr>
          <p:spPr>
            <a:xfrm>
              <a:off x="2321964" y="4132771"/>
              <a:ext cx="1463040" cy="430994"/>
            </a:xfrm>
            <a:prstGeom prst="homePlate">
              <a:avLst>
                <a:gd name="adj" fmla="val 26368"/>
              </a:avLst>
            </a:prstGeom>
            <a:gradFill>
              <a:gsLst>
                <a:gs pos="0">
                  <a:schemeClr val="accent1">
                    <a:lumMod val="75000"/>
                  </a:schemeClr>
                </a:gs>
                <a:gs pos="100000">
                  <a:schemeClr val="accent1"/>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1440">
                <a:latin typeface="Work Sans Medium" pitchFamily="2" charset="77"/>
              </a:endParaRPr>
            </a:p>
          </p:txBody>
        </p:sp>
      </p:grpSp>
      <p:sp>
        <p:nvSpPr>
          <p:cNvPr id="34" name="Left Brace 33">
            <a:extLst>
              <a:ext uri="{FF2B5EF4-FFF2-40B4-BE49-F238E27FC236}">
                <a16:creationId xmlns:a16="http://schemas.microsoft.com/office/drawing/2014/main" id="{7032AC38-B231-8B54-2A4D-4C1E21949BF8}"/>
              </a:ext>
              <a:ext uri="{C183D7F6-B498-43B3-948B-1728B52AA6E4}">
                <adec:decorative xmlns:adec="http://schemas.microsoft.com/office/drawing/2017/decorative" val="1"/>
              </a:ext>
            </a:extLst>
          </p:cNvPr>
          <p:cNvSpPr/>
          <p:nvPr/>
        </p:nvSpPr>
        <p:spPr>
          <a:xfrm rot="16200000">
            <a:off x="7175725" y="575122"/>
            <a:ext cx="278953" cy="10626592"/>
          </a:xfrm>
          <a:prstGeom prst="leftBrace">
            <a:avLst>
              <a:gd name="adj1" fmla="val 4854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400">
              <a:solidFill>
                <a:schemeClr val="bg1"/>
              </a:solidFill>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endParaRPr lang="en-US"/>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44" name="Process Step 1">
            <a:extLst>
              <a:ext uri="{FF2B5EF4-FFF2-40B4-BE49-F238E27FC236}">
                <a16:creationId xmlns:a16="http://schemas.microsoft.com/office/drawing/2014/main" id="{D79958C1-40DB-EA18-9010-0227025711E4}"/>
              </a:ext>
            </a:extLst>
          </p:cNvPr>
          <p:cNvSpPr>
            <a:spLocks noGrp="1"/>
          </p:cNvSpPr>
          <p:nvPr>
            <p:ph type="body" idx="20" hasCustomPrompt="1"/>
          </p:nvPr>
        </p:nvSpPr>
        <p:spPr>
          <a:xfrm>
            <a:off x="1902493" y="5050213"/>
            <a:ext cx="1782005"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1</a:t>
            </a:r>
          </a:p>
        </p:txBody>
      </p:sp>
      <p:sp>
        <p:nvSpPr>
          <p:cNvPr id="45" name="Process Step 2">
            <a:extLst>
              <a:ext uri="{FF2B5EF4-FFF2-40B4-BE49-F238E27FC236}">
                <a16:creationId xmlns:a16="http://schemas.microsoft.com/office/drawing/2014/main" id="{F51CDEF2-558D-9923-D0C6-84916B22A6E9}"/>
              </a:ext>
            </a:extLst>
          </p:cNvPr>
          <p:cNvSpPr>
            <a:spLocks noGrp="1"/>
          </p:cNvSpPr>
          <p:nvPr>
            <p:ph type="body" idx="21" hasCustomPrompt="1"/>
          </p:nvPr>
        </p:nvSpPr>
        <p:spPr>
          <a:xfrm>
            <a:off x="3958209"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2</a:t>
            </a:r>
          </a:p>
        </p:txBody>
      </p:sp>
      <p:sp>
        <p:nvSpPr>
          <p:cNvPr id="46" name="Process Step 3">
            <a:extLst>
              <a:ext uri="{FF2B5EF4-FFF2-40B4-BE49-F238E27FC236}">
                <a16:creationId xmlns:a16="http://schemas.microsoft.com/office/drawing/2014/main" id="{4DFF8B84-C637-DB81-2905-9DC42CFC6BB4}"/>
              </a:ext>
            </a:extLst>
          </p:cNvPr>
          <p:cNvSpPr>
            <a:spLocks noGrp="1"/>
          </p:cNvSpPr>
          <p:nvPr>
            <p:ph type="body" idx="22" hasCustomPrompt="1"/>
          </p:nvPr>
        </p:nvSpPr>
        <p:spPr>
          <a:xfrm>
            <a:off x="570672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3</a:t>
            </a:r>
          </a:p>
        </p:txBody>
      </p:sp>
      <p:sp>
        <p:nvSpPr>
          <p:cNvPr id="47" name="Process Step 4">
            <a:extLst>
              <a:ext uri="{FF2B5EF4-FFF2-40B4-BE49-F238E27FC236}">
                <a16:creationId xmlns:a16="http://schemas.microsoft.com/office/drawing/2014/main" id="{F2132834-E54D-9460-1EFE-0DF6FE118B6E}"/>
              </a:ext>
            </a:extLst>
          </p:cNvPr>
          <p:cNvSpPr>
            <a:spLocks noGrp="1"/>
          </p:cNvSpPr>
          <p:nvPr>
            <p:ph type="body" idx="23" hasCustomPrompt="1"/>
          </p:nvPr>
        </p:nvSpPr>
        <p:spPr>
          <a:xfrm>
            <a:off x="753552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4</a:t>
            </a:r>
          </a:p>
        </p:txBody>
      </p:sp>
      <p:sp>
        <p:nvSpPr>
          <p:cNvPr id="48" name="Process Step 5">
            <a:extLst>
              <a:ext uri="{FF2B5EF4-FFF2-40B4-BE49-F238E27FC236}">
                <a16:creationId xmlns:a16="http://schemas.microsoft.com/office/drawing/2014/main" id="{178046AD-1F61-F55F-A618-35C7E28ADF08}"/>
              </a:ext>
            </a:extLst>
          </p:cNvPr>
          <p:cNvSpPr>
            <a:spLocks noGrp="1"/>
          </p:cNvSpPr>
          <p:nvPr>
            <p:ph type="body" idx="24" hasCustomPrompt="1"/>
          </p:nvPr>
        </p:nvSpPr>
        <p:spPr>
          <a:xfrm>
            <a:off x="9284031"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5</a:t>
            </a:r>
          </a:p>
        </p:txBody>
      </p:sp>
      <p:sp>
        <p:nvSpPr>
          <p:cNvPr id="49" name="Process Step 6">
            <a:extLst>
              <a:ext uri="{FF2B5EF4-FFF2-40B4-BE49-F238E27FC236}">
                <a16:creationId xmlns:a16="http://schemas.microsoft.com/office/drawing/2014/main" id="{6C9CCF3F-3AED-0069-4A0F-B2302BCD4189}"/>
              </a:ext>
            </a:extLst>
          </p:cNvPr>
          <p:cNvSpPr>
            <a:spLocks noGrp="1"/>
          </p:cNvSpPr>
          <p:nvPr>
            <p:ph type="body" idx="25" hasCustomPrompt="1"/>
          </p:nvPr>
        </p:nvSpPr>
        <p:spPr>
          <a:xfrm>
            <a:off x="11068226" y="5050213"/>
            <a:ext cx="1522794"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Step 6</a:t>
            </a:r>
          </a:p>
        </p:txBody>
      </p:sp>
      <p:sp>
        <p:nvSpPr>
          <p:cNvPr id="50" name="Process Summary">
            <a:extLst>
              <a:ext uri="{FF2B5EF4-FFF2-40B4-BE49-F238E27FC236}">
                <a16:creationId xmlns:a16="http://schemas.microsoft.com/office/drawing/2014/main" id="{36BC4A59-634F-7383-44C3-5072CF066746}"/>
              </a:ext>
            </a:extLst>
          </p:cNvPr>
          <p:cNvSpPr>
            <a:spLocks noGrp="1"/>
          </p:cNvSpPr>
          <p:nvPr>
            <p:ph type="body" idx="26" hasCustomPrompt="1"/>
          </p:nvPr>
        </p:nvSpPr>
        <p:spPr>
          <a:xfrm>
            <a:off x="1823817" y="6236702"/>
            <a:ext cx="10982768" cy="350957"/>
          </a:xfrm>
          <a:prstGeom prst="rect">
            <a:avLst/>
          </a:prstGeom>
        </p:spPr>
        <p:txBody>
          <a:bodyPr anchor="ctr">
            <a:noAutofit/>
          </a:bodyPr>
          <a:lstStyle>
            <a:lvl1pPr marL="0" indent="0" algn="ctr">
              <a:buNone/>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Process summary goes here</a:t>
            </a:r>
          </a:p>
        </p:txBody>
      </p:sp>
      <p:sp>
        <p:nvSpPr>
          <p:cNvPr id="26" name="Left Brace 25">
            <a:extLst>
              <a:ext uri="{FF2B5EF4-FFF2-40B4-BE49-F238E27FC236}">
                <a16:creationId xmlns:a16="http://schemas.microsoft.com/office/drawing/2014/main" id="{8F1EF8A0-679E-86FF-5156-B36D057953B3}"/>
              </a:ext>
              <a:ext uri="{C183D7F6-B498-43B3-948B-1728B52AA6E4}">
                <adec:decorative xmlns:adec="http://schemas.microsoft.com/office/drawing/2017/decorative" val="1"/>
              </a:ext>
            </a:extLst>
          </p:cNvPr>
          <p:cNvSpPr/>
          <p:nvPr/>
        </p:nvSpPr>
        <p:spPr>
          <a:xfrm rot="16200000">
            <a:off x="7175725" y="575122"/>
            <a:ext cx="278953" cy="10626592"/>
          </a:xfrm>
          <a:prstGeom prst="leftBrace">
            <a:avLst>
              <a:gd name="adj1" fmla="val 48549"/>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400">
              <a:solidFill>
                <a:schemeClr val="bg1"/>
              </a:solidFill>
            </a:endParaRPr>
          </a:p>
        </p:txBody>
      </p:sp>
      <p:pic>
        <p:nvPicPr>
          <p:cNvPr id="2" name="ArcBest Icon">
            <a:extLst>
              <a:ext uri="{FF2B5EF4-FFF2-40B4-BE49-F238E27FC236}">
                <a16:creationId xmlns:a16="http://schemas.microsoft.com/office/drawing/2014/main" id="{135FF165-ADF3-1F5C-A065-29EC2DA1A4CB}"/>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2991456171"/>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Metrics Spotl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47D48E-38A4-E3F8-C205-88EFA49E07E4}"/>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5" name="Rectangle 14">
            <a:extLst>
              <a:ext uri="{FF2B5EF4-FFF2-40B4-BE49-F238E27FC236}">
                <a16:creationId xmlns:a16="http://schemas.microsoft.com/office/drawing/2014/main" id="{D5B3A617-719E-73DC-BB62-51063C4520F1}"/>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6" name="Rectangle 15">
            <a:extLst>
              <a:ext uri="{FF2B5EF4-FFF2-40B4-BE49-F238E27FC236}">
                <a16:creationId xmlns:a16="http://schemas.microsoft.com/office/drawing/2014/main" id="{335AB6A8-B538-3D7F-C965-23E04EA3952C}"/>
              </a:ext>
              <a:ext uri="{C183D7F6-B498-43B3-948B-1728B52AA6E4}">
                <adec:decorative xmlns:adec="http://schemas.microsoft.com/office/drawing/2017/decorative" val="1"/>
              </a:ext>
            </a:extLst>
          </p:cNvPr>
          <p:cNvSpPr/>
          <p:nvPr/>
        </p:nvSpPr>
        <p:spPr>
          <a:xfrm>
            <a:off x="4298038"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7" name="Rectangle 16">
            <a:extLst>
              <a:ext uri="{FF2B5EF4-FFF2-40B4-BE49-F238E27FC236}">
                <a16:creationId xmlns:a16="http://schemas.microsoft.com/office/drawing/2014/main" id="{4F49E9C3-32FE-CFBD-7C02-26138B65463C}"/>
              </a:ext>
              <a:ext uri="{C183D7F6-B498-43B3-948B-1728B52AA6E4}">
                <adec:decorative xmlns:adec="http://schemas.microsoft.com/office/drawing/2017/decorative" val="1"/>
              </a:ext>
            </a:extLst>
          </p:cNvPr>
          <p:cNvSpPr/>
          <p:nvPr/>
        </p:nvSpPr>
        <p:spPr>
          <a:xfrm>
            <a:off x="7387467"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8" name="Rectangle 17">
            <a:extLst>
              <a:ext uri="{FF2B5EF4-FFF2-40B4-BE49-F238E27FC236}">
                <a16:creationId xmlns:a16="http://schemas.microsoft.com/office/drawing/2014/main" id="{AC91DAF1-3CB7-3482-5258-C01BC0B57C36}"/>
              </a:ext>
              <a:ext uri="{C183D7F6-B498-43B3-948B-1728B52AA6E4}">
                <adec:decorative xmlns:adec="http://schemas.microsoft.com/office/drawing/2017/decorative" val="1"/>
              </a:ext>
            </a:extLst>
          </p:cNvPr>
          <p:cNvSpPr/>
          <p:nvPr/>
        </p:nvSpPr>
        <p:spPr>
          <a:xfrm>
            <a:off x="104877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B5A7E1EC-873D-C85A-E966-4102C1BCEAA8}"/>
              </a:ext>
              <a:ext uri="{C183D7F6-B498-43B3-948B-1728B52AA6E4}">
                <adec:decorative xmlns:adec="http://schemas.microsoft.com/office/drawing/2017/decorative" val="1"/>
              </a:ext>
            </a:extLst>
          </p:cNvPr>
          <p:cNvSpPr/>
          <p:nvPr/>
        </p:nvSpPr>
        <p:spPr>
          <a:xfrm>
            <a:off x="1208610" y="2231872"/>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82EACED5-9DA6-73B7-A8B1-D501DA8C941D}"/>
              </a:ext>
              <a:ext uri="{C183D7F6-B498-43B3-948B-1728B52AA6E4}">
                <adec:decorative xmlns:adec="http://schemas.microsoft.com/office/drawing/2017/decorative" val="1"/>
              </a:ext>
            </a:extLst>
          </p:cNvPr>
          <p:cNvSpPr/>
          <p:nvPr/>
        </p:nvSpPr>
        <p:spPr>
          <a:xfrm>
            <a:off x="4420977"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1" name="Rectangle 20">
            <a:extLst>
              <a:ext uri="{FF2B5EF4-FFF2-40B4-BE49-F238E27FC236}">
                <a16:creationId xmlns:a16="http://schemas.microsoft.com/office/drawing/2014/main" id="{D34A9991-5C91-F7CD-2AE2-2295009E2DE1}"/>
              </a:ext>
              <a:ext uri="{C183D7F6-B498-43B3-948B-1728B52AA6E4}">
                <adec:decorative xmlns:adec="http://schemas.microsoft.com/office/drawing/2017/decorative" val="1"/>
              </a:ext>
            </a:extLst>
          </p:cNvPr>
          <p:cNvSpPr/>
          <p:nvPr/>
        </p:nvSpPr>
        <p:spPr>
          <a:xfrm>
            <a:off x="7510406"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2" name="Rectangle 21">
            <a:extLst>
              <a:ext uri="{FF2B5EF4-FFF2-40B4-BE49-F238E27FC236}">
                <a16:creationId xmlns:a16="http://schemas.microsoft.com/office/drawing/2014/main" id="{E8CBC2CC-8D5C-5AD3-9F93-2A1C07278C8E}"/>
              </a:ext>
              <a:ext uri="{C183D7F6-B498-43B3-948B-1728B52AA6E4}">
                <adec:decorative xmlns:adec="http://schemas.microsoft.com/office/drawing/2017/decorative" val="1"/>
              </a:ext>
            </a:extLst>
          </p:cNvPr>
          <p:cNvSpPr/>
          <p:nvPr/>
        </p:nvSpPr>
        <p:spPr>
          <a:xfrm>
            <a:off x="10621142"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Rectangle 22">
            <a:extLst>
              <a:ext uri="{FF2B5EF4-FFF2-40B4-BE49-F238E27FC236}">
                <a16:creationId xmlns:a16="http://schemas.microsoft.com/office/drawing/2014/main" id="{4AD445BF-FA22-2E8A-B815-F59513BA0BAB}"/>
              </a:ext>
              <a:ext uri="{C183D7F6-B498-43B3-948B-1728B52AA6E4}">
                <adec:decorative xmlns:adec="http://schemas.microsoft.com/office/drawing/2017/decorative" val="1"/>
              </a:ext>
            </a:extLst>
          </p:cNvPr>
          <p:cNvSpPr/>
          <p:nvPr/>
        </p:nvSpPr>
        <p:spPr>
          <a:xfrm>
            <a:off x="1331548" y="2371428"/>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endParaRPr lang="en-US"/>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2683052"/>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3835632"/>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3" name="First Paragraph">
            <a:extLst>
              <a:ext uri="{FF2B5EF4-FFF2-40B4-BE49-F238E27FC236}">
                <a16:creationId xmlns:a16="http://schemas.microsoft.com/office/drawing/2014/main" id="{A13160FA-F48A-0CAA-CBB2-15377511AE9D}"/>
              </a:ext>
            </a:extLst>
          </p:cNvPr>
          <p:cNvSpPr>
            <a:spLocks noGrp="1"/>
          </p:cNvSpPr>
          <p:nvPr>
            <p:ph type="body" sz="quarter" idx="15" hasCustomPrompt="1"/>
          </p:nvPr>
        </p:nvSpPr>
        <p:spPr>
          <a:xfrm>
            <a:off x="1502063" y="4617615"/>
            <a:ext cx="11654747" cy="1456615"/>
          </a:xfrm>
          <a:prstGeom prst="rect">
            <a:avLst/>
          </a:prstGeom>
        </p:spPr>
        <p:txBody>
          <a:bodyPr>
            <a:noAutofit/>
          </a:bodyPr>
          <a:lstStyle>
            <a:lvl1pPr marL="9523" marR="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lang="en-US" sz="1680" b="0" i="0" smtClean="0">
                <a:effectLst/>
              </a:defRPr>
            </a:lvl1pPr>
            <a:lvl2pPr marL="274309" indent="0">
              <a:buNone/>
              <a:defRPr/>
            </a:lvl2pPr>
          </a:lstStyle>
          <a:p>
            <a:pPr marL="9523" marR="0" lvl="0" indent="0" algn="ctr" defTabSz="1097236" rtl="0" eaLnBrk="1" fontAlgn="auto" latinLnBrk="0" hangingPunct="1">
              <a:lnSpc>
                <a:spcPct val="90000"/>
              </a:lnSpc>
              <a:spcBef>
                <a:spcPts val="0"/>
              </a:spcBef>
              <a:spcAft>
                <a:spcPts val="1440"/>
              </a:spcAft>
              <a:buClr>
                <a:schemeClr val="bg1"/>
              </a:buClr>
              <a:buSzPct val="80000"/>
              <a:buFont typeface="Arial" panose="020B0604020202020204" pitchFamily="34" charset="0"/>
              <a:buNone/>
              <a:tabLst/>
              <a:defRPr/>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pic>
        <p:nvPicPr>
          <p:cNvPr id="2" name="ArcBest Icon">
            <a:extLst>
              <a:ext uri="{FF2B5EF4-FFF2-40B4-BE49-F238E27FC236}">
                <a16:creationId xmlns:a16="http://schemas.microsoft.com/office/drawing/2014/main" id="{540FD70A-B1B6-69C1-A87F-DADC81F4BC77}"/>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618488697"/>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Metrics Spotlight w Takeaway">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D3E7450-9618-13D8-E1FE-A2E371DA1537}"/>
              </a:ext>
              <a:ext uri="{C183D7F6-B498-43B3-948B-1728B52AA6E4}">
                <adec:decorative xmlns:adec="http://schemas.microsoft.com/office/drawing/2017/decorative" val="1"/>
              </a:ext>
            </a:extLst>
          </p:cNvPr>
          <p:cNvSpPr/>
          <p:nvPr/>
        </p:nvSpPr>
        <p:spPr>
          <a:xfrm>
            <a:off x="441959" y="2112645"/>
            <a:ext cx="13750290" cy="496089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6" name="Rectangle 15">
            <a:extLst>
              <a:ext uri="{FF2B5EF4-FFF2-40B4-BE49-F238E27FC236}">
                <a16:creationId xmlns:a16="http://schemas.microsoft.com/office/drawing/2014/main" id="{420D353F-D318-9CD3-8125-F51CD531B183}"/>
              </a:ext>
              <a:ext uri="{C183D7F6-B498-43B3-948B-1728B52AA6E4}">
                <adec:decorative xmlns:adec="http://schemas.microsoft.com/office/drawing/2017/decorative" val="1"/>
              </a:ext>
            </a:extLst>
          </p:cNvPr>
          <p:cNvSpPr/>
          <p:nvPr/>
        </p:nvSpPr>
        <p:spPr>
          <a:xfrm>
            <a:off x="605513" y="2277238"/>
            <a:ext cx="13419377" cy="455137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7" name="Rectangle 16">
            <a:extLst>
              <a:ext uri="{FF2B5EF4-FFF2-40B4-BE49-F238E27FC236}">
                <a16:creationId xmlns:a16="http://schemas.microsoft.com/office/drawing/2014/main" id="{2B73CBBD-EC90-12EA-A909-C22CADA25381}"/>
              </a:ext>
              <a:ext uri="{C183D7F6-B498-43B3-948B-1728B52AA6E4}">
                <adec:decorative xmlns:adec="http://schemas.microsoft.com/office/drawing/2017/decorative" val="1"/>
              </a:ext>
            </a:extLst>
          </p:cNvPr>
          <p:cNvSpPr/>
          <p:nvPr/>
        </p:nvSpPr>
        <p:spPr>
          <a:xfrm>
            <a:off x="4298038"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8" name="Rectangle 17">
            <a:extLst>
              <a:ext uri="{FF2B5EF4-FFF2-40B4-BE49-F238E27FC236}">
                <a16:creationId xmlns:a16="http://schemas.microsoft.com/office/drawing/2014/main" id="{48FD8880-64EA-1C74-2D8D-68B87E59FC2A}"/>
              </a:ext>
              <a:ext uri="{C183D7F6-B498-43B3-948B-1728B52AA6E4}">
                <adec:decorative xmlns:adec="http://schemas.microsoft.com/office/drawing/2017/decorative" val="1"/>
              </a:ext>
            </a:extLst>
          </p:cNvPr>
          <p:cNvSpPr/>
          <p:nvPr/>
        </p:nvSpPr>
        <p:spPr>
          <a:xfrm>
            <a:off x="7387467"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9" name="Rectangle 18">
            <a:extLst>
              <a:ext uri="{FF2B5EF4-FFF2-40B4-BE49-F238E27FC236}">
                <a16:creationId xmlns:a16="http://schemas.microsoft.com/office/drawing/2014/main" id="{02AB59DD-45AC-5B5B-FC94-5491473E4A38}"/>
              </a:ext>
              <a:ext uri="{C183D7F6-B498-43B3-948B-1728B52AA6E4}">
                <adec:decorative xmlns:adec="http://schemas.microsoft.com/office/drawing/2017/decorative" val="1"/>
              </a:ext>
            </a:extLst>
          </p:cNvPr>
          <p:cNvSpPr/>
          <p:nvPr/>
        </p:nvSpPr>
        <p:spPr>
          <a:xfrm>
            <a:off x="10487710"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0" name="Rectangle 19">
            <a:extLst>
              <a:ext uri="{FF2B5EF4-FFF2-40B4-BE49-F238E27FC236}">
                <a16:creationId xmlns:a16="http://schemas.microsoft.com/office/drawing/2014/main" id="{B40315B7-5AB8-6798-C70F-D8EAEC704198}"/>
              </a:ext>
              <a:ext uri="{C183D7F6-B498-43B3-948B-1728B52AA6E4}">
                <adec:decorative xmlns:adec="http://schemas.microsoft.com/office/drawing/2017/decorative" val="1"/>
              </a:ext>
            </a:extLst>
          </p:cNvPr>
          <p:cNvSpPr/>
          <p:nvPr/>
        </p:nvSpPr>
        <p:spPr>
          <a:xfrm>
            <a:off x="1208610" y="2909093"/>
            <a:ext cx="2924965" cy="2908254"/>
          </a:xfrm>
          <a:prstGeom prst="rect">
            <a:avLst/>
          </a:prstGeom>
          <a:gradFill>
            <a:gsLst>
              <a:gs pos="0">
                <a:schemeClr val="bg1">
                  <a:lumMod val="95000"/>
                  <a:lumOff val="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22" name="Rectangle 21">
            <a:extLst>
              <a:ext uri="{FF2B5EF4-FFF2-40B4-BE49-F238E27FC236}">
                <a16:creationId xmlns:a16="http://schemas.microsoft.com/office/drawing/2014/main" id="{30AE2B1A-F3EB-CEEB-F57E-B5C4BA4E6F11}"/>
              </a:ext>
              <a:ext uri="{C183D7F6-B498-43B3-948B-1728B52AA6E4}">
                <adec:decorative xmlns:adec="http://schemas.microsoft.com/office/drawing/2017/decorative" val="1"/>
              </a:ext>
            </a:extLst>
          </p:cNvPr>
          <p:cNvSpPr/>
          <p:nvPr/>
        </p:nvSpPr>
        <p:spPr>
          <a:xfrm>
            <a:off x="4420977"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Rectangle 22">
            <a:extLst>
              <a:ext uri="{FF2B5EF4-FFF2-40B4-BE49-F238E27FC236}">
                <a16:creationId xmlns:a16="http://schemas.microsoft.com/office/drawing/2014/main" id="{6A56C354-379E-FE66-48C5-25BBA41DB9C9}"/>
              </a:ext>
              <a:ext uri="{C183D7F6-B498-43B3-948B-1728B52AA6E4}">
                <adec:decorative xmlns:adec="http://schemas.microsoft.com/office/drawing/2017/decorative" val="1"/>
              </a:ext>
            </a:extLst>
          </p:cNvPr>
          <p:cNvSpPr/>
          <p:nvPr/>
        </p:nvSpPr>
        <p:spPr>
          <a:xfrm>
            <a:off x="7510406"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4" name="Rectangle 23">
            <a:extLst>
              <a:ext uri="{FF2B5EF4-FFF2-40B4-BE49-F238E27FC236}">
                <a16:creationId xmlns:a16="http://schemas.microsoft.com/office/drawing/2014/main" id="{55AAF616-F682-722E-989D-23F23CDFC45F}"/>
              </a:ext>
              <a:ext uri="{C183D7F6-B498-43B3-948B-1728B52AA6E4}">
                <adec:decorative xmlns:adec="http://schemas.microsoft.com/office/drawing/2017/decorative" val="1"/>
              </a:ext>
            </a:extLst>
          </p:cNvPr>
          <p:cNvSpPr/>
          <p:nvPr/>
        </p:nvSpPr>
        <p:spPr>
          <a:xfrm>
            <a:off x="10621142"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5" name="Rectangle 24">
            <a:extLst>
              <a:ext uri="{FF2B5EF4-FFF2-40B4-BE49-F238E27FC236}">
                <a16:creationId xmlns:a16="http://schemas.microsoft.com/office/drawing/2014/main" id="{4DEDD67A-FE1B-DA43-6450-E15455A4DFD8}"/>
              </a:ext>
              <a:ext uri="{C183D7F6-B498-43B3-948B-1728B52AA6E4}">
                <adec:decorative xmlns:adec="http://schemas.microsoft.com/office/drawing/2017/decorative" val="1"/>
              </a:ext>
            </a:extLst>
          </p:cNvPr>
          <p:cNvSpPr/>
          <p:nvPr/>
        </p:nvSpPr>
        <p:spPr>
          <a:xfrm>
            <a:off x="1331548" y="3026896"/>
            <a:ext cx="2679088" cy="2175809"/>
          </a:xfrm>
          <a:prstGeom prst="rect">
            <a:avLst/>
          </a:prstGeom>
          <a:gradFill>
            <a:gsLst>
              <a:gs pos="0">
                <a:schemeClr val="bg1">
                  <a:lumMod val="65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63" name="Footer Placeholder">
            <a:extLst>
              <a:ext uri="{FF2B5EF4-FFF2-40B4-BE49-F238E27FC236}">
                <a16:creationId xmlns:a16="http://schemas.microsoft.com/office/drawing/2014/main" id="{19C4BBD7-3BEA-2B8F-4D36-5B955EC39739}"/>
              </a:ext>
              <a:ext uri="{C183D7F6-B498-43B3-948B-1728B52AA6E4}">
                <adec:decorative xmlns:adec="http://schemas.microsoft.com/office/drawing/2017/decorative" val="1"/>
              </a:ext>
            </a:extLst>
          </p:cNvPr>
          <p:cNvSpPr>
            <a:spLocks noGrp="1"/>
          </p:cNvSpPr>
          <p:nvPr>
            <p:ph type="ftr" sz="quarter" idx="33"/>
          </p:nvPr>
        </p:nvSpPr>
        <p:spPr>
          <a:xfrm>
            <a:off x="777240" y="7627622"/>
            <a:ext cx="9875520" cy="438150"/>
          </a:xfrm>
        </p:spPr>
        <p:txBody>
          <a:bodyPr/>
          <a:lstStyle>
            <a:lvl1pPr>
              <a:defRPr>
                <a:solidFill>
                  <a:schemeClr val="accent1"/>
                </a:solidFill>
              </a:defRPr>
            </a:lvl1pPr>
          </a:lstStyle>
          <a:p>
            <a:endParaRPr lang="en-US"/>
          </a:p>
        </p:txBody>
      </p:sp>
      <p:sp>
        <p:nvSpPr>
          <p:cNvPr id="65" name="Slide Number">
            <a:extLst>
              <a:ext uri="{FF2B5EF4-FFF2-40B4-BE49-F238E27FC236}">
                <a16:creationId xmlns:a16="http://schemas.microsoft.com/office/drawing/2014/main" id="{631725B5-AA0B-FD1C-455C-1316F79AACF4}"/>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7" name="Title">
            <a:extLst>
              <a:ext uri="{FF2B5EF4-FFF2-40B4-BE49-F238E27FC236}">
                <a16:creationId xmlns:a16="http://schemas.microsoft.com/office/drawing/2014/main" id="{8A06A801-584F-F3CD-D424-E385D8DCE963}"/>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51" name="First Metric">
            <a:extLst>
              <a:ext uri="{FF2B5EF4-FFF2-40B4-BE49-F238E27FC236}">
                <a16:creationId xmlns:a16="http://schemas.microsoft.com/office/drawing/2014/main" id="{696A86ED-B3BD-E2F8-68F7-35A1393088FF}"/>
              </a:ext>
            </a:extLst>
          </p:cNvPr>
          <p:cNvSpPr>
            <a:spLocks noGrp="1"/>
          </p:cNvSpPr>
          <p:nvPr>
            <p:ph type="body" idx="14" hasCustomPrompt="1"/>
          </p:nvPr>
        </p:nvSpPr>
        <p:spPr>
          <a:xfrm>
            <a:off x="1486357"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2" name="First Metric Label">
            <a:extLst>
              <a:ext uri="{FF2B5EF4-FFF2-40B4-BE49-F238E27FC236}">
                <a16:creationId xmlns:a16="http://schemas.microsoft.com/office/drawing/2014/main" id="{BBF8E2BA-D8FB-82D8-5D1C-A7BA32627548}"/>
              </a:ext>
            </a:extLst>
          </p:cNvPr>
          <p:cNvSpPr>
            <a:spLocks noGrp="1"/>
          </p:cNvSpPr>
          <p:nvPr>
            <p:ph type="body" idx="17" hasCustomPrompt="1"/>
          </p:nvPr>
        </p:nvSpPr>
        <p:spPr>
          <a:xfrm>
            <a:off x="1486357"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3" name="Second Metric">
            <a:extLst>
              <a:ext uri="{FF2B5EF4-FFF2-40B4-BE49-F238E27FC236}">
                <a16:creationId xmlns:a16="http://schemas.microsoft.com/office/drawing/2014/main" id="{853C53AE-A448-2071-9CCB-0A4B7C53A780}"/>
              </a:ext>
            </a:extLst>
          </p:cNvPr>
          <p:cNvSpPr>
            <a:spLocks noGrp="1"/>
          </p:cNvSpPr>
          <p:nvPr>
            <p:ph type="body" idx="27" hasCustomPrompt="1"/>
          </p:nvPr>
        </p:nvSpPr>
        <p:spPr>
          <a:xfrm>
            <a:off x="4564094"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4" name="Second Metric Label">
            <a:extLst>
              <a:ext uri="{FF2B5EF4-FFF2-40B4-BE49-F238E27FC236}">
                <a16:creationId xmlns:a16="http://schemas.microsoft.com/office/drawing/2014/main" id="{318A4B90-6806-E29D-1BB8-FF568C8BCF35}"/>
              </a:ext>
            </a:extLst>
          </p:cNvPr>
          <p:cNvSpPr>
            <a:spLocks noGrp="1"/>
          </p:cNvSpPr>
          <p:nvPr>
            <p:ph type="body" idx="28" hasCustomPrompt="1"/>
          </p:nvPr>
        </p:nvSpPr>
        <p:spPr>
          <a:xfrm>
            <a:off x="4564094"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55" name="Third Metric">
            <a:extLst>
              <a:ext uri="{FF2B5EF4-FFF2-40B4-BE49-F238E27FC236}">
                <a16:creationId xmlns:a16="http://schemas.microsoft.com/office/drawing/2014/main" id="{801F9231-EA70-D21C-A098-0B44CCAE5D82}"/>
              </a:ext>
            </a:extLst>
          </p:cNvPr>
          <p:cNvSpPr>
            <a:spLocks noGrp="1"/>
          </p:cNvSpPr>
          <p:nvPr>
            <p:ph type="body" idx="29" hasCustomPrompt="1"/>
          </p:nvPr>
        </p:nvSpPr>
        <p:spPr>
          <a:xfrm>
            <a:off x="7647996"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56" name="Third Metric Label">
            <a:extLst>
              <a:ext uri="{FF2B5EF4-FFF2-40B4-BE49-F238E27FC236}">
                <a16:creationId xmlns:a16="http://schemas.microsoft.com/office/drawing/2014/main" id="{6156C05C-7506-EC25-3DCB-8B7B8881B147}"/>
              </a:ext>
            </a:extLst>
          </p:cNvPr>
          <p:cNvSpPr>
            <a:spLocks noGrp="1"/>
          </p:cNvSpPr>
          <p:nvPr>
            <p:ph type="body" idx="30" hasCustomPrompt="1"/>
          </p:nvPr>
        </p:nvSpPr>
        <p:spPr>
          <a:xfrm>
            <a:off x="7647996"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61" name="Fourth Metric">
            <a:extLst>
              <a:ext uri="{FF2B5EF4-FFF2-40B4-BE49-F238E27FC236}">
                <a16:creationId xmlns:a16="http://schemas.microsoft.com/office/drawing/2014/main" id="{AD1E194F-B6F4-1839-8611-65EE34AA2015}"/>
              </a:ext>
            </a:extLst>
          </p:cNvPr>
          <p:cNvSpPr>
            <a:spLocks noGrp="1"/>
          </p:cNvSpPr>
          <p:nvPr>
            <p:ph type="body" idx="31" hasCustomPrompt="1"/>
          </p:nvPr>
        </p:nvSpPr>
        <p:spPr>
          <a:xfrm>
            <a:off x="10743575" y="3379323"/>
            <a:ext cx="2413236" cy="1093566"/>
          </a:xfrm>
          <a:prstGeom prst="rect">
            <a:avLst/>
          </a:prstGeom>
        </p:spPr>
        <p:txBody>
          <a:bodyPr anchor="t">
            <a:noAutofit/>
          </a:bodyPr>
          <a:lstStyle>
            <a:lvl1pPr marL="0" indent="0" algn="ctr">
              <a:lnSpc>
                <a:spcPct val="90000"/>
              </a:lnSpc>
              <a:buNone/>
              <a:defRPr sz="7200" b="0" spc="-18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a:t>
            </a:r>
          </a:p>
        </p:txBody>
      </p:sp>
      <p:sp>
        <p:nvSpPr>
          <p:cNvPr id="62" name="Fourth Metric Label">
            <a:extLst>
              <a:ext uri="{FF2B5EF4-FFF2-40B4-BE49-F238E27FC236}">
                <a16:creationId xmlns:a16="http://schemas.microsoft.com/office/drawing/2014/main" id="{ECD41367-6FDF-AD3B-184E-E464ED0AAA5E}"/>
              </a:ext>
            </a:extLst>
          </p:cNvPr>
          <p:cNvSpPr>
            <a:spLocks noGrp="1"/>
          </p:cNvSpPr>
          <p:nvPr>
            <p:ph type="body" idx="32" hasCustomPrompt="1"/>
          </p:nvPr>
        </p:nvSpPr>
        <p:spPr>
          <a:xfrm>
            <a:off x="10743575" y="4531903"/>
            <a:ext cx="2413236" cy="324780"/>
          </a:xfrm>
          <a:prstGeom prst="rect">
            <a:avLst/>
          </a:prstGeom>
        </p:spPr>
        <p:txBody>
          <a:bodyPr anchor="t">
            <a:noAutofit/>
          </a:bodyPr>
          <a:lstStyle>
            <a:lvl1pPr marL="0" indent="0" algn="ctr">
              <a:lnSpc>
                <a:spcPct val="90000"/>
              </a:lnSpc>
              <a:buNone/>
              <a:defRPr sz="16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Label</a:t>
            </a:r>
          </a:p>
        </p:txBody>
      </p:sp>
      <p:sp>
        <p:nvSpPr>
          <p:cNvPr id="2" name="Main Takeaway">
            <a:extLst>
              <a:ext uri="{FF2B5EF4-FFF2-40B4-BE49-F238E27FC236}">
                <a16:creationId xmlns:a16="http://schemas.microsoft.com/office/drawing/2014/main" id="{ED3A5661-5CA7-A250-AD2A-49484E922CFC}"/>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4" name="Subtitle">
            <a:extLst>
              <a:ext uri="{FF2B5EF4-FFF2-40B4-BE49-F238E27FC236}">
                <a16:creationId xmlns:a16="http://schemas.microsoft.com/office/drawing/2014/main" id="{13701F87-0810-6685-575D-EED05ECC516E}"/>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pic>
        <p:nvPicPr>
          <p:cNvPr id="3" name="ArcBest Icon">
            <a:extLst>
              <a:ext uri="{FF2B5EF4-FFF2-40B4-BE49-F238E27FC236}">
                <a16:creationId xmlns:a16="http://schemas.microsoft.com/office/drawing/2014/main" id="{EDA54769-8151-6037-7F63-98775C1B9318}"/>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4206536660"/>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Venn Diagram">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9CFB1BD-7892-39A1-D9D2-14DF9FD9013C}"/>
              </a:ext>
              <a:ext uri="{C183D7F6-B498-43B3-948B-1728B52AA6E4}">
                <adec:decorative xmlns:adec="http://schemas.microsoft.com/office/drawing/2017/decorative" val="1"/>
              </a:ext>
            </a:extLst>
          </p:cNvPr>
          <p:cNvGrpSpPr/>
          <p:nvPr/>
        </p:nvGrpSpPr>
        <p:grpSpPr>
          <a:xfrm>
            <a:off x="821485" y="2011680"/>
            <a:ext cx="12987430" cy="4642692"/>
            <a:chOff x="621791" y="2112999"/>
            <a:chExt cx="13382031" cy="4753521"/>
          </a:xfrm>
        </p:grpSpPr>
        <p:sp>
          <p:nvSpPr>
            <p:cNvPr id="7" name="Rectangle 6">
              <a:extLst>
                <a:ext uri="{FF2B5EF4-FFF2-40B4-BE49-F238E27FC236}">
                  <a16:creationId xmlns:a16="http://schemas.microsoft.com/office/drawing/2014/main" id="{8775ED07-051C-B172-DA6E-56418794E826}"/>
                </a:ext>
              </a:extLst>
            </p:cNvPr>
            <p:cNvSpPr/>
            <p:nvPr/>
          </p:nvSpPr>
          <p:spPr>
            <a:xfrm rot="10800000">
              <a:off x="5225582" y="2112999"/>
              <a:ext cx="8778240" cy="4452275"/>
            </a:xfrm>
            <a:prstGeom prst="rect">
              <a:avLst/>
            </a:prstGeom>
            <a:gradFill flip="none" rotWithShape="1">
              <a:gsLst>
                <a:gs pos="100000">
                  <a:schemeClr val="accent4">
                    <a:alpha val="0"/>
                  </a:schemeClr>
                </a:gs>
                <a:gs pos="52000">
                  <a:schemeClr val="accent4">
                    <a:alpha val="50000"/>
                  </a:schemeClr>
                </a:gs>
                <a:gs pos="0">
                  <a:schemeClr val="accent4"/>
                </a:gs>
              </a:gsLst>
              <a:lin ang="81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880" b="1">
                <a:latin typeface="Work Sans SemiBold" pitchFamily="2" charset="77"/>
              </a:endParaRPr>
            </a:p>
          </p:txBody>
        </p:sp>
        <p:sp>
          <p:nvSpPr>
            <p:cNvPr id="14" name="Rectangle 13">
              <a:extLst>
                <a:ext uri="{FF2B5EF4-FFF2-40B4-BE49-F238E27FC236}">
                  <a16:creationId xmlns:a16="http://schemas.microsoft.com/office/drawing/2014/main" id="{E7659025-BEC7-5895-119C-EDCC940FCB97}"/>
                </a:ext>
              </a:extLst>
            </p:cNvPr>
            <p:cNvSpPr/>
            <p:nvPr/>
          </p:nvSpPr>
          <p:spPr>
            <a:xfrm>
              <a:off x="621791" y="2385032"/>
              <a:ext cx="8778240" cy="4481488"/>
            </a:xfrm>
            <a:prstGeom prst="rect">
              <a:avLst/>
            </a:prstGeom>
            <a:gradFill>
              <a:gsLst>
                <a:gs pos="48000">
                  <a:schemeClr val="accent1">
                    <a:alpha val="70000"/>
                  </a:schemeClr>
                </a:gs>
                <a:gs pos="0">
                  <a:schemeClr val="accent1">
                    <a:alpha val="0"/>
                  </a:schemeClr>
                </a:gs>
                <a:gs pos="80000">
                  <a:schemeClr val="accent1">
                    <a:alpha val="70000"/>
                  </a:schemeClr>
                </a:gs>
              </a:gsLst>
              <a:lin ang="180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880" b="1">
                <a:latin typeface="Work Sans SemiBold" pitchFamily="2" charset="77"/>
              </a:endParaRPr>
            </a:p>
          </p:txBody>
        </p:sp>
        <p:sp>
          <p:nvSpPr>
            <p:cNvPr id="18" name="Rectangle 17">
              <a:extLst>
                <a:ext uri="{FF2B5EF4-FFF2-40B4-BE49-F238E27FC236}">
                  <a16:creationId xmlns:a16="http://schemas.microsoft.com/office/drawing/2014/main" id="{8410803F-EC12-7ACA-AF1B-C9C06C972D53}"/>
                </a:ext>
              </a:extLst>
            </p:cNvPr>
            <p:cNvSpPr/>
            <p:nvPr/>
          </p:nvSpPr>
          <p:spPr>
            <a:xfrm>
              <a:off x="5230368" y="2385032"/>
              <a:ext cx="4169664" cy="4183092"/>
            </a:xfrm>
            <a:prstGeom prst="rect">
              <a:avLst/>
            </a:prstGeom>
            <a:gradFill>
              <a:gsLst>
                <a:gs pos="50000">
                  <a:schemeClr val="bg1">
                    <a:lumMod val="80000"/>
                    <a:lumOff val="20000"/>
                  </a:schemeClr>
                </a:gs>
                <a:gs pos="100000">
                  <a:schemeClr val="bg1"/>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592"/>
            </a:p>
          </p:txBody>
        </p:sp>
        <p:sp>
          <p:nvSpPr>
            <p:cNvPr id="19" name="Half Frame 18">
              <a:extLst>
                <a:ext uri="{FF2B5EF4-FFF2-40B4-BE49-F238E27FC236}">
                  <a16:creationId xmlns:a16="http://schemas.microsoft.com/office/drawing/2014/main" id="{191CE017-6979-FADF-7C56-6EA7853CF39F}"/>
                </a:ext>
              </a:extLst>
            </p:cNvPr>
            <p:cNvSpPr/>
            <p:nvPr/>
          </p:nvSpPr>
          <p:spPr>
            <a:xfrm rot="5400000">
              <a:off x="5481418" y="2356569"/>
              <a:ext cx="3881489" cy="3938407"/>
            </a:xfrm>
            <a:prstGeom prst="halfFrame">
              <a:avLst>
                <a:gd name="adj1" fmla="val 1130"/>
                <a:gd name="adj2" fmla="val 1388"/>
              </a:avLst>
            </a:prstGeom>
            <a:gradFill>
              <a:gsLst>
                <a:gs pos="44000">
                  <a:schemeClr val="tx1">
                    <a:alpha val="0"/>
                  </a:schemeClr>
                </a:gs>
                <a:gs pos="0">
                  <a:schemeClr val="tx1"/>
                </a:gs>
              </a:gsLst>
              <a:lin ang="2700000" scaled="0"/>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592"/>
            </a:p>
          </p:txBody>
        </p:sp>
        <p:sp>
          <p:nvSpPr>
            <p:cNvPr id="20" name="Half Frame 19">
              <a:extLst>
                <a:ext uri="{FF2B5EF4-FFF2-40B4-BE49-F238E27FC236}">
                  <a16:creationId xmlns:a16="http://schemas.microsoft.com/office/drawing/2014/main" id="{1B0AA01A-1B3A-E900-0CBE-1967473025A7}"/>
                </a:ext>
              </a:extLst>
            </p:cNvPr>
            <p:cNvSpPr/>
            <p:nvPr/>
          </p:nvSpPr>
          <p:spPr>
            <a:xfrm rot="16200000">
              <a:off x="5254042" y="2658178"/>
              <a:ext cx="3881485" cy="3938404"/>
            </a:xfrm>
            <a:prstGeom prst="halfFrame">
              <a:avLst>
                <a:gd name="adj1" fmla="val 1130"/>
                <a:gd name="adj2" fmla="val 1388"/>
              </a:avLst>
            </a:prstGeom>
            <a:gradFill>
              <a:gsLst>
                <a:gs pos="44000">
                  <a:schemeClr val="tx1">
                    <a:alpha val="0"/>
                  </a:schemeClr>
                </a:gs>
                <a:gs pos="0">
                  <a:schemeClr val="tx1"/>
                </a:gs>
              </a:gsLst>
              <a:lin ang="2700000" scaled="0"/>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592"/>
            </a:p>
          </p:txBody>
        </p:sp>
      </p:grpSp>
      <p:sp>
        <p:nvSpPr>
          <p:cNvPr id="15" name="Footer Placeholder">
            <a:extLst>
              <a:ext uri="{FF2B5EF4-FFF2-40B4-BE49-F238E27FC236}">
                <a16:creationId xmlns:a16="http://schemas.microsoft.com/office/drawing/2014/main" id="{478834AF-F447-1135-2A69-A582E90E7C51}"/>
              </a:ext>
              <a:ext uri="{C183D7F6-B498-43B3-948B-1728B52AA6E4}">
                <adec:decorative xmlns:adec="http://schemas.microsoft.com/office/drawing/2017/decorative" val="1"/>
              </a:ext>
            </a:extLst>
          </p:cNvPr>
          <p:cNvSpPr>
            <a:spLocks noGrp="1"/>
          </p:cNvSpPr>
          <p:nvPr>
            <p:ph type="ftr" sz="quarter" idx="17"/>
          </p:nvPr>
        </p:nvSpPr>
        <p:spPr>
          <a:xfrm>
            <a:off x="777240" y="7627622"/>
            <a:ext cx="9875520" cy="438150"/>
          </a:xfrm>
        </p:spPr>
        <p:txBody>
          <a:bodyPr/>
          <a:lstStyle>
            <a:lvl1pPr>
              <a:defRPr>
                <a:solidFill>
                  <a:schemeClr val="accent1"/>
                </a:solidFill>
              </a:defRPr>
            </a:lvl1pPr>
          </a:lstStyle>
          <a:p>
            <a:endParaRPr lang="en-US"/>
          </a:p>
        </p:txBody>
      </p:sp>
      <p:sp>
        <p:nvSpPr>
          <p:cNvPr id="17" name="Slide Number">
            <a:extLst>
              <a:ext uri="{FF2B5EF4-FFF2-40B4-BE49-F238E27FC236}">
                <a16:creationId xmlns:a16="http://schemas.microsoft.com/office/drawing/2014/main" id="{6F8868F0-CA18-9C99-351F-63A3B9AEC29A}"/>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1" name="First Concept">
            <a:extLst>
              <a:ext uri="{FF2B5EF4-FFF2-40B4-BE49-F238E27FC236}">
                <a16:creationId xmlns:a16="http://schemas.microsoft.com/office/drawing/2014/main" id="{0CC1AA82-CB08-E2B3-DCE8-47D91F556F25}"/>
              </a:ext>
            </a:extLst>
          </p:cNvPr>
          <p:cNvSpPr>
            <a:spLocks noGrp="1"/>
          </p:cNvSpPr>
          <p:nvPr>
            <p:ph type="body" sz="quarter" idx="14" hasCustomPrompt="1"/>
          </p:nvPr>
        </p:nvSpPr>
        <p:spPr>
          <a:xfrm>
            <a:off x="1320179"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latin typeface="+mj-lt"/>
              </a:defRPr>
            </a:lvl1pPr>
          </a:lstStyle>
          <a:p>
            <a:pPr lvl="0"/>
            <a:r>
              <a:rPr lang="en-US"/>
              <a:t>Content about </a:t>
            </a:r>
            <a:br>
              <a:rPr lang="en-US"/>
            </a:br>
            <a:r>
              <a:rPr lang="en-US"/>
              <a:t>first concept</a:t>
            </a:r>
          </a:p>
        </p:txBody>
      </p:sp>
      <p:sp>
        <p:nvSpPr>
          <p:cNvPr id="12" name="Second Concept">
            <a:extLst>
              <a:ext uri="{FF2B5EF4-FFF2-40B4-BE49-F238E27FC236}">
                <a16:creationId xmlns:a16="http://schemas.microsoft.com/office/drawing/2014/main" id="{055D44D1-9127-B6B1-20D5-989E88F94940}"/>
              </a:ext>
            </a:extLst>
          </p:cNvPr>
          <p:cNvSpPr>
            <a:spLocks noGrp="1"/>
          </p:cNvSpPr>
          <p:nvPr>
            <p:ph type="body" sz="quarter" idx="15" hasCustomPrompt="1"/>
          </p:nvPr>
        </p:nvSpPr>
        <p:spPr>
          <a:xfrm>
            <a:off x="9768098"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latin typeface="+mj-lt"/>
              </a:defRPr>
            </a:lvl1pPr>
          </a:lstStyle>
          <a:p>
            <a:pPr lvl="0"/>
            <a:r>
              <a:rPr lang="en-US"/>
              <a:t>Content about Second concept</a:t>
            </a:r>
          </a:p>
        </p:txBody>
      </p:sp>
      <p:sp>
        <p:nvSpPr>
          <p:cNvPr id="13" name="Third Concept">
            <a:extLst>
              <a:ext uri="{FF2B5EF4-FFF2-40B4-BE49-F238E27FC236}">
                <a16:creationId xmlns:a16="http://schemas.microsoft.com/office/drawing/2014/main" id="{B4FE6FF6-2CB5-1490-607F-FA222C997BC3}"/>
              </a:ext>
            </a:extLst>
          </p:cNvPr>
          <p:cNvSpPr>
            <a:spLocks noGrp="1"/>
          </p:cNvSpPr>
          <p:nvPr>
            <p:ph type="body" sz="quarter" idx="16" hasCustomPrompt="1"/>
          </p:nvPr>
        </p:nvSpPr>
        <p:spPr>
          <a:xfrm>
            <a:off x="5567758" y="2697481"/>
            <a:ext cx="3520440" cy="3370878"/>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880">
                <a:latin typeface="+mj-lt"/>
              </a:defRPr>
            </a:lvl1pPr>
          </a:lstStyle>
          <a:p>
            <a:pPr lvl="0"/>
            <a:r>
              <a:rPr lang="en-US"/>
              <a:t>Content about how we bring these two things together</a:t>
            </a:r>
          </a:p>
        </p:txBody>
      </p:sp>
      <p:pic>
        <p:nvPicPr>
          <p:cNvPr id="2" name="ArcBest Icon">
            <a:extLst>
              <a:ext uri="{FF2B5EF4-FFF2-40B4-BE49-F238E27FC236}">
                <a16:creationId xmlns:a16="http://schemas.microsoft.com/office/drawing/2014/main" id="{8C3CD494-6218-623C-79E7-3E9ABB0255AF}"/>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230473321"/>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lank Roadmap">
    <p:spTree>
      <p:nvGrpSpPr>
        <p:cNvPr id="1" name=""/>
        <p:cNvGrpSpPr/>
        <p:nvPr/>
      </p:nvGrpSpPr>
      <p:grpSpPr>
        <a:xfrm>
          <a:off x="0" y="0"/>
          <a:ext cx="0" cy="0"/>
          <a:chOff x="0" y="0"/>
          <a:chExt cx="0" cy="0"/>
        </a:xfrm>
      </p:grpSpPr>
      <p:sp>
        <p:nvSpPr>
          <p:cNvPr id="47" name="Footer Placeholder">
            <a:extLst>
              <a:ext uri="{FF2B5EF4-FFF2-40B4-BE49-F238E27FC236}">
                <a16:creationId xmlns:a16="http://schemas.microsoft.com/office/drawing/2014/main" id="{37764E84-A83E-2BD6-2A7A-48C0B753B925}"/>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endParaRPr lang="en-US"/>
          </a:p>
        </p:txBody>
      </p:sp>
      <p:sp>
        <p:nvSpPr>
          <p:cNvPr id="49" name="Slide Number">
            <a:extLst>
              <a:ext uri="{FF2B5EF4-FFF2-40B4-BE49-F238E27FC236}">
                <a16:creationId xmlns:a16="http://schemas.microsoft.com/office/drawing/2014/main" id="{DCE71AB9-63F0-2292-2BF5-CBC20E59CDC9}"/>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grpSp>
        <p:nvGrpSpPr>
          <p:cNvPr id="4" name="Group 3">
            <a:extLst>
              <a:ext uri="{FF2B5EF4-FFF2-40B4-BE49-F238E27FC236}">
                <a16:creationId xmlns:a16="http://schemas.microsoft.com/office/drawing/2014/main" id="{9D1E3839-14A3-FF31-5576-AEFA11AEBA3C}"/>
              </a:ext>
            </a:extLst>
          </p:cNvPr>
          <p:cNvGrpSpPr/>
          <p:nvPr/>
        </p:nvGrpSpPr>
        <p:grpSpPr>
          <a:xfrm>
            <a:off x="-157861" y="2729359"/>
            <a:ext cx="15000726" cy="3669311"/>
            <a:chOff x="-131551" y="2274465"/>
            <a:chExt cx="12500605" cy="3057759"/>
          </a:xfrm>
        </p:grpSpPr>
        <p:sp>
          <p:nvSpPr>
            <p:cNvPr id="3" name="Freeform: Shape 3">
              <a:extLst>
                <a:ext uri="{FF2B5EF4-FFF2-40B4-BE49-F238E27FC236}">
                  <a16:creationId xmlns:a16="http://schemas.microsoft.com/office/drawing/2014/main" id="{8A26EA35-83F7-FBD0-62CF-5FB6D6252534}"/>
                </a:ext>
              </a:extLst>
            </p:cNvPr>
            <p:cNvSpPr/>
            <p:nvPr/>
          </p:nvSpPr>
          <p:spPr>
            <a:xfrm rot="21261706">
              <a:off x="-131551" y="2274465"/>
              <a:ext cx="12500605" cy="3057759"/>
            </a:xfrm>
            <a:custGeom>
              <a:avLst/>
              <a:gdLst>
                <a:gd name="connsiteX0" fmla="*/ 0 w 14717110"/>
                <a:gd name="connsiteY0" fmla="*/ 3011317 h 3609385"/>
                <a:gd name="connsiteX1" fmla="*/ 2057400 w 14717110"/>
                <a:gd name="connsiteY1" fmla="*/ 3539462 h 3609385"/>
                <a:gd name="connsiteX2" fmla="*/ 4240924 w 14717110"/>
                <a:gd name="connsiteY2" fmla="*/ 1631834 h 3609385"/>
                <a:gd name="connsiteX3" fmla="*/ 6377151 w 14717110"/>
                <a:gd name="connsiteY3" fmla="*/ 2404345 h 3609385"/>
                <a:gd name="connsiteX4" fmla="*/ 8521262 w 14717110"/>
                <a:gd name="connsiteY4" fmla="*/ 1757959 h 3609385"/>
                <a:gd name="connsiteX5" fmla="*/ 10870324 w 14717110"/>
                <a:gd name="connsiteY5" fmla="*/ 2309752 h 3609385"/>
                <a:gd name="connsiteX6" fmla="*/ 12888310 w 14717110"/>
                <a:gd name="connsiteY6" fmla="*/ 149876 h 3609385"/>
                <a:gd name="connsiteX7" fmla="*/ 14717110 w 14717110"/>
                <a:gd name="connsiteY7" fmla="*/ 181407 h 3609385"/>
                <a:gd name="connsiteX0" fmla="*/ 0 w 14820500"/>
                <a:gd name="connsiteY0" fmla="*/ 2929480 h 3596025"/>
                <a:gd name="connsiteX1" fmla="*/ 2160790 w 14820500"/>
                <a:gd name="connsiteY1" fmla="*/ 3539462 h 3596025"/>
                <a:gd name="connsiteX2" fmla="*/ 4344314 w 14820500"/>
                <a:gd name="connsiteY2" fmla="*/ 1631834 h 3596025"/>
                <a:gd name="connsiteX3" fmla="*/ 6480541 w 14820500"/>
                <a:gd name="connsiteY3" fmla="*/ 2404345 h 3596025"/>
                <a:gd name="connsiteX4" fmla="*/ 8624652 w 14820500"/>
                <a:gd name="connsiteY4" fmla="*/ 1757959 h 3596025"/>
                <a:gd name="connsiteX5" fmla="*/ 10973714 w 14820500"/>
                <a:gd name="connsiteY5" fmla="*/ 2309752 h 3596025"/>
                <a:gd name="connsiteX6" fmla="*/ 12991700 w 14820500"/>
                <a:gd name="connsiteY6" fmla="*/ 149876 h 3596025"/>
                <a:gd name="connsiteX7" fmla="*/ 14820500 w 14820500"/>
                <a:gd name="connsiteY7" fmla="*/ 181407 h 3596025"/>
                <a:gd name="connsiteX0" fmla="*/ 0 w 14820500"/>
                <a:gd name="connsiteY0" fmla="*/ 2929480 h 3607191"/>
                <a:gd name="connsiteX1" fmla="*/ 2160790 w 14820500"/>
                <a:gd name="connsiteY1" fmla="*/ 3539462 h 3607191"/>
                <a:gd name="connsiteX2" fmla="*/ 4344314 w 14820500"/>
                <a:gd name="connsiteY2" fmla="*/ 1631834 h 3607191"/>
                <a:gd name="connsiteX3" fmla="*/ 6480541 w 14820500"/>
                <a:gd name="connsiteY3" fmla="*/ 2404345 h 3607191"/>
                <a:gd name="connsiteX4" fmla="*/ 8624652 w 14820500"/>
                <a:gd name="connsiteY4" fmla="*/ 1757959 h 3607191"/>
                <a:gd name="connsiteX5" fmla="*/ 10973714 w 14820500"/>
                <a:gd name="connsiteY5" fmla="*/ 2309752 h 3607191"/>
                <a:gd name="connsiteX6" fmla="*/ 12991700 w 14820500"/>
                <a:gd name="connsiteY6" fmla="*/ 149876 h 3607191"/>
                <a:gd name="connsiteX7" fmla="*/ 14820500 w 14820500"/>
                <a:gd name="connsiteY7" fmla="*/ 181407 h 3607191"/>
                <a:gd name="connsiteX0" fmla="*/ 0 w 14886699"/>
                <a:gd name="connsiteY0" fmla="*/ 2984104 h 3618009"/>
                <a:gd name="connsiteX1" fmla="*/ 2226989 w 14886699"/>
                <a:gd name="connsiteY1" fmla="*/ 3539462 h 3618009"/>
                <a:gd name="connsiteX2" fmla="*/ 4410513 w 14886699"/>
                <a:gd name="connsiteY2" fmla="*/ 1631834 h 3618009"/>
                <a:gd name="connsiteX3" fmla="*/ 6546740 w 14886699"/>
                <a:gd name="connsiteY3" fmla="*/ 2404345 h 3618009"/>
                <a:gd name="connsiteX4" fmla="*/ 8690851 w 14886699"/>
                <a:gd name="connsiteY4" fmla="*/ 1757959 h 3618009"/>
                <a:gd name="connsiteX5" fmla="*/ 11039913 w 14886699"/>
                <a:gd name="connsiteY5" fmla="*/ 2309752 h 3618009"/>
                <a:gd name="connsiteX6" fmla="*/ 13057899 w 14886699"/>
                <a:gd name="connsiteY6" fmla="*/ 149876 h 3618009"/>
                <a:gd name="connsiteX7" fmla="*/ 14886699 w 14886699"/>
                <a:gd name="connsiteY7" fmla="*/ 181407 h 3618009"/>
                <a:gd name="connsiteX0" fmla="*/ 0 w 14921844"/>
                <a:gd name="connsiteY0" fmla="*/ 2929528 h 3607199"/>
                <a:gd name="connsiteX1" fmla="*/ 2262134 w 14921844"/>
                <a:gd name="connsiteY1" fmla="*/ 3539462 h 3607199"/>
                <a:gd name="connsiteX2" fmla="*/ 4445658 w 14921844"/>
                <a:gd name="connsiteY2" fmla="*/ 1631834 h 3607199"/>
                <a:gd name="connsiteX3" fmla="*/ 6581885 w 14921844"/>
                <a:gd name="connsiteY3" fmla="*/ 2404345 h 3607199"/>
                <a:gd name="connsiteX4" fmla="*/ 8725996 w 14921844"/>
                <a:gd name="connsiteY4" fmla="*/ 1757959 h 3607199"/>
                <a:gd name="connsiteX5" fmla="*/ 11075058 w 14921844"/>
                <a:gd name="connsiteY5" fmla="*/ 2309752 h 3607199"/>
                <a:gd name="connsiteX6" fmla="*/ 13093044 w 14921844"/>
                <a:gd name="connsiteY6" fmla="*/ 149876 h 3607199"/>
                <a:gd name="connsiteX7" fmla="*/ 14921844 w 14921844"/>
                <a:gd name="connsiteY7" fmla="*/ 181407 h 3607199"/>
                <a:gd name="connsiteX0" fmla="*/ 0 w 14937918"/>
                <a:gd name="connsiteY0" fmla="*/ 2887075 h 3599783"/>
                <a:gd name="connsiteX1" fmla="*/ 2278208 w 14937918"/>
                <a:gd name="connsiteY1" fmla="*/ 3539462 h 3599783"/>
                <a:gd name="connsiteX2" fmla="*/ 4461732 w 14937918"/>
                <a:gd name="connsiteY2" fmla="*/ 1631834 h 3599783"/>
                <a:gd name="connsiteX3" fmla="*/ 6597959 w 14937918"/>
                <a:gd name="connsiteY3" fmla="*/ 2404345 h 3599783"/>
                <a:gd name="connsiteX4" fmla="*/ 8742070 w 14937918"/>
                <a:gd name="connsiteY4" fmla="*/ 1757959 h 3599783"/>
                <a:gd name="connsiteX5" fmla="*/ 11091132 w 14937918"/>
                <a:gd name="connsiteY5" fmla="*/ 2309752 h 3599783"/>
                <a:gd name="connsiteX6" fmla="*/ 13109118 w 14937918"/>
                <a:gd name="connsiteY6" fmla="*/ 149876 h 3599783"/>
                <a:gd name="connsiteX7" fmla="*/ 14937918 w 14937918"/>
                <a:gd name="connsiteY7" fmla="*/ 181407 h 3599783"/>
                <a:gd name="connsiteX0" fmla="*/ 0 w 15123581"/>
                <a:gd name="connsiteY0" fmla="*/ 2872307 h 3585015"/>
                <a:gd name="connsiteX1" fmla="*/ 2278208 w 15123581"/>
                <a:gd name="connsiteY1" fmla="*/ 3524694 h 3585015"/>
                <a:gd name="connsiteX2" fmla="*/ 4461732 w 15123581"/>
                <a:gd name="connsiteY2" fmla="*/ 1617066 h 3585015"/>
                <a:gd name="connsiteX3" fmla="*/ 6597959 w 15123581"/>
                <a:gd name="connsiteY3" fmla="*/ 2389577 h 3585015"/>
                <a:gd name="connsiteX4" fmla="*/ 8742070 w 15123581"/>
                <a:gd name="connsiteY4" fmla="*/ 1743191 h 3585015"/>
                <a:gd name="connsiteX5" fmla="*/ 11091132 w 15123581"/>
                <a:gd name="connsiteY5" fmla="*/ 2294984 h 3585015"/>
                <a:gd name="connsiteX6" fmla="*/ 13109118 w 15123581"/>
                <a:gd name="connsiteY6" fmla="*/ 135108 h 3585015"/>
                <a:gd name="connsiteX7" fmla="*/ 15123581 w 15123581"/>
                <a:gd name="connsiteY7" fmla="*/ 236306 h 3585015"/>
                <a:gd name="connsiteX0" fmla="*/ 0 w 15067367"/>
                <a:gd name="connsiteY0" fmla="*/ 2881818 h 3594526"/>
                <a:gd name="connsiteX1" fmla="*/ 2278208 w 15067367"/>
                <a:gd name="connsiteY1" fmla="*/ 3534205 h 3594526"/>
                <a:gd name="connsiteX2" fmla="*/ 4461732 w 15067367"/>
                <a:gd name="connsiteY2" fmla="*/ 1626577 h 3594526"/>
                <a:gd name="connsiteX3" fmla="*/ 6597959 w 15067367"/>
                <a:gd name="connsiteY3" fmla="*/ 2399088 h 3594526"/>
                <a:gd name="connsiteX4" fmla="*/ 8742070 w 15067367"/>
                <a:gd name="connsiteY4" fmla="*/ 1752702 h 3594526"/>
                <a:gd name="connsiteX5" fmla="*/ 11091132 w 15067367"/>
                <a:gd name="connsiteY5" fmla="*/ 2304495 h 3594526"/>
                <a:gd name="connsiteX6" fmla="*/ 13109118 w 15067367"/>
                <a:gd name="connsiteY6" fmla="*/ 144619 h 3594526"/>
                <a:gd name="connsiteX7" fmla="*/ 15067367 w 15067367"/>
                <a:gd name="connsiteY7" fmla="*/ 199341 h 3594526"/>
                <a:gd name="csX0" fmla="*/ 0 w 15067367"/>
                <a:gd name="csY0" fmla="*/ 2881818 h 3559215"/>
                <a:gd name="csX1" fmla="*/ 2278208 w 15067367"/>
                <a:gd name="csY1" fmla="*/ 3534205 h 3559215"/>
                <a:gd name="csX2" fmla="*/ 4461732 w 15067367"/>
                <a:gd name="csY2" fmla="*/ 1626577 h 3559215"/>
                <a:gd name="csX3" fmla="*/ 6597959 w 15067367"/>
                <a:gd name="csY3" fmla="*/ 2399088 h 3559215"/>
                <a:gd name="csX4" fmla="*/ 8742070 w 15067367"/>
                <a:gd name="csY4" fmla="*/ 1752702 h 3559215"/>
                <a:gd name="csX5" fmla="*/ 11091132 w 15067367"/>
                <a:gd name="csY5" fmla="*/ 2304495 h 3559215"/>
                <a:gd name="csX6" fmla="*/ 13109118 w 15067367"/>
                <a:gd name="csY6" fmla="*/ 144619 h 3559215"/>
                <a:gd name="csX7" fmla="*/ 15067367 w 15067367"/>
                <a:gd name="csY7" fmla="*/ 199341 h 3559215"/>
                <a:gd name="csX0" fmla="*/ 0 w 15067367"/>
                <a:gd name="csY0" fmla="*/ 2881818 h 3565635"/>
                <a:gd name="csX1" fmla="*/ 2278208 w 15067367"/>
                <a:gd name="csY1" fmla="*/ 3534205 h 3565635"/>
                <a:gd name="csX2" fmla="*/ 4461732 w 15067367"/>
                <a:gd name="csY2" fmla="*/ 1626577 h 3565635"/>
                <a:gd name="csX3" fmla="*/ 6597959 w 15067367"/>
                <a:gd name="csY3" fmla="*/ 2399088 h 3565635"/>
                <a:gd name="csX4" fmla="*/ 8742070 w 15067367"/>
                <a:gd name="csY4" fmla="*/ 1752702 h 3565635"/>
                <a:gd name="csX5" fmla="*/ 11091132 w 15067367"/>
                <a:gd name="csY5" fmla="*/ 2304495 h 3565635"/>
                <a:gd name="csX6" fmla="*/ 13109118 w 15067367"/>
                <a:gd name="csY6" fmla="*/ 144619 h 3565635"/>
                <a:gd name="csX7" fmla="*/ 15067367 w 15067367"/>
                <a:gd name="csY7" fmla="*/ 199341 h 3565635"/>
                <a:gd name="csX0" fmla="*/ 0 w 15067367"/>
                <a:gd name="csY0" fmla="*/ 2881818 h 3573806"/>
                <a:gd name="csX1" fmla="*/ 2278208 w 15067367"/>
                <a:gd name="csY1" fmla="*/ 3534205 h 3573806"/>
                <a:gd name="csX2" fmla="*/ 4461732 w 15067367"/>
                <a:gd name="csY2" fmla="*/ 1626577 h 3573806"/>
                <a:gd name="csX3" fmla="*/ 6597959 w 15067367"/>
                <a:gd name="csY3" fmla="*/ 2399088 h 3573806"/>
                <a:gd name="csX4" fmla="*/ 8742070 w 15067367"/>
                <a:gd name="csY4" fmla="*/ 1752702 h 3573806"/>
                <a:gd name="csX5" fmla="*/ 11091132 w 15067367"/>
                <a:gd name="csY5" fmla="*/ 2304495 h 3573806"/>
                <a:gd name="csX6" fmla="*/ 13109118 w 15067367"/>
                <a:gd name="csY6" fmla="*/ 144619 h 3573806"/>
                <a:gd name="csX7" fmla="*/ 15067367 w 15067367"/>
                <a:gd name="csY7" fmla="*/ 199341 h 3573806"/>
                <a:gd name="csX0" fmla="*/ 0 w 15067367"/>
                <a:gd name="csY0" fmla="*/ 2881818 h 3570616"/>
                <a:gd name="csX1" fmla="*/ 2278208 w 15067367"/>
                <a:gd name="csY1" fmla="*/ 3534205 h 3570616"/>
                <a:gd name="csX2" fmla="*/ 4461732 w 15067367"/>
                <a:gd name="csY2" fmla="*/ 1626577 h 3570616"/>
                <a:gd name="csX3" fmla="*/ 6597959 w 15067367"/>
                <a:gd name="csY3" fmla="*/ 2399088 h 3570616"/>
                <a:gd name="csX4" fmla="*/ 8742070 w 15067367"/>
                <a:gd name="csY4" fmla="*/ 1752702 h 3570616"/>
                <a:gd name="csX5" fmla="*/ 11091132 w 15067367"/>
                <a:gd name="csY5" fmla="*/ 2304495 h 3570616"/>
                <a:gd name="csX6" fmla="*/ 13109118 w 15067367"/>
                <a:gd name="csY6" fmla="*/ 144619 h 3570616"/>
                <a:gd name="csX7" fmla="*/ 15067367 w 15067367"/>
                <a:gd name="csY7" fmla="*/ 199341 h 3570616"/>
                <a:gd name="csX0" fmla="*/ 0 w 14938252"/>
                <a:gd name="csY0" fmla="*/ 2951872 h 3577162"/>
                <a:gd name="csX1" fmla="*/ 2149093 w 14938252"/>
                <a:gd name="csY1" fmla="*/ 3534205 h 3577162"/>
                <a:gd name="csX2" fmla="*/ 4332617 w 14938252"/>
                <a:gd name="csY2" fmla="*/ 1626577 h 3577162"/>
                <a:gd name="csX3" fmla="*/ 6468844 w 14938252"/>
                <a:gd name="csY3" fmla="*/ 2399088 h 3577162"/>
                <a:gd name="csX4" fmla="*/ 8612955 w 14938252"/>
                <a:gd name="csY4" fmla="*/ 1752702 h 3577162"/>
                <a:gd name="csX5" fmla="*/ 10962017 w 14938252"/>
                <a:gd name="csY5" fmla="*/ 2304495 h 3577162"/>
                <a:gd name="csX6" fmla="*/ 12980003 w 14938252"/>
                <a:gd name="csY6" fmla="*/ 144619 h 3577162"/>
                <a:gd name="csX7" fmla="*/ 14938252 w 14938252"/>
                <a:gd name="csY7" fmla="*/ 199341 h 3577162"/>
                <a:gd name="csX0" fmla="*/ 0 w 14987621"/>
                <a:gd name="csY0" fmla="*/ 2992610 h 3581441"/>
                <a:gd name="csX1" fmla="*/ 2198462 w 14987621"/>
                <a:gd name="csY1" fmla="*/ 3534205 h 3581441"/>
                <a:gd name="csX2" fmla="*/ 4381986 w 14987621"/>
                <a:gd name="csY2" fmla="*/ 1626577 h 3581441"/>
                <a:gd name="csX3" fmla="*/ 6518213 w 14987621"/>
                <a:gd name="csY3" fmla="*/ 2399088 h 3581441"/>
                <a:gd name="csX4" fmla="*/ 8662324 w 14987621"/>
                <a:gd name="csY4" fmla="*/ 1752702 h 3581441"/>
                <a:gd name="csX5" fmla="*/ 11011386 w 14987621"/>
                <a:gd name="csY5" fmla="*/ 2304495 h 3581441"/>
                <a:gd name="csX6" fmla="*/ 13029372 w 14987621"/>
                <a:gd name="csY6" fmla="*/ 144619 h 3581441"/>
                <a:gd name="csX7" fmla="*/ 14987621 w 14987621"/>
                <a:gd name="csY7" fmla="*/ 199341 h 3581441"/>
                <a:gd name="csX0" fmla="*/ 0 w 14841695"/>
                <a:gd name="csY0" fmla="*/ 2995883 h 3584714"/>
                <a:gd name="csX1" fmla="*/ 2198462 w 14841695"/>
                <a:gd name="csY1" fmla="*/ 3537478 h 3584714"/>
                <a:gd name="csX2" fmla="*/ 4381986 w 14841695"/>
                <a:gd name="csY2" fmla="*/ 1629850 h 3584714"/>
                <a:gd name="csX3" fmla="*/ 6518213 w 14841695"/>
                <a:gd name="csY3" fmla="*/ 2402361 h 3584714"/>
                <a:gd name="csX4" fmla="*/ 8662324 w 14841695"/>
                <a:gd name="csY4" fmla="*/ 1755975 h 3584714"/>
                <a:gd name="csX5" fmla="*/ 11011386 w 14841695"/>
                <a:gd name="csY5" fmla="*/ 2307768 h 3584714"/>
                <a:gd name="csX6" fmla="*/ 13029372 w 14841695"/>
                <a:gd name="csY6" fmla="*/ 147892 h 3584714"/>
                <a:gd name="csX7" fmla="*/ 14841695 w 14841695"/>
                <a:gd name="csY7" fmla="*/ 187982 h 3584714"/>
                <a:gd name="csX0" fmla="*/ 0 w 14874200"/>
                <a:gd name="csY0" fmla="*/ 3022684 h 3611515"/>
                <a:gd name="csX1" fmla="*/ 2198462 w 14874200"/>
                <a:gd name="csY1" fmla="*/ 3564279 h 3611515"/>
                <a:gd name="csX2" fmla="*/ 4381986 w 14874200"/>
                <a:gd name="csY2" fmla="*/ 1656651 h 3611515"/>
                <a:gd name="csX3" fmla="*/ 6518213 w 14874200"/>
                <a:gd name="csY3" fmla="*/ 2429162 h 3611515"/>
                <a:gd name="csX4" fmla="*/ 8662324 w 14874200"/>
                <a:gd name="csY4" fmla="*/ 1782776 h 3611515"/>
                <a:gd name="csX5" fmla="*/ 11011386 w 14874200"/>
                <a:gd name="csY5" fmla="*/ 2334569 h 3611515"/>
                <a:gd name="csX6" fmla="*/ 13029372 w 14874200"/>
                <a:gd name="csY6" fmla="*/ 174693 h 3611515"/>
                <a:gd name="csX7" fmla="*/ 14874200 w 14874200"/>
                <a:gd name="csY7" fmla="*/ 115248 h 3611515"/>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739554"/>
                <a:gd name="csY0" fmla="*/ 2995615 h 3584446"/>
                <a:gd name="csX1" fmla="*/ 2198462 w 14739554"/>
                <a:gd name="csY1" fmla="*/ 3537210 h 3584446"/>
                <a:gd name="csX2" fmla="*/ 4381986 w 14739554"/>
                <a:gd name="csY2" fmla="*/ 1629582 h 3584446"/>
                <a:gd name="csX3" fmla="*/ 6518213 w 14739554"/>
                <a:gd name="csY3" fmla="*/ 2402093 h 3584446"/>
                <a:gd name="csX4" fmla="*/ 8662324 w 14739554"/>
                <a:gd name="csY4" fmla="*/ 1755707 h 3584446"/>
                <a:gd name="csX5" fmla="*/ 11011386 w 14739554"/>
                <a:gd name="csY5" fmla="*/ 2307500 h 3584446"/>
                <a:gd name="csX6" fmla="*/ 13029372 w 14739554"/>
                <a:gd name="csY6" fmla="*/ 147624 h 3584446"/>
                <a:gd name="csX7" fmla="*/ 14739554 w 14739554"/>
                <a:gd name="csY7" fmla="*/ 188893 h 3584446"/>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607195"/>
                <a:gd name="csY0" fmla="*/ 2961728 h 3550559"/>
                <a:gd name="csX1" fmla="*/ 2198462 w 14607195"/>
                <a:gd name="csY1" fmla="*/ 3503323 h 3550559"/>
                <a:gd name="csX2" fmla="*/ 4381986 w 14607195"/>
                <a:gd name="csY2" fmla="*/ 1595695 h 3550559"/>
                <a:gd name="csX3" fmla="*/ 6518213 w 14607195"/>
                <a:gd name="csY3" fmla="*/ 2368206 h 3550559"/>
                <a:gd name="csX4" fmla="*/ 8662324 w 14607195"/>
                <a:gd name="csY4" fmla="*/ 1721820 h 3550559"/>
                <a:gd name="csX5" fmla="*/ 11011386 w 14607195"/>
                <a:gd name="csY5" fmla="*/ 2273613 h 3550559"/>
                <a:gd name="csX6" fmla="*/ 13029372 w 14607195"/>
                <a:gd name="csY6" fmla="*/ 113737 h 3550559"/>
                <a:gd name="csX7" fmla="*/ 14607196 w 14607195"/>
                <a:gd name="csY7" fmla="*/ 347324 h 3550559"/>
                <a:gd name="csX0" fmla="*/ 0 w 14764077"/>
                <a:gd name="csY0" fmla="*/ 3170563 h 3759394"/>
                <a:gd name="csX1" fmla="*/ 2198462 w 14764077"/>
                <a:gd name="csY1" fmla="*/ 3712158 h 3759394"/>
                <a:gd name="csX2" fmla="*/ 4381986 w 14764077"/>
                <a:gd name="csY2" fmla="*/ 1804530 h 3759394"/>
                <a:gd name="csX3" fmla="*/ 6518213 w 14764077"/>
                <a:gd name="csY3" fmla="*/ 2577041 h 3759394"/>
                <a:gd name="csX4" fmla="*/ 8662324 w 14764077"/>
                <a:gd name="csY4" fmla="*/ 1930655 h 3759394"/>
                <a:gd name="csX5" fmla="*/ 11011386 w 14764077"/>
                <a:gd name="csY5" fmla="*/ 2482448 h 3759394"/>
                <a:gd name="csX6" fmla="*/ 13029372 w 14764077"/>
                <a:gd name="csY6" fmla="*/ 322572 h 3759394"/>
                <a:gd name="csX7" fmla="*/ 14764077 w 14764077"/>
                <a:gd name="csY7" fmla="*/ 809 h 3759394"/>
                <a:gd name="csX0" fmla="*/ 0 w 14756367"/>
                <a:gd name="csY0" fmla="*/ 3009401 h 3598232"/>
                <a:gd name="csX1" fmla="*/ 2198462 w 14756367"/>
                <a:gd name="csY1" fmla="*/ 3550996 h 3598232"/>
                <a:gd name="csX2" fmla="*/ 4381986 w 14756367"/>
                <a:gd name="csY2" fmla="*/ 1643368 h 3598232"/>
                <a:gd name="csX3" fmla="*/ 6518213 w 14756367"/>
                <a:gd name="csY3" fmla="*/ 2415879 h 3598232"/>
                <a:gd name="csX4" fmla="*/ 8662324 w 14756367"/>
                <a:gd name="csY4" fmla="*/ 1769493 h 3598232"/>
                <a:gd name="csX5" fmla="*/ 11011386 w 14756367"/>
                <a:gd name="csY5" fmla="*/ 2321286 h 3598232"/>
                <a:gd name="csX6" fmla="*/ 13029372 w 14756367"/>
                <a:gd name="csY6" fmla="*/ 161410 h 3598232"/>
                <a:gd name="csX7" fmla="*/ 14756367 w 14756367"/>
                <a:gd name="csY7" fmla="*/ 147258 h 3598232"/>
                <a:gd name="csX0" fmla="*/ 0 w 14849465"/>
                <a:gd name="csY0" fmla="*/ 3058247 h 3647078"/>
                <a:gd name="csX1" fmla="*/ 2198462 w 14849465"/>
                <a:gd name="csY1" fmla="*/ 3599842 h 3647078"/>
                <a:gd name="csX2" fmla="*/ 4381986 w 14849465"/>
                <a:gd name="csY2" fmla="*/ 1692214 h 3647078"/>
                <a:gd name="csX3" fmla="*/ 6518213 w 14849465"/>
                <a:gd name="csY3" fmla="*/ 2464725 h 3647078"/>
                <a:gd name="csX4" fmla="*/ 8662324 w 14849465"/>
                <a:gd name="csY4" fmla="*/ 1818339 h 3647078"/>
                <a:gd name="csX5" fmla="*/ 11011386 w 14849465"/>
                <a:gd name="csY5" fmla="*/ 2370132 h 3647078"/>
                <a:gd name="csX6" fmla="*/ 13029372 w 14849465"/>
                <a:gd name="csY6" fmla="*/ 210256 h 3647078"/>
                <a:gd name="csX7" fmla="*/ 14849465 w 14849465"/>
                <a:gd name="csY7" fmla="*/ 56957 h 3647078"/>
                <a:gd name="csX0" fmla="*/ 0 w 14888726"/>
                <a:gd name="csY0" fmla="*/ 3085193 h 3674024"/>
                <a:gd name="csX1" fmla="*/ 2198462 w 14888726"/>
                <a:gd name="csY1" fmla="*/ 3626788 h 3674024"/>
                <a:gd name="csX2" fmla="*/ 4381986 w 14888726"/>
                <a:gd name="csY2" fmla="*/ 1719160 h 3674024"/>
                <a:gd name="csX3" fmla="*/ 6518213 w 14888726"/>
                <a:gd name="csY3" fmla="*/ 2491671 h 3674024"/>
                <a:gd name="csX4" fmla="*/ 8662324 w 14888726"/>
                <a:gd name="csY4" fmla="*/ 1845285 h 3674024"/>
                <a:gd name="csX5" fmla="*/ 11011386 w 14888726"/>
                <a:gd name="csY5" fmla="*/ 2397078 h 3674024"/>
                <a:gd name="csX6" fmla="*/ 13029372 w 14888726"/>
                <a:gd name="csY6" fmla="*/ 237202 h 3674024"/>
                <a:gd name="csX7" fmla="*/ 14888726 w 14888726"/>
                <a:gd name="csY7" fmla="*/ 30733 h 3674024"/>
                <a:gd name="csX0" fmla="*/ 0 w 14930274"/>
                <a:gd name="csY0" fmla="*/ 3065122 h 3653953"/>
                <a:gd name="csX1" fmla="*/ 2198462 w 14930274"/>
                <a:gd name="csY1" fmla="*/ 3606717 h 3653953"/>
                <a:gd name="csX2" fmla="*/ 4381986 w 14930274"/>
                <a:gd name="csY2" fmla="*/ 1699089 h 3653953"/>
                <a:gd name="csX3" fmla="*/ 6518213 w 14930274"/>
                <a:gd name="csY3" fmla="*/ 2471600 h 3653953"/>
                <a:gd name="csX4" fmla="*/ 8662324 w 14930274"/>
                <a:gd name="csY4" fmla="*/ 1825214 h 3653953"/>
                <a:gd name="csX5" fmla="*/ 11011386 w 14930274"/>
                <a:gd name="csY5" fmla="*/ 2377007 h 3653953"/>
                <a:gd name="csX6" fmla="*/ 13029372 w 14930274"/>
                <a:gd name="csY6" fmla="*/ 217131 h 3653953"/>
                <a:gd name="csX7" fmla="*/ 14930274 w 14930274"/>
                <a:gd name="csY7" fmla="*/ 49092 h 3653953"/>
                <a:gd name="csX0" fmla="*/ 0 w 14944850"/>
                <a:gd name="csY0" fmla="*/ 3082043 h 3670874"/>
                <a:gd name="csX1" fmla="*/ 2198462 w 14944850"/>
                <a:gd name="csY1" fmla="*/ 3623638 h 3670874"/>
                <a:gd name="csX2" fmla="*/ 4381986 w 14944850"/>
                <a:gd name="csY2" fmla="*/ 1716010 h 3670874"/>
                <a:gd name="csX3" fmla="*/ 6518213 w 14944850"/>
                <a:gd name="csY3" fmla="*/ 2488521 h 3670874"/>
                <a:gd name="csX4" fmla="*/ 8662324 w 14944850"/>
                <a:gd name="csY4" fmla="*/ 1842135 h 3670874"/>
                <a:gd name="csX5" fmla="*/ 11011386 w 14944850"/>
                <a:gd name="csY5" fmla="*/ 2393928 h 3670874"/>
                <a:gd name="csX6" fmla="*/ 13029372 w 14944850"/>
                <a:gd name="csY6" fmla="*/ 234052 h 3670874"/>
                <a:gd name="csX7" fmla="*/ 14944850 w 14944850"/>
                <a:gd name="csY7" fmla="*/ 33209 h 3670874"/>
                <a:gd name="csX0" fmla="*/ 0 w 14944850"/>
                <a:gd name="csY0" fmla="*/ 3082043 h 3672895"/>
                <a:gd name="csX1" fmla="*/ 2198462 w 14944850"/>
                <a:gd name="csY1" fmla="*/ 3623638 h 3672895"/>
                <a:gd name="csX2" fmla="*/ 4381986 w 14944850"/>
                <a:gd name="csY2" fmla="*/ 1716010 h 3672895"/>
                <a:gd name="csX3" fmla="*/ 6518213 w 14944850"/>
                <a:gd name="csY3" fmla="*/ 2488521 h 3672895"/>
                <a:gd name="csX4" fmla="*/ 8662324 w 14944850"/>
                <a:gd name="csY4" fmla="*/ 1842135 h 3672895"/>
                <a:gd name="csX5" fmla="*/ 11011386 w 14944850"/>
                <a:gd name="csY5" fmla="*/ 2393928 h 3672895"/>
                <a:gd name="csX6" fmla="*/ 13029372 w 14944850"/>
                <a:gd name="csY6" fmla="*/ 234052 h 3672895"/>
                <a:gd name="csX7" fmla="*/ 14944850 w 14944850"/>
                <a:gd name="csY7" fmla="*/ 33209 h 3672895"/>
                <a:gd name="csX0" fmla="*/ 0 w 14944850"/>
                <a:gd name="csY0" fmla="*/ 3082043 h 3671663"/>
                <a:gd name="csX1" fmla="*/ 2198462 w 14944850"/>
                <a:gd name="csY1" fmla="*/ 3623638 h 3671663"/>
                <a:gd name="csX2" fmla="*/ 4381986 w 14944850"/>
                <a:gd name="csY2" fmla="*/ 1716010 h 3671663"/>
                <a:gd name="csX3" fmla="*/ 6518213 w 14944850"/>
                <a:gd name="csY3" fmla="*/ 2488521 h 3671663"/>
                <a:gd name="csX4" fmla="*/ 8662324 w 14944850"/>
                <a:gd name="csY4" fmla="*/ 1842135 h 3671663"/>
                <a:gd name="csX5" fmla="*/ 11011386 w 14944850"/>
                <a:gd name="csY5" fmla="*/ 2393928 h 3671663"/>
                <a:gd name="csX6" fmla="*/ 13029372 w 14944850"/>
                <a:gd name="csY6" fmla="*/ 234052 h 3671663"/>
                <a:gd name="csX7" fmla="*/ 14944850 w 14944850"/>
                <a:gd name="csY7" fmla="*/ 33209 h 3671663"/>
                <a:gd name="csX0" fmla="*/ 0 w 14960347"/>
                <a:gd name="csY0" fmla="*/ 3083317 h 3672937"/>
                <a:gd name="csX1" fmla="*/ 2198462 w 14960347"/>
                <a:gd name="csY1" fmla="*/ 3624912 h 3672937"/>
                <a:gd name="csX2" fmla="*/ 4381986 w 14960347"/>
                <a:gd name="csY2" fmla="*/ 1717284 h 3672937"/>
                <a:gd name="csX3" fmla="*/ 6518213 w 14960347"/>
                <a:gd name="csY3" fmla="*/ 2489795 h 3672937"/>
                <a:gd name="csX4" fmla="*/ 8662324 w 14960347"/>
                <a:gd name="csY4" fmla="*/ 1843409 h 3672937"/>
                <a:gd name="csX5" fmla="*/ 11011386 w 14960347"/>
                <a:gd name="csY5" fmla="*/ 2395202 h 3672937"/>
                <a:gd name="csX6" fmla="*/ 13029372 w 14960347"/>
                <a:gd name="csY6" fmla="*/ 235326 h 3672937"/>
                <a:gd name="csX7" fmla="*/ 14960346 w 14960347"/>
                <a:gd name="csY7" fmla="*/ 32191 h 3672937"/>
                <a:gd name="csX0" fmla="*/ 0 w 14698295"/>
                <a:gd name="csY0" fmla="*/ 3181515 h 3771135"/>
                <a:gd name="csX1" fmla="*/ 2198462 w 14698295"/>
                <a:gd name="csY1" fmla="*/ 3723110 h 3771135"/>
                <a:gd name="csX2" fmla="*/ 4381986 w 14698295"/>
                <a:gd name="csY2" fmla="*/ 1815482 h 3771135"/>
                <a:gd name="csX3" fmla="*/ 6518213 w 14698295"/>
                <a:gd name="csY3" fmla="*/ 2587993 h 3771135"/>
                <a:gd name="csX4" fmla="*/ 8662324 w 14698295"/>
                <a:gd name="csY4" fmla="*/ 1941607 h 3771135"/>
                <a:gd name="csX5" fmla="*/ 11011386 w 14698295"/>
                <a:gd name="csY5" fmla="*/ 2493400 h 3771135"/>
                <a:gd name="csX6" fmla="*/ 13029372 w 14698295"/>
                <a:gd name="csY6" fmla="*/ 333524 h 3771135"/>
                <a:gd name="csX7" fmla="*/ 14698296 w 14698295"/>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821031"/>
                <a:gd name="csY0" fmla="*/ 3207973 h 3797593"/>
                <a:gd name="csX1" fmla="*/ 2198462 w 14821031"/>
                <a:gd name="csY1" fmla="*/ 3749568 h 3797593"/>
                <a:gd name="csX2" fmla="*/ 4381986 w 14821031"/>
                <a:gd name="csY2" fmla="*/ 1841940 h 3797593"/>
                <a:gd name="csX3" fmla="*/ 6518213 w 14821031"/>
                <a:gd name="csY3" fmla="*/ 2614451 h 3797593"/>
                <a:gd name="csX4" fmla="*/ 8662324 w 14821031"/>
                <a:gd name="csY4" fmla="*/ 1968065 h 3797593"/>
                <a:gd name="csX5" fmla="*/ 11011386 w 14821031"/>
                <a:gd name="csY5" fmla="*/ 2519858 h 3797593"/>
                <a:gd name="csX6" fmla="*/ 13029372 w 14821031"/>
                <a:gd name="csY6" fmla="*/ 359982 h 3797593"/>
                <a:gd name="csX7" fmla="*/ 14698296 w 14821031"/>
                <a:gd name="csY7" fmla="*/ 26707 h 3797593"/>
                <a:gd name="csX8" fmla="*/ 14695186 w 14821031"/>
                <a:gd name="csY8" fmla="*/ 19982 h 3797593"/>
                <a:gd name="csX0" fmla="*/ 0 w 14870644"/>
                <a:gd name="csY0" fmla="*/ 3281758 h 3871378"/>
                <a:gd name="csX1" fmla="*/ 2198462 w 14870644"/>
                <a:gd name="csY1" fmla="*/ 3823353 h 3871378"/>
                <a:gd name="csX2" fmla="*/ 4381986 w 14870644"/>
                <a:gd name="csY2" fmla="*/ 1915725 h 3871378"/>
                <a:gd name="csX3" fmla="*/ 6518213 w 14870644"/>
                <a:gd name="csY3" fmla="*/ 2688236 h 3871378"/>
                <a:gd name="csX4" fmla="*/ 8662324 w 14870644"/>
                <a:gd name="csY4" fmla="*/ 2041850 h 3871378"/>
                <a:gd name="csX5" fmla="*/ 11011386 w 14870644"/>
                <a:gd name="csY5" fmla="*/ 2593643 h 3871378"/>
                <a:gd name="csX6" fmla="*/ 13029372 w 14870644"/>
                <a:gd name="csY6" fmla="*/ 433767 h 3871378"/>
                <a:gd name="csX7" fmla="*/ 14698296 w 14870644"/>
                <a:gd name="csY7" fmla="*/ 100492 h 3871378"/>
                <a:gd name="csX8" fmla="*/ 14834263 w 14870644"/>
                <a:gd name="csY8" fmla="*/ 0 h 3871378"/>
                <a:gd name="csX0" fmla="*/ 0 w 14866136"/>
                <a:gd name="csY0" fmla="*/ 3195599 h 3785219"/>
                <a:gd name="csX1" fmla="*/ 2198462 w 14866136"/>
                <a:gd name="csY1" fmla="*/ 3737194 h 3785219"/>
                <a:gd name="csX2" fmla="*/ 4381986 w 14866136"/>
                <a:gd name="csY2" fmla="*/ 1829566 h 3785219"/>
                <a:gd name="csX3" fmla="*/ 6518213 w 14866136"/>
                <a:gd name="csY3" fmla="*/ 2602077 h 3785219"/>
                <a:gd name="csX4" fmla="*/ 8662324 w 14866136"/>
                <a:gd name="csY4" fmla="*/ 1955691 h 3785219"/>
                <a:gd name="csX5" fmla="*/ 11011386 w 14866136"/>
                <a:gd name="csY5" fmla="*/ 2507484 h 3785219"/>
                <a:gd name="csX6" fmla="*/ 13029372 w 14866136"/>
                <a:gd name="csY6" fmla="*/ 347608 h 3785219"/>
                <a:gd name="csX7" fmla="*/ 14698296 w 14866136"/>
                <a:gd name="csY7" fmla="*/ 14333 h 3785219"/>
                <a:gd name="csX8" fmla="*/ 14824893 w 14866136"/>
                <a:gd name="csY8" fmla="*/ 86010 h 3785219"/>
                <a:gd name="csX0" fmla="*/ 0 w 14842535"/>
                <a:gd name="csY0" fmla="*/ 3325149 h 3914769"/>
                <a:gd name="csX1" fmla="*/ 2198462 w 14842535"/>
                <a:gd name="csY1" fmla="*/ 3866744 h 3914769"/>
                <a:gd name="csX2" fmla="*/ 4381986 w 14842535"/>
                <a:gd name="csY2" fmla="*/ 1959116 h 3914769"/>
                <a:gd name="csX3" fmla="*/ 6518213 w 14842535"/>
                <a:gd name="csY3" fmla="*/ 2731627 h 3914769"/>
                <a:gd name="csX4" fmla="*/ 8662324 w 14842535"/>
                <a:gd name="csY4" fmla="*/ 2085241 h 3914769"/>
                <a:gd name="csX5" fmla="*/ 11011386 w 14842535"/>
                <a:gd name="csY5" fmla="*/ 2637034 h 3914769"/>
                <a:gd name="csX6" fmla="*/ 13029372 w 14842535"/>
                <a:gd name="csY6" fmla="*/ 477158 h 3914769"/>
                <a:gd name="csX7" fmla="*/ 14646818 w 14842535"/>
                <a:gd name="csY7" fmla="*/ 7928 h 3914769"/>
                <a:gd name="csX8" fmla="*/ 14824893 w 14842535"/>
                <a:gd name="csY8" fmla="*/ 215560 h 3914769"/>
                <a:gd name="csX0" fmla="*/ 0 w 14824895"/>
                <a:gd name="csY0" fmla="*/ 3403681 h 3993301"/>
                <a:gd name="csX1" fmla="*/ 2198462 w 14824895"/>
                <a:gd name="csY1" fmla="*/ 3945276 h 3993301"/>
                <a:gd name="csX2" fmla="*/ 4381986 w 14824895"/>
                <a:gd name="csY2" fmla="*/ 2037648 h 3993301"/>
                <a:gd name="csX3" fmla="*/ 6518213 w 14824895"/>
                <a:gd name="csY3" fmla="*/ 2810159 h 3993301"/>
                <a:gd name="csX4" fmla="*/ 8662324 w 14824895"/>
                <a:gd name="csY4" fmla="*/ 2163773 h 3993301"/>
                <a:gd name="csX5" fmla="*/ 11011386 w 14824895"/>
                <a:gd name="csY5" fmla="*/ 2715566 h 3993301"/>
                <a:gd name="csX6" fmla="*/ 13029372 w 14824895"/>
                <a:gd name="csY6" fmla="*/ 555690 h 3993301"/>
                <a:gd name="csX7" fmla="*/ 14646818 w 14824895"/>
                <a:gd name="csY7" fmla="*/ 86460 h 3993301"/>
                <a:gd name="csX8" fmla="*/ 14824893 w 14824895"/>
                <a:gd name="csY8" fmla="*/ 294092 h 3993301"/>
                <a:gd name="csX0" fmla="*/ 0 w 14646818"/>
                <a:gd name="csY0" fmla="*/ 3317221 h 3906841"/>
                <a:gd name="csX1" fmla="*/ 2198462 w 14646818"/>
                <a:gd name="csY1" fmla="*/ 3858816 h 3906841"/>
                <a:gd name="csX2" fmla="*/ 4381986 w 14646818"/>
                <a:gd name="csY2" fmla="*/ 1951188 h 3906841"/>
                <a:gd name="csX3" fmla="*/ 6518213 w 14646818"/>
                <a:gd name="csY3" fmla="*/ 2723699 h 3906841"/>
                <a:gd name="csX4" fmla="*/ 8662324 w 14646818"/>
                <a:gd name="csY4" fmla="*/ 2077313 h 3906841"/>
                <a:gd name="csX5" fmla="*/ 11011386 w 14646818"/>
                <a:gd name="csY5" fmla="*/ 2629106 h 3906841"/>
                <a:gd name="csX6" fmla="*/ 13029372 w 14646818"/>
                <a:gd name="csY6" fmla="*/ 469230 h 3906841"/>
                <a:gd name="csX7" fmla="*/ 14646818 w 14646818"/>
                <a:gd name="csY7" fmla="*/ 0 h 3906841"/>
                <a:gd name="csX0" fmla="*/ 0 w 14863500"/>
                <a:gd name="csY0" fmla="*/ 3191668 h 3781288"/>
                <a:gd name="csX1" fmla="*/ 2198462 w 14863500"/>
                <a:gd name="csY1" fmla="*/ 3733263 h 3781288"/>
                <a:gd name="csX2" fmla="*/ 4381986 w 14863500"/>
                <a:gd name="csY2" fmla="*/ 1825635 h 3781288"/>
                <a:gd name="csX3" fmla="*/ 6518213 w 14863500"/>
                <a:gd name="csY3" fmla="*/ 2598146 h 3781288"/>
                <a:gd name="csX4" fmla="*/ 8662324 w 14863500"/>
                <a:gd name="csY4" fmla="*/ 1951760 h 3781288"/>
                <a:gd name="csX5" fmla="*/ 11011386 w 14863500"/>
                <a:gd name="csY5" fmla="*/ 2503553 h 3781288"/>
                <a:gd name="csX6" fmla="*/ 13029372 w 14863500"/>
                <a:gd name="csY6" fmla="*/ 343677 h 3781288"/>
                <a:gd name="csX7" fmla="*/ 14863500 w 14863500"/>
                <a:gd name="csY7" fmla="*/ 39 h 3781288"/>
                <a:gd name="csX0" fmla="*/ 0 w 14864307"/>
                <a:gd name="csY0" fmla="*/ 3102980 h 3692600"/>
                <a:gd name="csX1" fmla="*/ 2198462 w 14864307"/>
                <a:gd name="csY1" fmla="*/ 3644575 h 3692600"/>
                <a:gd name="csX2" fmla="*/ 4381986 w 14864307"/>
                <a:gd name="csY2" fmla="*/ 1736947 h 3692600"/>
                <a:gd name="csX3" fmla="*/ 6518213 w 14864307"/>
                <a:gd name="csY3" fmla="*/ 2509458 h 3692600"/>
                <a:gd name="csX4" fmla="*/ 8662324 w 14864307"/>
                <a:gd name="csY4" fmla="*/ 1863072 h 3692600"/>
                <a:gd name="csX5" fmla="*/ 11011386 w 14864307"/>
                <a:gd name="csY5" fmla="*/ 2414865 h 3692600"/>
                <a:gd name="csX6" fmla="*/ 13029372 w 14864307"/>
                <a:gd name="csY6" fmla="*/ 254989 h 3692600"/>
                <a:gd name="csX7" fmla="*/ 14864306 w 14864307"/>
                <a:gd name="csY7" fmla="*/ 19144 h 3692600"/>
                <a:gd name="csX0" fmla="*/ 0 w 14854146"/>
                <a:gd name="csY0" fmla="*/ 3049430 h 3639050"/>
                <a:gd name="csX1" fmla="*/ 2198462 w 14854146"/>
                <a:gd name="csY1" fmla="*/ 3591025 h 3639050"/>
                <a:gd name="csX2" fmla="*/ 4381986 w 14854146"/>
                <a:gd name="csY2" fmla="*/ 1683397 h 3639050"/>
                <a:gd name="csX3" fmla="*/ 6518213 w 14854146"/>
                <a:gd name="csY3" fmla="*/ 2455908 h 3639050"/>
                <a:gd name="csX4" fmla="*/ 8662324 w 14854146"/>
                <a:gd name="csY4" fmla="*/ 1809522 h 3639050"/>
                <a:gd name="csX5" fmla="*/ 11011386 w 14854146"/>
                <a:gd name="csY5" fmla="*/ 2361315 h 3639050"/>
                <a:gd name="csX6" fmla="*/ 13029372 w 14854146"/>
                <a:gd name="csY6" fmla="*/ 201439 h 3639050"/>
                <a:gd name="csX7" fmla="*/ 14854146 w 14854146"/>
                <a:gd name="csY7" fmla="*/ 68440 h 3639050"/>
                <a:gd name="csX0" fmla="*/ 0 w 14931228"/>
                <a:gd name="csY0" fmla="*/ 3091656 h 3681276"/>
                <a:gd name="csX1" fmla="*/ 2198462 w 14931228"/>
                <a:gd name="csY1" fmla="*/ 3633251 h 3681276"/>
                <a:gd name="csX2" fmla="*/ 4381986 w 14931228"/>
                <a:gd name="csY2" fmla="*/ 1725623 h 3681276"/>
                <a:gd name="csX3" fmla="*/ 6518213 w 14931228"/>
                <a:gd name="csY3" fmla="*/ 2498134 h 3681276"/>
                <a:gd name="csX4" fmla="*/ 8662324 w 14931228"/>
                <a:gd name="csY4" fmla="*/ 1851748 h 3681276"/>
                <a:gd name="csX5" fmla="*/ 11011386 w 14931228"/>
                <a:gd name="csY5" fmla="*/ 2403541 h 3681276"/>
                <a:gd name="csX6" fmla="*/ 13029372 w 14931228"/>
                <a:gd name="csY6" fmla="*/ 243665 h 3681276"/>
                <a:gd name="csX7" fmla="*/ 14931228 w 14931228"/>
                <a:gd name="csY7" fmla="*/ 26072 h 3681276"/>
                <a:gd name="csX0" fmla="*/ 0 w 14941066"/>
                <a:gd name="csY0" fmla="*/ 3082253 h 3671873"/>
                <a:gd name="csX1" fmla="*/ 2198462 w 14941066"/>
                <a:gd name="csY1" fmla="*/ 3623848 h 3671873"/>
                <a:gd name="csX2" fmla="*/ 4381986 w 14941066"/>
                <a:gd name="csY2" fmla="*/ 1716220 h 3671873"/>
                <a:gd name="csX3" fmla="*/ 6518213 w 14941066"/>
                <a:gd name="csY3" fmla="*/ 2488731 h 3671873"/>
                <a:gd name="csX4" fmla="*/ 8662324 w 14941066"/>
                <a:gd name="csY4" fmla="*/ 1842345 h 3671873"/>
                <a:gd name="csX5" fmla="*/ 11011386 w 14941066"/>
                <a:gd name="csY5" fmla="*/ 2394138 h 3671873"/>
                <a:gd name="csX6" fmla="*/ 13029372 w 14941066"/>
                <a:gd name="csY6" fmla="*/ 234262 h 3671873"/>
                <a:gd name="csX7" fmla="*/ 14941066 w 14941066"/>
                <a:gd name="csY7" fmla="*/ 33042 h 3671873"/>
                <a:gd name="csX0" fmla="*/ 0 w 14956941"/>
                <a:gd name="csY0" fmla="*/ 3085677 h 3675297"/>
                <a:gd name="csX1" fmla="*/ 2198462 w 14956941"/>
                <a:gd name="csY1" fmla="*/ 3627272 h 3675297"/>
                <a:gd name="csX2" fmla="*/ 4381986 w 14956941"/>
                <a:gd name="csY2" fmla="*/ 1719644 h 3675297"/>
                <a:gd name="csX3" fmla="*/ 6518213 w 14956941"/>
                <a:gd name="csY3" fmla="*/ 2492155 h 3675297"/>
                <a:gd name="csX4" fmla="*/ 8662324 w 14956941"/>
                <a:gd name="csY4" fmla="*/ 1845769 h 3675297"/>
                <a:gd name="csX5" fmla="*/ 11011386 w 14956941"/>
                <a:gd name="csY5" fmla="*/ 2397562 h 3675297"/>
                <a:gd name="csX6" fmla="*/ 13029372 w 14956941"/>
                <a:gd name="csY6" fmla="*/ 237686 h 3675297"/>
                <a:gd name="csX7" fmla="*/ 14956941 w 14956941"/>
                <a:gd name="csY7" fmla="*/ 30365 h 3675297"/>
                <a:gd name="csX0" fmla="*/ 0 w 14958823"/>
                <a:gd name="csY0" fmla="*/ 3096984 h 3686604"/>
                <a:gd name="csX1" fmla="*/ 2198462 w 14958823"/>
                <a:gd name="csY1" fmla="*/ 3638579 h 3686604"/>
                <a:gd name="csX2" fmla="*/ 4381986 w 14958823"/>
                <a:gd name="csY2" fmla="*/ 1730951 h 3686604"/>
                <a:gd name="csX3" fmla="*/ 6518213 w 14958823"/>
                <a:gd name="csY3" fmla="*/ 2503462 h 3686604"/>
                <a:gd name="csX4" fmla="*/ 8662324 w 14958823"/>
                <a:gd name="csY4" fmla="*/ 1857076 h 3686604"/>
                <a:gd name="csX5" fmla="*/ 11011386 w 14958823"/>
                <a:gd name="csY5" fmla="*/ 2408869 h 3686604"/>
                <a:gd name="csX6" fmla="*/ 13029372 w 14958823"/>
                <a:gd name="csY6" fmla="*/ 248993 h 3686604"/>
                <a:gd name="csX7" fmla="*/ 14958823 w 14958823"/>
                <a:gd name="csY7" fmla="*/ 22626 h 3686604"/>
                <a:gd name="csX0" fmla="*/ 0 w 14959200"/>
                <a:gd name="csY0" fmla="*/ 3099362 h 3688982"/>
                <a:gd name="csX1" fmla="*/ 2198462 w 14959200"/>
                <a:gd name="csY1" fmla="*/ 3640957 h 3688982"/>
                <a:gd name="csX2" fmla="*/ 4381986 w 14959200"/>
                <a:gd name="csY2" fmla="*/ 1733329 h 3688982"/>
                <a:gd name="csX3" fmla="*/ 6518213 w 14959200"/>
                <a:gd name="csY3" fmla="*/ 2505840 h 3688982"/>
                <a:gd name="csX4" fmla="*/ 8662324 w 14959200"/>
                <a:gd name="csY4" fmla="*/ 1859454 h 3688982"/>
                <a:gd name="csX5" fmla="*/ 11011386 w 14959200"/>
                <a:gd name="csY5" fmla="*/ 2411247 h 3688982"/>
                <a:gd name="csX6" fmla="*/ 13029372 w 14959200"/>
                <a:gd name="csY6" fmla="*/ 251371 h 3688982"/>
                <a:gd name="csX7" fmla="*/ 14959200 w 14959200"/>
                <a:gd name="csY7" fmla="*/ 21196 h 3688982"/>
                <a:gd name="csX0" fmla="*/ 0 w 14943324"/>
                <a:gd name="csY0" fmla="*/ 3095571 h 3685191"/>
                <a:gd name="csX1" fmla="*/ 2198462 w 14943324"/>
                <a:gd name="csY1" fmla="*/ 3637166 h 3685191"/>
                <a:gd name="csX2" fmla="*/ 4381986 w 14943324"/>
                <a:gd name="csY2" fmla="*/ 1729538 h 3685191"/>
                <a:gd name="csX3" fmla="*/ 6518213 w 14943324"/>
                <a:gd name="csY3" fmla="*/ 2502049 h 3685191"/>
                <a:gd name="csX4" fmla="*/ 8662324 w 14943324"/>
                <a:gd name="csY4" fmla="*/ 1855663 h 3685191"/>
                <a:gd name="csX5" fmla="*/ 11011386 w 14943324"/>
                <a:gd name="csY5" fmla="*/ 2407456 h 3685191"/>
                <a:gd name="csX6" fmla="*/ 13029372 w 14943324"/>
                <a:gd name="csY6" fmla="*/ 247580 h 3685191"/>
                <a:gd name="csX7" fmla="*/ 14943324 w 14943324"/>
                <a:gd name="csY7" fmla="*/ 23506 h 3685191"/>
                <a:gd name="csX0" fmla="*/ 0 w 14959199"/>
                <a:gd name="csY0" fmla="*/ 3099363 h 3688983"/>
                <a:gd name="csX1" fmla="*/ 2198462 w 14959199"/>
                <a:gd name="csY1" fmla="*/ 3640958 h 3688983"/>
                <a:gd name="csX2" fmla="*/ 4381986 w 14959199"/>
                <a:gd name="csY2" fmla="*/ 1733330 h 3688983"/>
                <a:gd name="csX3" fmla="*/ 6518213 w 14959199"/>
                <a:gd name="csY3" fmla="*/ 2505841 h 3688983"/>
                <a:gd name="csX4" fmla="*/ 8662324 w 14959199"/>
                <a:gd name="csY4" fmla="*/ 1859455 h 3688983"/>
                <a:gd name="csX5" fmla="*/ 11011386 w 14959199"/>
                <a:gd name="csY5" fmla="*/ 2411248 h 3688983"/>
                <a:gd name="csX6" fmla="*/ 13029372 w 14959199"/>
                <a:gd name="csY6" fmla="*/ 251372 h 3688983"/>
                <a:gd name="csX7" fmla="*/ 14959199 w 14959199"/>
                <a:gd name="csY7" fmla="*/ 21195 h 3688983"/>
                <a:gd name="csX0" fmla="*/ 0 w 14944095"/>
                <a:gd name="csY0" fmla="*/ 3077899 h 3667519"/>
                <a:gd name="csX1" fmla="*/ 2198462 w 14944095"/>
                <a:gd name="csY1" fmla="*/ 3619494 h 3667519"/>
                <a:gd name="csX2" fmla="*/ 4381986 w 14944095"/>
                <a:gd name="csY2" fmla="*/ 1711866 h 3667519"/>
                <a:gd name="csX3" fmla="*/ 6518213 w 14944095"/>
                <a:gd name="csY3" fmla="*/ 2484377 h 3667519"/>
                <a:gd name="csX4" fmla="*/ 8662324 w 14944095"/>
                <a:gd name="csY4" fmla="*/ 1837991 h 3667519"/>
                <a:gd name="csX5" fmla="*/ 11011386 w 14944095"/>
                <a:gd name="csY5" fmla="*/ 2389784 h 3667519"/>
                <a:gd name="csX6" fmla="*/ 13029372 w 14944095"/>
                <a:gd name="csY6" fmla="*/ 229908 h 3667519"/>
                <a:gd name="csX7" fmla="*/ 14944095 w 14944095"/>
                <a:gd name="csY7" fmla="*/ 36685 h 3667519"/>
                <a:gd name="csX0" fmla="*/ 0 w 14959594"/>
                <a:gd name="csY0" fmla="*/ 3079131 h 3668751"/>
                <a:gd name="csX1" fmla="*/ 2198462 w 14959594"/>
                <a:gd name="csY1" fmla="*/ 3620726 h 3668751"/>
                <a:gd name="csX2" fmla="*/ 4381986 w 14959594"/>
                <a:gd name="csY2" fmla="*/ 1713098 h 3668751"/>
                <a:gd name="csX3" fmla="*/ 6518213 w 14959594"/>
                <a:gd name="csY3" fmla="*/ 2485609 h 3668751"/>
                <a:gd name="csX4" fmla="*/ 8662324 w 14959594"/>
                <a:gd name="csY4" fmla="*/ 1839223 h 3668751"/>
                <a:gd name="csX5" fmla="*/ 11011386 w 14959594"/>
                <a:gd name="csY5" fmla="*/ 2391016 h 3668751"/>
                <a:gd name="csX6" fmla="*/ 13029372 w 14959594"/>
                <a:gd name="csY6" fmla="*/ 231140 h 3668751"/>
                <a:gd name="csX7" fmla="*/ 14959594 w 14959594"/>
                <a:gd name="csY7" fmla="*/ 35623 h 3668751"/>
                <a:gd name="csX0" fmla="*/ 0 w 14956942"/>
                <a:gd name="csY0" fmla="*/ 3085678 h 3675298"/>
                <a:gd name="csX1" fmla="*/ 2198462 w 14956942"/>
                <a:gd name="csY1" fmla="*/ 3627273 h 3675298"/>
                <a:gd name="csX2" fmla="*/ 4381986 w 14956942"/>
                <a:gd name="csY2" fmla="*/ 1719645 h 3675298"/>
                <a:gd name="csX3" fmla="*/ 6518213 w 14956942"/>
                <a:gd name="csY3" fmla="*/ 2492156 h 3675298"/>
                <a:gd name="csX4" fmla="*/ 8662324 w 14956942"/>
                <a:gd name="csY4" fmla="*/ 1845770 h 3675298"/>
                <a:gd name="csX5" fmla="*/ 11011386 w 14956942"/>
                <a:gd name="csY5" fmla="*/ 2397563 h 3675298"/>
                <a:gd name="csX6" fmla="*/ 13029372 w 14956942"/>
                <a:gd name="csY6" fmla="*/ 237687 h 3675298"/>
                <a:gd name="csX7" fmla="*/ 14956942 w 14956942"/>
                <a:gd name="csY7" fmla="*/ 30365 h 3675298"/>
                <a:gd name="csX0" fmla="*/ 0 w 14954290"/>
                <a:gd name="csY0" fmla="*/ 3092574 h 3682194"/>
                <a:gd name="csX1" fmla="*/ 2198462 w 14954290"/>
                <a:gd name="csY1" fmla="*/ 3634169 h 3682194"/>
                <a:gd name="csX2" fmla="*/ 4381986 w 14954290"/>
                <a:gd name="csY2" fmla="*/ 1726541 h 3682194"/>
                <a:gd name="csX3" fmla="*/ 6518213 w 14954290"/>
                <a:gd name="csY3" fmla="*/ 2499052 h 3682194"/>
                <a:gd name="csX4" fmla="*/ 8662324 w 14954290"/>
                <a:gd name="csY4" fmla="*/ 1852666 h 3682194"/>
                <a:gd name="csX5" fmla="*/ 11011386 w 14954290"/>
                <a:gd name="csY5" fmla="*/ 2404459 h 3682194"/>
                <a:gd name="csX6" fmla="*/ 13029372 w 14954290"/>
                <a:gd name="csY6" fmla="*/ 244583 h 3682194"/>
                <a:gd name="csX7" fmla="*/ 14954290 w 14954290"/>
                <a:gd name="csY7" fmla="*/ 25454 h 3682194"/>
                <a:gd name="csX0" fmla="*/ 0 w 14955418"/>
                <a:gd name="csY0" fmla="*/ 3099602 h 3689222"/>
                <a:gd name="csX1" fmla="*/ 2198462 w 14955418"/>
                <a:gd name="csY1" fmla="*/ 3641197 h 3689222"/>
                <a:gd name="csX2" fmla="*/ 4381986 w 14955418"/>
                <a:gd name="csY2" fmla="*/ 1733569 h 3689222"/>
                <a:gd name="csX3" fmla="*/ 6518213 w 14955418"/>
                <a:gd name="csY3" fmla="*/ 2506080 h 3689222"/>
                <a:gd name="csX4" fmla="*/ 8662324 w 14955418"/>
                <a:gd name="csY4" fmla="*/ 1859694 h 3689222"/>
                <a:gd name="csX5" fmla="*/ 11011386 w 14955418"/>
                <a:gd name="csY5" fmla="*/ 2411487 h 3689222"/>
                <a:gd name="csX6" fmla="*/ 13029372 w 14955418"/>
                <a:gd name="csY6" fmla="*/ 251611 h 3689222"/>
                <a:gd name="csX7" fmla="*/ 14955418 w 14955418"/>
                <a:gd name="csY7" fmla="*/ 21055 h 3689222"/>
                <a:gd name="csX0" fmla="*/ 0 w 14953914"/>
                <a:gd name="csY0" fmla="*/ 3090311 h 3679931"/>
                <a:gd name="csX1" fmla="*/ 2198462 w 14953914"/>
                <a:gd name="csY1" fmla="*/ 3631906 h 3679931"/>
                <a:gd name="csX2" fmla="*/ 4381986 w 14953914"/>
                <a:gd name="csY2" fmla="*/ 1724278 h 3679931"/>
                <a:gd name="csX3" fmla="*/ 6518213 w 14953914"/>
                <a:gd name="csY3" fmla="*/ 2496789 h 3679931"/>
                <a:gd name="csX4" fmla="*/ 8662324 w 14953914"/>
                <a:gd name="csY4" fmla="*/ 1850403 h 3679931"/>
                <a:gd name="csX5" fmla="*/ 11011386 w 14953914"/>
                <a:gd name="csY5" fmla="*/ 2402196 h 3679931"/>
                <a:gd name="csX6" fmla="*/ 13029372 w 14953914"/>
                <a:gd name="csY6" fmla="*/ 242320 h 3679931"/>
                <a:gd name="csX7" fmla="*/ 14953914 w 14953914"/>
                <a:gd name="csY7" fmla="*/ 27000 h 3679931"/>
                <a:gd name="csX0" fmla="*/ 0 w 14958823"/>
                <a:gd name="csY0" fmla="*/ 3096986 h 3686606"/>
                <a:gd name="csX1" fmla="*/ 2198462 w 14958823"/>
                <a:gd name="csY1" fmla="*/ 3638581 h 3686606"/>
                <a:gd name="csX2" fmla="*/ 4381986 w 14958823"/>
                <a:gd name="csY2" fmla="*/ 1730953 h 3686606"/>
                <a:gd name="csX3" fmla="*/ 6518213 w 14958823"/>
                <a:gd name="csY3" fmla="*/ 2503464 h 3686606"/>
                <a:gd name="csX4" fmla="*/ 8662324 w 14958823"/>
                <a:gd name="csY4" fmla="*/ 1857078 h 3686606"/>
                <a:gd name="csX5" fmla="*/ 11011386 w 14958823"/>
                <a:gd name="csY5" fmla="*/ 2408871 h 3686606"/>
                <a:gd name="csX6" fmla="*/ 13029372 w 14958823"/>
                <a:gd name="csY6" fmla="*/ 248995 h 3686606"/>
                <a:gd name="csX7" fmla="*/ 14958823 w 14958823"/>
                <a:gd name="csY7" fmla="*/ 22626 h 3686606"/>
                <a:gd name="csX0" fmla="*/ 0 w 14957318"/>
                <a:gd name="csY0" fmla="*/ 3087864 h 3677484"/>
                <a:gd name="csX1" fmla="*/ 2198462 w 14957318"/>
                <a:gd name="csY1" fmla="*/ 3629459 h 3677484"/>
                <a:gd name="csX2" fmla="*/ 4381986 w 14957318"/>
                <a:gd name="csY2" fmla="*/ 1721831 h 3677484"/>
                <a:gd name="csX3" fmla="*/ 6518213 w 14957318"/>
                <a:gd name="csY3" fmla="*/ 2494342 h 3677484"/>
                <a:gd name="csX4" fmla="*/ 8662324 w 14957318"/>
                <a:gd name="csY4" fmla="*/ 1847956 h 3677484"/>
                <a:gd name="csX5" fmla="*/ 11011386 w 14957318"/>
                <a:gd name="csY5" fmla="*/ 2399749 h 3677484"/>
                <a:gd name="csX6" fmla="*/ 13029372 w 14957318"/>
                <a:gd name="csY6" fmla="*/ 239873 h 3677484"/>
                <a:gd name="csX7" fmla="*/ 14957318 w 14957318"/>
                <a:gd name="csY7" fmla="*/ 28742 h 3677484"/>
                <a:gd name="csX0" fmla="*/ 0 w 14955042"/>
                <a:gd name="csY0" fmla="*/ 3097219 h 3686839"/>
                <a:gd name="csX1" fmla="*/ 2198462 w 14955042"/>
                <a:gd name="csY1" fmla="*/ 3638814 h 3686839"/>
                <a:gd name="csX2" fmla="*/ 4381986 w 14955042"/>
                <a:gd name="csY2" fmla="*/ 1731186 h 3686839"/>
                <a:gd name="csX3" fmla="*/ 6518213 w 14955042"/>
                <a:gd name="csY3" fmla="*/ 2503697 h 3686839"/>
                <a:gd name="csX4" fmla="*/ 8662324 w 14955042"/>
                <a:gd name="csY4" fmla="*/ 1857311 h 3686839"/>
                <a:gd name="csX5" fmla="*/ 11011386 w 14955042"/>
                <a:gd name="csY5" fmla="*/ 2409104 h 3686839"/>
                <a:gd name="csX6" fmla="*/ 13029372 w 14955042"/>
                <a:gd name="csY6" fmla="*/ 249228 h 3686839"/>
                <a:gd name="csX7" fmla="*/ 14955042 w 14955042"/>
                <a:gd name="csY7" fmla="*/ 22481 h 3686839"/>
                <a:gd name="csX0" fmla="*/ 0 w 14956547"/>
                <a:gd name="csY0" fmla="*/ 3107002 h 3696622"/>
                <a:gd name="csX1" fmla="*/ 2198462 w 14956547"/>
                <a:gd name="csY1" fmla="*/ 3648597 h 3696622"/>
                <a:gd name="csX2" fmla="*/ 4381986 w 14956547"/>
                <a:gd name="csY2" fmla="*/ 1740969 h 3696622"/>
                <a:gd name="csX3" fmla="*/ 6518213 w 14956547"/>
                <a:gd name="csY3" fmla="*/ 2513480 h 3696622"/>
                <a:gd name="csX4" fmla="*/ 8662324 w 14956547"/>
                <a:gd name="csY4" fmla="*/ 1867094 h 3696622"/>
                <a:gd name="csX5" fmla="*/ 11011386 w 14956547"/>
                <a:gd name="csY5" fmla="*/ 2418887 h 3696622"/>
                <a:gd name="csX6" fmla="*/ 13029372 w 14956547"/>
                <a:gd name="csY6" fmla="*/ 259011 h 3696622"/>
                <a:gd name="csX7" fmla="*/ 14956547 w 14956547"/>
                <a:gd name="csY7" fmla="*/ 17026 h 3696622"/>
                <a:gd name="csX0" fmla="*/ 0 w 14958824"/>
                <a:gd name="csY0" fmla="*/ 3096985 h 3686605"/>
                <a:gd name="csX1" fmla="*/ 2198462 w 14958824"/>
                <a:gd name="csY1" fmla="*/ 3638580 h 3686605"/>
                <a:gd name="csX2" fmla="*/ 4381986 w 14958824"/>
                <a:gd name="csY2" fmla="*/ 1730952 h 3686605"/>
                <a:gd name="csX3" fmla="*/ 6518213 w 14958824"/>
                <a:gd name="csY3" fmla="*/ 2503463 h 3686605"/>
                <a:gd name="csX4" fmla="*/ 8662324 w 14958824"/>
                <a:gd name="csY4" fmla="*/ 1857077 h 3686605"/>
                <a:gd name="csX5" fmla="*/ 11011386 w 14958824"/>
                <a:gd name="csY5" fmla="*/ 2408870 h 3686605"/>
                <a:gd name="csX6" fmla="*/ 13029372 w 14958824"/>
                <a:gd name="csY6" fmla="*/ 248994 h 3686605"/>
                <a:gd name="csX7" fmla="*/ 14958824 w 14958824"/>
                <a:gd name="csY7" fmla="*/ 22625 h 36866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4958824" h="3686605">
                  <a:moveTo>
                    <a:pt x="0" y="3096985"/>
                  </a:moveTo>
                  <a:cubicBezTo>
                    <a:pt x="1275897" y="3217068"/>
                    <a:pt x="1468131" y="3866252"/>
                    <a:pt x="2198462" y="3638580"/>
                  </a:cubicBezTo>
                  <a:cubicBezTo>
                    <a:pt x="2928793" y="3410908"/>
                    <a:pt x="3662028" y="1920138"/>
                    <a:pt x="4381986" y="1730952"/>
                  </a:cubicBezTo>
                  <a:cubicBezTo>
                    <a:pt x="5101945" y="1541766"/>
                    <a:pt x="5804823" y="2482442"/>
                    <a:pt x="6518213" y="2503463"/>
                  </a:cubicBezTo>
                  <a:cubicBezTo>
                    <a:pt x="7231603" y="2524484"/>
                    <a:pt x="7913462" y="1872842"/>
                    <a:pt x="8662324" y="1857077"/>
                  </a:cubicBezTo>
                  <a:cubicBezTo>
                    <a:pt x="9411186" y="1841312"/>
                    <a:pt x="10283545" y="2676884"/>
                    <a:pt x="11011386" y="2408870"/>
                  </a:cubicBezTo>
                  <a:cubicBezTo>
                    <a:pt x="11739227" y="2140856"/>
                    <a:pt x="12388241" y="603718"/>
                    <a:pt x="13029372" y="248994"/>
                  </a:cubicBezTo>
                  <a:cubicBezTo>
                    <a:pt x="13670503" y="-105730"/>
                    <a:pt x="14958824" y="22625"/>
                    <a:pt x="14958824" y="22625"/>
                  </a:cubicBezTo>
                </a:path>
              </a:pathLst>
            </a:custGeom>
            <a:noFill/>
            <a:ln w="403225">
              <a:gradFill>
                <a:gsLst>
                  <a:gs pos="23000">
                    <a:schemeClr val="accent1">
                      <a:lumMod val="75000"/>
                      <a:alpha val="80000"/>
                    </a:schemeClr>
                  </a:gs>
                  <a:gs pos="99000">
                    <a:schemeClr val="accent1">
                      <a:alpha val="90000"/>
                    </a:schemeClr>
                  </a:gs>
                </a:gsLst>
                <a:lin ang="0" scaled="0"/>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2"/>
              <a:endParaRPr lang="en-US" sz="1800">
                <a:solidFill>
                  <a:srgbClr val="FFFFFF"/>
                </a:solidFill>
                <a:latin typeface="Work Sans Medium" pitchFamily="2" charset="77"/>
              </a:endParaRPr>
            </a:p>
          </p:txBody>
        </p:sp>
        <p:sp>
          <p:nvSpPr>
            <p:cNvPr id="2" name="Freeform: Shape 3">
              <a:extLst>
                <a:ext uri="{FF2B5EF4-FFF2-40B4-BE49-F238E27FC236}">
                  <a16:creationId xmlns:a16="http://schemas.microsoft.com/office/drawing/2014/main" id="{687FF390-FFE9-F661-ACD9-3B78728CE470}"/>
                </a:ext>
              </a:extLst>
            </p:cNvPr>
            <p:cNvSpPr/>
            <p:nvPr/>
          </p:nvSpPr>
          <p:spPr>
            <a:xfrm rot="21259006">
              <a:off x="-131551" y="2274465"/>
              <a:ext cx="12500605" cy="3057759"/>
            </a:xfrm>
            <a:custGeom>
              <a:avLst/>
              <a:gdLst>
                <a:gd name="connsiteX0" fmla="*/ 0 w 14717110"/>
                <a:gd name="connsiteY0" fmla="*/ 3011317 h 3609385"/>
                <a:gd name="connsiteX1" fmla="*/ 2057400 w 14717110"/>
                <a:gd name="connsiteY1" fmla="*/ 3539462 h 3609385"/>
                <a:gd name="connsiteX2" fmla="*/ 4240924 w 14717110"/>
                <a:gd name="connsiteY2" fmla="*/ 1631834 h 3609385"/>
                <a:gd name="connsiteX3" fmla="*/ 6377151 w 14717110"/>
                <a:gd name="connsiteY3" fmla="*/ 2404345 h 3609385"/>
                <a:gd name="connsiteX4" fmla="*/ 8521262 w 14717110"/>
                <a:gd name="connsiteY4" fmla="*/ 1757959 h 3609385"/>
                <a:gd name="connsiteX5" fmla="*/ 10870324 w 14717110"/>
                <a:gd name="connsiteY5" fmla="*/ 2309752 h 3609385"/>
                <a:gd name="connsiteX6" fmla="*/ 12888310 w 14717110"/>
                <a:gd name="connsiteY6" fmla="*/ 149876 h 3609385"/>
                <a:gd name="connsiteX7" fmla="*/ 14717110 w 14717110"/>
                <a:gd name="connsiteY7" fmla="*/ 181407 h 3609385"/>
                <a:gd name="connsiteX0" fmla="*/ 0 w 14820500"/>
                <a:gd name="connsiteY0" fmla="*/ 2929480 h 3596025"/>
                <a:gd name="connsiteX1" fmla="*/ 2160790 w 14820500"/>
                <a:gd name="connsiteY1" fmla="*/ 3539462 h 3596025"/>
                <a:gd name="connsiteX2" fmla="*/ 4344314 w 14820500"/>
                <a:gd name="connsiteY2" fmla="*/ 1631834 h 3596025"/>
                <a:gd name="connsiteX3" fmla="*/ 6480541 w 14820500"/>
                <a:gd name="connsiteY3" fmla="*/ 2404345 h 3596025"/>
                <a:gd name="connsiteX4" fmla="*/ 8624652 w 14820500"/>
                <a:gd name="connsiteY4" fmla="*/ 1757959 h 3596025"/>
                <a:gd name="connsiteX5" fmla="*/ 10973714 w 14820500"/>
                <a:gd name="connsiteY5" fmla="*/ 2309752 h 3596025"/>
                <a:gd name="connsiteX6" fmla="*/ 12991700 w 14820500"/>
                <a:gd name="connsiteY6" fmla="*/ 149876 h 3596025"/>
                <a:gd name="connsiteX7" fmla="*/ 14820500 w 14820500"/>
                <a:gd name="connsiteY7" fmla="*/ 181407 h 3596025"/>
                <a:gd name="connsiteX0" fmla="*/ 0 w 14820500"/>
                <a:gd name="connsiteY0" fmla="*/ 2929480 h 3607191"/>
                <a:gd name="connsiteX1" fmla="*/ 2160790 w 14820500"/>
                <a:gd name="connsiteY1" fmla="*/ 3539462 h 3607191"/>
                <a:gd name="connsiteX2" fmla="*/ 4344314 w 14820500"/>
                <a:gd name="connsiteY2" fmla="*/ 1631834 h 3607191"/>
                <a:gd name="connsiteX3" fmla="*/ 6480541 w 14820500"/>
                <a:gd name="connsiteY3" fmla="*/ 2404345 h 3607191"/>
                <a:gd name="connsiteX4" fmla="*/ 8624652 w 14820500"/>
                <a:gd name="connsiteY4" fmla="*/ 1757959 h 3607191"/>
                <a:gd name="connsiteX5" fmla="*/ 10973714 w 14820500"/>
                <a:gd name="connsiteY5" fmla="*/ 2309752 h 3607191"/>
                <a:gd name="connsiteX6" fmla="*/ 12991700 w 14820500"/>
                <a:gd name="connsiteY6" fmla="*/ 149876 h 3607191"/>
                <a:gd name="connsiteX7" fmla="*/ 14820500 w 14820500"/>
                <a:gd name="connsiteY7" fmla="*/ 181407 h 3607191"/>
                <a:gd name="connsiteX0" fmla="*/ 0 w 14886699"/>
                <a:gd name="connsiteY0" fmla="*/ 2984104 h 3618009"/>
                <a:gd name="connsiteX1" fmla="*/ 2226989 w 14886699"/>
                <a:gd name="connsiteY1" fmla="*/ 3539462 h 3618009"/>
                <a:gd name="connsiteX2" fmla="*/ 4410513 w 14886699"/>
                <a:gd name="connsiteY2" fmla="*/ 1631834 h 3618009"/>
                <a:gd name="connsiteX3" fmla="*/ 6546740 w 14886699"/>
                <a:gd name="connsiteY3" fmla="*/ 2404345 h 3618009"/>
                <a:gd name="connsiteX4" fmla="*/ 8690851 w 14886699"/>
                <a:gd name="connsiteY4" fmla="*/ 1757959 h 3618009"/>
                <a:gd name="connsiteX5" fmla="*/ 11039913 w 14886699"/>
                <a:gd name="connsiteY5" fmla="*/ 2309752 h 3618009"/>
                <a:gd name="connsiteX6" fmla="*/ 13057899 w 14886699"/>
                <a:gd name="connsiteY6" fmla="*/ 149876 h 3618009"/>
                <a:gd name="connsiteX7" fmla="*/ 14886699 w 14886699"/>
                <a:gd name="connsiteY7" fmla="*/ 181407 h 3618009"/>
                <a:gd name="connsiteX0" fmla="*/ 0 w 14921844"/>
                <a:gd name="connsiteY0" fmla="*/ 2929528 h 3607199"/>
                <a:gd name="connsiteX1" fmla="*/ 2262134 w 14921844"/>
                <a:gd name="connsiteY1" fmla="*/ 3539462 h 3607199"/>
                <a:gd name="connsiteX2" fmla="*/ 4445658 w 14921844"/>
                <a:gd name="connsiteY2" fmla="*/ 1631834 h 3607199"/>
                <a:gd name="connsiteX3" fmla="*/ 6581885 w 14921844"/>
                <a:gd name="connsiteY3" fmla="*/ 2404345 h 3607199"/>
                <a:gd name="connsiteX4" fmla="*/ 8725996 w 14921844"/>
                <a:gd name="connsiteY4" fmla="*/ 1757959 h 3607199"/>
                <a:gd name="connsiteX5" fmla="*/ 11075058 w 14921844"/>
                <a:gd name="connsiteY5" fmla="*/ 2309752 h 3607199"/>
                <a:gd name="connsiteX6" fmla="*/ 13093044 w 14921844"/>
                <a:gd name="connsiteY6" fmla="*/ 149876 h 3607199"/>
                <a:gd name="connsiteX7" fmla="*/ 14921844 w 14921844"/>
                <a:gd name="connsiteY7" fmla="*/ 181407 h 3607199"/>
                <a:gd name="connsiteX0" fmla="*/ 0 w 14937918"/>
                <a:gd name="connsiteY0" fmla="*/ 2887075 h 3599783"/>
                <a:gd name="connsiteX1" fmla="*/ 2278208 w 14937918"/>
                <a:gd name="connsiteY1" fmla="*/ 3539462 h 3599783"/>
                <a:gd name="connsiteX2" fmla="*/ 4461732 w 14937918"/>
                <a:gd name="connsiteY2" fmla="*/ 1631834 h 3599783"/>
                <a:gd name="connsiteX3" fmla="*/ 6597959 w 14937918"/>
                <a:gd name="connsiteY3" fmla="*/ 2404345 h 3599783"/>
                <a:gd name="connsiteX4" fmla="*/ 8742070 w 14937918"/>
                <a:gd name="connsiteY4" fmla="*/ 1757959 h 3599783"/>
                <a:gd name="connsiteX5" fmla="*/ 11091132 w 14937918"/>
                <a:gd name="connsiteY5" fmla="*/ 2309752 h 3599783"/>
                <a:gd name="connsiteX6" fmla="*/ 13109118 w 14937918"/>
                <a:gd name="connsiteY6" fmla="*/ 149876 h 3599783"/>
                <a:gd name="connsiteX7" fmla="*/ 14937918 w 14937918"/>
                <a:gd name="connsiteY7" fmla="*/ 181407 h 3599783"/>
                <a:gd name="connsiteX0" fmla="*/ 0 w 15123581"/>
                <a:gd name="connsiteY0" fmla="*/ 2872307 h 3585015"/>
                <a:gd name="connsiteX1" fmla="*/ 2278208 w 15123581"/>
                <a:gd name="connsiteY1" fmla="*/ 3524694 h 3585015"/>
                <a:gd name="connsiteX2" fmla="*/ 4461732 w 15123581"/>
                <a:gd name="connsiteY2" fmla="*/ 1617066 h 3585015"/>
                <a:gd name="connsiteX3" fmla="*/ 6597959 w 15123581"/>
                <a:gd name="connsiteY3" fmla="*/ 2389577 h 3585015"/>
                <a:gd name="connsiteX4" fmla="*/ 8742070 w 15123581"/>
                <a:gd name="connsiteY4" fmla="*/ 1743191 h 3585015"/>
                <a:gd name="connsiteX5" fmla="*/ 11091132 w 15123581"/>
                <a:gd name="connsiteY5" fmla="*/ 2294984 h 3585015"/>
                <a:gd name="connsiteX6" fmla="*/ 13109118 w 15123581"/>
                <a:gd name="connsiteY6" fmla="*/ 135108 h 3585015"/>
                <a:gd name="connsiteX7" fmla="*/ 15123581 w 15123581"/>
                <a:gd name="connsiteY7" fmla="*/ 236306 h 3585015"/>
                <a:gd name="connsiteX0" fmla="*/ 0 w 15067367"/>
                <a:gd name="connsiteY0" fmla="*/ 2881818 h 3594526"/>
                <a:gd name="connsiteX1" fmla="*/ 2278208 w 15067367"/>
                <a:gd name="connsiteY1" fmla="*/ 3534205 h 3594526"/>
                <a:gd name="connsiteX2" fmla="*/ 4461732 w 15067367"/>
                <a:gd name="connsiteY2" fmla="*/ 1626577 h 3594526"/>
                <a:gd name="connsiteX3" fmla="*/ 6597959 w 15067367"/>
                <a:gd name="connsiteY3" fmla="*/ 2399088 h 3594526"/>
                <a:gd name="connsiteX4" fmla="*/ 8742070 w 15067367"/>
                <a:gd name="connsiteY4" fmla="*/ 1752702 h 3594526"/>
                <a:gd name="connsiteX5" fmla="*/ 11091132 w 15067367"/>
                <a:gd name="connsiteY5" fmla="*/ 2304495 h 3594526"/>
                <a:gd name="connsiteX6" fmla="*/ 13109118 w 15067367"/>
                <a:gd name="connsiteY6" fmla="*/ 144619 h 3594526"/>
                <a:gd name="connsiteX7" fmla="*/ 15067367 w 15067367"/>
                <a:gd name="connsiteY7" fmla="*/ 199341 h 3594526"/>
                <a:gd name="csX0" fmla="*/ 0 w 15067367"/>
                <a:gd name="csY0" fmla="*/ 2881818 h 3559215"/>
                <a:gd name="csX1" fmla="*/ 2278208 w 15067367"/>
                <a:gd name="csY1" fmla="*/ 3534205 h 3559215"/>
                <a:gd name="csX2" fmla="*/ 4461732 w 15067367"/>
                <a:gd name="csY2" fmla="*/ 1626577 h 3559215"/>
                <a:gd name="csX3" fmla="*/ 6597959 w 15067367"/>
                <a:gd name="csY3" fmla="*/ 2399088 h 3559215"/>
                <a:gd name="csX4" fmla="*/ 8742070 w 15067367"/>
                <a:gd name="csY4" fmla="*/ 1752702 h 3559215"/>
                <a:gd name="csX5" fmla="*/ 11091132 w 15067367"/>
                <a:gd name="csY5" fmla="*/ 2304495 h 3559215"/>
                <a:gd name="csX6" fmla="*/ 13109118 w 15067367"/>
                <a:gd name="csY6" fmla="*/ 144619 h 3559215"/>
                <a:gd name="csX7" fmla="*/ 15067367 w 15067367"/>
                <a:gd name="csY7" fmla="*/ 199341 h 3559215"/>
                <a:gd name="csX0" fmla="*/ 0 w 15067367"/>
                <a:gd name="csY0" fmla="*/ 2881818 h 3565635"/>
                <a:gd name="csX1" fmla="*/ 2278208 w 15067367"/>
                <a:gd name="csY1" fmla="*/ 3534205 h 3565635"/>
                <a:gd name="csX2" fmla="*/ 4461732 w 15067367"/>
                <a:gd name="csY2" fmla="*/ 1626577 h 3565635"/>
                <a:gd name="csX3" fmla="*/ 6597959 w 15067367"/>
                <a:gd name="csY3" fmla="*/ 2399088 h 3565635"/>
                <a:gd name="csX4" fmla="*/ 8742070 w 15067367"/>
                <a:gd name="csY4" fmla="*/ 1752702 h 3565635"/>
                <a:gd name="csX5" fmla="*/ 11091132 w 15067367"/>
                <a:gd name="csY5" fmla="*/ 2304495 h 3565635"/>
                <a:gd name="csX6" fmla="*/ 13109118 w 15067367"/>
                <a:gd name="csY6" fmla="*/ 144619 h 3565635"/>
                <a:gd name="csX7" fmla="*/ 15067367 w 15067367"/>
                <a:gd name="csY7" fmla="*/ 199341 h 3565635"/>
                <a:gd name="csX0" fmla="*/ 0 w 15067367"/>
                <a:gd name="csY0" fmla="*/ 2881818 h 3573806"/>
                <a:gd name="csX1" fmla="*/ 2278208 w 15067367"/>
                <a:gd name="csY1" fmla="*/ 3534205 h 3573806"/>
                <a:gd name="csX2" fmla="*/ 4461732 w 15067367"/>
                <a:gd name="csY2" fmla="*/ 1626577 h 3573806"/>
                <a:gd name="csX3" fmla="*/ 6597959 w 15067367"/>
                <a:gd name="csY3" fmla="*/ 2399088 h 3573806"/>
                <a:gd name="csX4" fmla="*/ 8742070 w 15067367"/>
                <a:gd name="csY4" fmla="*/ 1752702 h 3573806"/>
                <a:gd name="csX5" fmla="*/ 11091132 w 15067367"/>
                <a:gd name="csY5" fmla="*/ 2304495 h 3573806"/>
                <a:gd name="csX6" fmla="*/ 13109118 w 15067367"/>
                <a:gd name="csY6" fmla="*/ 144619 h 3573806"/>
                <a:gd name="csX7" fmla="*/ 15067367 w 15067367"/>
                <a:gd name="csY7" fmla="*/ 199341 h 3573806"/>
                <a:gd name="csX0" fmla="*/ 0 w 15067367"/>
                <a:gd name="csY0" fmla="*/ 2881818 h 3570616"/>
                <a:gd name="csX1" fmla="*/ 2278208 w 15067367"/>
                <a:gd name="csY1" fmla="*/ 3534205 h 3570616"/>
                <a:gd name="csX2" fmla="*/ 4461732 w 15067367"/>
                <a:gd name="csY2" fmla="*/ 1626577 h 3570616"/>
                <a:gd name="csX3" fmla="*/ 6597959 w 15067367"/>
                <a:gd name="csY3" fmla="*/ 2399088 h 3570616"/>
                <a:gd name="csX4" fmla="*/ 8742070 w 15067367"/>
                <a:gd name="csY4" fmla="*/ 1752702 h 3570616"/>
                <a:gd name="csX5" fmla="*/ 11091132 w 15067367"/>
                <a:gd name="csY5" fmla="*/ 2304495 h 3570616"/>
                <a:gd name="csX6" fmla="*/ 13109118 w 15067367"/>
                <a:gd name="csY6" fmla="*/ 144619 h 3570616"/>
                <a:gd name="csX7" fmla="*/ 15067367 w 15067367"/>
                <a:gd name="csY7" fmla="*/ 199341 h 3570616"/>
                <a:gd name="csX0" fmla="*/ 0 w 14938252"/>
                <a:gd name="csY0" fmla="*/ 2951872 h 3577162"/>
                <a:gd name="csX1" fmla="*/ 2149093 w 14938252"/>
                <a:gd name="csY1" fmla="*/ 3534205 h 3577162"/>
                <a:gd name="csX2" fmla="*/ 4332617 w 14938252"/>
                <a:gd name="csY2" fmla="*/ 1626577 h 3577162"/>
                <a:gd name="csX3" fmla="*/ 6468844 w 14938252"/>
                <a:gd name="csY3" fmla="*/ 2399088 h 3577162"/>
                <a:gd name="csX4" fmla="*/ 8612955 w 14938252"/>
                <a:gd name="csY4" fmla="*/ 1752702 h 3577162"/>
                <a:gd name="csX5" fmla="*/ 10962017 w 14938252"/>
                <a:gd name="csY5" fmla="*/ 2304495 h 3577162"/>
                <a:gd name="csX6" fmla="*/ 12980003 w 14938252"/>
                <a:gd name="csY6" fmla="*/ 144619 h 3577162"/>
                <a:gd name="csX7" fmla="*/ 14938252 w 14938252"/>
                <a:gd name="csY7" fmla="*/ 199341 h 3577162"/>
                <a:gd name="csX0" fmla="*/ 0 w 14987621"/>
                <a:gd name="csY0" fmla="*/ 2992610 h 3581441"/>
                <a:gd name="csX1" fmla="*/ 2198462 w 14987621"/>
                <a:gd name="csY1" fmla="*/ 3534205 h 3581441"/>
                <a:gd name="csX2" fmla="*/ 4381986 w 14987621"/>
                <a:gd name="csY2" fmla="*/ 1626577 h 3581441"/>
                <a:gd name="csX3" fmla="*/ 6518213 w 14987621"/>
                <a:gd name="csY3" fmla="*/ 2399088 h 3581441"/>
                <a:gd name="csX4" fmla="*/ 8662324 w 14987621"/>
                <a:gd name="csY4" fmla="*/ 1752702 h 3581441"/>
                <a:gd name="csX5" fmla="*/ 11011386 w 14987621"/>
                <a:gd name="csY5" fmla="*/ 2304495 h 3581441"/>
                <a:gd name="csX6" fmla="*/ 13029372 w 14987621"/>
                <a:gd name="csY6" fmla="*/ 144619 h 3581441"/>
                <a:gd name="csX7" fmla="*/ 14987621 w 14987621"/>
                <a:gd name="csY7" fmla="*/ 199341 h 3581441"/>
                <a:gd name="csX0" fmla="*/ 0 w 14841695"/>
                <a:gd name="csY0" fmla="*/ 2995883 h 3584714"/>
                <a:gd name="csX1" fmla="*/ 2198462 w 14841695"/>
                <a:gd name="csY1" fmla="*/ 3537478 h 3584714"/>
                <a:gd name="csX2" fmla="*/ 4381986 w 14841695"/>
                <a:gd name="csY2" fmla="*/ 1629850 h 3584714"/>
                <a:gd name="csX3" fmla="*/ 6518213 w 14841695"/>
                <a:gd name="csY3" fmla="*/ 2402361 h 3584714"/>
                <a:gd name="csX4" fmla="*/ 8662324 w 14841695"/>
                <a:gd name="csY4" fmla="*/ 1755975 h 3584714"/>
                <a:gd name="csX5" fmla="*/ 11011386 w 14841695"/>
                <a:gd name="csY5" fmla="*/ 2307768 h 3584714"/>
                <a:gd name="csX6" fmla="*/ 13029372 w 14841695"/>
                <a:gd name="csY6" fmla="*/ 147892 h 3584714"/>
                <a:gd name="csX7" fmla="*/ 14841695 w 14841695"/>
                <a:gd name="csY7" fmla="*/ 187982 h 3584714"/>
                <a:gd name="csX0" fmla="*/ 0 w 14874200"/>
                <a:gd name="csY0" fmla="*/ 3022684 h 3611515"/>
                <a:gd name="csX1" fmla="*/ 2198462 w 14874200"/>
                <a:gd name="csY1" fmla="*/ 3564279 h 3611515"/>
                <a:gd name="csX2" fmla="*/ 4381986 w 14874200"/>
                <a:gd name="csY2" fmla="*/ 1656651 h 3611515"/>
                <a:gd name="csX3" fmla="*/ 6518213 w 14874200"/>
                <a:gd name="csY3" fmla="*/ 2429162 h 3611515"/>
                <a:gd name="csX4" fmla="*/ 8662324 w 14874200"/>
                <a:gd name="csY4" fmla="*/ 1782776 h 3611515"/>
                <a:gd name="csX5" fmla="*/ 11011386 w 14874200"/>
                <a:gd name="csY5" fmla="*/ 2334569 h 3611515"/>
                <a:gd name="csX6" fmla="*/ 13029372 w 14874200"/>
                <a:gd name="csY6" fmla="*/ 174693 h 3611515"/>
                <a:gd name="csX7" fmla="*/ 14874200 w 14874200"/>
                <a:gd name="csY7" fmla="*/ 115248 h 3611515"/>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923625"/>
                <a:gd name="csY0" fmla="*/ 3002087 h 3590918"/>
                <a:gd name="csX1" fmla="*/ 2198462 w 14923625"/>
                <a:gd name="csY1" fmla="*/ 3543682 h 3590918"/>
                <a:gd name="csX2" fmla="*/ 4381986 w 14923625"/>
                <a:gd name="csY2" fmla="*/ 1636054 h 3590918"/>
                <a:gd name="csX3" fmla="*/ 6518213 w 14923625"/>
                <a:gd name="csY3" fmla="*/ 2408565 h 3590918"/>
                <a:gd name="csX4" fmla="*/ 8662324 w 14923625"/>
                <a:gd name="csY4" fmla="*/ 1762179 h 3590918"/>
                <a:gd name="csX5" fmla="*/ 11011386 w 14923625"/>
                <a:gd name="csY5" fmla="*/ 2313972 h 3590918"/>
                <a:gd name="csX6" fmla="*/ 13029372 w 14923625"/>
                <a:gd name="csY6" fmla="*/ 154096 h 3590918"/>
                <a:gd name="csX7" fmla="*/ 14923625 w 14923625"/>
                <a:gd name="csY7" fmla="*/ 168136 h 3590918"/>
                <a:gd name="csX0" fmla="*/ 0 w 14739554"/>
                <a:gd name="csY0" fmla="*/ 2995615 h 3584446"/>
                <a:gd name="csX1" fmla="*/ 2198462 w 14739554"/>
                <a:gd name="csY1" fmla="*/ 3537210 h 3584446"/>
                <a:gd name="csX2" fmla="*/ 4381986 w 14739554"/>
                <a:gd name="csY2" fmla="*/ 1629582 h 3584446"/>
                <a:gd name="csX3" fmla="*/ 6518213 w 14739554"/>
                <a:gd name="csY3" fmla="*/ 2402093 h 3584446"/>
                <a:gd name="csX4" fmla="*/ 8662324 w 14739554"/>
                <a:gd name="csY4" fmla="*/ 1755707 h 3584446"/>
                <a:gd name="csX5" fmla="*/ 11011386 w 14739554"/>
                <a:gd name="csY5" fmla="*/ 2307500 h 3584446"/>
                <a:gd name="csX6" fmla="*/ 13029372 w 14739554"/>
                <a:gd name="csY6" fmla="*/ 147624 h 3584446"/>
                <a:gd name="csX7" fmla="*/ 14739554 w 14739554"/>
                <a:gd name="csY7" fmla="*/ 188893 h 3584446"/>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921391"/>
                <a:gd name="csY0" fmla="*/ 2996674 h 3585505"/>
                <a:gd name="csX1" fmla="*/ 2198462 w 14921391"/>
                <a:gd name="csY1" fmla="*/ 3538269 h 3585505"/>
                <a:gd name="csX2" fmla="*/ 4381986 w 14921391"/>
                <a:gd name="csY2" fmla="*/ 1630641 h 3585505"/>
                <a:gd name="csX3" fmla="*/ 6518213 w 14921391"/>
                <a:gd name="csY3" fmla="*/ 2403152 h 3585505"/>
                <a:gd name="csX4" fmla="*/ 8662324 w 14921391"/>
                <a:gd name="csY4" fmla="*/ 1756766 h 3585505"/>
                <a:gd name="csX5" fmla="*/ 11011386 w 14921391"/>
                <a:gd name="csY5" fmla="*/ 2308559 h 3585505"/>
                <a:gd name="csX6" fmla="*/ 13029372 w 14921391"/>
                <a:gd name="csY6" fmla="*/ 148683 h 3585505"/>
                <a:gd name="csX7" fmla="*/ 14921391 w 14921391"/>
                <a:gd name="csY7" fmla="*/ 185340 h 3585505"/>
                <a:gd name="csX0" fmla="*/ 0 w 14607195"/>
                <a:gd name="csY0" fmla="*/ 2961728 h 3550559"/>
                <a:gd name="csX1" fmla="*/ 2198462 w 14607195"/>
                <a:gd name="csY1" fmla="*/ 3503323 h 3550559"/>
                <a:gd name="csX2" fmla="*/ 4381986 w 14607195"/>
                <a:gd name="csY2" fmla="*/ 1595695 h 3550559"/>
                <a:gd name="csX3" fmla="*/ 6518213 w 14607195"/>
                <a:gd name="csY3" fmla="*/ 2368206 h 3550559"/>
                <a:gd name="csX4" fmla="*/ 8662324 w 14607195"/>
                <a:gd name="csY4" fmla="*/ 1721820 h 3550559"/>
                <a:gd name="csX5" fmla="*/ 11011386 w 14607195"/>
                <a:gd name="csY5" fmla="*/ 2273613 h 3550559"/>
                <a:gd name="csX6" fmla="*/ 13029372 w 14607195"/>
                <a:gd name="csY6" fmla="*/ 113737 h 3550559"/>
                <a:gd name="csX7" fmla="*/ 14607196 w 14607195"/>
                <a:gd name="csY7" fmla="*/ 347324 h 3550559"/>
                <a:gd name="csX0" fmla="*/ 0 w 14764077"/>
                <a:gd name="csY0" fmla="*/ 3170563 h 3759394"/>
                <a:gd name="csX1" fmla="*/ 2198462 w 14764077"/>
                <a:gd name="csY1" fmla="*/ 3712158 h 3759394"/>
                <a:gd name="csX2" fmla="*/ 4381986 w 14764077"/>
                <a:gd name="csY2" fmla="*/ 1804530 h 3759394"/>
                <a:gd name="csX3" fmla="*/ 6518213 w 14764077"/>
                <a:gd name="csY3" fmla="*/ 2577041 h 3759394"/>
                <a:gd name="csX4" fmla="*/ 8662324 w 14764077"/>
                <a:gd name="csY4" fmla="*/ 1930655 h 3759394"/>
                <a:gd name="csX5" fmla="*/ 11011386 w 14764077"/>
                <a:gd name="csY5" fmla="*/ 2482448 h 3759394"/>
                <a:gd name="csX6" fmla="*/ 13029372 w 14764077"/>
                <a:gd name="csY6" fmla="*/ 322572 h 3759394"/>
                <a:gd name="csX7" fmla="*/ 14764077 w 14764077"/>
                <a:gd name="csY7" fmla="*/ 809 h 3759394"/>
                <a:gd name="csX0" fmla="*/ 0 w 14756367"/>
                <a:gd name="csY0" fmla="*/ 3009401 h 3598232"/>
                <a:gd name="csX1" fmla="*/ 2198462 w 14756367"/>
                <a:gd name="csY1" fmla="*/ 3550996 h 3598232"/>
                <a:gd name="csX2" fmla="*/ 4381986 w 14756367"/>
                <a:gd name="csY2" fmla="*/ 1643368 h 3598232"/>
                <a:gd name="csX3" fmla="*/ 6518213 w 14756367"/>
                <a:gd name="csY3" fmla="*/ 2415879 h 3598232"/>
                <a:gd name="csX4" fmla="*/ 8662324 w 14756367"/>
                <a:gd name="csY4" fmla="*/ 1769493 h 3598232"/>
                <a:gd name="csX5" fmla="*/ 11011386 w 14756367"/>
                <a:gd name="csY5" fmla="*/ 2321286 h 3598232"/>
                <a:gd name="csX6" fmla="*/ 13029372 w 14756367"/>
                <a:gd name="csY6" fmla="*/ 161410 h 3598232"/>
                <a:gd name="csX7" fmla="*/ 14756367 w 14756367"/>
                <a:gd name="csY7" fmla="*/ 147258 h 3598232"/>
                <a:gd name="csX0" fmla="*/ 0 w 14849465"/>
                <a:gd name="csY0" fmla="*/ 3058247 h 3647078"/>
                <a:gd name="csX1" fmla="*/ 2198462 w 14849465"/>
                <a:gd name="csY1" fmla="*/ 3599842 h 3647078"/>
                <a:gd name="csX2" fmla="*/ 4381986 w 14849465"/>
                <a:gd name="csY2" fmla="*/ 1692214 h 3647078"/>
                <a:gd name="csX3" fmla="*/ 6518213 w 14849465"/>
                <a:gd name="csY3" fmla="*/ 2464725 h 3647078"/>
                <a:gd name="csX4" fmla="*/ 8662324 w 14849465"/>
                <a:gd name="csY4" fmla="*/ 1818339 h 3647078"/>
                <a:gd name="csX5" fmla="*/ 11011386 w 14849465"/>
                <a:gd name="csY5" fmla="*/ 2370132 h 3647078"/>
                <a:gd name="csX6" fmla="*/ 13029372 w 14849465"/>
                <a:gd name="csY6" fmla="*/ 210256 h 3647078"/>
                <a:gd name="csX7" fmla="*/ 14849465 w 14849465"/>
                <a:gd name="csY7" fmla="*/ 56957 h 3647078"/>
                <a:gd name="csX0" fmla="*/ 0 w 14888726"/>
                <a:gd name="csY0" fmla="*/ 3085193 h 3674024"/>
                <a:gd name="csX1" fmla="*/ 2198462 w 14888726"/>
                <a:gd name="csY1" fmla="*/ 3626788 h 3674024"/>
                <a:gd name="csX2" fmla="*/ 4381986 w 14888726"/>
                <a:gd name="csY2" fmla="*/ 1719160 h 3674024"/>
                <a:gd name="csX3" fmla="*/ 6518213 w 14888726"/>
                <a:gd name="csY3" fmla="*/ 2491671 h 3674024"/>
                <a:gd name="csX4" fmla="*/ 8662324 w 14888726"/>
                <a:gd name="csY4" fmla="*/ 1845285 h 3674024"/>
                <a:gd name="csX5" fmla="*/ 11011386 w 14888726"/>
                <a:gd name="csY5" fmla="*/ 2397078 h 3674024"/>
                <a:gd name="csX6" fmla="*/ 13029372 w 14888726"/>
                <a:gd name="csY6" fmla="*/ 237202 h 3674024"/>
                <a:gd name="csX7" fmla="*/ 14888726 w 14888726"/>
                <a:gd name="csY7" fmla="*/ 30733 h 3674024"/>
                <a:gd name="csX0" fmla="*/ 0 w 14930274"/>
                <a:gd name="csY0" fmla="*/ 3065122 h 3653953"/>
                <a:gd name="csX1" fmla="*/ 2198462 w 14930274"/>
                <a:gd name="csY1" fmla="*/ 3606717 h 3653953"/>
                <a:gd name="csX2" fmla="*/ 4381986 w 14930274"/>
                <a:gd name="csY2" fmla="*/ 1699089 h 3653953"/>
                <a:gd name="csX3" fmla="*/ 6518213 w 14930274"/>
                <a:gd name="csY3" fmla="*/ 2471600 h 3653953"/>
                <a:gd name="csX4" fmla="*/ 8662324 w 14930274"/>
                <a:gd name="csY4" fmla="*/ 1825214 h 3653953"/>
                <a:gd name="csX5" fmla="*/ 11011386 w 14930274"/>
                <a:gd name="csY5" fmla="*/ 2377007 h 3653953"/>
                <a:gd name="csX6" fmla="*/ 13029372 w 14930274"/>
                <a:gd name="csY6" fmla="*/ 217131 h 3653953"/>
                <a:gd name="csX7" fmla="*/ 14930274 w 14930274"/>
                <a:gd name="csY7" fmla="*/ 49092 h 3653953"/>
                <a:gd name="csX0" fmla="*/ 0 w 14944850"/>
                <a:gd name="csY0" fmla="*/ 3082043 h 3670874"/>
                <a:gd name="csX1" fmla="*/ 2198462 w 14944850"/>
                <a:gd name="csY1" fmla="*/ 3623638 h 3670874"/>
                <a:gd name="csX2" fmla="*/ 4381986 w 14944850"/>
                <a:gd name="csY2" fmla="*/ 1716010 h 3670874"/>
                <a:gd name="csX3" fmla="*/ 6518213 w 14944850"/>
                <a:gd name="csY3" fmla="*/ 2488521 h 3670874"/>
                <a:gd name="csX4" fmla="*/ 8662324 w 14944850"/>
                <a:gd name="csY4" fmla="*/ 1842135 h 3670874"/>
                <a:gd name="csX5" fmla="*/ 11011386 w 14944850"/>
                <a:gd name="csY5" fmla="*/ 2393928 h 3670874"/>
                <a:gd name="csX6" fmla="*/ 13029372 w 14944850"/>
                <a:gd name="csY6" fmla="*/ 234052 h 3670874"/>
                <a:gd name="csX7" fmla="*/ 14944850 w 14944850"/>
                <a:gd name="csY7" fmla="*/ 33209 h 3670874"/>
                <a:gd name="csX0" fmla="*/ 0 w 14944850"/>
                <a:gd name="csY0" fmla="*/ 3082043 h 3672895"/>
                <a:gd name="csX1" fmla="*/ 2198462 w 14944850"/>
                <a:gd name="csY1" fmla="*/ 3623638 h 3672895"/>
                <a:gd name="csX2" fmla="*/ 4381986 w 14944850"/>
                <a:gd name="csY2" fmla="*/ 1716010 h 3672895"/>
                <a:gd name="csX3" fmla="*/ 6518213 w 14944850"/>
                <a:gd name="csY3" fmla="*/ 2488521 h 3672895"/>
                <a:gd name="csX4" fmla="*/ 8662324 w 14944850"/>
                <a:gd name="csY4" fmla="*/ 1842135 h 3672895"/>
                <a:gd name="csX5" fmla="*/ 11011386 w 14944850"/>
                <a:gd name="csY5" fmla="*/ 2393928 h 3672895"/>
                <a:gd name="csX6" fmla="*/ 13029372 w 14944850"/>
                <a:gd name="csY6" fmla="*/ 234052 h 3672895"/>
                <a:gd name="csX7" fmla="*/ 14944850 w 14944850"/>
                <a:gd name="csY7" fmla="*/ 33209 h 3672895"/>
                <a:gd name="csX0" fmla="*/ 0 w 14944850"/>
                <a:gd name="csY0" fmla="*/ 3082043 h 3671663"/>
                <a:gd name="csX1" fmla="*/ 2198462 w 14944850"/>
                <a:gd name="csY1" fmla="*/ 3623638 h 3671663"/>
                <a:gd name="csX2" fmla="*/ 4381986 w 14944850"/>
                <a:gd name="csY2" fmla="*/ 1716010 h 3671663"/>
                <a:gd name="csX3" fmla="*/ 6518213 w 14944850"/>
                <a:gd name="csY3" fmla="*/ 2488521 h 3671663"/>
                <a:gd name="csX4" fmla="*/ 8662324 w 14944850"/>
                <a:gd name="csY4" fmla="*/ 1842135 h 3671663"/>
                <a:gd name="csX5" fmla="*/ 11011386 w 14944850"/>
                <a:gd name="csY5" fmla="*/ 2393928 h 3671663"/>
                <a:gd name="csX6" fmla="*/ 13029372 w 14944850"/>
                <a:gd name="csY6" fmla="*/ 234052 h 3671663"/>
                <a:gd name="csX7" fmla="*/ 14944850 w 14944850"/>
                <a:gd name="csY7" fmla="*/ 33209 h 3671663"/>
                <a:gd name="csX0" fmla="*/ 0 w 14960347"/>
                <a:gd name="csY0" fmla="*/ 3083317 h 3672937"/>
                <a:gd name="csX1" fmla="*/ 2198462 w 14960347"/>
                <a:gd name="csY1" fmla="*/ 3624912 h 3672937"/>
                <a:gd name="csX2" fmla="*/ 4381986 w 14960347"/>
                <a:gd name="csY2" fmla="*/ 1717284 h 3672937"/>
                <a:gd name="csX3" fmla="*/ 6518213 w 14960347"/>
                <a:gd name="csY3" fmla="*/ 2489795 h 3672937"/>
                <a:gd name="csX4" fmla="*/ 8662324 w 14960347"/>
                <a:gd name="csY4" fmla="*/ 1843409 h 3672937"/>
                <a:gd name="csX5" fmla="*/ 11011386 w 14960347"/>
                <a:gd name="csY5" fmla="*/ 2395202 h 3672937"/>
                <a:gd name="csX6" fmla="*/ 13029372 w 14960347"/>
                <a:gd name="csY6" fmla="*/ 235326 h 3672937"/>
                <a:gd name="csX7" fmla="*/ 14960346 w 14960347"/>
                <a:gd name="csY7" fmla="*/ 32191 h 3672937"/>
                <a:gd name="csX0" fmla="*/ 0 w 14698295"/>
                <a:gd name="csY0" fmla="*/ 3181515 h 3771135"/>
                <a:gd name="csX1" fmla="*/ 2198462 w 14698295"/>
                <a:gd name="csY1" fmla="*/ 3723110 h 3771135"/>
                <a:gd name="csX2" fmla="*/ 4381986 w 14698295"/>
                <a:gd name="csY2" fmla="*/ 1815482 h 3771135"/>
                <a:gd name="csX3" fmla="*/ 6518213 w 14698295"/>
                <a:gd name="csY3" fmla="*/ 2587993 h 3771135"/>
                <a:gd name="csX4" fmla="*/ 8662324 w 14698295"/>
                <a:gd name="csY4" fmla="*/ 1941607 h 3771135"/>
                <a:gd name="csX5" fmla="*/ 11011386 w 14698295"/>
                <a:gd name="csY5" fmla="*/ 2493400 h 3771135"/>
                <a:gd name="csX6" fmla="*/ 13029372 w 14698295"/>
                <a:gd name="csY6" fmla="*/ 333524 h 3771135"/>
                <a:gd name="csX7" fmla="*/ 14698296 w 14698295"/>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698296"/>
                <a:gd name="csY0" fmla="*/ 3181515 h 3771135"/>
                <a:gd name="csX1" fmla="*/ 2198462 w 14698296"/>
                <a:gd name="csY1" fmla="*/ 3723110 h 3771135"/>
                <a:gd name="csX2" fmla="*/ 4381986 w 14698296"/>
                <a:gd name="csY2" fmla="*/ 1815482 h 3771135"/>
                <a:gd name="csX3" fmla="*/ 6518213 w 14698296"/>
                <a:gd name="csY3" fmla="*/ 2587993 h 3771135"/>
                <a:gd name="csX4" fmla="*/ 8662324 w 14698296"/>
                <a:gd name="csY4" fmla="*/ 1941607 h 3771135"/>
                <a:gd name="csX5" fmla="*/ 11011386 w 14698296"/>
                <a:gd name="csY5" fmla="*/ 2493400 h 3771135"/>
                <a:gd name="csX6" fmla="*/ 13029372 w 14698296"/>
                <a:gd name="csY6" fmla="*/ 333524 h 3771135"/>
                <a:gd name="csX7" fmla="*/ 14698296 w 14698296"/>
                <a:gd name="csY7" fmla="*/ 249 h 3771135"/>
                <a:gd name="csX0" fmla="*/ 0 w 14821031"/>
                <a:gd name="csY0" fmla="*/ 3207973 h 3797593"/>
                <a:gd name="csX1" fmla="*/ 2198462 w 14821031"/>
                <a:gd name="csY1" fmla="*/ 3749568 h 3797593"/>
                <a:gd name="csX2" fmla="*/ 4381986 w 14821031"/>
                <a:gd name="csY2" fmla="*/ 1841940 h 3797593"/>
                <a:gd name="csX3" fmla="*/ 6518213 w 14821031"/>
                <a:gd name="csY3" fmla="*/ 2614451 h 3797593"/>
                <a:gd name="csX4" fmla="*/ 8662324 w 14821031"/>
                <a:gd name="csY4" fmla="*/ 1968065 h 3797593"/>
                <a:gd name="csX5" fmla="*/ 11011386 w 14821031"/>
                <a:gd name="csY5" fmla="*/ 2519858 h 3797593"/>
                <a:gd name="csX6" fmla="*/ 13029372 w 14821031"/>
                <a:gd name="csY6" fmla="*/ 359982 h 3797593"/>
                <a:gd name="csX7" fmla="*/ 14698296 w 14821031"/>
                <a:gd name="csY7" fmla="*/ 26707 h 3797593"/>
                <a:gd name="csX8" fmla="*/ 14695186 w 14821031"/>
                <a:gd name="csY8" fmla="*/ 19982 h 3797593"/>
                <a:gd name="csX0" fmla="*/ 0 w 14870644"/>
                <a:gd name="csY0" fmla="*/ 3281758 h 3871378"/>
                <a:gd name="csX1" fmla="*/ 2198462 w 14870644"/>
                <a:gd name="csY1" fmla="*/ 3823353 h 3871378"/>
                <a:gd name="csX2" fmla="*/ 4381986 w 14870644"/>
                <a:gd name="csY2" fmla="*/ 1915725 h 3871378"/>
                <a:gd name="csX3" fmla="*/ 6518213 w 14870644"/>
                <a:gd name="csY3" fmla="*/ 2688236 h 3871378"/>
                <a:gd name="csX4" fmla="*/ 8662324 w 14870644"/>
                <a:gd name="csY4" fmla="*/ 2041850 h 3871378"/>
                <a:gd name="csX5" fmla="*/ 11011386 w 14870644"/>
                <a:gd name="csY5" fmla="*/ 2593643 h 3871378"/>
                <a:gd name="csX6" fmla="*/ 13029372 w 14870644"/>
                <a:gd name="csY6" fmla="*/ 433767 h 3871378"/>
                <a:gd name="csX7" fmla="*/ 14698296 w 14870644"/>
                <a:gd name="csY7" fmla="*/ 100492 h 3871378"/>
                <a:gd name="csX8" fmla="*/ 14834263 w 14870644"/>
                <a:gd name="csY8" fmla="*/ 0 h 3871378"/>
                <a:gd name="csX0" fmla="*/ 0 w 14866136"/>
                <a:gd name="csY0" fmla="*/ 3195599 h 3785219"/>
                <a:gd name="csX1" fmla="*/ 2198462 w 14866136"/>
                <a:gd name="csY1" fmla="*/ 3737194 h 3785219"/>
                <a:gd name="csX2" fmla="*/ 4381986 w 14866136"/>
                <a:gd name="csY2" fmla="*/ 1829566 h 3785219"/>
                <a:gd name="csX3" fmla="*/ 6518213 w 14866136"/>
                <a:gd name="csY3" fmla="*/ 2602077 h 3785219"/>
                <a:gd name="csX4" fmla="*/ 8662324 w 14866136"/>
                <a:gd name="csY4" fmla="*/ 1955691 h 3785219"/>
                <a:gd name="csX5" fmla="*/ 11011386 w 14866136"/>
                <a:gd name="csY5" fmla="*/ 2507484 h 3785219"/>
                <a:gd name="csX6" fmla="*/ 13029372 w 14866136"/>
                <a:gd name="csY6" fmla="*/ 347608 h 3785219"/>
                <a:gd name="csX7" fmla="*/ 14698296 w 14866136"/>
                <a:gd name="csY7" fmla="*/ 14333 h 3785219"/>
                <a:gd name="csX8" fmla="*/ 14824893 w 14866136"/>
                <a:gd name="csY8" fmla="*/ 86010 h 3785219"/>
                <a:gd name="csX0" fmla="*/ 0 w 14842535"/>
                <a:gd name="csY0" fmla="*/ 3325149 h 3914769"/>
                <a:gd name="csX1" fmla="*/ 2198462 w 14842535"/>
                <a:gd name="csY1" fmla="*/ 3866744 h 3914769"/>
                <a:gd name="csX2" fmla="*/ 4381986 w 14842535"/>
                <a:gd name="csY2" fmla="*/ 1959116 h 3914769"/>
                <a:gd name="csX3" fmla="*/ 6518213 w 14842535"/>
                <a:gd name="csY3" fmla="*/ 2731627 h 3914769"/>
                <a:gd name="csX4" fmla="*/ 8662324 w 14842535"/>
                <a:gd name="csY4" fmla="*/ 2085241 h 3914769"/>
                <a:gd name="csX5" fmla="*/ 11011386 w 14842535"/>
                <a:gd name="csY5" fmla="*/ 2637034 h 3914769"/>
                <a:gd name="csX6" fmla="*/ 13029372 w 14842535"/>
                <a:gd name="csY6" fmla="*/ 477158 h 3914769"/>
                <a:gd name="csX7" fmla="*/ 14646818 w 14842535"/>
                <a:gd name="csY7" fmla="*/ 7928 h 3914769"/>
                <a:gd name="csX8" fmla="*/ 14824893 w 14842535"/>
                <a:gd name="csY8" fmla="*/ 215560 h 3914769"/>
                <a:gd name="csX0" fmla="*/ 0 w 14824895"/>
                <a:gd name="csY0" fmla="*/ 3403681 h 3993301"/>
                <a:gd name="csX1" fmla="*/ 2198462 w 14824895"/>
                <a:gd name="csY1" fmla="*/ 3945276 h 3993301"/>
                <a:gd name="csX2" fmla="*/ 4381986 w 14824895"/>
                <a:gd name="csY2" fmla="*/ 2037648 h 3993301"/>
                <a:gd name="csX3" fmla="*/ 6518213 w 14824895"/>
                <a:gd name="csY3" fmla="*/ 2810159 h 3993301"/>
                <a:gd name="csX4" fmla="*/ 8662324 w 14824895"/>
                <a:gd name="csY4" fmla="*/ 2163773 h 3993301"/>
                <a:gd name="csX5" fmla="*/ 11011386 w 14824895"/>
                <a:gd name="csY5" fmla="*/ 2715566 h 3993301"/>
                <a:gd name="csX6" fmla="*/ 13029372 w 14824895"/>
                <a:gd name="csY6" fmla="*/ 555690 h 3993301"/>
                <a:gd name="csX7" fmla="*/ 14646818 w 14824895"/>
                <a:gd name="csY7" fmla="*/ 86460 h 3993301"/>
                <a:gd name="csX8" fmla="*/ 14824893 w 14824895"/>
                <a:gd name="csY8" fmla="*/ 294092 h 3993301"/>
                <a:gd name="csX0" fmla="*/ 0 w 14646818"/>
                <a:gd name="csY0" fmla="*/ 3317221 h 3906841"/>
                <a:gd name="csX1" fmla="*/ 2198462 w 14646818"/>
                <a:gd name="csY1" fmla="*/ 3858816 h 3906841"/>
                <a:gd name="csX2" fmla="*/ 4381986 w 14646818"/>
                <a:gd name="csY2" fmla="*/ 1951188 h 3906841"/>
                <a:gd name="csX3" fmla="*/ 6518213 w 14646818"/>
                <a:gd name="csY3" fmla="*/ 2723699 h 3906841"/>
                <a:gd name="csX4" fmla="*/ 8662324 w 14646818"/>
                <a:gd name="csY4" fmla="*/ 2077313 h 3906841"/>
                <a:gd name="csX5" fmla="*/ 11011386 w 14646818"/>
                <a:gd name="csY5" fmla="*/ 2629106 h 3906841"/>
                <a:gd name="csX6" fmla="*/ 13029372 w 14646818"/>
                <a:gd name="csY6" fmla="*/ 469230 h 3906841"/>
                <a:gd name="csX7" fmla="*/ 14646818 w 14646818"/>
                <a:gd name="csY7" fmla="*/ 0 h 3906841"/>
                <a:gd name="csX0" fmla="*/ 0 w 14863500"/>
                <a:gd name="csY0" fmla="*/ 3191668 h 3781288"/>
                <a:gd name="csX1" fmla="*/ 2198462 w 14863500"/>
                <a:gd name="csY1" fmla="*/ 3733263 h 3781288"/>
                <a:gd name="csX2" fmla="*/ 4381986 w 14863500"/>
                <a:gd name="csY2" fmla="*/ 1825635 h 3781288"/>
                <a:gd name="csX3" fmla="*/ 6518213 w 14863500"/>
                <a:gd name="csY3" fmla="*/ 2598146 h 3781288"/>
                <a:gd name="csX4" fmla="*/ 8662324 w 14863500"/>
                <a:gd name="csY4" fmla="*/ 1951760 h 3781288"/>
                <a:gd name="csX5" fmla="*/ 11011386 w 14863500"/>
                <a:gd name="csY5" fmla="*/ 2503553 h 3781288"/>
                <a:gd name="csX6" fmla="*/ 13029372 w 14863500"/>
                <a:gd name="csY6" fmla="*/ 343677 h 3781288"/>
                <a:gd name="csX7" fmla="*/ 14863500 w 14863500"/>
                <a:gd name="csY7" fmla="*/ 39 h 3781288"/>
                <a:gd name="csX0" fmla="*/ 0 w 14864307"/>
                <a:gd name="csY0" fmla="*/ 3102980 h 3692600"/>
                <a:gd name="csX1" fmla="*/ 2198462 w 14864307"/>
                <a:gd name="csY1" fmla="*/ 3644575 h 3692600"/>
                <a:gd name="csX2" fmla="*/ 4381986 w 14864307"/>
                <a:gd name="csY2" fmla="*/ 1736947 h 3692600"/>
                <a:gd name="csX3" fmla="*/ 6518213 w 14864307"/>
                <a:gd name="csY3" fmla="*/ 2509458 h 3692600"/>
                <a:gd name="csX4" fmla="*/ 8662324 w 14864307"/>
                <a:gd name="csY4" fmla="*/ 1863072 h 3692600"/>
                <a:gd name="csX5" fmla="*/ 11011386 w 14864307"/>
                <a:gd name="csY5" fmla="*/ 2414865 h 3692600"/>
                <a:gd name="csX6" fmla="*/ 13029372 w 14864307"/>
                <a:gd name="csY6" fmla="*/ 254989 h 3692600"/>
                <a:gd name="csX7" fmla="*/ 14864306 w 14864307"/>
                <a:gd name="csY7" fmla="*/ 19144 h 3692600"/>
                <a:gd name="csX0" fmla="*/ 0 w 14854146"/>
                <a:gd name="csY0" fmla="*/ 3049430 h 3639050"/>
                <a:gd name="csX1" fmla="*/ 2198462 w 14854146"/>
                <a:gd name="csY1" fmla="*/ 3591025 h 3639050"/>
                <a:gd name="csX2" fmla="*/ 4381986 w 14854146"/>
                <a:gd name="csY2" fmla="*/ 1683397 h 3639050"/>
                <a:gd name="csX3" fmla="*/ 6518213 w 14854146"/>
                <a:gd name="csY3" fmla="*/ 2455908 h 3639050"/>
                <a:gd name="csX4" fmla="*/ 8662324 w 14854146"/>
                <a:gd name="csY4" fmla="*/ 1809522 h 3639050"/>
                <a:gd name="csX5" fmla="*/ 11011386 w 14854146"/>
                <a:gd name="csY5" fmla="*/ 2361315 h 3639050"/>
                <a:gd name="csX6" fmla="*/ 13029372 w 14854146"/>
                <a:gd name="csY6" fmla="*/ 201439 h 3639050"/>
                <a:gd name="csX7" fmla="*/ 14854146 w 14854146"/>
                <a:gd name="csY7" fmla="*/ 68440 h 3639050"/>
                <a:gd name="csX0" fmla="*/ 0 w 14931228"/>
                <a:gd name="csY0" fmla="*/ 3091656 h 3681276"/>
                <a:gd name="csX1" fmla="*/ 2198462 w 14931228"/>
                <a:gd name="csY1" fmla="*/ 3633251 h 3681276"/>
                <a:gd name="csX2" fmla="*/ 4381986 w 14931228"/>
                <a:gd name="csY2" fmla="*/ 1725623 h 3681276"/>
                <a:gd name="csX3" fmla="*/ 6518213 w 14931228"/>
                <a:gd name="csY3" fmla="*/ 2498134 h 3681276"/>
                <a:gd name="csX4" fmla="*/ 8662324 w 14931228"/>
                <a:gd name="csY4" fmla="*/ 1851748 h 3681276"/>
                <a:gd name="csX5" fmla="*/ 11011386 w 14931228"/>
                <a:gd name="csY5" fmla="*/ 2403541 h 3681276"/>
                <a:gd name="csX6" fmla="*/ 13029372 w 14931228"/>
                <a:gd name="csY6" fmla="*/ 243665 h 3681276"/>
                <a:gd name="csX7" fmla="*/ 14931228 w 14931228"/>
                <a:gd name="csY7" fmla="*/ 26072 h 3681276"/>
                <a:gd name="csX0" fmla="*/ 0 w 14941066"/>
                <a:gd name="csY0" fmla="*/ 3082253 h 3671873"/>
                <a:gd name="csX1" fmla="*/ 2198462 w 14941066"/>
                <a:gd name="csY1" fmla="*/ 3623848 h 3671873"/>
                <a:gd name="csX2" fmla="*/ 4381986 w 14941066"/>
                <a:gd name="csY2" fmla="*/ 1716220 h 3671873"/>
                <a:gd name="csX3" fmla="*/ 6518213 w 14941066"/>
                <a:gd name="csY3" fmla="*/ 2488731 h 3671873"/>
                <a:gd name="csX4" fmla="*/ 8662324 w 14941066"/>
                <a:gd name="csY4" fmla="*/ 1842345 h 3671873"/>
                <a:gd name="csX5" fmla="*/ 11011386 w 14941066"/>
                <a:gd name="csY5" fmla="*/ 2394138 h 3671873"/>
                <a:gd name="csX6" fmla="*/ 13029372 w 14941066"/>
                <a:gd name="csY6" fmla="*/ 234262 h 3671873"/>
                <a:gd name="csX7" fmla="*/ 14941066 w 14941066"/>
                <a:gd name="csY7" fmla="*/ 33042 h 3671873"/>
                <a:gd name="csX0" fmla="*/ 0 w 14956941"/>
                <a:gd name="csY0" fmla="*/ 3085677 h 3675297"/>
                <a:gd name="csX1" fmla="*/ 2198462 w 14956941"/>
                <a:gd name="csY1" fmla="*/ 3627272 h 3675297"/>
                <a:gd name="csX2" fmla="*/ 4381986 w 14956941"/>
                <a:gd name="csY2" fmla="*/ 1719644 h 3675297"/>
                <a:gd name="csX3" fmla="*/ 6518213 w 14956941"/>
                <a:gd name="csY3" fmla="*/ 2492155 h 3675297"/>
                <a:gd name="csX4" fmla="*/ 8662324 w 14956941"/>
                <a:gd name="csY4" fmla="*/ 1845769 h 3675297"/>
                <a:gd name="csX5" fmla="*/ 11011386 w 14956941"/>
                <a:gd name="csY5" fmla="*/ 2397562 h 3675297"/>
                <a:gd name="csX6" fmla="*/ 13029372 w 14956941"/>
                <a:gd name="csY6" fmla="*/ 237686 h 3675297"/>
                <a:gd name="csX7" fmla="*/ 14956941 w 14956941"/>
                <a:gd name="csY7" fmla="*/ 30365 h 3675297"/>
                <a:gd name="csX0" fmla="*/ 0 w 14958823"/>
                <a:gd name="csY0" fmla="*/ 3096984 h 3686604"/>
                <a:gd name="csX1" fmla="*/ 2198462 w 14958823"/>
                <a:gd name="csY1" fmla="*/ 3638579 h 3686604"/>
                <a:gd name="csX2" fmla="*/ 4381986 w 14958823"/>
                <a:gd name="csY2" fmla="*/ 1730951 h 3686604"/>
                <a:gd name="csX3" fmla="*/ 6518213 w 14958823"/>
                <a:gd name="csY3" fmla="*/ 2503462 h 3686604"/>
                <a:gd name="csX4" fmla="*/ 8662324 w 14958823"/>
                <a:gd name="csY4" fmla="*/ 1857076 h 3686604"/>
                <a:gd name="csX5" fmla="*/ 11011386 w 14958823"/>
                <a:gd name="csY5" fmla="*/ 2408869 h 3686604"/>
                <a:gd name="csX6" fmla="*/ 13029372 w 14958823"/>
                <a:gd name="csY6" fmla="*/ 248993 h 3686604"/>
                <a:gd name="csX7" fmla="*/ 14958823 w 14958823"/>
                <a:gd name="csY7" fmla="*/ 22626 h 3686604"/>
                <a:gd name="csX0" fmla="*/ 0 w 14959200"/>
                <a:gd name="csY0" fmla="*/ 3099362 h 3688982"/>
                <a:gd name="csX1" fmla="*/ 2198462 w 14959200"/>
                <a:gd name="csY1" fmla="*/ 3640957 h 3688982"/>
                <a:gd name="csX2" fmla="*/ 4381986 w 14959200"/>
                <a:gd name="csY2" fmla="*/ 1733329 h 3688982"/>
                <a:gd name="csX3" fmla="*/ 6518213 w 14959200"/>
                <a:gd name="csY3" fmla="*/ 2505840 h 3688982"/>
                <a:gd name="csX4" fmla="*/ 8662324 w 14959200"/>
                <a:gd name="csY4" fmla="*/ 1859454 h 3688982"/>
                <a:gd name="csX5" fmla="*/ 11011386 w 14959200"/>
                <a:gd name="csY5" fmla="*/ 2411247 h 3688982"/>
                <a:gd name="csX6" fmla="*/ 13029372 w 14959200"/>
                <a:gd name="csY6" fmla="*/ 251371 h 3688982"/>
                <a:gd name="csX7" fmla="*/ 14959200 w 14959200"/>
                <a:gd name="csY7" fmla="*/ 21196 h 3688982"/>
                <a:gd name="csX0" fmla="*/ 0 w 14943324"/>
                <a:gd name="csY0" fmla="*/ 3095571 h 3685191"/>
                <a:gd name="csX1" fmla="*/ 2198462 w 14943324"/>
                <a:gd name="csY1" fmla="*/ 3637166 h 3685191"/>
                <a:gd name="csX2" fmla="*/ 4381986 w 14943324"/>
                <a:gd name="csY2" fmla="*/ 1729538 h 3685191"/>
                <a:gd name="csX3" fmla="*/ 6518213 w 14943324"/>
                <a:gd name="csY3" fmla="*/ 2502049 h 3685191"/>
                <a:gd name="csX4" fmla="*/ 8662324 w 14943324"/>
                <a:gd name="csY4" fmla="*/ 1855663 h 3685191"/>
                <a:gd name="csX5" fmla="*/ 11011386 w 14943324"/>
                <a:gd name="csY5" fmla="*/ 2407456 h 3685191"/>
                <a:gd name="csX6" fmla="*/ 13029372 w 14943324"/>
                <a:gd name="csY6" fmla="*/ 247580 h 3685191"/>
                <a:gd name="csX7" fmla="*/ 14943324 w 14943324"/>
                <a:gd name="csY7" fmla="*/ 23506 h 3685191"/>
                <a:gd name="csX0" fmla="*/ 0 w 14959199"/>
                <a:gd name="csY0" fmla="*/ 3099363 h 3688983"/>
                <a:gd name="csX1" fmla="*/ 2198462 w 14959199"/>
                <a:gd name="csY1" fmla="*/ 3640958 h 3688983"/>
                <a:gd name="csX2" fmla="*/ 4381986 w 14959199"/>
                <a:gd name="csY2" fmla="*/ 1733330 h 3688983"/>
                <a:gd name="csX3" fmla="*/ 6518213 w 14959199"/>
                <a:gd name="csY3" fmla="*/ 2505841 h 3688983"/>
                <a:gd name="csX4" fmla="*/ 8662324 w 14959199"/>
                <a:gd name="csY4" fmla="*/ 1859455 h 3688983"/>
                <a:gd name="csX5" fmla="*/ 11011386 w 14959199"/>
                <a:gd name="csY5" fmla="*/ 2411248 h 3688983"/>
                <a:gd name="csX6" fmla="*/ 13029372 w 14959199"/>
                <a:gd name="csY6" fmla="*/ 251372 h 3688983"/>
                <a:gd name="csX7" fmla="*/ 14959199 w 14959199"/>
                <a:gd name="csY7" fmla="*/ 21195 h 3688983"/>
                <a:gd name="csX0" fmla="*/ 0 w 14944095"/>
                <a:gd name="csY0" fmla="*/ 3077899 h 3667519"/>
                <a:gd name="csX1" fmla="*/ 2198462 w 14944095"/>
                <a:gd name="csY1" fmla="*/ 3619494 h 3667519"/>
                <a:gd name="csX2" fmla="*/ 4381986 w 14944095"/>
                <a:gd name="csY2" fmla="*/ 1711866 h 3667519"/>
                <a:gd name="csX3" fmla="*/ 6518213 w 14944095"/>
                <a:gd name="csY3" fmla="*/ 2484377 h 3667519"/>
                <a:gd name="csX4" fmla="*/ 8662324 w 14944095"/>
                <a:gd name="csY4" fmla="*/ 1837991 h 3667519"/>
                <a:gd name="csX5" fmla="*/ 11011386 w 14944095"/>
                <a:gd name="csY5" fmla="*/ 2389784 h 3667519"/>
                <a:gd name="csX6" fmla="*/ 13029372 w 14944095"/>
                <a:gd name="csY6" fmla="*/ 229908 h 3667519"/>
                <a:gd name="csX7" fmla="*/ 14944095 w 14944095"/>
                <a:gd name="csY7" fmla="*/ 36685 h 3667519"/>
                <a:gd name="csX0" fmla="*/ 0 w 14959594"/>
                <a:gd name="csY0" fmla="*/ 3079131 h 3668751"/>
                <a:gd name="csX1" fmla="*/ 2198462 w 14959594"/>
                <a:gd name="csY1" fmla="*/ 3620726 h 3668751"/>
                <a:gd name="csX2" fmla="*/ 4381986 w 14959594"/>
                <a:gd name="csY2" fmla="*/ 1713098 h 3668751"/>
                <a:gd name="csX3" fmla="*/ 6518213 w 14959594"/>
                <a:gd name="csY3" fmla="*/ 2485609 h 3668751"/>
                <a:gd name="csX4" fmla="*/ 8662324 w 14959594"/>
                <a:gd name="csY4" fmla="*/ 1839223 h 3668751"/>
                <a:gd name="csX5" fmla="*/ 11011386 w 14959594"/>
                <a:gd name="csY5" fmla="*/ 2391016 h 3668751"/>
                <a:gd name="csX6" fmla="*/ 13029372 w 14959594"/>
                <a:gd name="csY6" fmla="*/ 231140 h 3668751"/>
                <a:gd name="csX7" fmla="*/ 14959594 w 14959594"/>
                <a:gd name="csY7" fmla="*/ 35623 h 3668751"/>
                <a:gd name="csX0" fmla="*/ 0 w 14956942"/>
                <a:gd name="csY0" fmla="*/ 3085678 h 3675298"/>
                <a:gd name="csX1" fmla="*/ 2198462 w 14956942"/>
                <a:gd name="csY1" fmla="*/ 3627273 h 3675298"/>
                <a:gd name="csX2" fmla="*/ 4381986 w 14956942"/>
                <a:gd name="csY2" fmla="*/ 1719645 h 3675298"/>
                <a:gd name="csX3" fmla="*/ 6518213 w 14956942"/>
                <a:gd name="csY3" fmla="*/ 2492156 h 3675298"/>
                <a:gd name="csX4" fmla="*/ 8662324 w 14956942"/>
                <a:gd name="csY4" fmla="*/ 1845770 h 3675298"/>
                <a:gd name="csX5" fmla="*/ 11011386 w 14956942"/>
                <a:gd name="csY5" fmla="*/ 2397563 h 3675298"/>
                <a:gd name="csX6" fmla="*/ 13029372 w 14956942"/>
                <a:gd name="csY6" fmla="*/ 237687 h 3675298"/>
                <a:gd name="csX7" fmla="*/ 14956942 w 14956942"/>
                <a:gd name="csY7" fmla="*/ 30365 h 3675298"/>
                <a:gd name="csX0" fmla="*/ 0 w 14954290"/>
                <a:gd name="csY0" fmla="*/ 3092574 h 3682194"/>
                <a:gd name="csX1" fmla="*/ 2198462 w 14954290"/>
                <a:gd name="csY1" fmla="*/ 3634169 h 3682194"/>
                <a:gd name="csX2" fmla="*/ 4381986 w 14954290"/>
                <a:gd name="csY2" fmla="*/ 1726541 h 3682194"/>
                <a:gd name="csX3" fmla="*/ 6518213 w 14954290"/>
                <a:gd name="csY3" fmla="*/ 2499052 h 3682194"/>
                <a:gd name="csX4" fmla="*/ 8662324 w 14954290"/>
                <a:gd name="csY4" fmla="*/ 1852666 h 3682194"/>
                <a:gd name="csX5" fmla="*/ 11011386 w 14954290"/>
                <a:gd name="csY5" fmla="*/ 2404459 h 3682194"/>
                <a:gd name="csX6" fmla="*/ 13029372 w 14954290"/>
                <a:gd name="csY6" fmla="*/ 244583 h 3682194"/>
                <a:gd name="csX7" fmla="*/ 14954290 w 14954290"/>
                <a:gd name="csY7" fmla="*/ 25454 h 3682194"/>
                <a:gd name="csX0" fmla="*/ 0 w 14955418"/>
                <a:gd name="csY0" fmla="*/ 3099602 h 3689222"/>
                <a:gd name="csX1" fmla="*/ 2198462 w 14955418"/>
                <a:gd name="csY1" fmla="*/ 3641197 h 3689222"/>
                <a:gd name="csX2" fmla="*/ 4381986 w 14955418"/>
                <a:gd name="csY2" fmla="*/ 1733569 h 3689222"/>
                <a:gd name="csX3" fmla="*/ 6518213 w 14955418"/>
                <a:gd name="csY3" fmla="*/ 2506080 h 3689222"/>
                <a:gd name="csX4" fmla="*/ 8662324 w 14955418"/>
                <a:gd name="csY4" fmla="*/ 1859694 h 3689222"/>
                <a:gd name="csX5" fmla="*/ 11011386 w 14955418"/>
                <a:gd name="csY5" fmla="*/ 2411487 h 3689222"/>
                <a:gd name="csX6" fmla="*/ 13029372 w 14955418"/>
                <a:gd name="csY6" fmla="*/ 251611 h 3689222"/>
                <a:gd name="csX7" fmla="*/ 14955418 w 14955418"/>
                <a:gd name="csY7" fmla="*/ 21055 h 3689222"/>
                <a:gd name="csX0" fmla="*/ 0 w 14953914"/>
                <a:gd name="csY0" fmla="*/ 3090311 h 3679931"/>
                <a:gd name="csX1" fmla="*/ 2198462 w 14953914"/>
                <a:gd name="csY1" fmla="*/ 3631906 h 3679931"/>
                <a:gd name="csX2" fmla="*/ 4381986 w 14953914"/>
                <a:gd name="csY2" fmla="*/ 1724278 h 3679931"/>
                <a:gd name="csX3" fmla="*/ 6518213 w 14953914"/>
                <a:gd name="csY3" fmla="*/ 2496789 h 3679931"/>
                <a:gd name="csX4" fmla="*/ 8662324 w 14953914"/>
                <a:gd name="csY4" fmla="*/ 1850403 h 3679931"/>
                <a:gd name="csX5" fmla="*/ 11011386 w 14953914"/>
                <a:gd name="csY5" fmla="*/ 2402196 h 3679931"/>
                <a:gd name="csX6" fmla="*/ 13029372 w 14953914"/>
                <a:gd name="csY6" fmla="*/ 242320 h 3679931"/>
                <a:gd name="csX7" fmla="*/ 14953914 w 14953914"/>
                <a:gd name="csY7" fmla="*/ 27000 h 3679931"/>
                <a:gd name="csX0" fmla="*/ 0 w 14958823"/>
                <a:gd name="csY0" fmla="*/ 3096986 h 3686606"/>
                <a:gd name="csX1" fmla="*/ 2198462 w 14958823"/>
                <a:gd name="csY1" fmla="*/ 3638581 h 3686606"/>
                <a:gd name="csX2" fmla="*/ 4381986 w 14958823"/>
                <a:gd name="csY2" fmla="*/ 1730953 h 3686606"/>
                <a:gd name="csX3" fmla="*/ 6518213 w 14958823"/>
                <a:gd name="csY3" fmla="*/ 2503464 h 3686606"/>
                <a:gd name="csX4" fmla="*/ 8662324 w 14958823"/>
                <a:gd name="csY4" fmla="*/ 1857078 h 3686606"/>
                <a:gd name="csX5" fmla="*/ 11011386 w 14958823"/>
                <a:gd name="csY5" fmla="*/ 2408871 h 3686606"/>
                <a:gd name="csX6" fmla="*/ 13029372 w 14958823"/>
                <a:gd name="csY6" fmla="*/ 248995 h 3686606"/>
                <a:gd name="csX7" fmla="*/ 14958823 w 14958823"/>
                <a:gd name="csY7" fmla="*/ 22626 h 3686606"/>
                <a:gd name="csX0" fmla="*/ 0 w 14957318"/>
                <a:gd name="csY0" fmla="*/ 3087864 h 3677484"/>
                <a:gd name="csX1" fmla="*/ 2198462 w 14957318"/>
                <a:gd name="csY1" fmla="*/ 3629459 h 3677484"/>
                <a:gd name="csX2" fmla="*/ 4381986 w 14957318"/>
                <a:gd name="csY2" fmla="*/ 1721831 h 3677484"/>
                <a:gd name="csX3" fmla="*/ 6518213 w 14957318"/>
                <a:gd name="csY3" fmla="*/ 2494342 h 3677484"/>
                <a:gd name="csX4" fmla="*/ 8662324 w 14957318"/>
                <a:gd name="csY4" fmla="*/ 1847956 h 3677484"/>
                <a:gd name="csX5" fmla="*/ 11011386 w 14957318"/>
                <a:gd name="csY5" fmla="*/ 2399749 h 3677484"/>
                <a:gd name="csX6" fmla="*/ 13029372 w 14957318"/>
                <a:gd name="csY6" fmla="*/ 239873 h 3677484"/>
                <a:gd name="csX7" fmla="*/ 14957318 w 14957318"/>
                <a:gd name="csY7" fmla="*/ 28742 h 3677484"/>
                <a:gd name="csX0" fmla="*/ 0 w 14955042"/>
                <a:gd name="csY0" fmla="*/ 3097219 h 3686839"/>
                <a:gd name="csX1" fmla="*/ 2198462 w 14955042"/>
                <a:gd name="csY1" fmla="*/ 3638814 h 3686839"/>
                <a:gd name="csX2" fmla="*/ 4381986 w 14955042"/>
                <a:gd name="csY2" fmla="*/ 1731186 h 3686839"/>
                <a:gd name="csX3" fmla="*/ 6518213 w 14955042"/>
                <a:gd name="csY3" fmla="*/ 2503697 h 3686839"/>
                <a:gd name="csX4" fmla="*/ 8662324 w 14955042"/>
                <a:gd name="csY4" fmla="*/ 1857311 h 3686839"/>
                <a:gd name="csX5" fmla="*/ 11011386 w 14955042"/>
                <a:gd name="csY5" fmla="*/ 2409104 h 3686839"/>
                <a:gd name="csX6" fmla="*/ 13029372 w 14955042"/>
                <a:gd name="csY6" fmla="*/ 249228 h 3686839"/>
                <a:gd name="csX7" fmla="*/ 14955042 w 14955042"/>
                <a:gd name="csY7" fmla="*/ 22481 h 3686839"/>
                <a:gd name="csX0" fmla="*/ 0 w 14956547"/>
                <a:gd name="csY0" fmla="*/ 3107002 h 3696622"/>
                <a:gd name="csX1" fmla="*/ 2198462 w 14956547"/>
                <a:gd name="csY1" fmla="*/ 3648597 h 3696622"/>
                <a:gd name="csX2" fmla="*/ 4381986 w 14956547"/>
                <a:gd name="csY2" fmla="*/ 1740969 h 3696622"/>
                <a:gd name="csX3" fmla="*/ 6518213 w 14956547"/>
                <a:gd name="csY3" fmla="*/ 2513480 h 3696622"/>
                <a:gd name="csX4" fmla="*/ 8662324 w 14956547"/>
                <a:gd name="csY4" fmla="*/ 1867094 h 3696622"/>
                <a:gd name="csX5" fmla="*/ 11011386 w 14956547"/>
                <a:gd name="csY5" fmla="*/ 2418887 h 3696622"/>
                <a:gd name="csX6" fmla="*/ 13029372 w 14956547"/>
                <a:gd name="csY6" fmla="*/ 259011 h 3696622"/>
                <a:gd name="csX7" fmla="*/ 14956547 w 14956547"/>
                <a:gd name="csY7" fmla="*/ 17026 h 3696622"/>
                <a:gd name="csX0" fmla="*/ 0 w 14958824"/>
                <a:gd name="csY0" fmla="*/ 3096985 h 3686605"/>
                <a:gd name="csX1" fmla="*/ 2198462 w 14958824"/>
                <a:gd name="csY1" fmla="*/ 3638580 h 3686605"/>
                <a:gd name="csX2" fmla="*/ 4381986 w 14958824"/>
                <a:gd name="csY2" fmla="*/ 1730952 h 3686605"/>
                <a:gd name="csX3" fmla="*/ 6518213 w 14958824"/>
                <a:gd name="csY3" fmla="*/ 2503463 h 3686605"/>
                <a:gd name="csX4" fmla="*/ 8662324 w 14958824"/>
                <a:gd name="csY4" fmla="*/ 1857077 h 3686605"/>
                <a:gd name="csX5" fmla="*/ 11011386 w 14958824"/>
                <a:gd name="csY5" fmla="*/ 2408870 h 3686605"/>
                <a:gd name="csX6" fmla="*/ 13029372 w 14958824"/>
                <a:gd name="csY6" fmla="*/ 248994 h 3686605"/>
                <a:gd name="csX7" fmla="*/ 14958824 w 14958824"/>
                <a:gd name="csY7" fmla="*/ 22625 h 36866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14958824" h="3686605">
                  <a:moveTo>
                    <a:pt x="0" y="3096985"/>
                  </a:moveTo>
                  <a:cubicBezTo>
                    <a:pt x="1275897" y="3217068"/>
                    <a:pt x="1468131" y="3866252"/>
                    <a:pt x="2198462" y="3638580"/>
                  </a:cubicBezTo>
                  <a:cubicBezTo>
                    <a:pt x="2928793" y="3410908"/>
                    <a:pt x="3662028" y="1920138"/>
                    <a:pt x="4381986" y="1730952"/>
                  </a:cubicBezTo>
                  <a:cubicBezTo>
                    <a:pt x="5101945" y="1541766"/>
                    <a:pt x="5804823" y="2482442"/>
                    <a:pt x="6518213" y="2503463"/>
                  </a:cubicBezTo>
                  <a:cubicBezTo>
                    <a:pt x="7231603" y="2524484"/>
                    <a:pt x="7913462" y="1872842"/>
                    <a:pt x="8662324" y="1857077"/>
                  </a:cubicBezTo>
                  <a:cubicBezTo>
                    <a:pt x="9411186" y="1841312"/>
                    <a:pt x="10283545" y="2676884"/>
                    <a:pt x="11011386" y="2408870"/>
                  </a:cubicBezTo>
                  <a:cubicBezTo>
                    <a:pt x="11739227" y="2140856"/>
                    <a:pt x="12388241" y="603718"/>
                    <a:pt x="13029372" y="248994"/>
                  </a:cubicBezTo>
                  <a:cubicBezTo>
                    <a:pt x="13670503" y="-105730"/>
                    <a:pt x="14958824" y="22625"/>
                    <a:pt x="14958824" y="22625"/>
                  </a:cubicBezTo>
                </a:path>
              </a:pathLst>
            </a:custGeom>
            <a:noFill/>
            <a:ln w="476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defTabSz="457182" fontAlgn="auto">
                <a:lnSpc>
                  <a:spcPct val="100000"/>
                </a:lnSpc>
                <a:spcBef>
                  <a:spcPts val="0"/>
                </a:spcBef>
                <a:spcAft>
                  <a:spcPts val="0"/>
                </a:spcAft>
                <a:buClrTx/>
                <a:buSzTx/>
                <a:buFontTx/>
                <a:buNone/>
                <a:tabLst/>
              </a:pPr>
              <a:endParaRPr kumimoji="0" lang="en-US" sz="1800" b="0" i="0" u="none" strike="noStrike" cap="none" spc="0" normalizeH="0" baseline="0">
                <a:ln>
                  <a:noFill/>
                </a:ln>
                <a:solidFill>
                  <a:srgbClr val="FFFFFF"/>
                </a:solidFill>
                <a:effectLst/>
                <a:uLnTx/>
                <a:uFillTx/>
                <a:latin typeface="Work Sans Medium" pitchFamily="2" charset="77"/>
              </a:endParaRPr>
            </a:p>
          </p:txBody>
        </p:sp>
      </p:grpSp>
      <p:sp>
        <p:nvSpPr>
          <p:cNvPr id="7" name="Subtitle">
            <a:extLst>
              <a:ext uri="{FF2B5EF4-FFF2-40B4-BE49-F238E27FC236}">
                <a16:creationId xmlns:a16="http://schemas.microsoft.com/office/drawing/2014/main" id="{5E3A326E-43E6-8691-C8A6-278D7A68D17A}"/>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pic>
        <p:nvPicPr>
          <p:cNvPr id="5" name="ArcBest Icon">
            <a:extLst>
              <a:ext uri="{FF2B5EF4-FFF2-40B4-BE49-F238E27FC236}">
                <a16:creationId xmlns:a16="http://schemas.microsoft.com/office/drawing/2014/main" id="{69787639-82D0-F8BC-3CEF-D8D647C41169}"/>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034648985"/>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efore and After">
    <p:spTree>
      <p:nvGrpSpPr>
        <p:cNvPr id="1" name=""/>
        <p:cNvGrpSpPr/>
        <p:nvPr/>
      </p:nvGrpSpPr>
      <p:grpSpPr>
        <a:xfrm>
          <a:off x="0" y="0"/>
          <a:ext cx="0" cy="0"/>
          <a:chOff x="0" y="0"/>
          <a:chExt cx="0" cy="0"/>
        </a:xfrm>
      </p:grpSpPr>
      <p:sp>
        <p:nvSpPr>
          <p:cNvPr id="6" name="Pentagon 5">
            <a:extLst>
              <a:ext uri="{FF2B5EF4-FFF2-40B4-BE49-F238E27FC236}">
                <a16:creationId xmlns:a16="http://schemas.microsoft.com/office/drawing/2014/main" id="{8727A2F9-C8A8-4B33-5D0E-A2941CBF7802}"/>
              </a:ext>
              <a:ext uri="{C183D7F6-B498-43B3-948B-1728B52AA6E4}">
                <adec:decorative xmlns:adec="http://schemas.microsoft.com/office/drawing/2017/decorative" val="1"/>
              </a:ext>
            </a:extLst>
          </p:cNvPr>
          <p:cNvSpPr/>
          <p:nvPr/>
        </p:nvSpPr>
        <p:spPr>
          <a:xfrm>
            <a:off x="7155147" y="2490927"/>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8" name="Pentagon 7">
            <a:extLst>
              <a:ext uri="{FF2B5EF4-FFF2-40B4-BE49-F238E27FC236}">
                <a16:creationId xmlns:a16="http://schemas.microsoft.com/office/drawing/2014/main" id="{30BE4DD4-E93F-0564-369A-10162A74AEF7}"/>
              </a:ext>
              <a:ext uri="{C183D7F6-B498-43B3-948B-1728B52AA6E4}">
                <adec:decorative xmlns:adec="http://schemas.microsoft.com/office/drawing/2017/decorative" val="1"/>
              </a:ext>
            </a:extLst>
          </p:cNvPr>
          <p:cNvSpPr/>
          <p:nvPr/>
        </p:nvSpPr>
        <p:spPr>
          <a:xfrm>
            <a:off x="7155147" y="3387743"/>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9" name="Pentagon 8">
            <a:extLst>
              <a:ext uri="{FF2B5EF4-FFF2-40B4-BE49-F238E27FC236}">
                <a16:creationId xmlns:a16="http://schemas.microsoft.com/office/drawing/2014/main" id="{BEE63ED7-9867-2132-862A-E1571E8BB9A4}"/>
              </a:ext>
              <a:ext uri="{C183D7F6-B498-43B3-948B-1728B52AA6E4}">
                <adec:decorative xmlns:adec="http://schemas.microsoft.com/office/drawing/2017/decorative" val="1"/>
              </a:ext>
            </a:extLst>
          </p:cNvPr>
          <p:cNvSpPr/>
          <p:nvPr/>
        </p:nvSpPr>
        <p:spPr>
          <a:xfrm>
            <a:off x="7155148" y="4252907"/>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10" name="Pentagon 9">
            <a:extLst>
              <a:ext uri="{FF2B5EF4-FFF2-40B4-BE49-F238E27FC236}">
                <a16:creationId xmlns:a16="http://schemas.microsoft.com/office/drawing/2014/main" id="{A1C37570-481A-2AAF-1EF0-DFB3BE66E627}"/>
              </a:ext>
              <a:ext uri="{C183D7F6-B498-43B3-948B-1728B52AA6E4}">
                <adec:decorative xmlns:adec="http://schemas.microsoft.com/office/drawing/2017/decorative" val="1"/>
              </a:ext>
            </a:extLst>
          </p:cNvPr>
          <p:cNvSpPr/>
          <p:nvPr/>
        </p:nvSpPr>
        <p:spPr>
          <a:xfrm>
            <a:off x="7155147" y="5160274"/>
            <a:ext cx="6591848" cy="756316"/>
          </a:xfrm>
          <a:prstGeom prst="homePlate">
            <a:avLst>
              <a:gd name="adj" fmla="val 46509"/>
            </a:avLst>
          </a:prstGeom>
          <a:gradFill>
            <a:gsLst>
              <a:gs pos="0">
                <a:schemeClr val="accent3">
                  <a:alpha val="0"/>
                </a:schemeClr>
              </a:gs>
              <a:gs pos="100000">
                <a:schemeClr val="accent3">
                  <a:alpha val="7000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solidFill>
                <a:srgbClr val="FFFFFF"/>
              </a:solidFill>
              <a:latin typeface="Work Sans Medium" pitchFamily="2" charset="77"/>
            </a:endParaRPr>
          </a:p>
        </p:txBody>
      </p:sp>
      <p:sp>
        <p:nvSpPr>
          <p:cNvPr id="11" name="Pentagon 10">
            <a:extLst>
              <a:ext uri="{FF2B5EF4-FFF2-40B4-BE49-F238E27FC236}">
                <a16:creationId xmlns:a16="http://schemas.microsoft.com/office/drawing/2014/main" id="{4960A37A-0354-48A9-B9B7-C7418B67E170}"/>
              </a:ext>
              <a:ext uri="{C183D7F6-B498-43B3-948B-1728B52AA6E4}">
                <adec:decorative xmlns:adec="http://schemas.microsoft.com/office/drawing/2017/decorative" val="1"/>
              </a:ext>
            </a:extLst>
          </p:cNvPr>
          <p:cNvSpPr/>
          <p:nvPr/>
        </p:nvSpPr>
        <p:spPr>
          <a:xfrm>
            <a:off x="895739" y="2479146"/>
            <a:ext cx="6518086"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2" name="Pentagon 11">
            <a:extLst>
              <a:ext uri="{FF2B5EF4-FFF2-40B4-BE49-F238E27FC236}">
                <a16:creationId xmlns:a16="http://schemas.microsoft.com/office/drawing/2014/main" id="{96D42DFE-BBC1-B9E4-3554-8D1E4F765A1C}"/>
              </a:ext>
              <a:ext uri="{C183D7F6-B498-43B3-948B-1728B52AA6E4}">
                <adec:decorative xmlns:adec="http://schemas.microsoft.com/office/drawing/2017/decorative" val="1"/>
              </a:ext>
            </a:extLst>
          </p:cNvPr>
          <p:cNvSpPr/>
          <p:nvPr/>
        </p:nvSpPr>
        <p:spPr>
          <a:xfrm>
            <a:off x="895739" y="3368221"/>
            <a:ext cx="6518086"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3" name="Pentagon 12">
            <a:extLst>
              <a:ext uri="{FF2B5EF4-FFF2-40B4-BE49-F238E27FC236}">
                <a16:creationId xmlns:a16="http://schemas.microsoft.com/office/drawing/2014/main" id="{4EC19F84-D6F5-0070-EDD0-ADB9EA96967F}"/>
              </a:ext>
              <a:ext uri="{C183D7F6-B498-43B3-948B-1728B52AA6E4}">
                <adec:decorative xmlns:adec="http://schemas.microsoft.com/office/drawing/2017/decorative" val="1"/>
              </a:ext>
            </a:extLst>
          </p:cNvPr>
          <p:cNvSpPr/>
          <p:nvPr/>
        </p:nvSpPr>
        <p:spPr>
          <a:xfrm>
            <a:off x="895737" y="4241126"/>
            <a:ext cx="6518087"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4" name="Pentagon 13">
            <a:extLst>
              <a:ext uri="{FF2B5EF4-FFF2-40B4-BE49-F238E27FC236}">
                <a16:creationId xmlns:a16="http://schemas.microsoft.com/office/drawing/2014/main" id="{765DFD15-3370-1C7E-3672-815E40362F56}"/>
              </a:ext>
              <a:ext uri="{C183D7F6-B498-43B3-948B-1728B52AA6E4}">
                <adec:decorative xmlns:adec="http://schemas.microsoft.com/office/drawing/2017/decorative" val="1"/>
              </a:ext>
            </a:extLst>
          </p:cNvPr>
          <p:cNvSpPr/>
          <p:nvPr/>
        </p:nvSpPr>
        <p:spPr>
          <a:xfrm>
            <a:off x="895736" y="5146372"/>
            <a:ext cx="6518088" cy="768096"/>
          </a:xfrm>
          <a:prstGeom prst="homePlate">
            <a:avLst>
              <a:gd name="adj" fmla="val 46509"/>
            </a:avLst>
          </a:prstGeom>
          <a:gradFill>
            <a:gsLst>
              <a:gs pos="100000">
                <a:schemeClr val="accent1">
                  <a:alpha val="80000"/>
                </a:schemeClr>
              </a:gs>
              <a:gs pos="0">
                <a:schemeClr val="accent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87" name="Footer Placeholder">
            <a:extLst>
              <a:ext uri="{FF2B5EF4-FFF2-40B4-BE49-F238E27FC236}">
                <a16:creationId xmlns:a16="http://schemas.microsoft.com/office/drawing/2014/main" id="{BAC49A92-069B-35C2-45DC-1C1EFBEA96D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endParaRPr lang="en-US"/>
          </a:p>
        </p:txBody>
      </p:sp>
      <p:sp>
        <p:nvSpPr>
          <p:cNvPr id="89" name="Slide Number">
            <a:extLst>
              <a:ext uri="{FF2B5EF4-FFF2-40B4-BE49-F238E27FC236}">
                <a16:creationId xmlns:a16="http://schemas.microsoft.com/office/drawing/2014/main" id="{D8043F88-8A30-1D11-6C79-2782C019E0AB}"/>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35" name="Title">
            <a:extLst>
              <a:ext uri="{FF2B5EF4-FFF2-40B4-BE49-F238E27FC236}">
                <a16:creationId xmlns:a16="http://schemas.microsoft.com/office/drawing/2014/main" id="{A0BFF6F6-0FF1-9F99-3D1A-8BD7345892AD}"/>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7" name="Subtitle">
            <a:extLst>
              <a:ext uri="{FF2B5EF4-FFF2-40B4-BE49-F238E27FC236}">
                <a16:creationId xmlns:a16="http://schemas.microsoft.com/office/drawing/2014/main" id="{66484A53-1EF9-D86F-CA58-2B6163690938}"/>
              </a:ext>
            </a:extLst>
          </p:cNvPr>
          <p:cNvSpPr>
            <a:spLocks noGrp="1"/>
          </p:cNvSpPr>
          <p:nvPr>
            <p:ph type="body" sz="quarter" idx="21"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78" name="Left Side Header">
            <a:extLst>
              <a:ext uri="{FF2B5EF4-FFF2-40B4-BE49-F238E27FC236}">
                <a16:creationId xmlns:a16="http://schemas.microsoft.com/office/drawing/2014/main" id="{BD8813CE-735F-C791-4F2D-8B2A7D7E2149}"/>
              </a:ext>
            </a:extLst>
          </p:cNvPr>
          <p:cNvSpPr>
            <a:spLocks noGrp="1"/>
          </p:cNvSpPr>
          <p:nvPr>
            <p:ph type="body" sz="quarter" idx="27" hasCustomPrompt="1"/>
          </p:nvPr>
        </p:nvSpPr>
        <p:spPr>
          <a:xfrm>
            <a:off x="1371600" y="2066143"/>
            <a:ext cx="5669282" cy="258887"/>
          </a:xfrm>
          <a:prstGeom prst="rect">
            <a:avLst/>
          </a:prstGeom>
        </p:spPr>
        <p:txBody>
          <a:bodyPr anchor="ctr">
            <a:noAutofit/>
          </a:bodyPr>
          <a:lstStyle>
            <a:lvl1pPr marL="9523" indent="0" algn="r">
              <a:buNone/>
              <a:defRPr lang="en-US" sz="1440" b="0" i="0" smtClean="0">
                <a:solidFill>
                  <a:schemeClr val="accent1"/>
                </a:solidFill>
                <a:effectLst/>
                <a:latin typeface="+mj-lt"/>
              </a:defRPr>
            </a:lvl1pPr>
            <a:lvl2pPr marL="274309" indent="0">
              <a:buNone/>
              <a:defRPr/>
            </a:lvl2pPr>
          </a:lstStyle>
          <a:p>
            <a:pPr lvl="0"/>
            <a:r>
              <a:rPr lang="en-US"/>
              <a:t>SECTION HEADER</a:t>
            </a:r>
          </a:p>
        </p:txBody>
      </p:sp>
      <p:sp>
        <p:nvSpPr>
          <p:cNvPr id="86" name="Flow Chart Right Header">
            <a:extLst>
              <a:ext uri="{FF2B5EF4-FFF2-40B4-BE49-F238E27FC236}">
                <a16:creationId xmlns:a16="http://schemas.microsoft.com/office/drawing/2014/main" id="{3B69C18C-08AC-A438-F4FE-8CB67CAB36F1}"/>
              </a:ext>
            </a:extLst>
          </p:cNvPr>
          <p:cNvSpPr>
            <a:spLocks noGrp="1"/>
          </p:cNvSpPr>
          <p:nvPr>
            <p:ph type="body" sz="quarter" idx="35" hasCustomPrompt="1"/>
          </p:nvPr>
        </p:nvSpPr>
        <p:spPr>
          <a:xfrm>
            <a:off x="7607362" y="2066143"/>
            <a:ext cx="5651438" cy="258887"/>
          </a:xfrm>
          <a:prstGeom prst="rect">
            <a:avLst/>
          </a:prstGeom>
        </p:spPr>
        <p:txBody>
          <a:bodyPr anchor="ctr">
            <a:noAutofit/>
          </a:bodyPr>
          <a:lstStyle>
            <a:lvl1pPr marL="9523" indent="0" algn="l">
              <a:buNone/>
              <a:defRPr lang="en-US" sz="1440" b="0" i="0" smtClean="0">
                <a:solidFill>
                  <a:schemeClr val="accent3"/>
                </a:solidFill>
                <a:effectLst/>
                <a:latin typeface="+mj-lt"/>
              </a:defRPr>
            </a:lvl1pPr>
            <a:lvl2pPr marL="274309" indent="0">
              <a:buNone/>
              <a:defRPr/>
            </a:lvl2pPr>
          </a:lstStyle>
          <a:p>
            <a:pPr lvl="0"/>
            <a:r>
              <a:rPr lang="en-US"/>
              <a:t>SECTION HEADER</a:t>
            </a:r>
          </a:p>
        </p:txBody>
      </p:sp>
      <p:sp>
        <p:nvSpPr>
          <p:cNvPr id="77" name="Flow Chart Item 1">
            <a:extLst>
              <a:ext uri="{FF2B5EF4-FFF2-40B4-BE49-F238E27FC236}">
                <a16:creationId xmlns:a16="http://schemas.microsoft.com/office/drawing/2014/main" id="{673BAEDE-9DF6-68D7-D5AE-2CE1CA0F936B}"/>
              </a:ext>
            </a:extLst>
          </p:cNvPr>
          <p:cNvSpPr>
            <a:spLocks noGrp="1"/>
          </p:cNvSpPr>
          <p:nvPr>
            <p:ph type="body" sz="quarter" idx="15" hasCustomPrompt="1"/>
          </p:nvPr>
        </p:nvSpPr>
        <p:spPr>
          <a:xfrm>
            <a:off x="1371601" y="2606121"/>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79" name="Flow Chart Item 3">
            <a:extLst>
              <a:ext uri="{FF2B5EF4-FFF2-40B4-BE49-F238E27FC236}">
                <a16:creationId xmlns:a16="http://schemas.microsoft.com/office/drawing/2014/main" id="{2B678CD6-A22F-FF8F-53A3-EBC367368A93}"/>
              </a:ext>
            </a:extLst>
          </p:cNvPr>
          <p:cNvSpPr>
            <a:spLocks noGrp="1"/>
          </p:cNvSpPr>
          <p:nvPr>
            <p:ph type="body" sz="quarter" idx="28" hasCustomPrompt="1"/>
          </p:nvPr>
        </p:nvSpPr>
        <p:spPr>
          <a:xfrm>
            <a:off x="1371601" y="3489297"/>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0" name="Flow Chart Item 5">
            <a:extLst>
              <a:ext uri="{FF2B5EF4-FFF2-40B4-BE49-F238E27FC236}">
                <a16:creationId xmlns:a16="http://schemas.microsoft.com/office/drawing/2014/main" id="{EC388EB4-69ED-4EDC-A1B5-3DBC26907C6D}"/>
              </a:ext>
            </a:extLst>
          </p:cNvPr>
          <p:cNvSpPr>
            <a:spLocks noGrp="1"/>
          </p:cNvSpPr>
          <p:nvPr>
            <p:ph type="body" sz="quarter" idx="29" hasCustomPrompt="1"/>
          </p:nvPr>
        </p:nvSpPr>
        <p:spPr>
          <a:xfrm>
            <a:off x="1371601" y="4354631"/>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1" name="Flow Chart Item 7">
            <a:extLst>
              <a:ext uri="{FF2B5EF4-FFF2-40B4-BE49-F238E27FC236}">
                <a16:creationId xmlns:a16="http://schemas.microsoft.com/office/drawing/2014/main" id="{C689F4FC-F7DE-BF43-875C-1DA8D691E646}"/>
              </a:ext>
            </a:extLst>
          </p:cNvPr>
          <p:cNvSpPr>
            <a:spLocks noGrp="1"/>
          </p:cNvSpPr>
          <p:nvPr>
            <p:ph type="body" sz="quarter" idx="30" hasCustomPrompt="1"/>
          </p:nvPr>
        </p:nvSpPr>
        <p:spPr>
          <a:xfrm>
            <a:off x="1371601" y="5246728"/>
            <a:ext cx="5669281" cy="548560"/>
          </a:xfrm>
          <a:prstGeom prst="rect">
            <a:avLst/>
          </a:prstGeom>
        </p:spPr>
        <p:txBody>
          <a:bodyPr anchor="ctr">
            <a:noAutofit/>
          </a:bodyPr>
          <a:lstStyle>
            <a:lvl1pPr marL="9523" indent="0" algn="r">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2" name="Flow Chart Item 2">
            <a:extLst>
              <a:ext uri="{FF2B5EF4-FFF2-40B4-BE49-F238E27FC236}">
                <a16:creationId xmlns:a16="http://schemas.microsoft.com/office/drawing/2014/main" id="{03984598-CF59-7F92-B3F3-09BD05D04A4B}"/>
              </a:ext>
            </a:extLst>
          </p:cNvPr>
          <p:cNvSpPr>
            <a:spLocks noGrp="1"/>
          </p:cNvSpPr>
          <p:nvPr>
            <p:ph type="body" sz="quarter" idx="31" hasCustomPrompt="1"/>
          </p:nvPr>
        </p:nvSpPr>
        <p:spPr>
          <a:xfrm>
            <a:off x="7589520" y="2606121"/>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3" name="Flow Chart Item 4">
            <a:extLst>
              <a:ext uri="{FF2B5EF4-FFF2-40B4-BE49-F238E27FC236}">
                <a16:creationId xmlns:a16="http://schemas.microsoft.com/office/drawing/2014/main" id="{60D58621-FE99-859F-C601-5BB969671D47}"/>
              </a:ext>
            </a:extLst>
          </p:cNvPr>
          <p:cNvSpPr>
            <a:spLocks noGrp="1"/>
          </p:cNvSpPr>
          <p:nvPr>
            <p:ph type="body" sz="quarter" idx="32" hasCustomPrompt="1"/>
          </p:nvPr>
        </p:nvSpPr>
        <p:spPr>
          <a:xfrm>
            <a:off x="7589520" y="3489297"/>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4" name="Flow Chart Item 6">
            <a:extLst>
              <a:ext uri="{FF2B5EF4-FFF2-40B4-BE49-F238E27FC236}">
                <a16:creationId xmlns:a16="http://schemas.microsoft.com/office/drawing/2014/main" id="{AE27BF4D-24AA-4E58-D32E-1249CB26A947}"/>
              </a:ext>
            </a:extLst>
          </p:cNvPr>
          <p:cNvSpPr>
            <a:spLocks noGrp="1"/>
          </p:cNvSpPr>
          <p:nvPr>
            <p:ph type="body" sz="quarter" idx="33" hasCustomPrompt="1"/>
          </p:nvPr>
        </p:nvSpPr>
        <p:spPr>
          <a:xfrm>
            <a:off x="7589520" y="4354631"/>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85" name="Flow Chart Item 8">
            <a:extLst>
              <a:ext uri="{FF2B5EF4-FFF2-40B4-BE49-F238E27FC236}">
                <a16:creationId xmlns:a16="http://schemas.microsoft.com/office/drawing/2014/main" id="{F5767D8E-5DDF-8255-D74B-7D71813BBFAE}"/>
              </a:ext>
            </a:extLst>
          </p:cNvPr>
          <p:cNvSpPr>
            <a:spLocks noGrp="1"/>
          </p:cNvSpPr>
          <p:nvPr>
            <p:ph type="body" sz="quarter" idx="34" hasCustomPrompt="1"/>
          </p:nvPr>
        </p:nvSpPr>
        <p:spPr>
          <a:xfrm>
            <a:off x="7589520" y="5246728"/>
            <a:ext cx="5669281" cy="548560"/>
          </a:xfrm>
          <a:prstGeom prst="rect">
            <a:avLst/>
          </a:prstGeom>
        </p:spPr>
        <p:txBody>
          <a:bodyPr anchor="ctr">
            <a:noAutofit/>
          </a:bodyPr>
          <a:lstStyle>
            <a:lvl1pPr marL="9523" indent="0" algn="l">
              <a:buNone/>
              <a:defRPr lang="en-US" sz="1440" b="0" i="0" smtClean="0">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a:t>
            </a:r>
          </a:p>
        </p:txBody>
      </p:sp>
      <p:sp>
        <p:nvSpPr>
          <p:cNvPr id="5" name="Main Takeaway">
            <a:extLst>
              <a:ext uri="{FF2B5EF4-FFF2-40B4-BE49-F238E27FC236}">
                <a16:creationId xmlns:a16="http://schemas.microsoft.com/office/drawing/2014/main" id="{34E455F5-5F9E-23FA-C788-850CAA944E78}"/>
              </a:ext>
            </a:extLst>
          </p:cNvPr>
          <p:cNvSpPr>
            <a:spLocks noGrp="1"/>
          </p:cNvSpPr>
          <p:nvPr>
            <p:ph type="body" idx="26" hasCustomPrompt="1"/>
          </p:nvPr>
        </p:nvSpPr>
        <p:spPr>
          <a:xfrm>
            <a:off x="731520" y="63320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pic>
        <p:nvPicPr>
          <p:cNvPr id="2" name="ArcBest Icon">
            <a:extLst>
              <a:ext uri="{FF2B5EF4-FFF2-40B4-BE49-F238E27FC236}">
                <a16:creationId xmlns:a16="http://schemas.microsoft.com/office/drawing/2014/main" id="{F7A979E0-13C2-2D3D-3EE6-92524F4A3A2D}"/>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881835809"/>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History Feature">
    <p:spTree>
      <p:nvGrpSpPr>
        <p:cNvPr id="1" name=""/>
        <p:cNvGrpSpPr/>
        <p:nvPr/>
      </p:nvGrpSpPr>
      <p:grpSpPr>
        <a:xfrm>
          <a:off x="0" y="0"/>
          <a:ext cx="0" cy="0"/>
          <a:chOff x="0" y="0"/>
          <a:chExt cx="0" cy="0"/>
        </a:xfrm>
      </p:grpSpPr>
      <p:sp>
        <p:nvSpPr>
          <p:cNvPr id="7" name="Bent Arrow 6">
            <a:extLst>
              <a:ext uri="{FF2B5EF4-FFF2-40B4-BE49-F238E27FC236}">
                <a16:creationId xmlns:a16="http://schemas.microsoft.com/office/drawing/2014/main" id="{5CC2E62A-9F1E-3E7A-4CAC-C799644FDA57}"/>
              </a:ext>
            </a:extLst>
          </p:cNvPr>
          <p:cNvSpPr/>
          <p:nvPr/>
        </p:nvSpPr>
        <p:spPr>
          <a:xfrm rot="5400000">
            <a:off x="2231089" y="1785318"/>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0" name="Bent Arrow 9">
            <a:extLst>
              <a:ext uri="{FF2B5EF4-FFF2-40B4-BE49-F238E27FC236}">
                <a16:creationId xmlns:a16="http://schemas.microsoft.com/office/drawing/2014/main" id="{7923AF60-878E-A7A5-2BBA-5FEF4BE1A3ED}"/>
              </a:ext>
            </a:extLst>
          </p:cNvPr>
          <p:cNvSpPr/>
          <p:nvPr/>
        </p:nvSpPr>
        <p:spPr>
          <a:xfrm rot="5400000">
            <a:off x="2212795" y="1958263"/>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1" name="Rectangle 10">
            <a:extLst>
              <a:ext uri="{FF2B5EF4-FFF2-40B4-BE49-F238E27FC236}">
                <a16:creationId xmlns:a16="http://schemas.microsoft.com/office/drawing/2014/main" id="{DB889CB8-FCDD-35A4-01AF-C29FB6D24DFC}"/>
              </a:ext>
            </a:extLst>
          </p:cNvPr>
          <p:cNvSpPr/>
          <p:nvPr/>
        </p:nvSpPr>
        <p:spPr>
          <a:xfrm rot="10800000">
            <a:off x="0" y="1866580"/>
            <a:ext cx="2149824" cy="326759"/>
          </a:xfrm>
          <a:prstGeom prst="rect">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12" name="Arc 11">
            <a:extLst>
              <a:ext uri="{FF2B5EF4-FFF2-40B4-BE49-F238E27FC236}">
                <a16:creationId xmlns:a16="http://schemas.microsoft.com/office/drawing/2014/main" id="{BEC77933-7AC4-8EF2-1F01-20E3B6C8336D}"/>
              </a:ext>
            </a:extLst>
          </p:cNvPr>
          <p:cNvSpPr/>
          <p:nvPr/>
        </p:nvSpPr>
        <p:spPr>
          <a:xfrm>
            <a:off x="1640346" y="2016365"/>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13" name="Straight Connector 12">
            <a:extLst>
              <a:ext uri="{FF2B5EF4-FFF2-40B4-BE49-F238E27FC236}">
                <a16:creationId xmlns:a16="http://schemas.microsoft.com/office/drawing/2014/main" id="{0B0896D6-18BC-A1DD-0BDF-31BE56865767}"/>
              </a:ext>
            </a:extLst>
          </p:cNvPr>
          <p:cNvCxnSpPr>
            <a:cxnSpLocks/>
          </p:cNvCxnSpPr>
          <p:nvPr/>
        </p:nvCxnSpPr>
        <p:spPr>
          <a:xfrm flipH="1">
            <a:off x="65176" y="2019278"/>
            <a:ext cx="2194560" cy="10680"/>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270E81D-CC2B-100C-A34D-BB2F5687BDE3}"/>
              </a:ext>
            </a:extLst>
          </p:cNvPr>
          <p:cNvSpPr/>
          <p:nvPr/>
        </p:nvSpPr>
        <p:spPr>
          <a:xfrm rot="5400000">
            <a:off x="2687343"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16" name="Straight Connector 15">
            <a:extLst>
              <a:ext uri="{FF2B5EF4-FFF2-40B4-BE49-F238E27FC236}">
                <a16:creationId xmlns:a16="http://schemas.microsoft.com/office/drawing/2014/main" id="{D333967E-43BB-F5C0-9329-BC547FCAE5C3}"/>
              </a:ext>
            </a:extLst>
          </p:cNvPr>
          <p:cNvCxnSpPr>
            <a:cxnSpLocks/>
            <a:stCxn id="15" idx="1"/>
            <a:endCxn id="15" idx="3"/>
          </p:cNvCxnSpPr>
          <p:nvPr/>
        </p:nvCxnSpPr>
        <p:spPr>
          <a:xfrm>
            <a:off x="2972386" y="3923906"/>
            <a:ext cx="0" cy="570088"/>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Bent Arrow 24">
            <a:extLst>
              <a:ext uri="{FF2B5EF4-FFF2-40B4-BE49-F238E27FC236}">
                <a16:creationId xmlns:a16="http://schemas.microsoft.com/office/drawing/2014/main" id="{A9F48D3A-2D0D-7D75-C8FE-574CF396E91E}"/>
              </a:ext>
            </a:extLst>
          </p:cNvPr>
          <p:cNvSpPr/>
          <p:nvPr/>
        </p:nvSpPr>
        <p:spPr>
          <a:xfrm rot="5400000" flipH="1">
            <a:off x="6564037" y="5420196"/>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6" name="Bent Arrow 25">
            <a:extLst>
              <a:ext uri="{FF2B5EF4-FFF2-40B4-BE49-F238E27FC236}">
                <a16:creationId xmlns:a16="http://schemas.microsoft.com/office/drawing/2014/main" id="{01EFEA1A-A8FB-2DE8-4DC9-CED7BACCB0E8}"/>
              </a:ext>
            </a:extLst>
          </p:cNvPr>
          <p:cNvSpPr/>
          <p:nvPr/>
        </p:nvSpPr>
        <p:spPr>
          <a:xfrm rot="5400000" flipH="1">
            <a:off x="6545743" y="5430778"/>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7" name="Arc 26">
            <a:extLst>
              <a:ext uri="{FF2B5EF4-FFF2-40B4-BE49-F238E27FC236}">
                <a16:creationId xmlns:a16="http://schemas.microsoft.com/office/drawing/2014/main" id="{4BFEF1AD-10B3-E644-AF17-B4C721C57621}"/>
              </a:ext>
            </a:extLst>
          </p:cNvPr>
          <p:cNvSpPr/>
          <p:nvPr/>
        </p:nvSpPr>
        <p:spPr>
          <a:xfrm rot="10800000" flipH="1">
            <a:off x="5973294" y="4819966"/>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sp>
        <p:nvSpPr>
          <p:cNvPr id="20" name="Bent Arrow 19">
            <a:extLst>
              <a:ext uri="{FF2B5EF4-FFF2-40B4-BE49-F238E27FC236}">
                <a16:creationId xmlns:a16="http://schemas.microsoft.com/office/drawing/2014/main" id="{02718FF0-B533-2C8B-9AA9-BA249362FA7E}"/>
              </a:ext>
            </a:extLst>
          </p:cNvPr>
          <p:cNvSpPr/>
          <p:nvPr/>
        </p:nvSpPr>
        <p:spPr>
          <a:xfrm rot="16200000">
            <a:off x="2830379" y="5420196"/>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1" name="Bent Arrow 20">
            <a:extLst>
              <a:ext uri="{FF2B5EF4-FFF2-40B4-BE49-F238E27FC236}">
                <a16:creationId xmlns:a16="http://schemas.microsoft.com/office/drawing/2014/main" id="{E08A0AD0-12B1-B7D2-B51C-6BA7CC8C9D6B}"/>
              </a:ext>
            </a:extLst>
          </p:cNvPr>
          <p:cNvSpPr/>
          <p:nvPr/>
        </p:nvSpPr>
        <p:spPr>
          <a:xfrm rot="16200000">
            <a:off x="3002274" y="5430778"/>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22" name="Rectangle 21">
            <a:extLst>
              <a:ext uri="{FF2B5EF4-FFF2-40B4-BE49-F238E27FC236}">
                <a16:creationId xmlns:a16="http://schemas.microsoft.com/office/drawing/2014/main" id="{D05086E8-61B9-44E7-C037-B9560657ACC2}"/>
              </a:ext>
            </a:extLst>
          </p:cNvPr>
          <p:cNvSpPr/>
          <p:nvPr/>
        </p:nvSpPr>
        <p:spPr>
          <a:xfrm>
            <a:off x="3745740" y="6008799"/>
            <a:ext cx="2769361" cy="326759"/>
          </a:xfrm>
          <a:prstGeom prst="rect">
            <a:avLst/>
          </a:prstGeom>
          <a:gradFill>
            <a:gsLst>
              <a:gs pos="100000">
                <a:schemeClr val="bg1">
                  <a:lumMod val="75000"/>
                  <a:lumOff val="25000"/>
                </a:schemeClr>
              </a:gs>
              <a:gs pos="0">
                <a:schemeClr val="bg1">
                  <a:lumMod val="75000"/>
                  <a:lumOff val="25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160">
              <a:solidFill>
                <a:schemeClr val="tx1"/>
              </a:solidFill>
            </a:endParaRPr>
          </a:p>
        </p:txBody>
      </p:sp>
      <p:sp>
        <p:nvSpPr>
          <p:cNvPr id="23" name="Arc 22">
            <a:extLst>
              <a:ext uri="{FF2B5EF4-FFF2-40B4-BE49-F238E27FC236}">
                <a16:creationId xmlns:a16="http://schemas.microsoft.com/office/drawing/2014/main" id="{EC90EF64-666B-693E-F72B-F093AE7EC200}"/>
              </a:ext>
            </a:extLst>
          </p:cNvPr>
          <p:cNvSpPr/>
          <p:nvPr/>
        </p:nvSpPr>
        <p:spPr>
          <a:xfrm rot="10800000">
            <a:off x="2914403" y="4819966"/>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24" name="Straight Connector 23">
            <a:extLst>
              <a:ext uri="{FF2B5EF4-FFF2-40B4-BE49-F238E27FC236}">
                <a16:creationId xmlns:a16="http://schemas.microsoft.com/office/drawing/2014/main" id="{596B369A-F02D-E1A5-20DD-D52147232C10}"/>
              </a:ext>
            </a:extLst>
          </p:cNvPr>
          <p:cNvCxnSpPr>
            <a:cxnSpLocks/>
          </p:cNvCxnSpPr>
          <p:nvPr/>
        </p:nvCxnSpPr>
        <p:spPr>
          <a:xfrm>
            <a:off x="3635828" y="6182858"/>
            <a:ext cx="2982142" cy="2914"/>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 name="Bent Arrow 35">
            <a:extLst>
              <a:ext uri="{FF2B5EF4-FFF2-40B4-BE49-F238E27FC236}">
                <a16:creationId xmlns:a16="http://schemas.microsoft.com/office/drawing/2014/main" id="{6CB01AE7-031D-8DB9-7C31-5CC5FCA98292}"/>
              </a:ext>
            </a:extLst>
          </p:cNvPr>
          <p:cNvSpPr/>
          <p:nvPr/>
        </p:nvSpPr>
        <p:spPr>
          <a:xfrm rot="16200000" flipH="1">
            <a:off x="7238476" y="1770790"/>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7" name="Bent Arrow 36">
            <a:extLst>
              <a:ext uri="{FF2B5EF4-FFF2-40B4-BE49-F238E27FC236}">
                <a16:creationId xmlns:a16="http://schemas.microsoft.com/office/drawing/2014/main" id="{8F9C2E2F-717D-1A9E-8F37-AFE0BC49B71B}"/>
              </a:ext>
            </a:extLst>
          </p:cNvPr>
          <p:cNvSpPr/>
          <p:nvPr/>
        </p:nvSpPr>
        <p:spPr>
          <a:xfrm rot="16200000" flipH="1">
            <a:off x="7410370" y="19437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8" name="Arc 37">
            <a:extLst>
              <a:ext uri="{FF2B5EF4-FFF2-40B4-BE49-F238E27FC236}">
                <a16:creationId xmlns:a16="http://schemas.microsoft.com/office/drawing/2014/main" id="{863D0D6D-DB2C-9E78-8088-494CD4D7B4B4}"/>
              </a:ext>
            </a:extLst>
          </p:cNvPr>
          <p:cNvSpPr/>
          <p:nvPr/>
        </p:nvSpPr>
        <p:spPr>
          <a:xfrm flipH="1">
            <a:off x="7322500" y="2001838"/>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sp>
        <p:nvSpPr>
          <p:cNvPr id="31" name="Bent Arrow 30">
            <a:extLst>
              <a:ext uri="{FF2B5EF4-FFF2-40B4-BE49-F238E27FC236}">
                <a16:creationId xmlns:a16="http://schemas.microsoft.com/office/drawing/2014/main" id="{05C719DE-670A-6FA9-1BE6-A56770C843D6}"/>
              </a:ext>
            </a:extLst>
          </p:cNvPr>
          <p:cNvSpPr/>
          <p:nvPr/>
        </p:nvSpPr>
        <p:spPr>
          <a:xfrm rot="5400000">
            <a:off x="10972134" y="1770790"/>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2" name="Bent Arrow 31">
            <a:extLst>
              <a:ext uri="{FF2B5EF4-FFF2-40B4-BE49-F238E27FC236}">
                <a16:creationId xmlns:a16="http://schemas.microsoft.com/office/drawing/2014/main" id="{1700B911-CA59-B350-788F-69833D5E52C4}"/>
              </a:ext>
            </a:extLst>
          </p:cNvPr>
          <p:cNvSpPr/>
          <p:nvPr/>
        </p:nvSpPr>
        <p:spPr>
          <a:xfrm rot="5400000">
            <a:off x="10953840" y="19437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3" name="Rectangle 32">
            <a:extLst>
              <a:ext uri="{FF2B5EF4-FFF2-40B4-BE49-F238E27FC236}">
                <a16:creationId xmlns:a16="http://schemas.microsoft.com/office/drawing/2014/main" id="{410DC243-E4FB-9E2E-FD26-6F4E442B4B7F}"/>
              </a:ext>
            </a:extLst>
          </p:cNvPr>
          <p:cNvSpPr/>
          <p:nvPr/>
        </p:nvSpPr>
        <p:spPr>
          <a:xfrm rot="10800000">
            <a:off x="8121510" y="1852053"/>
            <a:ext cx="2769361" cy="326759"/>
          </a:xfrm>
          <a:prstGeom prst="rect">
            <a:avLst/>
          </a:prstGeom>
          <a:gradFill>
            <a:gsLst>
              <a:gs pos="100000">
                <a:schemeClr val="bg1">
                  <a:lumMod val="75000"/>
                  <a:lumOff val="25000"/>
                </a:schemeClr>
              </a:gs>
              <a:gs pos="0">
                <a:schemeClr val="bg1">
                  <a:lumMod val="75000"/>
                  <a:lumOff val="25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34" name="Arc 33">
            <a:extLst>
              <a:ext uri="{FF2B5EF4-FFF2-40B4-BE49-F238E27FC236}">
                <a16:creationId xmlns:a16="http://schemas.microsoft.com/office/drawing/2014/main" id="{D4600495-6F2D-49ED-6138-EFDBB4AD7355}"/>
              </a:ext>
            </a:extLst>
          </p:cNvPr>
          <p:cNvSpPr/>
          <p:nvPr/>
        </p:nvSpPr>
        <p:spPr>
          <a:xfrm>
            <a:off x="10381391" y="2001838"/>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35" name="Straight Connector 34">
            <a:extLst>
              <a:ext uri="{FF2B5EF4-FFF2-40B4-BE49-F238E27FC236}">
                <a16:creationId xmlns:a16="http://schemas.microsoft.com/office/drawing/2014/main" id="{7E41AFD3-523E-40F1-49F3-BFA5BA62411A}"/>
              </a:ext>
            </a:extLst>
          </p:cNvPr>
          <p:cNvCxnSpPr>
            <a:cxnSpLocks/>
          </p:cNvCxnSpPr>
          <p:nvPr/>
        </p:nvCxnSpPr>
        <p:spPr>
          <a:xfrm rot="10800000">
            <a:off x="8018639" y="2001837"/>
            <a:ext cx="2982142" cy="2914"/>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2A7BE130-EC7A-859F-0DF8-0684A8E3704F}"/>
              </a:ext>
            </a:extLst>
          </p:cNvPr>
          <p:cNvSpPr/>
          <p:nvPr/>
        </p:nvSpPr>
        <p:spPr>
          <a:xfrm rot="5400000">
            <a:off x="7030156"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41" name="Straight Connector 40">
            <a:extLst>
              <a:ext uri="{FF2B5EF4-FFF2-40B4-BE49-F238E27FC236}">
                <a16:creationId xmlns:a16="http://schemas.microsoft.com/office/drawing/2014/main" id="{20F52864-52F8-2170-BB02-5B01DACCBDF2}"/>
              </a:ext>
            </a:extLst>
          </p:cNvPr>
          <p:cNvCxnSpPr>
            <a:cxnSpLocks/>
            <a:stCxn id="40" idx="1"/>
          </p:cNvCxnSpPr>
          <p:nvPr/>
        </p:nvCxnSpPr>
        <p:spPr>
          <a:xfrm flipH="1">
            <a:off x="7311287" y="3923905"/>
            <a:ext cx="3912" cy="570089"/>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27BFCC51-BE8E-99B8-B304-02E6FA0D9329}"/>
              </a:ext>
            </a:extLst>
          </p:cNvPr>
          <p:cNvSpPr/>
          <p:nvPr/>
        </p:nvSpPr>
        <p:spPr>
          <a:xfrm rot="5400000">
            <a:off x="11444930" y="4045570"/>
            <a:ext cx="570088" cy="326759"/>
          </a:xfrm>
          <a:prstGeom prst="rect">
            <a:avLst/>
          </a:prstGeom>
          <a:gradFill>
            <a:gsLst>
              <a:gs pos="100000">
                <a:schemeClr val="bg1">
                  <a:alpha val="80000"/>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cxnSp>
        <p:nvCxnSpPr>
          <p:cNvPr id="44" name="Straight Connector 43">
            <a:extLst>
              <a:ext uri="{FF2B5EF4-FFF2-40B4-BE49-F238E27FC236}">
                <a16:creationId xmlns:a16="http://schemas.microsoft.com/office/drawing/2014/main" id="{3C6CD799-944C-37B6-EF17-80A08E7B014B}"/>
              </a:ext>
            </a:extLst>
          </p:cNvPr>
          <p:cNvCxnSpPr>
            <a:cxnSpLocks/>
            <a:stCxn id="43" idx="1"/>
          </p:cNvCxnSpPr>
          <p:nvPr/>
        </p:nvCxnSpPr>
        <p:spPr>
          <a:xfrm flipH="1">
            <a:off x="11726060" y="3923905"/>
            <a:ext cx="3912" cy="570089"/>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6" name="Bent Arrow 45">
            <a:extLst>
              <a:ext uri="{FF2B5EF4-FFF2-40B4-BE49-F238E27FC236}">
                <a16:creationId xmlns:a16="http://schemas.microsoft.com/office/drawing/2014/main" id="{D9A0935A-7BC2-9B93-7D50-25E3F48A1B18}"/>
              </a:ext>
            </a:extLst>
          </p:cNvPr>
          <p:cNvSpPr/>
          <p:nvPr/>
        </p:nvSpPr>
        <p:spPr>
          <a:xfrm rot="16200000">
            <a:off x="11647858" y="5415854"/>
            <a:ext cx="834096" cy="996625"/>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7" name="Bent Arrow 46">
            <a:extLst>
              <a:ext uri="{FF2B5EF4-FFF2-40B4-BE49-F238E27FC236}">
                <a16:creationId xmlns:a16="http://schemas.microsoft.com/office/drawing/2014/main" id="{A84EBA6F-0E0A-0750-F4F0-8CF37D531920}"/>
              </a:ext>
            </a:extLst>
          </p:cNvPr>
          <p:cNvSpPr/>
          <p:nvPr/>
        </p:nvSpPr>
        <p:spPr>
          <a:xfrm rot="16200000">
            <a:off x="11819752" y="5426436"/>
            <a:ext cx="680497" cy="813096"/>
          </a:xfrm>
          <a:prstGeom prst="bentArrow">
            <a:avLst>
              <a:gd name="adj1" fmla="val 24846"/>
              <a:gd name="adj2" fmla="val 12423"/>
              <a:gd name="adj3" fmla="val 0"/>
              <a:gd name="adj4" fmla="val 92122"/>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8" name="Rectangle 47">
            <a:extLst>
              <a:ext uri="{FF2B5EF4-FFF2-40B4-BE49-F238E27FC236}">
                <a16:creationId xmlns:a16="http://schemas.microsoft.com/office/drawing/2014/main" id="{DEAC7F91-AC6C-7295-3928-C72B559319E9}"/>
              </a:ext>
            </a:extLst>
          </p:cNvPr>
          <p:cNvSpPr/>
          <p:nvPr/>
        </p:nvSpPr>
        <p:spPr>
          <a:xfrm>
            <a:off x="12563220" y="6004457"/>
            <a:ext cx="2067181" cy="326759"/>
          </a:xfrm>
          <a:prstGeom prst="rect">
            <a:avLst/>
          </a:prstGeom>
          <a:gradFill>
            <a:gsLst>
              <a:gs pos="100000">
                <a:schemeClr val="bg1">
                  <a:lumMod val="75000"/>
                  <a:lumOff val="25000"/>
                </a:schemeClr>
              </a:gs>
              <a:gs pos="0">
                <a:schemeClr val="bg1">
                  <a:alpha val="90000"/>
                  <a:lumMod val="80000"/>
                </a:schemeClr>
              </a:gs>
            </a:gsLst>
            <a:lin ang="81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160">
              <a:solidFill>
                <a:schemeClr val="tx1"/>
              </a:solidFill>
            </a:endParaRPr>
          </a:p>
        </p:txBody>
      </p:sp>
      <p:sp>
        <p:nvSpPr>
          <p:cNvPr id="49" name="Arc 48">
            <a:extLst>
              <a:ext uri="{FF2B5EF4-FFF2-40B4-BE49-F238E27FC236}">
                <a16:creationId xmlns:a16="http://schemas.microsoft.com/office/drawing/2014/main" id="{E4C20FDD-B25D-EF49-22B3-64CE5156F2F9}"/>
              </a:ext>
            </a:extLst>
          </p:cNvPr>
          <p:cNvSpPr/>
          <p:nvPr/>
        </p:nvSpPr>
        <p:spPr>
          <a:xfrm rot="10800000">
            <a:off x="11731882" y="4815624"/>
            <a:ext cx="1340815" cy="1365806"/>
          </a:xfrm>
          <a:prstGeom prst="arc">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noAutofit/>
          </a:bodyPr>
          <a:lstStyle/>
          <a:p>
            <a:pPr algn="ctr"/>
            <a:endParaRPr lang="en-US" sz="2160"/>
          </a:p>
        </p:txBody>
      </p:sp>
      <p:cxnSp>
        <p:nvCxnSpPr>
          <p:cNvPr id="50" name="Straight Connector 49">
            <a:extLst>
              <a:ext uri="{FF2B5EF4-FFF2-40B4-BE49-F238E27FC236}">
                <a16:creationId xmlns:a16="http://schemas.microsoft.com/office/drawing/2014/main" id="{2CE10CA8-A564-A32B-AA46-755B7FA17CD0}"/>
              </a:ext>
            </a:extLst>
          </p:cNvPr>
          <p:cNvCxnSpPr>
            <a:cxnSpLocks/>
            <a:endCxn id="48" idx="3"/>
          </p:cNvCxnSpPr>
          <p:nvPr/>
        </p:nvCxnSpPr>
        <p:spPr>
          <a:xfrm flipV="1">
            <a:off x="12453307" y="6167837"/>
            <a:ext cx="2177093" cy="10680"/>
          </a:xfrm>
          <a:prstGeom prst="line">
            <a:avLst/>
          </a:prstGeom>
          <a:ln w="127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392DB087-6D75-8E0D-D979-1CCE2B42D38C}"/>
              </a:ext>
            </a:extLst>
          </p:cNvPr>
          <p:cNvSpPr/>
          <p:nvPr/>
        </p:nvSpPr>
        <p:spPr>
          <a:xfrm>
            <a:off x="1048468"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53" name="Rectangle 52">
            <a:extLst>
              <a:ext uri="{FF2B5EF4-FFF2-40B4-BE49-F238E27FC236}">
                <a16:creationId xmlns:a16="http://schemas.microsoft.com/office/drawing/2014/main" id="{F4923B0F-5496-1E48-D5BD-743BEF2EA70A}"/>
              </a:ext>
            </a:extLst>
          </p:cNvPr>
          <p:cNvSpPr/>
          <p:nvPr/>
        </p:nvSpPr>
        <p:spPr>
          <a:xfrm>
            <a:off x="1158196"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5" name="Rectangle 54">
            <a:extLst>
              <a:ext uri="{FF2B5EF4-FFF2-40B4-BE49-F238E27FC236}">
                <a16:creationId xmlns:a16="http://schemas.microsoft.com/office/drawing/2014/main" id="{1AC62CBE-16A3-6CF3-7D47-D1121B1333E0}"/>
              </a:ext>
            </a:extLst>
          </p:cNvPr>
          <p:cNvSpPr/>
          <p:nvPr/>
        </p:nvSpPr>
        <p:spPr>
          <a:xfrm>
            <a:off x="1048468"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56" name="Rectangle 55">
            <a:extLst>
              <a:ext uri="{FF2B5EF4-FFF2-40B4-BE49-F238E27FC236}">
                <a16:creationId xmlns:a16="http://schemas.microsoft.com/office/drawing/2014/main" id="{60AAFBDE-DDA6-4FC1-96E5-5E272A94C084}"/>
              </a:ext>
            </a:extLst>
          </p:cNvPr>
          <p:cNvSpPr/>
          <p:nvPr/>
        </p:nvSpPr>
        <p:spPr>
          <a:xfrm>
            <a:off x="1158196"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8" name="Rectangle 57">
            <a:extLst>
              <a:ext uri="{FF2B5EF4-FFF2-40B4-BE49-F238E27FC236}">
                <a16:creationId xmlns:a16="http://schemas.microsoft.com/office/drawing/2014/main" id="{40CF9CA4-8651-F37F-D5FC-0A3DA1C49CE2}"/>
              </a:ext>
            </a:extLst>
          </p:cNvPr>
          <p:cNvSpPr/>
          <p:nvPr/>
        </p:nvSpPr>
        <p:spPr>
          <a:xfrm>
            <a:off x="5419210"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59" name="Rectangle 58">
            <a:extLst>
              <a:ext uri="{FF2B5EF4-FFF2-40B4-BE49-F238E27FC236}">
                <a16:creationId xmlns:a16="http://schemas.microsoft.com/office/drawing/2014/main" id="{CC4CAE58-5B4D-9FAF-8CD1-6921F5EB2A33}"/>
              </a:ext>
            </a:extLst>
          </p:cNvPr>
          <p:cNvSpPr/>
          <p:nvPr/>
        </p:nvSpPr>
        <p:spPr>
          <a:xfrm>
            <a:off x="5528938"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1" name="Rectangle 60">
            <a:extLst>
              <a:ext uri="{FF2B5EF4-FFF2-40B4-BE49-F238E27FC236}">
                <a16:creationId xmlns:a16="http://schemas.microsoft.com/office/drawing/2014/main" id="{E993D27E-C526-A51D-ADEF-B77C955E0DC6}"/>
              </a:ext>
            </a:extLst>
          </p:cNvPr>
          <p:cNvSpPr/>
          <p:nvPr/>
        </p:nvSpPr>
        <p:spPr>
          <a:xfrm>
            <a:off x="5419210"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2" name="Rectangle 61">
            <a:extLst>
              <a:ext uri="{FF2B5EF4-FFF2-40B4-BE49-F238E27FC236}">
                <a16:creationId xmlns:a16="http://schemas.microsoft.com/office/drawing/2014/main" id="{6B3243C4-E528-8502-42E6-DBE0BAD0569E}"/>
              </a:ext>
            </a:extLst>
          </p:cNvPr>
          <p:cNvSpPr/>
          <p:nvPr/>
        </p:nvSpPr>
        <p:spPr>
          <a:xfrm>
            <a:off x="5528938"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4" name="Rectangle 63">
            <a:extLst>
              <a:ext uri="{FF2B5EF4-FFF2-40B4-BE49-F238E27FC236}">
                <a16:creationId xmlns:a16="http://schemas.microsoft.com/office/drawing/2014/main" id="{CE58CB19-2331-0DB7-A202-00DC3BEF706E}"/>
              </a:ext>
            </a:extLst>
          </p:cNvPr>
          <p:cNvSpPr/>
          <p:nvPr/>
        </p:nvSpPr>
        <p:spPr>
          <a:xfrm>
            <a:off x="9789952" y="2323954"/>
            <a:ext cx="3950208" cy="1645920"/>
          </a:xfrm>
          <a:prstGeom prst="rect">
            <a:avLst/>
          </a:prstGeom>
          <a:gradFill>
            <a:gsLst>
              <a:gs pos="100000">
                <a:schemeClr val="bg1">
                  <a:lumMod val="85000"/>
                </a:schemeClr>
              </a:gs>
              <a:gs pos="0">
                <a:schemeClr val="bg1"/>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5" name="Rectangle 64">
            <a:extLst>
              <a:ext uri="{FF2B5EF4-FFF2-40B4-BE49-F238E27FC236}">
                <a16:creationId xmlns:a16="http://schemas.microsoft.com/office/drawing/2014/main" id="{D8F20308-3A58-CA1D-1856-F8C018C27BD5}"/>
              </a:ext>
            </a:extLst>
          </p:cNvPr>
          <p:cNvSpPr/>
          <p:nvPr/>
        </p:nvSpPr>
        <p:spPr>
          <a:xfrm>
            <a:off x="9899680" y="2433682"/>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67" name="Rectangle 66">
            <a:extLst>
              <a:ext uri="{FF2B5EF4-FFF2-40B4-BE49-F238E27FC236}">
                <a16:creationId xmlns:a16="http://schemas.microsoft.com/office/drawing/2014/main" id="{C89640DB-02C3-1D18-6288-9128632F9123}"/>
              </a:ext>
            </a:extLst>
          </p:cNvPr>
          <p:cNvSpPr/>
          <p:nvPr/>
        </p:nvSpPr>
        <p:spPr>
          <a:xfrm>
            <a:off x="9789952" y="4189735"/>
            <a:ext cx="3950208" cy="1645920"/>
          </a:xfrm>
          <a:prstGeom prst="rect">
            <a:avLst/>
          </a:prstGeom>
          <a:gradFill>
            <a:gsLst>
              <a:gs pos="100000">
                <a:schemeClr val="bg1">
                  <a:lumMod val="80000"/>
                </a:schemeClr>
              </a:gs>
              <a:gs pos="0">
                <a:schemeClr val="bg1">
                  <a:lumMod val="85000"/>
                </a:schemeClr>
              </a:gs>
            </a:gsLst>
            <a:lin ang="5400000" scaled="0"/>
          </a:gradFill>
          <a:ln w="63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lvl="0" algn="ctr"/>
            <a:endParaRPr lang="en-US" sz="2400">
              <a:latin typeface="Work Sans Medium" pitchFamily="2" charset="77"/>
            </a:endParaRPr>
          </a:p>
        </p:txBody>
      </p:sp>
      <p:sp>
        <p:nvSpPr>
          <p:cNvPr id="68" name="Rectangle 67">
            <a:extLst>
              <a:ext uri="{FF2B5EF4-FFF2-40B4-BE49-F238E27FC236}">
                <a16:creationId xmlns:a16="http://schemas.microsoft.com/office/drawing/2014/main" id="{AA1FD8B9-543B-9C2B-2F4E-88BF0D67206F}"/>
              </a:ext>
            </a:extLst>
          </p:cNvPr>
          <p:cNvSpPr/>
          <p:nvPr/>
        </p:nvSpPr>
        <p:spPr>
          <a:xfrm>
            <a:off x="9899680" y="4299463"/>
            <a:ext cx="3730752" cy="1426464"/>
          </a:xfrm>
          <a:prstGeom prst="rect">
            <a:avLst/>
          </a:prstGeom>
          <a:gradFill>
            <a:gsLst>
              <a:gs pos="0">
                <a:schemeClr val="bg1">
                  <a:alpha val="50000"/>
                  <a:lumMod val="70000"/>
                  <a:lumOff val="30000"/>
                </a:schemeClr>
              </a:gs>
              <a:gs pos="100000">
                <a:schemeClr val="bg1">
                  <a:alpha val="0"/>
                  <a:lumMod val="60000"/>
                  <a:lumOff val="4000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latin typeface="Work Sans Medium" pitchFamily="2" charset="77"/>
            </a:endParaRPr>
          </a:p>
        </p:txBody>
      </p:sp>
      <p:sp>
        <p:nvSpPr>
          <p:cNvPr id="138" name="Footer Placeholder">
            <a:extLst>
              <a:ext uri="{FF2B5EF4-FFF2-40B4-BE49-F238E27FC236}">
                <a16:creationId xmlns:a16="http://schemas.microsoft.com/office/drawing/2014/main" id="{D3341512-1302-A258-45DF-ADE62E6B29A0}"/>
              </a:ext>
              <a:ext uri="{C183D7F6-B498-43B3-948B-1728B52AA6E4}">
                <adec:decorative xmlns:adec="http://schemas.microsoft.com/office/drawing/2017/decorative" val="1"/>
              </a:ext>
            </a:extLst>
          </p:cNvPr>
          <p:cNvSpPr>
            <a:spLocks noGrp="1"/>
          </p:cNvSpPr>
          <p:nvPr>
            <p:ph type="ftr" sz="quarter" idx="27"/>
          </p:nvPr>
        </p:nvSpPr>
        <p:spPr>
          <a:xfrm>
            <a:off x="777240" y="7627622"/>
            <a:ext cx="9875520" cy="438150"/>
          </a:xfrm>
        </p:spPr>
        <p:txBody>
          <a:bodyPr/>
          <a:lstStyle>
            <a:lvl1pPr>
              <a:defRPr>
                <a:solidFill>
                  <a:schemeClr val="accent1"/>
                </a:solidFill>
              </a:defRPr>
            </a:lvl1pPr>
          </a:lstStyle>
          <a:p>
            <a:endParaRPr lang="en-US"/>
          </a:p>
        </p:txBody>
      </p:sp>
      <p:sp>
        <p:nvSpPr>
          <p:cNvPr id="140" name="Slide Number">
            <a:extLst>
              <a:ext uri="{FF2B5EF4-FFF2-40B4-BE49-F238E27FC236}">
                <a16:creationId xmlns:a16="http://schemas.microsoft.com/office/drawing/2014/main" id="{609AD405-920B-73E7-04F0-B17E6DB4B1B1}"/>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35" name="Title">
            <a:extLst>
              <a:ext uri="{FF2B5EF4-FFF2-40B4-BE49-F238E27FC236}">
                <a16:creationId xmlns:a16="http://schemas.microsoft.com/office/drawing/2014/main" id="{A0BFF6F6-0FF1-9F99-3D1A-8BD7345892AD}"/>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120" name="First Roadmap Header">
            <a:extLst>
              <a:ext uri="{FF2B5EF4-FFF2-40B4-BE49-F238E27FC236}">
                <a16:creationId xmlns:a16="http://schemas.microsoft.com/office/drawing/2014/main" id="{1D5B331D-8A89-74E4-2792-D92141ED3A5D}"/>
              </a:ext>
            </a:extLst>
          </p:cNvPr>
          <p:cNvSpPr>
            <a:spLocks noGrp="1"/>
          </p:cNvSpPr>
          <p:nvPr>
            <p:ph type="body" idx="14" hasCustomPrompt="1"/>
          </p:nvPr>
        </p:nvSpPr>
        <p:spPr>
          <a:xfrm>
            <a:off x="1274966"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1" name="First Roadmap Paragraph">
            <a:extLst>
              <a:ext uri="{FF2B5EF4-FFF2-40B4-BE49-F238E27FC236}">
                <a16:creationId xmlns:a16="http://schemas.microsoft.com/office/drawing/2014/main" id="{B3EAFB98-970A-00C7-6EB1-694EF4050817}"/>
              </a:ext>
            </a:extLst>
          </p:cNvPr>
          <p:cNvSpPr>
            <a:spLocks noGrp="1"/>
          </p:cNvSpPr>
          <p:nvPr>
            <p:ph type="body" sz="quarter" idx="15" hasCustomPrompt="1"/>
          </p:nvPr>
        </p:nvSpPr>
        <p:spPr>
          <a:xfrm>
            <a:off x="1274965"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9" name="Second Roadmap Header">
            <a:extLst>
              <a:ext uri="{FF2B5EF4-FFF2-40B4-BE49-F238E27FC236}">
                <a16:creationId xmlns:a16="http://schemas.microsoft.com/office/drawing/2014/main" id="{F4DF8551-D8A7-7976-72FD-4B7E9A18E6A6}"/>
              </a:ext>
            </a:extLst>
          </p:cNvPr>
          <p:cNvSpPr>
            <a:spLocks noGrp="1"/>
          </p:cNvSpPr>
          <p:nvPr>
            <p:ph type="body" idx="20" hasCustomPrompt="1"/>
          </p:nvPr>
        </p:nvSpPr>
        <p:spPr>
          <a:xfrm>
            <a:off x="1274966" y="4488809"/>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0" name="Second Roadmap Paragraph">
            <a:extLst>
              <a:ext uri="{FF2B5EF4-FFF2-40B4-BE49-F238E27FC236}">
                <a16:creationId xmlns:a16="http://schemas.microsoft.com/office/drawing/2014/main" id="{8BC2959F-6AC1-C2D2-1B5A-79AEBFB0AD20}"/>
              </a:ext>
            </a:extLst>
          </p:cNvPr>
          <p:cNvSpPr>
            <a:spLocks noGrp="1"/>
          </p:cNvSpPr>
          <p:nvPr>
            <p:ph type="body" sz="quarter" idx="21" hasCustomPrompt="1"/>
          </p:nvPr>
        </p:nvSpPr>
        <p:spPr>
          <a:xfrm>
            <a:off x="1274965" y="4758140"/>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1" name="Third Roadmap Header">
            <a:extLst>
              <a:ext uri="{FF2B5EF4-FFF2-40B4-BE49-F238E27FC236}">
                <a16:creationId xmlns:a16="http://schemas.microsoft.com/office/drawing/2014/main" id="{E0CF31C5-98B9-0912-2DBB-DCF79203D9D8}"/>
              </a:ext>
            </a:extLst>
          </p:cNvPr>
          <p:cNvSpPr>
            <a:spLocks noGrp="1"/>
          </p:cNvSpPr>
          <p:nvPr>
            <p:ph type="body" idx="22" hasCustomPrompt="1"/>
          </p:nvPr>
        </p:nvSpPr>
        <p:spPr>
          <a:xfrm>
            <a:off x="5646245" y="4488808"/>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2" name="Third Roadmap Paragraph">
            <a:extLst>
              <a:ext uri="{FF2B5EF4-FFF2-40B4-BE49-F238E27FC236}">
                <a16:creationId xmlns:a16="http://schemas.microsoft.com/office/drawing/2014/main" id="{658175FA-F02B-8254-8557-45D91F957C7B}"/>
              </a:ext>
            </a:extLst>
          </p:cNvPr>
          <p:cNvSpPr>
            <a:spLocks noGrp="1"/>
          </p:cNvSpPr>
          <p:nvPr>
            <p:ph type="body" sz="quarter" idx="23" hasCustomPrompt="1"/>
          </p:nvPr>
        </p:nvSpPr>
        <p:spPr>
          <a:xfrm>
            <a:off x="5646243" y="4758139"/>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2" name="Fourth Roadmap Header">
            <a:extLst>
              <a:ext uri="{FF2B5EF4-FFF2-40B4-BE49-F238E27FC236}">
                <a16:creationId xmlns:a16="http://schemas.microsoft.com/office/drawing/2014/main" id="{1EE4BF7D-910F-54B7-578F-DCF93A1A7BFC}"/>
              </a:ext>
            </a:extLst>
          </p:cNvPr>
          <p:cNvSpPr>
            <a:spLocks noGrp="1"/>
          </p:cNvSpPr>
          <p:nvPr>
            <p:ph type="body" idx="16" hasCustomPrompt="1"/>
          </p:nvPr>
        </p:nvSpPr>
        <p:spPr>
          <a:xfrm>
            <a:off x="5646245"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3" name="Fourth Roadmap Paragraph">
            <a:extLst>
              <a:ext uri="{FF2B5EF4-FFF2-40B4-BE49-F238E27FC236}">
                <a16:creationId xmlns:a16="http://schemas.microsoft.com/office/drawing/2014/main" id="{C521D52A-3FCA-4EE8-2328-8EE9EEB08371}"/>
              </a:ext>
            </a:extLst>
          </p:cNvPr>
          <p:cNvSpPr>
            <a:spLocks noGrp="1"/>
          </p:cNvSpPr>
          <p:nvPr>
            <p:ph type="body" sz="quarter" idx="17" hasCustomPrompt="1"/>
          </p:nvPr>
        </p:nvSpPr>
        <p:spPr>
          <a:xfrm>
            <a:off x="5646243"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7" name="Fifth Roadmap Header">
            <a:extLst>
              <a:ext uri="{FF2B5EF4-FFF2-40B4-BE49-F238E27FC236}">
                <a16:creationId xmlns:a16="http://schemas.microsoft.com/office/drawing/2014/main" id="{07CAF796-B02F-FD0D-EE71-442C58577230}"/>
              </a:ext>
            </a:extLst>
          </p:cNvPr>
          <p:cNvSpPr>
            <a:spLocks noGrp="1"/>
          </p:cNvSpPr>
          <p:nvPr>
            <p:ph type="body" idx="18" hasCustomPrompt="1"/>
          </p:nvPr>
        </p:nvSpPr>
        <p:spPr>
          <a:xfrm>
            <a:off x="10026444" y="2624324"/>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28" name="Fifth Roadmap Paragraph">
            <a:extLst>
              <a:ext uri="{FF2B5EF4-FFF2-40B4-BE49-F238E27FC236}">
                <a16:creationId xmlns:a16="http://schemas.microsoft.com/office/drawing/2014/main" id="{1058E270-2DCE-A7EE-15E6-C30C88276D02}"/>
              </a:ext>
            </a:extLst>
          </p:cNvPr>
          <p:cNvSpPr>
            <a:spLocks noGrp="1"/>
          </p:cNvSpPr>
          <p:nvPr>
            <p:ph type="body" sz="quarter" idx="19" hasCustomPrompt="1"/>
          </p:nvPr>
        </p:nvSpPr>
        <p:spPr>
          <a:xfrm>
            <a:off x="10026443" y="2893656"/>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3" name="Sixth Roadmap Header">
            <a:extLst>
              <a:ext uri="{FF2B5EF4-FFF2-40B4-BE49-F238E27FC236}">
                <a16:creationId xmlns:a16="http://schemas.microsoft.com/office/drawing/2014/main" id="{DC6902C1-7140-974E-E4D4-62D0F2FBA920}"/>
              </a:ext>
            </a:extLst>
          </p:cNvPr>
          <p:cNvSpPr>
            <a:spLocks noGrp="1"/>
          </p:cNvSpPr>
          <p:nvPr>
            <p:ph type="body" idx="24" hasCustomPrompt="1"/>
          </p:nvPr>
        </p:nvSpPr>
        <p:spPr>
          <a:xfrm>
            <a:off x="10026444" y="4488808"/>
            <a:ext cx="3434194" cy="266981"/>
          </a:xfrm>
          <a:prstGeom prst="rect">
            <a:avLst/>
          </a:prstGeom>
        </p:spPr>
        <p:txBody>
          <a:bodyPr anchor="t">
            <a:noAutofit/>
          </a:bodyPr>
          <a:lstStyle>
            <a:lvl1pPr marL="0"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spc="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a:pPr>
            <a:r>
              <a:rPr lang="en-US"/>
              <a:t>YEAR or Section Title</a:t>
            </a:r>
          </a:p>
        </p:txBody>
      </p:sp>
      <p:sp>
        <p:nvSpPr>
          <p:cNvPr id="134" name="Sixth Roadmap Paragraph">
            <a:extLst>
              <a:ext uri="{FF2B5EF4-FFF2-40B4-BE49-F238E27FC236}">
                <a16:creationId xmlns:a16="http://schemas.microsoft.com/office/drawing/2014/main" id="{BFF010D2-A946-C254-3499-FF701D257189}"/>
              </a:ext>
            </a:extLst>
          </p:cNvPr>
          <p:cNvSpPr>
            <a:spLocks noGrp="1"/>
          </p:cNvSpPr>
          <p:nvPr>
            <p:ph type="body" sz="quarter" idx="25" hasCustomPrompt="1"/>
          </p:nvPr>
        </p:nvSpPr>
        <p:spPr>
          <a:xfrm>
            <a:off x="10026443" y="4758139"/>
            <a:ext cx="3434194" cy="826008"/>
          </a:xfrm>
          <a:prstGeom prst="rect">
            <a:avLst/>
          </a:prstGeom>
        </p:spPr>
        <p:txBody>
          <a:bodyPr>
            <a:noAutofit/>
          </a:bodyPr>
          <a:lstStyle>
            <a:lvl1pPr marL="9523" indent="0">
              <a:buNone/>
              <a:defRPr lang="en-US" sz="1440" b="0" i="0" smtClean="0">
                <a:solidFill>
                  <a:schemeClr val="accent1"/>
                </a:solidFill>
                <a:effectLst/>
                <a:latin typeface="+mj-lt"/>
              </a:defRPr>
            </a:lvl1pPr>
            <a:lvl2pPr marL="274309" indent="0">
              <a:buNone/>
              <a:defRPr/>
            </a:lvl2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 name="Main Takeaway">
            <a:extLst>
              <a:ext uri="{FF2B5EF4-FFF2-40B4-BE49-F238E27FC236}">
                <a16:creationId xmlns:a16="http://schemas.microsoft.com/office/drawing/2014/main" id="{812468BC-CD34-B7DC-5359-076AED77ADAD}"/>
              </a:ext>
            </a:extLst>
          </p:cNvPr>
          <p:cNvSpPr>
            <a:spLocks noGrp="1"/>
          </p:cNvSpPr>
          <p:nvPr>
            <p:ph type="body" idx="26" hasCustomPrompt="1"/>
          </p:nvPr>
        </p:nvSpPr>
        <p:spPr>
          <a:xfrm>
            <a:off x="731520" y="6532126"/>
            <a:ext cx="13167360" cy="658368"/>
          </a:xfrm>
          <a:prstGeom prst="rect">
            <a:avLst/>
          </a:prstGeom>
          <a:gradFill>
            <a:gsLst>
              <a:gs pos="0">
                <a:schemeClr val="accent1">
                  <a:alpha val="0"/>
                </a:schemeClr>
              </a:gs>
              <a:gs pos="75000">
                <a:schemeClr val="accent1">
                  <a:alpha val="50000"/>
                </a:schemeClr>
              </a:gs>
              <a:gs pos="25000">
                <a:schemeClr val="accent1">
                  <a:alpha val="50000"/>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lvl1pPr marL="0" indent="0" algn="ctr">
              <a:lnSpc>
                <a:spcPct val="90000"/>
              </a:lnSpc>
              <a:buNone/>
              <a:defRPr kumimoji="0" lang="en-US" b="1" i="0" u="none" strike="noStrike" cap="none" normalizeH="0" baseline="0">
                <a:ln>
                  <a:noFill/>
                </a:ln>
                <a:solidFill>
                  <a:srgbClr val="FFFFFF"/>
                </a:solidFill>
                <a:effectLst/>
                <a:uLnTx/>
                <a:uFillTx/>
                <a:latin typeface="Work Sans SemiBold" pitchFamily="2" charset="77"/>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marR="0" lvl="0" indent="0" algn="ctr" defTabSz="1219030" fontAlgn="auto">
              <a:lnSpc>
                <a:spcPct val="100000"/>
              </a:lnSpc>
              <a:spcAft>
                <a:spcPts val="0"/>
              </a:spcAft>
              <a:buClrTx/>
              <a:buSzTx/>
              <a:buFontTx/>
              <a:buNone/>
            </a:pPr>
            <a:r>
              <a:rPr lang="en-US"/>
              <a:t>The Main Takeaway Goes Here</a:t>
            </a:r>
          </a:p>
        </p:txBody>
      </p:sp>
      <p:sp>
        <p:nvSpPr>
          <p:cNvPr id="4" name="Subtitle">
            <a:extLst>
              <a:ext uri="{FF2B5EF4-FFF2-40B4-BE49-F238E27FC236}">
                <a16:creationId xmlns:a16="http://schemas.microsoft.com/office/drawing/2014/main" id="{B456745B-BF34-F30A-7431-D00DDB25DF7B}"/>
              </a:ext>
            </a:extLst>
          </p:cNvPr>
          <p:cNvSpPr>
            <a:spLocks noGrp="1"/>
          </p:cNvSpPr>
          <p:nvPr>
            <p:ph type="body" sz="quarter" idx="28"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pic>
        <p:nvPicPr>
          <p:cNvPr id="3" name="ArcBest Icon">
            <a:extLst>
              <a:ext uri="{FF2B5EF4-FFF2-40B4-BE49-F238E27FC236}">
                <a16:creationId xmlns:a16="http://schemas.microsoft.com/office/drawing/2014/main" id="{7E63FBDF-14A1-3706-5553-CAE22A18C31D}"/>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724528103"/>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Month">
    <p:spTree>
      <p:nvGrpSpPr>
        <p:cNvPr id="1" name=""/>
        <p:cNvGrpSpPr/>
        <p:nvPr/>
      </p:nvGrpSpPr>
      <p:grpSpPr>
        <a:xfrm>
          <a:off x="0" y="0"/>
          <a:ext cx="0" cy="0"/>
          <a:chOff x="0" y="0"/>
          <a:chExt cx="0" cy="0"/>
        </a:xfrm>
      </p:grpSpPr>
      <p:graphicFrame>
        <p:nvGraphicFramePr>
          <p:cNvPr id="3" name="Month Calendar">
            <a:extLst>
              <a:ext uri="{FF2B5EF4-FFF2-40B4-BE49-F238E27FC236}">
                <a16:creationId xmlns:a16="http://schemas.microsoft.com/office/drawing/2014/main" id="{EF00FAA2-AF53-67AF-1241-D7F834F1FDCE}"/>
              </a:ext>
            </a:extLst>
          </p:cNvPr>
          <p:cNvGraphicFramePr>
            <a:graphicFrameLocks noGrp="1"/>
          </p:cNvGraphicFramePr>
          <p:nvPr>
            <p:extLst>
              <p:ext uri="{D42A27DB-BD31-4B8C-83A1-F6EECF244321}">
                <p14:modId xmlns:p14="http://schemas.microsoft.com/office/powerpoint/2010/main" val="2543300012"/>
              </p:ext>
            </p:extLst>
          </p:nvPr>
        </p:nvGraphicFramePr>
        <p:xfrm>
          <a:off x="274320" y="777240"/>
          <a:ext cx="14081760" cy="6720841"/>
        </p:xfrm>
        <a:graphic>
          <a:graphicData uri="http://schemas.openxmlformats.org/drawingml/2006/table">
            <a:tbl>
              <a:tblPr firstRow="1">
                <a:tableStyleId>{125E5076-3810-47DD-B79F-674D7AD40C01}</a:tableStyleId>
              </a:tblPr>
              <a:tblGrid>
                <a:gridCol w="2011680">
                  <a:extLst>
                    <a:ext uri="{9D8B030D-6E8A-4147-A177-3AD203B41FA5}">
                      <a16:colId xmlns:a16="http://schemas.microsoft.com/office/drawing/2014/main" val="2637485128"/>
                    </a:ext>
                  </a:extLst>
                </a:gridCol>
                <a:gridCol w="2011680">
                  <a:extLst>
                    <a:ext uri="{9D8B030D-6E8A-4147-A177-3AD203B41FA5}">
                      <a16:colId xmlns:a16="http://schemas.microsoft.com/office/drawing/2014/main" val="3478106674"/>
                    </a:ext>
                  </a:extLst>
                </a:gridCol>
                <a:gridCol w="2011680">
                  <a:extLst>
                    <a:ext uri="{9D8B030D-6E8A-4147-A177-3AD203B41FA5}">
                      <a16:colId xmlns:a16="http://schemas.microsoft.com/office/drawing/2014/main" val="127393264"/>
                    </a:ext>
                  </a:extLst>
                </a:gridCol>
                <a:gridCol w="2011680">
                  <a:extLst>
                    <a:ext uri="{9D8B030D-6E8A-4147-A177-3AD203B41FA5}">
                      <a16:colId xmlns:a16="http://schemas.microsoft.com/office/drawing/2014/main" val="212967235"/>
                    </a:ext>
                  </a:extLst>
                </a:gridCol>
                <a:gridCol w="2011680">
                  <a:extLst>
                    <a:ext uri="{9D8B030D-6E8A-4147-A177-3AD203B41FA5}">
                      <a16:colId xmlns:a16="http://schemas.microsoft.com/office/drawing/2014/main" val="2094746306"/>
                    </a:ext>
                  </a:extLst>
                </a:gridCol>
                <a:gridCol w="2011680">
                  <a:extLst>
                    <a:ext uri="{9D8B030D-6E8A-4147-A177-3AD203B41FA5}">
                      <a16:colId xmlns:a16="http://schemas.microsoft.com/office/drawing/2014/main" val="1796357735"/>
                    </a:ext>
                  </a:extLst>
                </a:gridCol>
                <a:gridCol w="2011680">
                  <a:extLst>
                    <a:ext uri="{9D8B030D-6E8A-4147-A177-3AD203B41FA5}">
                      <a16:colId xmlns:a16="http://schemas.microsoft.com/office/drawing/2014/main" val="1985207674"/>
                    </a:ext>
                  </a:extLst>
                </a:gridCol>
              </a:tblGrid>
              <a:tr h="417036">
                <a:tc>
                  <a:txBody>
                    <a:bodyPr/>
                    <a:lstStyle/>
                    <a:p>
                      <a:pPr algn="ctr"/>
                      <a:r>
                        <a:rPr lang="en-US" sz="1100" b="0" spc="300">
                          <a:solidFill>
                            <a:schemeClr val="tx1"/>
                          </a:solidFill>
                          <a:latin typeface="+mj-lt"/>
                        </a:rPr>
                        <a:t>SUNDAY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MONDAY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TUESDAY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WEDNESDAY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THURSDAY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FRIDAY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SATURDAY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234140119"/>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76180280"/>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95013879"/>
                  </a:ext>
                </a:extLst>
              </a:tr>
              <a:tr h="1260761">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032368097"/>
                  </a:ext>
                </a:extLst>
              </a:tr>
            </a:tbl>
          </a:graphicData>
        </a:graphic>
      </p:graphicFrame>
      <p:sp>
        <p:nvSpPr>
          <p:cNvPr id="51" name="Slide Number">
            <a:extLst>
              <a:ext uri="{FF2B5EF4-FFF2-40B4-BE49-F238E27FC236}">
                <a16:creationId xmlns:a16="http://schemas.microsoft.com/office/drawing/2014/main" id="{8A22B915-1957-F68E-A016-B7CDB9D8E45E}"/>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Month and 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Month and Year Goes Here</a:t>
            </a:r>
          </a:p>
        </p:txBody>
      </p:sp>
      <p:sp>
        <p:nvSpPr>
          <p:cNvPr id="47" name="Calendar Content">
            <a:extLst>
              <a:ext uri="{FF2B5EF4-FFF2-40B4-BE49-F238E27FC236}">
                <a16:creationId xmlns:a16="http://schemas.microsoft.com/office/drawing/2014/main" id="{13C26325-4C8D-17CC-AAA6-97FC1F95125E}"/>
              </a:ext>
            </a:extLst>
          </p:cNvPr>
          <p:cNvSpPr>
            <a:spLocks noGrp="1"/>
          </p:cNvSpPr>
          <p:nvPr>
            <p:ph type="body" sz="quarter" idx="50" hasCustomPrompt="1"/>
          </p:nvPr>
        </p:nvSpPr>
        <p:spPr>
          <a:xfrm>
            <a:off x="2406314" y="1374007"/>
            <a:ext cx="1799926" cy="945782"/>
          </a:xfrm>
          <a:prstGeom prst="rect">
            <a:avLst/>
          </a:prstGeom>
        </p:spPr>
        <p:txBody>
          <a:bodyPr anchor="t">
            <a:noAutofit/>
          </a:bodyPr>
          <a:lstStyle>
            <a:lvl1pPr marL="9523" indent="0" algn="l">
              <a:buNone/>
              <a:defRPr sz="1080"/>
            </a:lvl1pPr>
          </a:lstStyle>
          <a:p>
            <a:pPr lvl="0"/>
            <a:r>
              <a:rPr lang="en-US"/>
              <a:t>Calendar content placeholder</a:t>
            </a:r>
          </a:p>
        </p:txBody>
      </p:sp>
      <p:sp>
        <p:nvSpPr>
          <p:cNvPr id="12" name="Text Placeholder 11">
            <a:extLst>
              <a:ext uri="{FF2B5EF4-FFF2-40B4-BE49-F238E27FC236}">
                <a16:creationId xmlns:a16="http://schemas.microsoft.com/office/drawing/2014/main" id="{10C05909-40A6-1683-AD42-A3AE642D1D3F}"/>
              </a:ext>
              <a:ext uri="{C183D7F6-B498-43B3-948B-1728B52AA6E4}">
                <adec:decorative xmlns:adec="http://schemas.microsoft.com/office/drawing/2017/decorative" val="1"/>
              </a:ext>
            </a:extLst>
          </p:cNvPr>
          <p:cNvSpPr>
            <a:spLocks noGrp="1"/>
          </p:cNvSpPr>
          <p:nvPr>
            <p:ph type="body" sz="quarter" idx="15" hasCustomPrompt="1"/>
          </p:nvPr>
        </p:nvSpPr>
        <p:spPr>
          <a:xfrm>
            <a:off x="187452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3" name="Text Placeholder 11">
            <a:extLst>
              <a:ext uri="{FF2B5EF4-FFF2-40B4-BE49-F238E27FC236}">
                <a16:creationId xmlns:a16="http://schemas.microsoft.com/office/drawing/2014/main" id="{3555D09E-62AC-BF13-E372-23FCD4FB0E7A}"/>
              </a:ext>
              <a:ext uri="{C183D7F6-B498-43B3-948B-1728B52AA6E4}">
                <adec:decorative xmlns:adec="http://schemas.microsoft.com/office/drawing/2017/decorative" val="1"/>
              </a:ext>
            </a:extLst>
          </p:cNvPr>
          <p:cNvSpPr>
            <a:spLocks noGrp="1"/>
          </p:cNvSpPr>
          <p:nvPr>
            <p:ph type="body" sz="quarter" idx="16" hasCustomPrompt="1"/>
          </p:nvPr>
        </p:nvSpPr>
        <p:spPr>
          <a:xfrm>
            <a:off x="388620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4" name="Text Placeholder 11">
            <a:extLst>
              <a:ext uri="{FF2B5EF4-FFF2-40B4-BE49-F238E27FC236}">
                <a16:creationId xmlns:a16="http://schemas.microsoft.com/office/drawing/2014/main" id="{0D571552-F44B-ADA5-3EE1-330061A31CAB}"/>
              </a:ext>
              <a:ext uri="{C183D7F6-B498-43B3-948B-1728B52AA6E4}">
                <adec:decorative xmlns:adec="http://schemas.microsoft.com/office/drawing/2017/decorative" val="1"/>
              </a:ext>
            </a:extLst>
          </p:cNvPr>
          <p:cNvSpPr>
            <a:spLocks noGrp="1"/>
          </p:cNvSpPr>
          <p:nvPr>
            <p:ph type="body" sz="quarter" idx="17" hasCustomPrompt="1"/>
          </p:nvPr>
        </p:nvSpPr>
        <p:spPr>
          <a:xfrm>
            <a:off x="589788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5" name="Text Placeholder 11">
            <a:extLst>
              <a:ext uri="{FF2B5EF4-FFF2-40B4-BE49-F238E27FC236}">
                <a16:creationId xmlns:a16="http://schemas.microsoft.com/office/drawing/2014/main" id="{A30F3B24-A7D1-975C-0F25-48E3E61A38B5}"/>
              </a:ext>
              <a:ext uri="{C183D7F6-B498-43B3-948B-1728B52AA6E4}">
                <adec:decorative xmlns:adec="http://schemas.microsoft.com/office/drawing/2017/decorative" val="1"/>
              </a:ext>
            </a:extLst>
          </p:cNvPr>
          <p:cNvSpPr>
            <a:spLocks noGrp="1"/>
          </p:cNvSpPr>
          <p:nvPr>
            <p:ph type="body" sz="quarter" idx="18" hasCustomPrompt="1"/>
          </p:nvPr>
        </p:nvSpPr>
        <p:spPr>
          <a:xfrm>
            <a:off x="790956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6" name="Text Placeholder 11">
            <a:extLst>
              <a:ext uri="{FF2B5EF4-FFF2-40B4-BE49-F238E27FC236}">
                <a16:creationId xmlns:a16="http://schemas.microsoft.com/office/drawing/2014/main" id="{16EA8FED-4436-2501-D54F-FCBA34F37095}"/>
              </a:ext>
              <a:ext uri="{C183D7F6-B498-43B3-948B-1728B52AA6E4}">
                <adec:decorative xmlns:adec="http://schemas.microsoft.com/office/drawing/2017/decorative" val="1"/>
              </a:ext>
            </a:extLst>
          </p:cNvPr>
          <p:cNvSpPr>
            <a:spLocks noGrp="1"/>
          </p:cNvSpPr>
          <p:nvPr>
            <p:ph type="body" sz="quarter" idx="19" hasCustomPrompt="1"/>
          </p:nvPr>
        </p:nvSpPr>
        <p:spPr>
          <a:xfrm>
            <a:off x="992124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7" name="Text Placeholder 11">
            <a:extLst>
              <a:ext uri="{FF2B5EF4-FFF2-40B4-BE49-F238E27FC236}">
                <a16:creationId xmlns:a16="http://schemas.microsoft.com/office/drawing/2014/main" id="{80CB1F3A-F696-6DF7-F42B-BD9B4DBF85C3}"/>
              </a:ext>
              <a:ext uri="{C183D7F6-B498-43B3-948B-1728B52AA6E4}">
                <adec:decorative xmlns:adec="http://schemas.microsoft.com/office/drawing/2017/decorative" val="1"/>
              </a:ext>
            </a:extLst>
          </p:cNvPr>
          <p:cNvSpPr>
            <a:spLocks noGrp="1"/>
          </p:cNvSpPr>
          <p:nvPr>
            <p:ph type="body" sz="quarter" idx="20" hasCustomPrompt="1"/>
          </p:nvPr>
        </p:nvSpPr>
        <p:spPr>
          <a:xfrm>
            <a:off x="1193292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8" name="Text Placeholder 11">
            <a:extLst>
              <a:ext uri="{FF2B5EF4-FFF2-40B4-BE49-F238E27FC236}">
                <a16:creationId xmlns:a16="http://schemas.microsoft.com/office/drawing/2014/main" id="{BA87B4A8-B5E1-8FC4-AEDA-417CAE3EC525}"/>
              </a:ext>
              <a:ext uri="{C183D7F6-B498-43B3-948B-1728B52AA6E4}">
                <adec:decorative xmlns:adec="http://schemas.microsoft.com/office/drawing/2017/decorative" val="1"/>
              </a:ext>
            </a:extLst>
          </p:cNvPr>
          <p:cNvSpPr>
            <a:spLocks noGrp="1"/>
          </p:cNvSpPr>
          <p:nvPr>
            <p:ph type="body" sz="quarter" idx="21" hasCustomPrompt="1"/>
          </p:nvPr>
        </p:nvSpPr>
        <p:spPr>
          <a:xfrm>
            <a:off x="13944600" y="1203157"/>
            <a:ext cx="457200" cy="228600"/>
          </a:xfrm>
          <a:prstGeom prst="rect">
            <a:avLst/>
          </a:prstGeom>
        </p:spPr>
        <p:txBody>
          <a:bodyPr anchor="ctr">
            <a:noAutofit/>
          </a:bodyPr>
          <a:lstStyle>
            <a:lvl1pPr marL="9523" indent="0" algn="r">
              <a:buNone/>
              <a:defRPr sz="1200"/>
            </a:lvl1pPr>
          </a:lstStyle>
          <a:p>
            <a:pPr lvl="0"/>
            <a:r>
              <a:rPr lang="en-US"/>
              <a:t>##</a:t>
            </a:r>
          </a:p>
        </p:txBody>
      </p:sp>
      <p:sp>
        <p:nvSpPr>
          <p:cNvPr id="19" name="Text Placeholder 11">
            <a:extLst>
              <a:ext uri="{FF2B5EF4-FFF2-40B4-BE49-F238E27FC236}">
                <a16:creationId xmlns:a16="http://schemas.microsoft.com/office/drawing/2014/main" id="{4B3F5660-6EB7-E9D6-A1E9-00FB9C23E366}"/>
              </a:ext>
              <a:ext uri="{C183D7F6-B498-43B3-948B-1728B52AA6E4}">
                <adec:decorative xmlns:adec="http://schemas.microsoft.com/office/drawing/2017/decorative" val="1"/>
              </a:ext>
            </a:extLst>
          </p:cNvPr>
          <p:cNvSpPr>
            <a:spLocks noGrp="1"/>
          </p:cNvSpPr>
          <p:nvPr>
            <p:ph type="body" sz="quarter" idx="22" hasCustomPrompt="1"/>
          </p:nvPr>
        </p:nvSpPr>
        <p:spPr>
          <a:xfrm>
            <a:off x="187452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0" name="Text Placeholder 11">
            <a:extLst>
              <a:ext uri="{FF2B5EF4-FFF2-40B4-BE49-F238E27FC236}">
                <a16:creationId xmlns:a16="http://schemas.microsoft.com/office/drawing/2014/main" id="{2F74CA7B-4E05-1E3C-9D18-54F787938D66}"/>
              </a:ext>
              <a:ext uri="{C183D7F6-B498-43B3-948B-1728B52AA6E4}">
                <adec:decorative xmlns:adec="http://schemas.microsoft.com/office/drawing/2017/decorative" val="1"/>
              </a:ext>
            </a:extLst>
          </p:cNvPr>
          <p:cNvSpPr>
            <a:spLocks noGrp="1"/>
          </p:cNvSpPr>
          <p:nvPr>
            <p:ph type="body" sz="quarter" idx="23" hasCustomPrompt="1"/>
          </p:nvPr>
        </p:nvSpPr>
        <p:spPr>
          <a:xfrm>
            <a:off x="388620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1" name="Text Placeholder 11">
            <a:extLst>
              <a:ext uri="{FF2B5EF4-FFF2-40B4-BE49-F238E27FC236}">
                <a16:creationId xmlns:a16="http://schemas.microsoft.com/office/drawing/2014/main" id="{0D40B669-DB89-2F04-9AA6-3EC901C81577}"/>
              </a:ext>
              <a:ext uri="{C183D7F6-B498-43B3-948B-1728B52AA6E4}">
                <adec:decorative xmlns:adec="http://schemas.microsoft.com/office/drawing/2017/decorative" val="1"/>
              </a:ext>
            </a:extLst>
          </p:cNvPr>
          <p:cNvSpPr>
            <a:spLocks noGrp="1"/>
          </p:cNvSpPr>
          <p:nvPr>
            <p:ph type="body" sz="quarter" idx="24" hasCustomPrompt="1"/>
          </p:nvPr>
        </p:nvSpPr>
        <p:spPr>
          <a:xfrm>
            <a:off x="589788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2" name="Text Placeholder 11">
            <a:extLst>
              <a:ext uri="{FF2B5EF4-FFF2-40B4-BE49-F238E27FC236}">
                <a16:creationId xmlns:a16="http://schemas.microsoft.com/office/drawing/2014/main" id="{ABA7A9FE-377B-CDC0-0F6D-5969879CB6F8}"/>
              </a:ext>
              <a:ext uri="{C183D7F6-B498-43B3-948B-1728B52AA6E4}">
                <adec:decorative xmlns:adec="http://schemas.microsoft.com/office/drawing/2017/decorative" val="1"/>
              </a:ext>
            </a:extLst>
          </p:cNvPr>
          <p:cNvSpPr>
            <a:spLocks noGrp="1"/>
          </p:cNvSpPr>
          <p:nvPr>
            <p:ph type="body" sz="quarter" idx="25" hasCustomPrompt="1"/>
          </p:nvPr>
        </p:nvSpPr>
        <p:spPr>
          <a:xfrm>
            <a:off x="790956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3" name="Text Placeholder 11">
            <a:extLst>
              <a:ext uri="{FF2B5EF4-FFF2-40B4-BE49-F238E27FC236}">
                <a16:creationId xmlns:a16="http://schemas.microsoft.com/office/drawing/2014/main" id="{3D3014A7-0FBA-4775-C099-8F8871AD4163}"/>
              </a:ext>
              <a:ext uri="{C183D7F6-B498-43B3-948B-1728B52AA6E4}">
                <adec:decorative xmlns:adec="http://schemas.microsoft.com/office/drawing/2017/decorative" val="1"/>
              </a:ext>
            </a:extLst>
          </p:cNvPr>
          <p:cNvSpPr>
            <a:spLocks noGrp="1"/>
          </p:cNvSpPr>
          <p:nvPr>
            <p:ph type="body" sz="quarter" idx="26" hasCustomPrompt="1"/>
          </p:nvPr>
        </p:nvSpPr>
        <p:spPr>
          <a:xfrm>
            <a:off x="992124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4" name="Text Placeholder 11">
            <a:extLst>
              <a:ext uri="{FF2B5EF4-FFF2-40B4-BE49-F238E27FC236}">
                <a16:creationId xmlns:a16="http://schemas.microsoft.com/office/drawing/2014/main" id="{3503BDD1-1161-6F2D-DB90-B6170602C60E}"/>
              </a:ext>
              <a:ext uri="{C183D7F6-B498-43B3-948B-1728B52AA6E4}">
                <adec:decorative xmlns:adec="http://schemas.microsoft.com/office/drawing/2017/decorative" val="1"/>
              </a:ext>
            </a:extLst>
          </p:cNvPr>
          <p:cNvSpPr>
            <a:spLocks noGrp="1"/>
          </p:cNvSpPr>
          <p:nvPr>
            <p:ph type="body" sz="quarter" idx="27" hasCustomPrompt="1"/>
          </p:nvPr>
        </p:nvSpPr>
        <p:spPr>
          <a:xfrm>
            <a:off x="1193292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5" name="Text Placeholder 11">
            <a:extLst>
              <a:ext uri="{FF2B5EF4-FFF2-40B4-BE49-F238E27FC236}">
                <a16:creationId xmlns:a16="http://schemas.microsoft.com/office/drawing/2014/main" id="{E41B0A1C-D6D5-3B7D-6564-A58A35813C8E}"/>
              </a:ext>
              <a:ext uri="{C183D7F6-B498-43B3-948B-1728B52AA6E4}">
                <adec:decorative xmlns:adec="http://schemas.microsoft.com/office/drawing/2017/decorative" val="1"/>
              </a:ext>
            </a:extLst>
          </p:cNvPr>
          <p:cNvSpPr>
            <a:spLocks noGrp="1"/>
          </p:cNvSpPr>
          <p:nvPr>
            <p:ph type="body" sz="quarter" idx="28" hasCustomPrompt="1"/>
          </p:nvPr>
        </p:nvSpPr>
        <p:spPr>
          <a:xfrm>
            <a:off x="13944600" y="2457893"/>
            <a:ext cx="457200" cy="228600"/>
          </a:xfrm>
          <a:prstGeom prst="rect">
            <a:avLst/>
          </a:prstGeom>
        </p:spPr>
        <p:txBody>
          <a:bodyPr anchor="ctr">
            <a:noAutofit/>
          </a:bodyPr>
          <a:lstStyle>
            <a:lvl1pPr marL="9523" indent="0" algn="r">
              <a:buNone/>
              <a:defRPr sz="1200"/>
            </a:lvl1pPr>
          </a:lstStyle>
          <a:p>
            <a:pPr lvl="0"/>
            <a:r>
              <a:rPr lang="en-US"/>
              <a:t>##</a:t>
            </a:r>
          </a:p>
        </p:txBody>
      </p:sp>
      <p:sp>
        <p:nvSpPr>
          <p:cNvPr id="26" name="Text Placeholder 11">
            <a:extLst>
              <a:ext uri="{FF2B5EF4-FFF2-40B4-BE49-F238E27FC236}">
                <a16:creationId xmlns:a16="http://schemas.microsoft.com/office/drawing/2014/main" id="{C0E3F9FF-55C2-63EC-F326-6E33405A27DE}"/>
              </a:ext>
              <a:ext uri="{C183D7F6-B498-43B3-948B-1728B52AA6E4}">
                <adec:decorative xmlns:adec="http://schemas.microsoft.com/office/drawing/2017/decorative" val="1"/>
              </a:ext>
            </a:extLst>
          </p:cNvPr>
          <p:cNvSpPr>
            <a:spLocks noGrp="1"/>
          </p:cNvSpPr>
          <p:nvPr>
            <p:ph type="body" sz="quarter" idx="29" hasCustomPrompt="1"/>
          </p:nvPr>
        </p:nvSpPr>
        <p:spPr>
          <a:xfrm>
            <a:off x="187452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7" name="Text Placeholder 11">
            <a:extLst>
              <a:ext uri="{FF2B5EF4-FFF2-40B4-BE49-F238E27FC236}">
                <a16:creationId xmlns:a16="http://schemas.microsoft.com/office/drawing/2014/main" id="{46A088CA-577B-27A0-F500-A0F846303769}"/>
              </a:ext>
              <a:ext uri="{C183D7F6-B498-43B3-948B-1728B52AA6E4}">
                <adec:decorative xmlns:adec="http://schemas.microsoft.com/office/drawing/2017/decorative" val="1"/>
              </a:ext>
            </a:extLst>
          </p:cNvPr>
          <p:cNvSpPr>
            <a:spLocks noGrp="1"/>
          </p:cNvSpPr>
          <p:nvPr>
            <p:ph type="body" sz="quarter" idx="30" hasCustomPrompt="1"/>
          </p:nvPr>
        </p:nvSpPr>
        <p:spPr>
          <a:xfrm>
            <a:off x="388620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8" name="Text Placeholder 11">
            <a:extLst>
              <a:ext uri="{FF2B5EF4-FFF2-40B4-BE49-F238E27FC236}">
                <a16:creationId xmlns:a16="http://schemas.microsoft.com/office/drawing/2014/main" id="{56CDC70E-77DD-F07C-9A01-6460A328A135}"/>
              </a:ext>
              <a:ext uri="{C183D7F6-B498-43B3-948B-1728B52AA6E4}">
                <adec:decorative xmlns:adec="http://schemas.microsoft.com/office/drawing/2017/decorative" val="1"/>
              </a:ext>
            </a:extLst>
          </p:cNvPr>
          <p:cNvSpPr>
            <a:spLocks noGrp="1"/>
          </p:cNvSpPr>
          <p:nvPr>
            <p:ph type="body" sz="quarter" idx="31" hasCustomPrompt="1"/>
          </p:nvPr>
        </p:nvSpPr>
        <p:spPr>
          <a:xfrm>
            <a:off x="589788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29" name="Text Placeholder 11">
            <a:extLst>
              <a:ext uri="{FF2B5EF4-FFF2-40B4-BE49-F238E27FC236}">
                <a16:creationId xmlns:a16="http://schemas.microsoft.com/office/drawing/2014/main" id="{96B11230-0729-5257-1592-D538AF58D0FC}"/>
              </a:ext>
              <a:ext uri="{C183D7F6-B498-43B3-948B-1728B52AA6E4}">
                <adec:decorative xmlns:adec="http://schemas.microsoft.com/office/drawing/2017/decorative" val="1"/>
              </a:ext>
            </a:extLst>
          </p:cNvPr>
          <p:cNvSpPr>
            <a:spLocks noGrp="1"/>
          </p:cNvSpPr>
          <p:nvPr>
            <p:ph type="body" sz="quarter" idx="32" hasCustomPrompt="1"/>
          </p:nvPr>
        </p:nvSpPr>
        <p:spPr>
          <a:xfrm>
            <a:off x="790956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0" name="Text Placeholder 11">
            <a:extLst>
              <a:ext uri="{FF2B5EF4-FFF2-40B4-BE49-F238E27FC236}">
                <a16:creationId xmlns:a16="http://schemas.microsoft.com/office/drawing/2014/main" id="{6A739410-5750-1F30-2AD1-D2B0BBF71110}"/>
              </a:ext>
              <a:ext uri="{C183D7F6-B498-43B3-948B-1728B52AA6E4}">
                <adec:decorative xmlns:adec="http://schemas.microsoft.com/office/drawing/2017/decorative" val="1"/>
              </a:ext>
            </a:extLst>
          </p:cNvPr>
          <p:cNvSpPr>
            <a:spLocks noGrp="1"/>
          </p:cNvSpPr>
          <p:nvPr>
            <p:ph type="body" sz="quarter" idx="33" hasCustomPrompt="1"/>
          </p:nvPr>
        </p:nvSpPr>
        <p:spPr>
          <a:xfrm>
            <a:off x="992124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1" name="Text Placeholder 11">
            <a:extLst>
              <a:ext uri="{FF2B5EF4-FFF2-40B4-BE49-F238E27FC236}">
                <a16:creationId xmlns:a16="http://schemas.microsoft.com/office/drawing/2014/main" id="{85A15C7C-1769-2729-62B4-BB02A64B6544}"/>
              </a:ext>
              <a:ext uri="{C183D7F6-B498-43B3-948B-1728B52AA6E4}">
                <adec:decorative xmlns:adec="http://schemas.microsoft.com/office/drawing/2017/decorative" val="1"/>
              </a:ext>
            </a:extLst>
          </p:cNvPr>
          <p:cNvSpPr>
            <a:spLocks noGrp="1"/>
          </p:cNvSpPr>
          <p:nvPr>
            <p:ph type="body" sz="quarter" idx="34" hasCustomPrompt="1"/>
          </p:nvPr>
        </p:nvSpPr>
        <p:spPr>
          <a:xfrm>
            <a:off x="1193292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2" name="Text Placeholder 11">
            <a:extLst>
              <a:ext uri="{FF2B5EF4-FFF2-40B4-BE49-F238E27FC236}">
                <a16:creationId xmlns:a16="http://schemas.microsoft.com/office/drawing/2014/main" id="{72D46FAD-0E7C-96BA-6761-2C1CBD4AD8EF}"/>
              </a:ext>
              <a:ext uri="{C183D7F6-B498-43B3-948B-1728B52AA6E4}">
                <adec:decorative xmlns:adec="http://schemas.microsoft.com/office/drawing/2017/decorative" val="1"/>
              </a:ext>
            </a:extLst>
          </p:cNvPr>
          <p:cNvSpPr>
            <a:spLocks noGrp="1"/>
          </p:cNvSpPr>
          <p:nvPr>
            <p:ph type="body" sz="quarter" idx="35" hasCustomPrompt="1"/>
          </p:nvPr>
        </p:nvSpPr>
        <p:spPr>
          <a:xfrm>
            <a:off x="13944600" y="3720196"/>
            <a:ext cx="457200" cy="228600"/>
          </a:xfrm>
          <a:prstGeom prst="rect">
            <a:avLst/>
          </a:prstGeom>
        </p:spPr>
        <p:txBody>
          <a:bodyPr anchor="ctr">
            <a:noAutofit/>
          </a:bodyPr>
          <a:lstStyle>
            <a:lvl1pPr marL="9523" indent="0" algn="r">
              <a:buNone/>
              <a:defRPr sz="1200"/>
            </a:lvl1pPr>
          </a:lstStyle>
          <a:p>
            <a:pPr lvl="0"/>
            <a:r>
              <a:rPr lang="en-US"/>
              <a:t>##</a:t>
            </a:r>
          </a:p>
        </p:txBody>
      </p:sp>
      <p:sp>
        <p:nvSpPr>
          <p:cNvPr id="33" name="Text Placeholder 11">
            <a:extLst>
              <a:ext uri="{FF2B5EF4-FFF2-40B4-BE49-F238E27FC236}">
                <a16:creationId xmlns:a16="http://schemas.microsoft.com/office/drawing/2014/main" id="{548A48BD-F3C5-0EDE-E884-F365F6C6F903}"/>
              </a:ext>
              <a:ext uri="{C183D7F6-B498-43B3-948B-1728B52AA6E4}">
                <adec:decorative xmlns:adec="http://schemas.microsoft.com/office/drawing/2017/decorative" val="1"/>
              </a:ext>
            </a:extLst>
          </p:cNvPr>
          <p:cNvSpPr>
            <a:spLocks noGrp="1"/>
          </p:cNvSpPr>
          <p:nvPr>
            <p:ph type="body" sz="quarter" idx="36" hasCustomPrompt="1"/>
          </p:nvPr>
        </p:nvSpPr>
        <p:spPr>
          <a:xfrm>
            <a:off x="187452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4" name="Text Placeholder 11">
            <a:extLst>
              <a:ext uri="{FF2B5EF4-FFF2-40B4-BE49-F238E27FC236}">
                <a16:creationId xmlns:a16="http://schemas.microsoft.com/office/drawing/2014/main" id="{F314BD70-E2E7-39F5-5906-06779732348E}"/>
              </a:ext>
              <a:ext uri="{C183D7F6-B498-43B3-948B-1728B52AA6E4}">
                <adec:decorative xmlns:adec="http://schemas.microsoft.com/office/drawing/2017/decorative" val="1"/>
              </a:ext>
            </a:extLst>
          </p:cNvPr>
          <p:cNvSpPr>
            <a:spLocks noGrp="1"/>
          </p:cNvSpPr>
          <p:nvPr>
            <p:ph type="body" sz="quarter" idx="37" hasCustomPrompt="1"/>
          </p:nvPr>
        </p:nvSpPr>
        <p:spPr>
          <a:xfrm>
            <a:off x="388620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5" name="Text Placeholder 11">
            <a:extLst>
              <a:ext uri="{FF2B5EF4-FFF2-40B4-BE49-F238E27FC236}">
                <a16:creationId xmlns:a16="http://schemas.microsoft.com/office/drawing/2014/main" id="{705E963C-134E-0A3F-C620-E33C0624DFF9}"/>
              </a:ext>
              <a:ext uri="{C183D7F6-B498-43B3-948B-1728B52AA6E4}">
                <adec:decorative xmlns:adec="http://schemas.microsoft.com/office/drawing/2017/decorative" val="1"/>
              </a:ext>
            </a:extLst>
          </p:cNvPr>
          <p:cNvSpPr>
            <a:spLocks noGrp="1"/>
          </p:cNvSpPr>
          <p:nvPr>
            <p:ph type="body" sz="quarter" idx="38" hasCustomPrompt="1"/>
          </p:nvPr>
        </p:nvSpPr>
        <p:spPr>
          <a:xfrm>
            <a:off x="589788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6" name="Text Placeholder 11">
            <a:extLst>
              <a:ext uri="{FF2B5EF4-FFF2-40B4-BE49-F238E27FC236}">
                <a16:creationId xmlns:a16="http://schemas.microsoft.com/office/drawing/2014/main" id="{BDB7C6E1-93A4-AE4F-089C-80897BE101F4}"/>
              </a:ext>
              <a:ext uri="{C183D7F6-B498-43B3-948B-1728B52AA6E4}">
                <adec:decorative xmlns:adec="http://schemas.microsoft.com/office/drawing/2017/decorative" val="1"/>
              </a:ext>
            </a:extLst>
          </p:cNvPr>
          <p:cNvSpPr>
            <a:spLocks noGrp="1"/>
          </p:cNvSpPr>
          <p:nvPr>
            <p:ph type="body" sz="quarter" idx="39" hasCustomPrompt="1"/>
          </p:nvPr>
        </p:nvSpPr>
        <p:spPr>
          <a:xfrm>
            <a:off x="790956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7" name="Text Placeholder 11">
            <a:extLst>
              <a:ext uri="{FF2B5EF4-FFF2-40B4-BE49-F238E27FC236}">
                <a16:creationId xmlns:a16="http://schemas.microsoft.com/office/drawing/2014/main" id="{499D829B-91FE-2420-48D6-C9F9E6D55E9A}"/>
              </a:ext>
              <a:ext uri="{C183D7F6-B498-43B3-948B-1728B52AA6E4}">
                <adec:decorative xmlns:adec="http://schemas.microsoft.com/office/drawing/2017/decorative" val="1"/>
              </a:ext>
            </a:extLst>
          </p:cNvPr>
          <p:cNvSpPr>
            <a:spLocks noGrp="1"/>
          </p:cNvSpPr>
          <p:nvPr>
            <p:ph type="body" sz="quarter" idx="40" hasCustomPrompt="1"/>
          </p:nvPr>
        </p:nvSpPr>
        <p:spPr>
          <a:xfrm>
            <a:off x="992124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8" name="Text Placeholder 11">
            <a:extLst>
              <a:ext uri="{FF2B5EF4-FFF2-40B4-BE49-F238E27FC236}">
                <a16:creationId xmlns:a16="http://schemas.microsoft.com/office/drawing/2014/main" id="{26DBB21D-5E2C-DD80-E15E-2216CEE36586}"/>
              </a:ext>
              <a:ext uri="{C183D7F6-B498-43B3-948B-1728B52AA6E4}">
                <adec:decorative xmlns:adec="http://schemas.microsoft.com/office/drawing/2017/decorative" val="1"/>
              </a:ext>
            </a:extLst>
          </p:cNvPr>
          <p:cNvSpPr>
            <a:spLocks noGrp="1"/>
          </p:cNvSpPr>
          <p:nvPr>
            <p:ph type="body" sz="quarter" idx="41" hasCustomPrompt="1"/>
          </p:nvPr>
        </p:nvSpPr>
        <p:spPr>
          <a:xfrm>
            <a:off x="1193292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39" name="Text Placeholder 11">
            <a:extLst>
              <a:ext uri="{FF2B5EF4-FFF2-40B4-BE49-F238E27FC236}">
                <a16:creationId xmlns:a16="http://schemas.microsoft.com/office/drawing/2014/main" id="{83C8C85F-6FEF-1B95-F38A-922988B2F67C}"/>
              </a:ext>
              <a:ext uri="{C183D7F6-B498-43B3-948B-1728B52AA6E4}">
                <adec:decorative xmlns:adec="http://schemas.microsoft.com/office/drawing/2017/decorative" val="1"/>
              </a:ext>
            </a:extLst>
          </p:cNvPr>
          <p:cNvSpPr>
            <a:spLocks noGrp="1"/>
          </p:cNvSpPr>
          <p:nvPr>
            <p:ph type="body" sz="quarter" idx="42" hasCustomPrompt="1"/>
          </p:nvPr>
        </p:nvSpPr>
        <p:spPr>
          <a:xfrm>
            <a:off x="13944600" y="4979712"/>
            <a:ext cx="457200" cy="228600"/>
          </a:xfrm>
          <a:prstGeom prst="rect">
            <a:avLst/>
          </a:prstGeom>
        </p:spPr>
        <p:txBody>
          <a:bodyPr anchor="ctr">
            <a:noAutofit/>
          </a:bodyPr>
          <a:lstStyle>
            <a:lvl1pPr marL="9523" indent="0" algn="r">
              <a:buNone/>
              <a:defRPr sz="1200"/>
            </a:lvl1pPr>
          </a:lstStyle>
          <a:p>
            <a:pPr lvl="0"/>
            <a:r>
              <a:rPr lang="en-US"/>
              <a:t>##</a:t>
            </a:r>
          </a:p>
        </p:txBody>
      </p:sp>
      <p:sp>
        <p:nvSpPr>
          <p:cNvPr id="40" name="Text Placeholder 11">
            <a:extLst>
              <a:ext uri="{FF2B5EF4-FFF2-40B4-BE49-F238E27FC236}">
                <a16:creationId xmlns:a16="http://schemas.microsoft.com/office/drawing/2014/main" id="{3453994C-585C-124D-50AD-47E4F325B1F7}"/>
              </a:ext>
              <a:ext uri="{C183D7F6-B498-43B3-948B-1728B52AA6E4}">
                <adec:decorative xmlns:adec="http://schemas.microsoft.com/office/drawing/2017/decorative" val="1"/>
              </a:ext>
            </a:extLst>
          </p:cNvPr>
          <p:cNvSpPr>
            <a:spLocks noGrp="1"/>
          </p:cNvSpPr>
          <p:nvPr>
            <p:ph type="body" sz="quarter" idx="43" hasCustomPrompt="1"/>
          </p:nvPr>
        </p:nvSpPr>
        <p:spPr>
          <a:xfrm>
            <a:off x="187452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1" name="Text Placeholder 11">
            <a:extLst>
              <a:ext uri="{FF2B5EF4-FFF2-40B4-BE49-F238E27FC236}">
                <a16:creationId xmlns:a16="http://schemas.microsoft.com/office/drawing/2014/main" id="{090A0060-2E96-BB19-1E33-AB0CD5CCC52D}"/>
              </a:ext>
              <a:ext uri="{C183D7F6-B498-43B3-948B-1728B52AA6E4}">
                <adec:decorative xmlns:adec="http://schemas.microsoft.com/office/drawing/2017/decorative" val="1"/>
              </a:ext>
            </a:extLst>
          </p:cNvPr>
          <p:cNvSpPr>
            <a:spLocks noGrp="1"/>
          </p:cNvSpPr>
          <p:nvPr>
            <p:ph type="body" sz="quarter" idx="44" hasCustomPrompt="1"/>
          </p:nvPr>
        </p:nvSpPr>
        <p:spPr>
          <a:xfrm>
            <a:off x="388620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2" name="Text Placeholder 11">
            <a:extLst>
              <a:ext uri="{FF2B5EF4-FFF2-40B4-BE49-F238E27FC236}">
                <a16:creationId xmlns:a16="http://schemas.microsoft.com/office/drawing/2014/main" id="{6C99A0E5-016B-A2E6-9727-38F311BB0D35}"/>
              </a:ext>
              <a:ext uri="{C183D7F6-B498-43B3-948B-1728B52AA6E4}">
                <adec:decorative xmlns:adec="http://schemas.microsoft.com/office/drawing/2017/decorative" val="1"/>
              </a:ext>
            </a:extLst>
          </p:cNvPr>
          <p:cNvSpPr>
            <a:spLocks noGrp="1"/>
          </p:cNvSpPr>
          <p:nvPr>
            <p:ph type="body" sz="quarter" idx="45" hasCustomPrompt="1"/>
          </p:nvPr>
        </p:nvSpPr>
        <p:spPr>
          <a:xfrm>
            <a:off x="589788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3" name="Text Placeholder 11">
            <a:extLst>
              <a:ext uri="{FF2B5EF4-FFF2-40B4-BE49-F238E27FC236}">
                <a16:creationId xmlns:a16="http://schemas.microsoft.com/office/drawing/2014/main" id="{DEB265B5-AF45-C80A-9567-B628369F7902}"/>
              </a:ext>
              <a:ext uri="{C183D7F6-B498-43B3-948B-1728B52AA6E4}">
                <adec:decorative xmlns:adec="http://schemas.microsoft.com/office/drawing/2017/decorative" val="1"/>
              </a:ext>
            </a:extLst>
          </p:cNvPr>
          <p:cNvSpPr>
            <a:spLocks noGrp="1"/>
          </p:cNvSpPr>
          <p:nvPr>
            <p:ph type="body" sz="quarter" idx="46" hasCustomPrompt="1"/>
          </p:nvPr>
        </p:nvSpPr>
        <p:spPr>
          <a:xfrm>
            <a:off x="790956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4" name="Text Placeholder 11">
            <a:extLst>
              <a:ext uri="{FF2B5EF4-FFF2-40B4-BE49-F238E27FC236}">
                <a16:creationId xmlns:a16="http://schemas.microsoft.com/office/drawing/2014/main" id="{63FC83DB-5F5D-BA8D-9F4E-5E5018338001}"/>
              </a:ext>
              <a:ext uri="{C183D7F6-B498-43B3-948B-1728B52AA6E4}">
                <adec:decorative xmlns:adec="http://schemas.microsoft.com/office/drawing/2017/decorative" val="1"/>
              </a:ext>
            </a:extLst>
          </p:cNvPr>
          <p:cNvSpPr>
            <a:spLocks noGrp="1"/>
          </p:cNvSpPr>
          <p:nvPr>
            <p:ph type="body" sz="quarter" idx="47" hasCustomPrompt="1"/>
          </p:nvPr>
        </p:nvSpPr>
        <p:spPr>
          <a:xfrm>
            <a:off x="992124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5" name="Text Placeholder 11">
            <a:extLst>
              <a:ext uri="{FF2B5EF4-FFF2-40B4-BE49-F238E27FC236}">
                <a16:creationId xmlns:a16="http://schemas.microsoft.com/office/drawing/2014/main" id="{B186911A-9D87-AB51-C84A-2DF8958B5FED}"/>
              </a:ext>
              <a:ext uri="{C183D7F6-B498-43B3-948B-1728B52AA6E4}">
                <adec:decorative xmlns:adec="http://schemas.microsoft.com/office/drawing/2017/decorative" val="1"/>
              </a:ext>
            </a:extLst>
          </p:cNvPr>
          <p:cNvSpPr>
            <a:spLocks noGrp="1"/>
          </p:cNvSpPr>
          <p:nvPr>
            <p:ph type="body" sz="quarter" idx="48" hasCustomPrompt="1"/>
          </p:nvPr>
        </p:nvSpPr>
        <p:spPr>
          <a:xfrm>
            <a:off x="1193292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6" name="Text Placeholder 11">
            <a:extLst>
              <a:ext uri="{FF2B5EF4-FFF2-40B4-BE49-F238E27FC236}">
                <a16:creationId xmlns:a16="http://schemas.microsoft.com/office/drawing/2014/main" id="{1EDC0D32-B7DD-4A93-CB1C-09927342ABAD}"/>
              </a:ext>
              <a:ext uri="{C183D7F6-B498-43B3-948B-1728B52AA6E4}">
                <adec:decorative xmlns:adec="http://schemas.microsoft.com/office/drawing/2017/decorative" val="1"/>
              </a:ext>
            </a:extLst>
          </p:cNvPr>
          <p:cNvSpPr>
            <a:spLocks noGrp="1"/>
          </p:cNvSpPr>
          <p:nvPr>
            <p:ph type="body" sz="quarter" idx="49" hasCustomPrompt="1"/>
          </p:nvPr>
        </p:nvSpPr>
        <p:spPr>
          <a:xfrm>
            <a:off x="13944600" y="6240622"/>
            <a:ext cx="457200" cy="228600"/>
          </a:xfrm>
          <a:prstGeom prst="rect">
            <a:avLst/>
          </a:prstGeom>
        </p:spPr>
        <p:txBody>
          <a:bodyPr anchor="ctr">
            <a:noAutofit/>
          </a:bodyPr>
          <a:lstStyle>
            <a:lvl1pPr marL="9523" indent="0" algn="r">
              <a:buNone/>
              <a:defRPr sz="1200"/>
            </a:lvl1pPr>
          </a:lstStyle>
          <a:p>
            <a:pPr lvl="0"/>
            <a:r>
              <a:rPr lang="en-US"/>
              <a:t>##</a:t>
            </a:r>
          </a:p>
        </p:txBody>
      </p:sp>
      <p:sp>
        <p:nvSpPr>
          <p:cNvPr id="49" name="Footer Placeholder">
            <a:extLst>
              <a:ext uri="{FF2B5EF4-FFF2-40B4-BE49-F238E27FC236}">
                <a16:creationId xmlns:a16="http://schemas.microsoft.com/office/drawing/2014/main" id="{77FF8B76-4A59-37EE-1CA2-CAC42C8DAC3E}"/>
              </a:ext>
              <a:ext uri="{C183D7F6-B498-43B3-948B-1728B52AA6E4}">
                <adec:decorative xmlns:adec="http://schemas.microsoft.com/office/drawing/2017/decorative" val="1"/>
              </a:ext>
            </a:extLst>
          </p:cNvPr>
          <p:cNvSpPr>
            <a:spLocks noGrp="1"/>
          </p:cNvSpPr>
          <p:nvPr>
            <p:ph type="ftr" sz="quarter" idx="51"/>
          </p:nvPr>
        </p:nvSpPr>
        <p:spPr>
          <a:xfrm>
            <a:off x="777240" y="7627622"/>
            <a:ext cx="9875520" cy="438150"/>
          </a:xfrm>
        </p:spPr>
        <p:txBody>
          <a:bodyPr/>
          <a:lstStyle>
            <a:lvl1pPr>
              <a:defRPr>
                <a:solidFill>
                  <a:schemeClr val="accent1"/>
                </a:solidFill>
              </a:defRPr>
            </a:lvl1pPr>
          </a:lstStyle>
          <a:p>
            <a:endParaRPr lang="en-US"/>
          </a:p>
        </p:txBody>
      </p:sp>
      <p:pic>
        <p:nvPicPr>
          <p:cNvPr id="2" name="ArcBest Icon">
            <a:extLst>
              <a:ext uri="{FF2B5EF4-FFF2-40B4-BE49-F238E27FC236}">
                <a16:creationId xmlns:a16="http://schemas.microsoft.com/office/drawing/2014/main" id="{4F83A45C-A2EB-D714-0CAD-09596CE616F5}"/>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57110175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ustomer Meeting Title - Light Log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E61E418-E92C-F5DE-D833-4579D4FD726E}"/>
              </a:ext>
            </a:extLst>
          </p:cNvPr>
          <p:cNvSpPr/>
          <p:nvPr/>
        </p:nvSpPr>
        <p:spPr>
          <a:xfrm>
            <a:off x="9710" y="-199"/>
            <a:ext cx="6418602" cy="148198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20" name="Graphic 19">
            <a:extLst>
              <a:ext uri="{FF2B5EF4-FFF2-40B4-BE49-F238E27FC236}">
                <a16:creationId xmlns:a16="http://schemas.microsoft.com/office/drawing/2014/main" id="{67BD8DBA-2196-11BE-5E3D-6C46F48531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5848923" y="-201"/>
            <a:ext cx="2211400" cy="1481986"/>
          </a:xfrm>
          <a:prstGeom prst="rect">
            <a:avLst/>
          </a:prstGeom>
        </p:spPr>
      </p:pic>
      <p:sp>
        <p:nvSpPr>
          <p:cNvPr id="19" name="Rectangle 18">
            <a:extLst>
              <a:ext uri="{FF2B5EF4-FFF2-40B4-BE49-F238E27FC236}">
                <a16:creationId xmlns:a16="http://schemas.microsoft.com/office/drawing/2014/main" id="{870ABC2E-3498-447E-B20C-5AE6A59F1E76}"/>
              </a:ext>
            </a:extLst>
          </p:cNvPr>
          <p:cNvSpPr/>
          <p:nvPr/>
        </p:nvSpPr>
        <p:spPr>
          <a:xfrm>
            <a:off x="0" y="1"/>
            <a:ext cx="5839212" cy="141647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16" name="Graphic 15">
            <a:extLst>
              <a:ext uri="{FF2B5EF4-FFF2-40B4-BE49-F238E27FC236}">
                <a16:creationId xmlns:a16="http://schemas.microsoft.com/office/drawing/2014/main" id="{39FB2EAB-EE02-D659-70F3-A5AC3F54C7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5839212" y="0"/>
            <a:ext cx="2113639" cy="1416470"/>
          </a:xfrm>
          <a:prstGeom prst="rect">
            <a:avLst/>
          </a:prstGeom>
        </p:spPr>
      </p:pic>
      <p:grpSp>
        <p:nvGrpSpPr>
          <p:cNvPr id="8" name="Group 7">
            <a:extLst>
              <a:ext uri="{FF2B5EF4-FFF2-40B4-BE49-F238E27FC236}">
                <a16:creationId xmlns:a16="http://schemas.microsoft.com/office/drawing/2014/main" id="{CB86B42C-F454-1969-660C-CC5DDBC45F4E}"/>
              </a:ext>
            </a:extLst>
          </p:cNvPr>
          <p:cNvGrpSpPr/>
          <p:nvPr/>
        </p:nvGrpSpPr>
        <p:grpSpPr>
          <a:xfrm>
            <a:off x="4982558" y="1764029"/>
            <a:ext cx="9647843" cy="6465570"/>
            <a:chOff x="2469487" y="342388"/>
            <a:chExt cx="9722513" cy="6515611"/>
          </a:xfrm>
        </p:grpSpPr>
        <p:pic>
          <p:nvPicPr>
            <p:cNvPr id="15" name="Graphic 14">
              <a:extLst>
                <a:ext uri="{FF2B5EF4-FFF2-40B4-BE49-F238E27FC236}">
                  <a16:creationId xmlns:a16="http://schemas.microsoft.com/office/drawing/2014/main" id="{86A1AC68-9747-1ABF-2978-AAEA554931E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69487" y="342388"/>
              <a:ext cx="9722513" cy="6515611"/>
            </a:xfrm>
            <a:prstGeom prst="rect">
              <a:avLst/>
            </a:prstGeom>
          </p:spPr>
        </p:pic>
        <p:pic>
          <p:nvPicPr>
            <p:cNvPr id="11" name="Graphic 10">
              <a:extLst>
                <a:ext uri="{FF2B5EF4-FFF2-40B4-BE49-F238E27FC236}">
                  <a16:creationId xmlns:a16="http://schemas.microsoft.com/office/drawing/2014/main" id="{2CAD33AA-8129-FD6A-F113-12E37AC6D30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69150" y="1364669"/>
              <a:ext cx="7122850" cy="5493330"/>
            </a:xfrm>
            <a:prstGeom prst="rect">
              <a:avLst/>
            </a:prstGeom>
          </p:spPr>
        </p:pic>
        <p:pic>
          <p:nvPicPr>
            <p:cNvPr id="13" name="Graphic 12">
              <a:extLst>
                <a:ext uri="{FF2B5EF4-FFF2-40B4-BE49-F238E27FC236}">
                  <a16:creationId xmlns:a16="http://schemas.microsoft.com/office/drawing/2014/main" id="{9E7B60EF-86D8-1FEA-849B-08274273FCE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83101" y="3058025"/>
              <a:ext cx="4308899" cy="3799974"/>
            </a:xfrm>
            <a:prstGeom prst="rect">
              <a:avLst/>
            </a:prstGeom>
          </p:spPr>
        </p:pic>
      </p:grpSp>
      <p:pic>
        <p:nvPicPr>
          <p:cNvPr id="5" name="Graphic 4">
            <a:extLst>
              <a:ext uri="{FF2B5EF4-FFF2-40B4-BE49-F238E27FC236}">
                <a16:creationId xmlns:a16="http://schemas.microsoft.com/office/drawing/2014/main" id="{E4741DDB-DB89-717D-EB06-53A80AD71AB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77824" y="513589"/>
            <a:ext cx="1987888" cy="372002"/>
          </a:xfrm>
          <a:prstGeom prst="rect">
            <a:avLst/>
          </a:prstGeom>
        </p:spPr>
      </p:pic>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731520" y="1874521"/>
            <a:ext cx="10972800" cy="2641079"/>
          </a:xfrm>
          <a:prstGeom prst="rect">
            <a:avLst/>
          </a:prstGeom>
        </p:spPr>
        <p:txBody>
          <a:bodyPr anchor="b"/>
          <a:lstStyle>
            <a:lvl1pPr algn="l">
              <a:defRPr sz="7200" spc="0">
                <a:solidFill>
                  <a:schemeClr val="tx1"/>
                </a:solidFill>
              </a:defRPr>
            </a:lvl1pPr>
          </a:lstStyle>
          <a:p>
            <a:r>
              <a:rPr lang="en-US"/>
              <a:t>Customer Meeting</a:t>
            </a:r>
            <a:br>
              <a:rPr lang="en-US"/>
            </a:br>
            <a:r>
              <a:rPr lang="en-US"/>
              <a:t>Title Slide</a:t>
            </a:r>
          </a:p>
        </p:txBody>
      </p:sp>
      <p:sp>
        <p:nvSpPr>
          <p:cNvPr id="3" name="Subtitle">
            <a:extLst>
              <a:ext uri="{FF2B5EF4-FFF2-40B4-BE49-F238E27FC236}">
                <a16:creationId xmlns:a16="http://schemas.microsoft.com/office/drawing/2014/main" id="{C1980977-9AEB-9E63-43E6-28AD61E94FF1}"/>
              </a:ext>
            </a:extLst>
          </p:cNvPr>
          <p:cNvSpPr>
            <a:spLocks noGrp="1"/>
          </p:cNvSpPr>
          <p:nvPr>
            <p:ph type="subTitle" idx="1" hasCustomPrompt="1"/>
          </p:nvPr>
        </p:nvSpPr>
        <p:spPr>
          <a:xfrm>
            <a:off x="731520" y="4626090"/>
            <a:ext cx="10972800" cy="1392554"/>
          </a:xfrm>
          <a:prstGeom prst="rect">
            <a:avLst/>
          </a:prstGeom>
        </p:spPr>
        <p:txBody>
          <a:bodyPr/>
          <a:lstStyle>
            <a:lvl1pPr marL="0" indent="0" algn="l">
              <a:buNone/>
              <a:defRPr sz="2880">
                <a:solidFill>
                  <a:schemeClr val="tx1"/>
                </a:solidFill>
              </a:defRPr>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Optional Subtitle Goes Here</a:t>
            </a:r>
          </a:p>
        </p:txBody>
      </p:sp>
      <p:sp>
        <p:nvSpPr>
          <p:cNvPr id="10" name="Picture Placeholder 9">
            <a:extLst>
              <a:ext uri="{FF2B5EF4-FFF2-40B4-BE49-F238E27FC236}">
                <a16:creationId xmlns:a16="http://schemas.microsoft.com/office/drawing/2014/main" id="{4CC3BF9C-1EE6-C6EE-43D8-A4DB6CA67DD2}"/>
              </a:ext>
            </a:extLst>
          </p:cNvPr>
          <p:cNvSpPr>
            <a:spLocks noGrp="1"/>
          </p:cNvSpPr>
          <p:nvPr>
            <p:ph type="pic" sz="quarter" idx="10"/>
          </p:nvPr>
        </p:nvSpPr>
        <p:spPr>
          <a:xfrm>
            <a:off x="3742345" y="362737"/>
            <a:ext cx="2462629" cy="682529"/>
          </a:xfrm>
        </p:spPr>
        <p:txBody>
          <a:bodyPr/>
          <a:lstStyle/>
          <a:p>
            <a:r>
              <a:rPr lang="en-US"/>
              <a:t>Click icon to add picture</a:t>
            </a:r>
          </a:p>
        </p:txBody>
      </p:sp>
      <p:sp>
        <p:nvSpPr>
          <p:cNvPr id="12" name="TextBox 11">
            <a:extLst>
              <a:ext uri="{FF2B5EF4-FFF2-40B4-BE49-F238E27FC236}">
                <a16:creationId xmlns:a16="http://schemas.microsoft.com/office/drawing/2014/main" id="{641E1014-B189-B1A3-CFA2-F48AFB5BA5DF}"/>
              </a:ext>
            </a:extLst>
          </p:cNvPr>
          <p:cNvSpPr txBox="1"/>
          <p:nvPr/>
        </p:nvSpPr>
        <p:spPr>
          <a:xfrm>
            <a:off x="3071261" y="503879"/>
            <a:ext cx="495234" cy="466576"/>
          </a:xfrm>
          <a:prstGeom prst="rect">
            <a:avLst/>
          </a:prstGeom>
        </p:spPr>
        <p:txBody>
          <a:bodyPr vert="horz" wrap="none" lIns="109728" tIns="54864" rIns="109728" bIns="54864" rtlCol="0" anchor="ctr">
            <a:normAutofit/>
          </a:bodyPr>
          <a:lstStyle/>
          <a:p>
            <a:pPr algn="ctr"/>
            <a:r>
              <a:rPr lang="en-US" sz="2160" b="1">
                <a:solidFill>
                  <a:schemeClr val="bg1"/>
                </a:solidFill>
              </a:rPr>
              <a:t>+</a:t>
            </a:r>
          </a:p>
        </p:txBody>
      </p:sp>
    </p:spTree>
    <p:extLst>
      <p:ext uri="{BB962C8B-B14F-4D97-AF65-F5344CB8AC3E}">
        <p14:creationId xmlns:p14="http://schemas.microsoft.com/office/powerpoint/2010/main" val="3792989631"/>
      </p:ext>
    </p:extLst>
  </p:cSld>
  <p:clrMapOvr>
    <a:masterClrMapping/>
  </p:clrMapOvr>
  <p:hf sldNum="0" hdr="0" ftr="0" dt="0"/>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alendar - Quarter">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64A1CBA-2916-925F-B520-B796DC24B291}"/>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93143111"/>
              </p:ext>
            </p:extLst>
          </p:nvPr>
        </p:nvGraphicFramePr>
        <p:xfrm>
          <a:off x="274321" y="777240"/>
          <a:ext cx="14062512" cy="6720840"/>
        </p:xfrm>
        <a:graphic>
          <a:graphicData uri="http://schemas.openxmlformats.org/drawingml/2006/table">
            <a:tbl>
              <a:tblPr firstRow="1">
                <a:tableStyleId>{125E5076-3810-47DD-B79F-674D7AD40C01}</a:tableStyleId>
              </a:tblPr>
              <a:tblGrid>
                <a:gridCol w="4687504">
                  <a:extLst>
                    <a:ext uri="{9D8B030D-6E8A-4147-A177-3AD203B41FA5}">
                      <a16:colId xmlns:a16="http://schemas.microsoft.com/office/drawing/2014/main" val="2637485128"/>
                    </a:ext>
                  </a:extLst>
                </a:gridCol>
                <a:gridCol w="4687504">
                  <a:extLst>
                    <a:ext uri="{9D8B030D-6E8A-4147-A177-3AD203B41FA5}">
                      <a16:colId xmlns:a16="http://schemas.microsoft.com/office/drawing/2014/main" val="3478106674"/>
                    </a:ext>
                  </a:extLst>
                </a:gridCol>
                <a:gridCol w="4687504">
                  <a:extLst>
                    <a:ext uri="{9D8B030D-6E8A-4147-A177-3AD203B41FA5}">
                      <a16:colId xmlns:a16="http://schemas.microsoft.com/office/drawing/2014/main" val="127393264"/>
                    </a:ext>
                  </a:extLst>
                </a:gridCol>
              </a:tblGrid>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6303804">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sp>
        <p:nvSpPr>
          <p:cNvPr id="5" name="Text Placeholder 12">
            <a:extLst>
              <a:ext uri="{FF2B5EF4-FFF2-40B4-BE49-F238E27FC236}">
                <a16:creationId xmlns:a16="http://schemas.microsoft.com/office/drawing/2014/main" id="{8E04A0FC-348B-DA09-6E2B-595E05F26DF3}"/>
              </a:ext>
              <a:ext uri="{C183D7F6-B498-43B3-948B-1728B52AA6E4}">
                <adec:decorative xmlns:adec="http://schemas.microsoft.com/office/drawing/2017/decorative" val="1"/>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47" name="Text Placeholder 11">
            <a:extLst>
              <a:ext uri="{FF2B5EF4-FFF2-40B4-BE49-F238E27FC236}">
                <a16:creationId xmlns:a16="http://schemas.microsoft.com/office/drawing/2014/main" id="{13C26325-4C8D-17CC-AAA6-97FC1F95125E}"/>
              </a:ext>
              <a:ext uri="{C183D7F6-B498-43B3-948B-1728B52AA6E4}">
                <adec:decorative xmlns:adec="http://schemas.microsoft.com/office/drawing/2017/decorative" val="1"/>
              </a:ext>
            </a:extLst>
          </p:cNvPr>
          <p:cNvSpPr>
            <a:spLocks noGrp="1"/>
          </p:cNvSpPr>
          <p:nvPr>
            <p:ph type="body" sz="quarter" idx="50" hasCustomPrompt="1"/>
          </p:nvPr>
        </p:nvSpPr>
        <p:spPr>
          <a:xfrm>
            <a:off x="411480"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4" name="Text Placeholder 11">
            <a:extLst>
              <a:ext uri="{FF2B5EF4-FFF2-40B4-BE49-F238E27FC236}">
                <a16:creationId xmlns:a16="http://schemas.microsoft.com/office/drawing/2014/main" id="{DEE7CA34-FAEB-4255-2A31-DE9C4E6FDA23}"/>
              </a:ext>
              <a:ext uri="{C183D7F6-B498-43B3-948B-1728B52AA6E4}">
                <adec:decorative xmlns:adec="http://schemas.microsoft.com/office/drawing/2017/decorative" val="1"/>
              </a:ext>
            </a:extLst>
          </p:cNvPr>
          <p:cNvSpPr>
            <a:spLocks noGrp="1"/>
          </p:cNvSpPr>
          <p:nvPr>
            <p:ph type="body" sz="quarter" idx="51" hasCustomPrompt="1"/>
          </p:nvPr>
        </p:nvSpPr>
        <p:spPr>
          <a:xfrm>
            <a:off x="411480" y="822960"/>
            <a:ext cx="4434840"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1</a:t>
            </a:r>
            <a:endParaRPr lang="en-US"/>
          </a:p>
        </p:txBody>
      </p:sp>
      <p:sp>
        <p:nvSpPr>
          <p:cNvPr id="9" name="Text Placeholder 11">
            <a:extLst>
              <a:ext uri="{FF2B5EF4-FFF2-40B4-BE49-F238E27FC236}">
                <a16:creationId xmlns:a16="http://schemas.microsoft.com/office/drawing/2014/main" id="{62060762-7BBA-A1D2-5E61-FC2A983D586B}"/>
              </a:ext>
              <a:ext uri="{C183D7F6-B498-43B3-948B-1728B52AA6E4}">
                <adec:decorative xmlns:adec="http://schemas.microsoft.com/office/drawing/2017/decorative" val="1"/>
              </a:ext>
            </a:extLst>
          </p:cNvPr>
          <p:cNvSpPr>
            <a:spLocks noGrp="1"/>
          </p:cNvSpPr>
          <p:nvPr>
            <p:ph type="body" sz="quarter" idx="52" hasCustomPrompt="1"/>
          </p:nvPr>
        </p:nvSpPr>
        <p:spPr>
          <a:xfrm>
            <a:off x="5079732" y="822960"/>
            <a:ext cx="4434840"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2</a:t>
            </a:r>
            <a:endParaRPr lang="en-US"/>
          </a:p>
        </p:txBody>
      </p:sp>
      <p:sp>
        <p:nvSpPr>
          <p:cNvPr id="10" name="Text Placeholder 11">
            <a:extLst>
              <a:ext uri="{FF2B5EF4-FFF2-40B4-BE49-F238E27FC236}">
                <a16:creationId xmlns:a16="http://schemas.microsoft.com/office/drawing/2014/main" id="{843D2FA7-D087-E63A-A7A2-84A3323F0FD4}"/>
              </a:ext>
              <a:ext uri="{C183D7F6-B498-43B3-948B-1728B52AA6E4}">
                <adec:decorative xmlns:adec="http://schemas.microsoft.com/office/drawing/2017/decorative" val="1"/>
              </a:ext>
            </a:extLst>
          </p:cNvPr>
          <p:cNvSpPr>
            <a:spLocks noGrp="1"/>
          </p:cNvSpPr>
          <p:nvPr>
            <p:ph type="body" sz="quarter" idx="53" hasCustomPrompt="1"/>
          </p:nvPr>
        </p:nvSpPr>
        <p:spPr>
          <a:xfrm>
            <a:off x="9747984" y="822960"/>
            <a:ext cx="4470936" cy="320040"/>
          </a:xfrm>
          <a:prstGeom prst="rect">
            <a:avLst/>
          </a:prstGeom>
        </p:spPr>
        <p:txBody>
          <a:bodyPr anchor="ctr">
            <a:noAutofit/>
          </a:bodyPr>
          <a:lstStyle>
            <a:lvl1pPr marL="9523" indent="0" algn="ctr">
              <a:buNone/>
              <a:defRPr lang="en-US" sz="1200" b="0" spc="360" smtClean="0"/>
            </a:lvl1pPr>
          </a:lstStyle>
          <a:p>
            <a:pPr lvl="0"/>
            <a:r>
              <a:rPr lang="en-US" sz="1080" b="0" spc="360">
                <a:latin typeface="+mj-lt"/>
              </a:rPr>
              <a:t>MONTH 3</a:t>
            </a:r>
            <a:endParaRPr lang="en-US"/>
          </a:p>
        </p:txBody>
      </p:sp>
      <p:sp>
        <p:nvSpPr>
          <p:cNvPr id="11" name="Text Placeholder 11">
            <a:extLst>
              <a:ext uri="{FF2B5EF4-FFF2-40B4-BE49-F238E27FC236}">
                <a16:creationId xmlns:a16="http://schemas.microsoft.com/office/drawing/2014/main" id="{AF2E898E-474B-3524-6A6E-50EDA4CE4DEF}"/>
              </a:ext>
              <a:ext uri="{C183D7F6-B498-43B3-948B-1728B52AA6E4}">
                <adec:decorative xmlns:adec="http://schemas.microsoft.com/office/drawing/2017/decorative" val="1"/>
              </a:ext>
            </a:extLst>
          </p:cNvPr>
          <p:cNvSpPr>
            <a:spLocks noGrp="1"/>
          </p:cNvSpPr>
          <p:nvPr>
            <p:ph type="body" sz="quarter" idx="54" hasCustomPrompt="1"/>
          </p:nvPr>
        </p:nvSpPr>
        <p:spPr>
          <a:xfrm>
            <a:off x="5079732"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48" name="Text Placeholder 11">
            <a:extLst>
              <a:ext uri="{FF2B5EF4-FFF2-40B4-BE49-F238E27FC236}">
                <a16:creationId xmlns:a16="http://schemas.microsoft.com/office/drawing/2014/main" id="{62B1D5A9-FC87-EA81-8C89-26E44C7F212A}"/>
              </a:ext>
              <a:ext uri="{C183D7F6-B498-43B3-948B-1728B52AA6E4}">
                <adec:decorative xmlns:adec="http://schemas.microsoft.com/office/drawing/2017/decorative" val="1"/>
              </a:ext>
            </a:extLst>
          </p:cNvPr>
          <p:cNvSpPr>
            <a:spLocks noGrp="1"/>
          </p:cNvSpPr>
          <p:nvPr>
            <p:ph type="body" sz="quarter" idx="55" hasCustomPrompt="1"/>
          </p:nvPr>
        </p:nvSpPr>
        <p:spPr>
          <a:xfrm>
            <a:off x="9786485" y="1311444"/>
            <a:ext cx="4434840" cy="5656285"/>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50" name="Footer Placeholder">
            <a:extLst>
              <a:ext uri="{FF2B5EF4-FFF2-40B4-BE49-F238E27FC236}">
                <a16:creationId xmlns:a16="http://schemas.microsoft.com/office/drawing/2014/main" id="{59AA1C5D-F67E-987A-8F4B-E79CD94B21AF}"/>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endParaRPr lang="en-US"/>
          </a:p>
        </p:txBody>
      </p:sp>
      <p:sp>
        <p:nvSpPr>
          <p:cNvPr id="52" name="Slide Number">
            <a:extLst>
              <a:ext uri="{FF2B5EF4-FFF2-40B4-BE49-F238E27FC236}">
                <a16:creationId xmlns:a16="http://schemas.microsoft.com/office/drawing/2014/main" id="{FF37D577-7098-8C86-E534-85A7F2534145}"/>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pic>
        <p:nvPicPr>
          <p:cNvPr id="2" name="ArcBest Icon">
            <a:extLst>
              <a:ext uri="{FF2B5EF4-FFF2-40B4-BE49-F238E27FC236}">
                <a16:creationId xmlns:a16="http://schemas.microsoft.com/office/drawing/2014/main" id="{1E784438-AA12-4639-E88D-1B8F659FC50E}"/>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202123327"/>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alendar - 3 Months">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7DBD371-E0F3-3D76-6727-C99DABBD0B88}"/>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976482947"/>
              </p:ext>
            </p:extLst>
          </p:nvPr>
        </p:nvGraphicFramePr>
        <p:xfrm>
          <a:off x="274320" y="777240"/>
          <a:ext cx="14062524" cy="6704520"/>
        </p:xfrm>
        <a:graphic>
          <a:graphicData uri="http://schemas.openxmlformats.org/drawingml/2006/table">
            <a:tbl>
              <a:tblPr firstRow="1">
                <a:tableStyleId>{125E5076-3810-47DD-B79F-674D7AD40C01}</a:tableStyleId>
              </a:tblPr>
              <a:tblGrid>
                <a:gridCol w="1171877">
                  <a:extLst>
                    <a:ext uri="{9D8B030D-6E8A-4147-A177-3AD203B41FA5}">
                      <a16:colId xmlns:a16="http://schemas.microsoft.com/office/drawing/2014/main" val="2637485128"/>
                    </a:ext>
                  </a:extLst>
                </a:gridCol>
                <a:gridCol w="1171877">
                  <a:extLst>
                    <a:ext uri="{9D8B030D-6E8A-4147-A177-3AD203B41FA5}">
                      <a16:colId xmlns:a16="http://schemas.microsoft.com/office/drawing/2014/main" val="3478106674"/>
                    </a:ext>
                  </a:extLst>
                </a:gridCol>
                <a:gridCol w="1171877">
                  <a:extLst>
                    <a:ext uri="{9D8B030D-6E8A-4147-A177-3AD203B41FA5}">
                      <a16:colId xmlns:a16="http://schemas.microsoft.com/office/drawing/2014/main" val="127393264"/>
                    </a:ext>
                  </a:extLst>
                </a:gridCol>
                <a:gridCol w="1171877">
                  <a:extLst>
                    <a:ext uri="{9D8B030D-6E8A-4147-A177-3AD203B41FA5}">
                      <a16:colId xmlns:a16="http://schemas.microsoft.com/office/drawing/2014/main" val="800701460"/>
                    </a:ext>
                  </a:extLst>
                </a:gridCol>
                <a:gridCol w="1171877">
                  <a:extLst>
                    <a:ext uri="{9D8B030D-6E8A-4147-A177-3AD203B41FA5}">
                      <a16:colId xmlns:a16="http://schemas.microsoft.com/office/drawing/2014/main" val="246023838"/>
                    </a:ext>
                  </a:extLst>
                </a:gridCol>
                <a:gridCol w="1171877">
                  <a:extLst>
                    <a:ext uri="{9D8B030D-6E8A-4147-A177-3AD203B41FA5}">
                      <a16:colId xmlns:a16="http://schemas.microsoft.com/office/drawing/2014/main" val="3707353194"/>
                    </a:ext>
                  </a:extLst>
                </a:gridCol>
                <a:gridCol w="1171877">
                  <a:extLst>
                    <a:ext uri="{9D8B030D-6E8A-4147-A177-3AD203B41FA5}">
                      <a16:colId xmlns:a16="http://schemas.microsoft.com/office/drawing/2014/main" val="2193102684"/>
                    </a:ext>
                  </a:extLst>
                </a:gridCol>
                <a:gridCol w="1171877">
                  <a:extLst>
                    <a:ext uri="{9D8B030D-6E8A-4147-A177-3AD203B41FA5}">
                      <a16:colId xmlns:a16="http://schemas.microsoft.com/office/drawing/2014/main" val="2264544565"/>
                    </a:ext>
                  </a:extLst>
                </a:gridCol>
                <a:gridCol w="1171877">
                  <a:extLst>
                    <a:ext uri="{9D8B030D-6E8A-4147-A177-3AD203B41FA5}">
                      <a16:colId xmlns:a16="http://schemas.microsoft.com/office/drawing/2014/main" val="3732023471"/>
                    </a:ext>
                  </a:extLst>
                </a:gridCol>
                <a:gridCol w="1171877">
                  <a:extLst>
                    <a:ext uri="{9D8B030D-6E8A-4147-A177-3AD203B41FA5}">
                      <a16:colId xmlns:a16="http://schemas.microsoft.com/office/drawing/2014/main" val="2043131915"/>
                    </a:ext>
                  </a:extLst>
                </a:gridCol>
                <a:gridCol w="1171877">
                  <a:extLst>
                    <a:ext uri="{9D8B030D-6E8A-4147-A177-3AD203B41FA5}">
                      <a16:colId xmlns:a16="http://schemas.microsoft.com/office/drawing/2014/main" val="3019410956"/>
                    </a:ext>
                  </a:extLst>
                </a:gridCol>
                <a:gridCol w="1171877">
                  <a:extLst>
                    <a:ext uri="{9D8B030D-6E8A-4147-A177-3AD203B41FA5}">
                      <a16:colId xmlns:a16="http://schemas.microsoft.com/office/drawing/2014/main" val="2435807767"/>
                    </a:ext>
                  </a:extLst>
                </a:gridCol>
              </a:tblGrid>
              <a:tr h="417036">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lumMod val="95000"/>
                            <a:lumOff val="5000"/>
                          </a:schemeClr>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4">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gradFill>
                      <a:gsLst>
                        <a:gs pos="0">
                          <a:schemeClr val="bg1">
                            <a:alpha val="0"/>
                          </a:schemeClr>
                        </a:gs>
                        <a:gs pos="75000">
                          <a:schemeClr val="bg1"/>
                        </a:gs>
                      </a:gsLst>
                      <a:lin ang="16200000" scaled="0"/>
                    </a:gra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endParaRPr lang="en-US" sz="900" b="0" spc="300">
                        <a:latin typeface="+mj-lt"/>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652594480"/>
                  </a:ext>
                </a:extLst>
              </a:tr>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5870448">
                <a:tc>
                  <a:txBody>
                    <a:bodyPr/>
                    <a:lstStyle/>
                    <a:p>
                      <a:endParaRPr lang="en-US" sz="1300"/>
                    </a:p>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1300"/>
                    </a:p>
                  </a:txBody>
                  <a:tcPr marL="54864" marR="54864"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15000"/>
                      </a:schemeClr>
                    </a:solidFill>
                  </a:tcPr>
                </a:tc>
                <a:extLst>
                  <a:ext uri="{0D108BD9-81ED-4DB2-BD59-A6C34878D82A}">
                    <a16:rowId xmlns:a16="http://schemas.microsoft.com/office/drawing/2014/main" val="1416565490"/>
                  </a:ext>
                </a:extLst>
              </a:tr>
            </a:tbl>
          </a:graphicData>
        </a:graphic>
      </p:graphicFrame>
      <p:sp>
        <p:nvSpPr>
          <p:cNvPr id="29" name="Slide Number">
            <a:extLst>
              <a:ext uri="{FF2B5EF4-FFF2-40B4-BE49-F238E27FC236}">
                <a16:creationId xmlns:a16="http://schemas.microsoft.com/office/drawing/2014/main" id="{193F4E5A-F8F4-87C1-E1FC-5E1E475D9724}"/>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Quarter and 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3" name="Text Placeholder 12">
            <a:extLst>
              <a:ext uri="{FF2B5EF4-FFF2-40B4-BE49-F238E27FC236}">
                <a16:creationId xmlns:a16="http://schemas.microsoft.com/office/drawing/2014/main" id="{21EEC5E9-44E1-D3D5-B506-1BBC8E2D6EB9}"/>
              </a:ext>
              <a:ext uri="{C183D7F6-B498-43B3-948B-1728B52AA6E4}">
                <adec:decorative xmlns:adec="http://schemas.microsoft.com/office/drawing/2017/decorative" val="1"/>
              </a:ext>
            </a:extLst>
          </p:cNvPr>
          <p:cNvSpPr>
            <a:spLocks noGrp="1"/>
          </p:cNvSpPr>
          <p:nvPr>
            <p:ph type="body" sz="quarter" idx="15" hasCustomPrompt="1"/>
          </p:nvPr>
        </p:nvSpPr>
        <p:spPr>
          <a:xfrm>
            <a:off x="315216"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2" name="Text Placeholder 12">
            <a:extLst>
              <a:ext uri="{FF2B5EF4-FFF2-40B4-BE49-F238E27FC236}">
                <a16:creationId xmlns:a16="http://schemas.microsoft.com/office/drawing/2014/main" id="{6F112D22-BF9B-BA68-527E-865003ACF890}"/>
              </a:ext>
              <a:ext uri="{C183D7F6-B498-43B3-948B-1728B52AA6E4}">
                <adec:decorative xmlns:adec="http://schemas.microsoft.com/office/drawing/2017/decorative" val="1"/>
              </a:ext>
            </a:extLst>
          </p:cNvPr>
          <p:cNvSpPr>
            <a:spLocks noGrp="1"/>
          </p:cNvSpPr>
          <p:nvPr>
            <p:ph type="body" sz="quarter" idx="16" hasCustomPrompt="1"/>
          </p:nvPr>
        </p:nvSpPr>
        <p:spPr>
          <a:xfrm>
            <a:off x="1489497"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3" name="Text Placeholder 12">
            <a:extLst>
              <a:ext uri="{FF2B5EF4-FFF2-40B4-BE49-F238E27FC236}">
                <a16:creationId xmlns:a16="http://schemas.microsoft.com/office/drawing/2014/main" id="{E1A7C096-E4A5-CF23-7814-0B670A39EC52}"/>
              </a:ext>
              <a:ext uri="{C183D7F6-B498-43B3-948B-1728B52AA6E4}">
                <adec:decorative xmlns:adec="http://schemas.microsoft.com/office/drawing/2017/decorative" val="1"/>
              </a:ext>
            </a:extLst>
          </p:cNvPr>
          <p:cNvSpPr>
            <a:spLocks noGrp="1"/>
          </p:cNvSpPr>
          <p:nvPr>
            <p:ph type="body" sz="quarter" idx="17" hasCustomPrompt="1"/>
          </p:nvPr>
        </p:nvSpPr>
        <p:spPr>
          <a:xfrm>
            <a:off x="2654154"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4" name="Text Placeholder 12">
            <a:extLst>
              <a:ext uri="{FF2B5EF4-FFF2-40B4-BE49-F238E27FC236}">
                <a16:creationId xmlns:a16="http://schemas.microsoft.com/office/drawing/2014/main" id="{6ABE117C-B6CA-0951-9617-288A26C7A4F2}"/>
              </a:ext>
              <a:ext uri="{C183D7F6-B498-43B3-948B-1728B52AA6E4}">
                <adec:decorative xmlns:adec="http://schemas.microsoft.com/office/drawing/2017/decorative" val="1"/>
              </a:ext>
            </a:extLst>
          </p:cNvPr>
          <p:cNvSpPr>
            <a:spLocks noGrp="1"/>
          </p:cNvSpPr>
          <p:nvPr>
            <p:ph type="body" sz="quarter" idx="18" hasCustomPrompt="1"/>
          </p:nvPr>
        </p:nvSpPr>
        <p:spPr>
          <a:xfrm>
            <a:off x="3828435"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5" name="Text Placeholder 12">
            <a:extLst>
              <a:ext uri="{FF2B5EF4-FFF2-40B4-BE49-F238E27FC236}">
                <a16:creationId xmlns:a16="http://schemas.microsoft.com/office/drawing/2014/main" id="{5014995C-BFDC-1B07-F63A-45C0D87B843D}"/>
              </a:ext>
              <a:ext uri="{C183D7F6-B498-43B3-948B-1728B52AA6E4}">
                <adec:decorative xmlns:adec="http://schemas.microsoft.com/office/drawing/2017/decorative" val="1"/>
              </a:ext>
            </a:extLst>
          </p:cNvPr>
          <p:cNvSpPr>
            <a:spLocks noGrp="1"/>
          </p:cNvSpPr>
          <p:nvPr>
            <p:ph type="body" sz="quarter" idx="19" hasCustomPrompt="1"/>
          </p:nvPr>
        </p:nvSpPr>
        <p:spPr>
          <a:xfrm>
            <a:off x="5002717"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6" name="Text Placeholder 12">
            <a:extLst>
              <a:ext uri="{FF2B5EF4-FFF2-40B4-BE49-F238E27FC236}">
                <a16:creationId xmlns:a16="http://schemas.microsoft.com/office/drawing/2014/main" id="{4D929976-7A8A-AC15-7D88-47D29CCA143C}"/>
              </a:ext>
              <a:ext uri="{C183D7F6-B498-43B3-948B-1728B52AA6E4}">
                <adec:decorative xmlns:adec="http://schemas.microsoft.com/office/drawing/2017/decorative" val="1"/>
              </a:ext>
            </a:extLst>
          </p:cNvPr>
          <p:cNvSpPr>
            <a:spLocks noGrp="1"/>
          </p:cNvSpPr>
          <p:nvPr>
            <p:ph type="body" sz="quarter" idx="20" hasCustomPrompt="1"/>
          </p:nvPr>
        </p:nvSpPr>
        <p:spPr>
          <a:xfrm>
            <a:off x="6176998"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7" name="Text Placeholder 12">
            <a:extLst>
              <a:ext uri="{FF2B5EF4-FFF2-40B4-BE49-F238E27FC236}">
                <a16:creationId xmlns:a16="http://schemas.microsoft.com/office/drawing/2014/main" id="{A2C0DEB0-9005-86F6-3E3F-78C834C6AE55}"/>
              </a:ext>
              <a:ext uri="{C183D7F6-B498-43B3-948B-1728B52AA6E4}">
                <adec:decorative xmlns:adec="http://schemas.microsoft.com/office/drawing/2017/decorative" val="1"/>
              </a:ext>
            </a:extLst>
          </p:cNvPr>
          <p:cNvSpPr>
            <a:spLocks noGrp="1"/>
          </p:cNvSpPr>
          <p:nvPr>
            <p:ph type="body" sz="quarter" idx="21" hasCustomPrompt="1"/>
          </p:nvPr>
        </p:nvSpPr>
        <p:spPr>
          <a:xfrm>
            <a:off x="7351281"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8" name="Text Placeholder 12">
            <a:extLst>
              <a:ext uri="{FF2B5EF4-FFF2-40B4-BE49-F238E27FC236}">
                <a16:creationId xmlns:a16="http://schemas.microsoft.com/office/drawing/2014/main" id="{8A3E9949-BE65-B6C4-4340-6ADE4D380E55}"/>
              </a:ext>
              <a:ext uri="{C183D7F6-B498-43B3-948B-1728B52AA6E4}">
                <adec:decorative xmlns:adec="http://schemas.microsoft.com/office/drawing/2017/decorative" val="1"/>
              </a:ext>
            </a:extLst>
          </p:cNvPr>
          <p:cNvSpPr>
            <a:spLocks noGrp="1"/>
          </p:cNvSpPr>
          <p:nvPr>
            <p:ph type="body" sz="quarter" idx="22" hasCustomPrompt="1"/>
          </p:nvPr>
        </p:nvSpPr>
        <p:spPr>
          <a:xfrm>
            <a:off x="8515939"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19" name="Text Placeholder 12">
            <a:extLst>
              <a:ext uri="{FF2B5EF4-FFF2-40B4-BE49-F238E27FC236}">
                <a16:creationId xmlns:a16="http://schemas.microsoft.com/office/drawing/2014/main" id="{720CAE60-AE00-E3C2-7DC0-59592CA02D80}"/>
              </a:ext>
              <a:ext uri="{C183D7F6-B498-43B3-948B-1728B52AA6E4}">
                <adec:decorative xmlns:adec="http://schemas.microsoft.com/office/drawing/2017/decorative" val="1"/>
              </a:ext>
            </a:extLst>
          </p:cNvPr>
          <p:cNvSpPr>
            <a:spLocks noGrp="1"/>
          </p:cNvSpPr>
          <p:nvPr>
            <p:ph type="body" sz="quarter" idx="23" hasCustomPrompt="1"/>
          </p:nvPr>
        </p:nvSpPr>
        <p:spPr>
          <a:xfrm>
            <a:off x="9690222"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0" name="Text Placeholder 12">
            <a:extLst>
              <a:ext uri="{FF2B5EF4-FFF2-40B4-BE49-F238E27FC236}">
                <a16:creationId xmlns:a16="http://schemas.microsoft.com/office/drawing/2014/main" id="{4A587EF9-2A0B-95D1-591B-E27DD09E4F54}"/>
              </a:ext>
              <a:ext uri="{C183D7F6-B498-43B3-948B-1728B52AA6E4}">
                <adec:decorative xmlns:adec="http://schemas.microsoft.com/office/drawing/2017/decorative" val="1"/>
              </a:ext>
            </a:extLst>
          </p:cNvPr>
          <p:cNvSpPr>
            <a:spLocks noGrp="1"/>
          </p:cNvSpPr>
          <p:nvPr>
            <p:ph type="body" sz="quarter" idx="24" hasCustomPrompt="1"/>
          </p:nvPr>
        </p:nvSpPr>
        <p:spPr>
          <a:xfrm>
            <a:off x="10864503"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1" name="Text Placeholder 12">
            <a:extLst>
              <a:ext uri="{FF2B5EF4-FFF2-40B4-BE49-F238E27FC236}">
                <a16:creationId xmlns:a16="http://schemas.microsoft.com/office/drawing/2014/main" id="{086D90DD-BC9F-B04E-32F6-24C5A36BFD48}"/>
              </a:ext>
              <a:ext uri="{C183D7F6-B498-43B3-948B-1728B52AA6E4}">
                <adec:decorative xmlns:adec="http://schemas.microsoft.com/office/drawing/2017/decorative" val="1"/>
              </a:ext>
            </a:extLst>
          </p:cNvPr>
          <p:cNvSpPr>
            <a:spLocks noGrp="1"/>
          </p:cNvSpPr>
          <p:nvPr>
            <p:ph type="body" sz="quarter" idx="25" hasCustomPrompt="1"/>
          </p:nvPr>
        </p:nvSpPr>
        <p:spPr>
          <a:xfrm>
            <a:off x="12029160"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2" name="Text Placeholder 12">
            <a:extLst>
              <a:ext uri="{FF2B5EF4-FFF2-40B4-BE49-F238E27FC236}">
                <a16:creationId xmlns:a16="http://schemas.microsoft.com/office/drawing/2014/main" id="{3A23C646-2477-E974-1E18-5168CFE51911}"/>
              </a:ext>
              <a:ext uri="{C183D7F6-B498-43B3-948B-1728B52AA6E4}">
                <adec:decorative xmlns:adec="http://schemas.microsoft.com/office/drawing/2017/decorative" val="1"/>
              </a:ext>
            </a:extLst>
          </p:cNvPr>
          <p:cNvSpPr>
            <a:spLocks noGrp="1"/>
          </p:cNvSpPr>
          <p:nvPr>
            <p:ph type="body" sz="quarter" idx="26" hasCustomPrompt="1"/>
          </p:nvPr>
        </p:nvSpPr>
        <p:spPr>
          <a:xfrm>
            <a:off x="13203442" y="1280161"/>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DD - DD</a:t>
            </a:r>
          </a:p>
        </p:txBody>
      </p:sp>
      <p:sp>
        <p:nvSpPr>
          <p:cNvPr id="23" name="Text Placeholder 12">
            <a:extLst>
              <a:ext uri="{FF2B5EF4-FFF2-40B4-BE49-F238E27FC236}">
                <a16:creationId xmlns:a16="http://schemas.microsoft.com/office/drawing/2014/main" id="{42FF76BC-8C13-FDFE-8574-ECECC7527101}"/>
              </a:ext>
              <a:ext uri="{C183D7F6-B498-43B3-948B-1728B52AA6E4}">
                <adec:decorative xmlns:adec="http://schemas.microsoft.com/office/drawing/2017/decorative" val="1"/>
              </a:ext>
            </a:extLst>
          </p:cNvPr>
          <p:cNvSpPr>
            <a:spLocks noGrp="1"/>
          </p:cNvSpPr>
          <p:nvPr>
            <p:ph type="body" sz="quarter" idx="27" hasCustomPrompt="1"/>
          </p:nvPr>
        </p:nvSpPr>
        <p:spPr>
          <a:xfrm>
            <a:off x="315215"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1</a:t>
            </a:r>
          </a:p>
        </p:txBody>
      </p:sp>
      <p:sp>
        <p:nvSpPr>
          <p:cNvPr id="24" name="Text Placeholder 12">
            <a:extLst>
              <a:ext uri="{FF2B5EF4-FFF2-40B4-BE49-F238E27FC236}">
                <a16:creationId xmlns:a16="http://schemas.microsoft.com/office/drawing/2014/main" id="{2E29D984-1D9B-AF4D-4BB8-52F6AAADBE64}"/>
              </a:ext>
              <a:ext uri="{C183D7F6-B498-43B3-948B-1728B52AA6E4}">
                <adec:decorative xmlns:adec="http://schemas.microsoft.com/office/drawing/2017/decorative" val="1"/>
              </a:ext>
            </a:extLst>
          </p:cNvPr>
          <p:cNvSpPr>
            <a:spLocks noGrp="1"/>
          </p:cNvSpPr>
          <p:nvPr>
            <p:ph type="body" sz="quarter" idx="28" hasCustomPrompt="1"/>
          </p:nvPr>
        </p:nvSpPr>
        <p:spPr>
          <a:xfrm>
            <a:off x="5002718"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2</a:t>
            </a:r>
          </a:p>
        </p:txBody>
      </p:sp>
      <p:sp>
        <p:nvSpPr>
          <p:cNvPr id="25" name="Text Placeholder 12">
            <a:extLst>
              <a:ext uri="{FF2B5EF4-FFF2-40B4-BE49-F238E27FC236}">
                <a16:creationId xmlns:a16="http://schemas.microsoft.com/office/drawing/2014/main" id="{5A841489-4A37-E796-044C-3D3035512CB8}"/>
              </a:ext>
              <a:ext uri="{C183D7F6-B498-43B3-948B-1728B52AA6E4}">
                <adec:decorative xmlns:adec="http://schemas.microsoft.com/office/drawing/2017/decorative" val="1"/>
              </a:ext>
            </a:extLst>
          </p:cNvPr>
          <p:cNvSpPr>
            <a:spLocks noGrp="1"/>
          </p:cNvSpPr>
          <p:nvPr>
            <p:ph type="body" sz="quarter" idx="29" hasCustomPrompt="1"/>
          </p:nvPr>
        </p:nvSpPr>
        <p:spPr>
          <a:xfrm>
            <a:off x="9680596" y="847024"/>
            <a:ext cx="461532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spc="360">
                <a:solidFill>
                  <a:schemeClr val="tx1"/>
                </a:solidFill>
                <a:latin typeface="+mj-lt"/>
              </a:defRPr>
            </a:lvl1pPr>
          </a:lstStyle>
          <a:p>
            <a:pPr lvl="0"/>
            <a:r>
              <a:rPr lang="en-US"/>
              <a:t>MONTH 3</a:t>
            </a:r>
          </a:p>
        </p:txBody>
      </p:sp>
      <p:sp>
        <p:nvSpPr>
          <p:cNvPr id="27" name="Footer Placeholder">
            <a:extLst>
              <a:ext uri="{FF2B5EF4-FFF2-40B4-BE49-F238E27FC236}">
                <a16:creationId xmlns:a16="http://schemas.microsoft.com/office/drawing/2014/main" id="{3E60CB25-5C60-6A64-AF97-67288AF2A6DA}"/>
              </a:ext>
              <a:ext uri="{C183D7F6-B498-43B3-948B-1728B52AA6E4}">
                <adec:decorative xmlns:adec="http://schemas.microsoft.com/office/drawing/2017/decorative" val="1"/>
              </a:ext>
            </a:extLst>
          </p:cNvPr>
          <p:cNvSpPr>
            <a:spLocks noGrp="1"/>
          </p:cNvSpPr>
          <p:nvPr>
            <p:ph type="ftr" sz="quarter" idx="30"/>
          </p:nvPr>
        </p:nvSpPr>
        <p:spPr>
          <a:xfrm>
            <a:off x="777240" y="7627622"/>
            <a:ext cx="9875520" cy="438150"/>
          </a:xfrm>
        </p:spPr>
        <p:txBody>
          <a:bodyPr/>
          <a:lstStyle>
            <a:lvl1pPr>
              <a:defRPr>
                <a:solidFill>
                  <a:schemeClr val="accent1"/>
                </a:solidFill>
              </a:defRPr>
            </a:lvl1pPr>
          </a:lstStyle>
          <a:p>
            <a:endParaRPr lang="en-US"/>
          </a:p>
        </p:txBody>
      </p:sp>
      <p:pic>
        <p:nvPicPr>
          <p:cNvPr id="2" name="ArcBest Icon">
            <a:extLst>
              <a:ext uri="{FF2B5EF4-FFF2-40B4-BE49-F238E27FC236}">
                <a16:creationId xmlns:a16="http://schemas.microsoft.com/office/drawing/2014/main" id="{B6CD2270-2833-A607-7E8A-E2E5E673A196}"/>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545437902"/>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alendar - 12 Weeks">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C6CD495-31B5-30F5-30DD-180259435E3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503035664"/>
              </p:ext>
            </p:extLst>
          </p:nvPr>
        </p:nvGraphicFramePr>
        <p:xfrm>
          <a:off x="274320" y="785434"/>
          <a:ext cx="14062524" cy="6720840"/>
        </p:xfrm>
        <a:graphic>
          <a:graphicData uri="http://schemas.openxmlformats.org/drawingml/2006/table">
            <a:tbl>
              <a:tblPr firstRow="1">
                <a:tableStyleId>{125E5076-3810-47DD-B79F-674D7AD40C01}</a:tableStyleId>
              </a:tblPr>
              <a:tblGrid>
                <a:gridCol w="1171877">
                  <a:extLst>
                    <a:ext uri="{9D8B030D-6E8A-4147-A177-3AD203B41FA5}">
                      <a16:colId xmlns:a16="http://schemas.microsoft.com/office/drawing/2014/main" val="2637485128"/>
                    </a:ext>
                  </a:extLst>
                </a:gridCol>
                <a:gridCol w="1171877">
                  <a:extLst>
                    <a:ext uri="{9D8B030D-6E8A-4147-A177-3AD203B41FA5}">
                      <a16:colId xmlns:a16="http://schemas.microsoft.com/office/drawing/2014/main" val="3478106674"/>
                    </a:ext>
                  </a:extLst>
                </a:gridCol>
                <a:gridCol w="1171877">
                  <a:extLst>
                    <a:ext uri="{9D8B030D-6E8A-4147-A177-3AD203B41FA5}">
                      <a16:colId xmlns:a16="http://schemas.microsoft.com/office/drawing/2014/main" val="127393264"/>
                    </a:ext>
                  </a:extLst>
                </a:gridCol>
                <a:gridCol w="1171877">
                  <a:extLst>
                    <a:ext uri="{9D8B030D-6E8A-4147-A177-3AD203B41FA5}">
                      <a16:colId xmlns:a16="http://schemas.microsoft.com/office/drawing/2014/main" val="800701460"/>
                    </a:ext>
                  </a:extLst>
                </a:gridCol>
                <a:gridCol w="1171877">
                  <a:extLst>
                    <a:ext uri="{9D8B030D-6E8A-4147-A177-3AD203B41FA5}">
                      <a16:colId xmlns:a16="http://schemas.microsoft.com/office/drawing/2014/main" val="246023838"/>
                    </a:ext>
                  </a:extLst>
                </a:gridCol>
                <a:gridCol w="1171877">
                  <a:extLst>
                    <a:ext uri="{9D8B030D-6E8A-4147-A177-3AD203B41FA5}">
                      <a16:colId xmlns:a16="http://schemas.microsoft.com/office/drawing/2014/main" val="3707353194"/>
                    </a:ext>
                  </a:extLst>
                </a:gridCol>
                <a:gridCol w="1171877">
                  <a:extLst>
                    <a:ext uri="{9D8B030D-6E8A-4147-A177-3AD203B41FA5}">
                      <a16:colId xmlns:a16="http://schemas.microsoft.com/office/drawing/2014/main" val="2193102684"/>
                    </a:ext>
                  </a:extLst>
                </a:gridCol>
                <a:gridCol w="1171877">
                  <a:extLst>
                    <a:ext uri="{9D8B030D-6E8A-4147-A177-3AD203B41FA5}">
                      <a16:colId xmlns:a16="http://schemas.microsoft.com/office/drawing/2014/main" val="2264544565"/>
                    </a:ext>
                  </a:extLst>
                </a:gridCol>
                <a:gridCol w="1171877">
                  <a:extLst>
                    <a:ext uri="{9D8B030D-6E8A-4147-A177-3AD203B41FA5}">
                      <a16:colId xmlns:a16="http://schemas.microsoft.com/office/drawing/2014/main" val="3732023471"/>
                    </a:ext>
                  </a:extLst>
                </a:gridCol>
                <a:gridCol w="1171877">
                  <a:extLst>
                    <a:ext uri="{9D8B030D-6E8A-4147-A177-3AD203B41FA5}">
                      <a16:colId xmlns:a16="http://schemas.microsoft.com/office/drawing/2014/main" val="2043131915"/>
                    </a:ext>
                  </a:extLst>
                </a:gridCol>
                <a:gridCol w="1171877">
                  <a:extLst>
                    <a:ext uri="{9D8B030D-6E8A-4147-A177-3AD203B41FA5}">
                      <a16:colId xmlns:a16="http://schemas.microsoft.com/office/drawing/2014/main" val="3019410956"/>
                    </a:ext>
                  </a:extLst>
                </a:gridCol>
                <a:gridCol w="1171877">
                  <a:extLst>
                    <a:ext uri="{9D8B030D-6E8A-4147-A177-3AD203B41FA5}">
                      <a16:colId xmlns:a16="http://schemas.microsoft.com/office/drawing/2014/main" val="2435807767"/>
                    </a:ext>
                  </a:extLst>
                </a:gridCol>
              </a:tblGrid>
              <a:tr h="417036">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100" b="0" spc="300">
                        <a:latin typeface="+mj-lt"/>
                      </a:endParaRP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6303804">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30000"/>
                      </a:schemeClr>
                    </a:solidFill>
                  </a:tcPr>
                </a:tc>
                <a:extLst>
                  <a:ext uri="{0D108BD9-81ED-4DB2-BD59-A6C34878D82A}">
                    <a16:rowId xmlns:a16="http://schemas.microsoft.com/office/drawing/2014/main" val="1416565490"/>
                  </a:ext>
                </a:extLst>
              </a:tr>
            </a:tbl>
          </a:graphicData>
        </a:graphic>
      </p:graphicFrame>
      <p:sp>
        <p:nvSpPr>
          <p:cNvPr id="11" name="Slide Number">
            <a:extLst>
              <a:ext uri="{FF2B5EF4-FFF2-40B4-BE49-F238E27FC236}">
                <a16:creationId xmlns:a16="http://schemas.microsoft.com/office/drawing/2014/main" id="{341689C6-CBAA-5FFE-7020-5580920752E7}"/>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Text Placeholder 12">
            <a:extLst>
              <a:ext uri="{FF2B5EF4-FFF2-40B4-BE49-F238E27FC236}">
                <a16:creationId xmlns:a16="http://schemas.microsoft.com/office/drawing/2014/main" id="{8E04A0FC-348B-DA09-6E2B-595E05F26DF3}"/>
              </a:ext>
              <a:ext uri="{C183D7F6-B498-43B3-948B-1728B52AA6E4}">
                <adec:decorative xmlns:adec="http://schemas.microsoft.com/office/drawing/2017/decorative" val="1"/>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Quarter and Year Goes Here</a:t>
            </a:r>
          </a:p>
        </p:txBody>
      </p:sp>
      <p:sp>
        <p:nvSpPr>
          <p:cNvPr id="3" name="Text Placeholder 12">
            <a:extLst>
              <a:ext uri="{FF2B5EF4-FFF2-40B4-BE49-F238E27FC236}">
                <a16:creationId xmlns:a16="http://schemas.microsoft.com/office/drawing/2014/main" id="{21EEC5E9-44E1-D3D5-B506-1BBC8E2D6EB9}"/>
              </a:ext>
              <a:ext uri="{C183D7F6-B498-43B3-948B-1728B52AA6E4}">
                <adec:decorative xmlns:adec="http://schemas.microsoft.com/office/drawing/2017/decorative" val="1"/>
              </a:ext>
            </a:extLst>
          </p:cNvPr>
          <p:cNvSpPr>
            <a:spLocks noGrp="1"/>
          </p:cNvSpPr>
          <p:nvPr>
            <p:ph type="body" sz="quarter" idx="15" hasCustomPrompt="1"/>
          </p:nvPr>
        </p:nvSpPr>
        <p:spPr>
          <a:xfrm>
            <a:off x="315216"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a:t>
            </a:r>
          </a:p>
        </p:txBody>
      </p:sp>
      <p:sp>
        <p:nvSpPr>
          <p:cNvPr id="12" name="Text Placeholder 12">
            <a:extLst>
              <a:ext uri="{FF2B5EF4-FFF2-40B4-BE49-F238E27FC236}">
                <a16:creationId xmlns:a16="http://schemas.microsoft.com/office/drawing/2014/main" id="{6F112D22-BF9B-BA68-527E-865003ACF890}"/>
              </a:ext>
              <a:ext uri="{C183D7F6-B498-43B3-948B-1728B52AA6E4}">
                <adec:decorative xmlns:adec="http://schemas.microsoft.com/office/drawing/2017/decorative" val="1"/>
              </a:ext>
            </a:extLst>
          </p:cNvPr>
          <p:cNvSpPr>
            <a:spLocks noGrp="1"/>
          </p:cNvSpPr>
          <p:nvPr>
            <p:ph type="body" sz="quarter" idx="16" hasCustomPrompt="1"/>
          </p:nvPr>
        </p:nvSpPr>
        <p:spPr>
          <a:xfrm>
            <a:off x="1489497"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2</a:t>
            </a:r>
          </a:p>
        </p:txBody>
      </p:sp>
      <p:sp>
        <p:nvSpPr>
          <p:cNvPr id="13" name="Text Placeholder 12">
            <a:extLst>
              <a:ext uri="{FF2B5EF4-FFF2-40B4-BE49-F238E27FC236}">
                <a16:creationId xmlns:a16="http://schemas.microsoft.com/office/drawing/2014/main" id="{E1A7C096-E4A5-CF23-7814-0B670A39EC52}"/>
              </a:ext>
              <a:ext uri="{C183D7F6-B498-43B3-948B-1728B52AA6E4}">
                <adec:decorative xmlns:adec="http://schemas.microsoft.com/office/drawing/2017/decorative" val="1"/>
              </a:ext>
            </a:extLst>
          </p:cNvPr>
          <p:cNvSpPr>
            <a:spLocks noGrp="1"/>
          </p:cNvSpPr>
          <p:nvPr>
            <p:ph type="body" sz="quarter" idx="17" hasCustomPrompt="1"/>
          </p:nvPr>
        </p:nvSpPr>
        <p:spPr>
          <a:xfrm>
            <a:off x="2654154"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3</a:t>
            </a:r>
          </a:p>
        </p:txBody>
      </p:sp>
      <p:sp>
        <p:nvSpPr>
          <p:cNvPr id="14" name="Text Placeholder 12">
            <a:extLst>
              <a:ext uri="{FF2B5EF4-FFF2-40B4-BE49-F238E27FC236}">
                <a16:creationId xmlns:a16="http://schemas.microsoft.com/office/drawing/2014/main" id="{6ABE117C-B6CA-0951-9617-288A26C7A4F2}"/>
              </a:ext>
              <a:ext uri="{C183D7F6-B498-43B3-948B-1728B52AA6E4}">
                <adec:decorative xmlns:adec="http://schemas.microsoft.com/office/drawing/2017/decorative" val="1"/>
              </a:ext>
            </a:extLst>
          </p:cNvPr>
          <p:cNvSpPr>
            <a:spLocks noGrp="1"/>
          </p:cNvSpPr>
          <p:nvPr>
            <p:ph type="body" sz="quarter" idx="18" hasCustomPrompt="1"/>
          </p:nvPr>
        </p:nvSpPr>
        <p:spPr>
          <a:xfrm>
            <a:off x="3828435"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4</a:t>
            </a:r>
          </a:p>
        </p:txBody>
      </p:sp>
      <p:sp>
        <p:nvSpPr>
          <p:cNvPr id="15" name="Text Placeholder 12">
            <a:extLst>
              <a:ext uri="{FF2B5EF4-FFF2-40B4-BE49-F238E27FC236}">
                <a16:creationId xmlns:a16="http://schemas.microsoft.com/office/drawing/2014/main" id="{5014995C-BFDC-1B07-F63A-45C0D87B843D}"/>
              </a:ext>
              <a:ext uri="{C183D7F6-B498-43B3-948B-1728B52AA6E4}">
                <adec:decorative xmlns:adec="http://schemas.microsoft.com/office/drawing/2017/decorative" val="1"/>
              </a:ext>
            </a:extLst>
          </p:cNvPr>
          <p:cNvSpPr>
            <a:spLocks noGrp="1"/>
          </p:cNvSpPr>
          <p:nvPr>
            <p:ph type="body" sz="quarter" idx="19" hasCustomPrompt="1"/>
          </p:nvPr>
        </p:nvSpPr>
        <p:spPr>
          <a:xfrm>
            <a:off x="5002717"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5</a:t>
            </a:r>
          </a:p>
        </p:txBody>
      </p:sp>
      <p:sp>
        <p:nvSpPr>
          <p:cNvPr id="16" name="Text Placeholder 12">
            <a:extLst>
              <a:ext uri="{FF2B5EF4-FFF2-40B4-BE49-F238E27FC236}">
                <a16:creationId xmlns:a16="http://schemas.microsoft.com/office/drawing/2014/main" id="{4D929976-7A8A-AC15-7D88-47D29CCA143C}"/>
              </a:ext>
              <a:ext uri="{C183D7F6-B498-43B3-948B-1728B52AA6E4}">
                <adec:decorative xmlns:adec="http://schemas.microsoft.com/office/drawing/2017/decorative" val="1"/>
              </a:ext>
            </a:extLst>
          </p:cNvPr>
          <p:cNvSpPr>
            <a:spLocks noGrp="1"/>
          </p:cNvSpPr>
          <p:nvPr>
            <p:ph type="body" sz="quarter" idx="20" hasCustomPrompt="1"/>
          </p:nvPr>
        </p:nvSpPr>
        <p:spPr>
          <a:xfrm>
            <a:off x="6176998"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6</a:t>
            </a:r>
          </a:p>
        </p:txBody>
      </p:sp>
      <p:sp>
        <p:nvSpPr>
          <p:cNvPr id="17" name="Text Placeholder 12">
            <a:extLst>
              <a:ext uri="{FF2B5EF4-FFF2-40B4-BE49-F238E27FC236}">
                <a16:creationId xmlns:a16="http://schemas.microsoft.com/office/drawing/2014/main" id="{A2C0DEB0-9005-86F6-3E3F-78C834C6AE55}"/>
              </a:ext>
              <a:ext uri="{C183D7F6-B498-43B3-948B-1728B52AA6E4}">
                <adec:decorative xmlns:adec="http://schemas.microsoft.com/office/drawing/2017/decorative" val="1"/>
              </a:ext>
            </a:extLst>
          </p:cNvPr>
          <p:cNvSpPr>
            <a:spLocks noGrp="1"/>
          </p:cNvSpPr>
          <p:nvPr>
            <p:ph type="body" sz="quarter" idx="21" hasCustomPrompt="1"/>
          </p:nvPr>
        </p:nvSpPr>
        <p:spPr>
          <a:xfrm>
            <a:off x="7351281"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7</a:t>
            </a:r>
          </a:p>
        </p:txBody>
      </p:sp>
      <p:sp>
        <p:nvSpPr>
          <p:cNvPr id="18" name="Text Placeholder 12">
            <a:extLst>
              <a:ext uri="{FF2B5EF4-FFF2-40B4-BE49-F238E27FC236}">
                <a16:creationId xmlns:a16="http://schemas.microsoft.com/office/drawing/2014/main" id="{8A3E9949-BE65-B6C4-4340-6ADE4D380E55}"/>
              </a:ext>
              <a:ext uri="{C183D7F6-B498-43B3-948B-1728B52AA6E4}">
                <adec:decorative xmlns:adec="http://schemas.microsoft.com/office/drawing/2017/decorative" val="1"/>
              </a:ext>
            </a:extLst>
          </p:cNvPr>
          <p:cNvSpPr>
            <a:spLocks noGrp="1"/>
          </p:cNvSpPr>
          <p:nvPr>
            <p:ph type="body" sz="quarter" idx="22" hasCustomPrompt="1"/>
          </p:nvPr>
        </p:nvSpPr>
        <p:spPr>
          <a:xfrm>
            <a:off x="8515939"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8</a:t>
            </a:r>
          </a:p>
        </p:txBody>
      </p:sp>
      <p:sp>
        <p:nvSpPr>
          <p:cNvPr id="19" name="Text Placeholder 12">
            <a:extLst>
              <a:ext uri="{FF2B5EF4-FFF2-40B4-BE49-F238E27FC236}">
                <a16:creationId xmlns:a16="http://schemas.microsoft.com/office/drawing/2014/main" id="{720CAE60-AE00-E3C2-7DC0-59592CA02D80}"/>
              </a:ext>
              <a:ext uri="{C183D7F6-B498-43B3-948B-1728B52AA6E4}">
                <adec:decorative xmlns:adec="http://schemas.microsoft.com/office/drawing/2017/decorative" val="1"/>
              </a:ext>
            </a:extLst>
          </p:cNvPr>
          <p:cNvSpPr>
            <a:spLocks noGrp="1"/>
          </p:cNvSpPr>
          <p:nvPr>
            <p:ph type="body" sz="quarter" idx="23" hasCustomPrompt="1"/>
          </p:nvPr>
        </p:nvSpPr>
        <p:spPr>
          <a:xfrm>
            <a:off x="9690222"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9</a:t>
            </a:r>
          </a:p>
        </p:txBody>
      </p:sp>
      <p:sp>
        <p:nvSpPr>
          <p:cNvPr id="20" name="Text Placeholder 12">
            <a:extLst>
              <a:ext uri="{FF2B5EF4-FFF2-40B4-BE49-F238E27FC236}">
                <a16:creationId xmlns:a16="http://schemas.microsoft.com/office/drawing/2014/main" id="{4A587EF9-2A0B-95D1-591B-E27DD09E4F54}"/>
              </a:ext>
              <a:ext uri="{C183D7F6-B498-43B3-948B-1728B52AA6E4}">
                <adec:decorative xmlns:adec="http://schemas.microsoft.com/office/drawing/2017/decorative" val="1"/>
              </a:ext>
            </a:extLst>
          </p:cNvPr>
          <p:cNvSpPr>
            <a:spLocks noGrp="1"/>
          </p:cNvSpPr>
          <p:nvPr>
            <p:ph type="body" sz="quarter" idx="24" hasCustomPrompt="1"/>
          </p:nvPr>
        </p:nvSpPr>
        <p:spPr>
          <a:xfrm>
            <a:off x="10864503"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10</a:t>
            </a:r>
          </a:p>
        </p:txBody>
      </p:sp>
      <p:sp>
        <p:nvSpPr>
          <p:cNvPr id="21" name="Text Placeholder 12">
            <a:extLst>
              <a:ext uri="{FF2B5EF4-FFF2-40B4-BE49-F238E27FC236}">
                <a16:creationId xmlns:a16="http://schemas.microsoft.com/office/drawing/2014/main" id="{086D90DD-BC9F-B04E-32F6-24C5A36BFD48}"/>
              </a:ext>
              <a:ext uri="{C183D7F6-B498-43B3-948B-1728B52AA6E4}">
                <adec:decorative xmlns:adec="http://schemas.microsoft.com/office/drawing/2017/decorative" val="1"/>
              </a:ext>
            </a:extLst>
          </p:cNvPr>
          <p:cNvSpPr>
            <a:spLocks noGrp="1"/>
          </p:cNvSpPr>
          <p:nvPr>
            <p:ph type="body" sz="quarter" idx="25" hasCustomPrompt="1"/>
          </p:nvPr>
        </p:nvSpPr>
        <p:spPr>
          <a:xfrm>
            <a:off x="12029160"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11</a:t>
            </a:r>
          </a:p>
        </p:txBody>
      </p:sp>
      <p:sp>
        <p:nvSpPr>
          <p:cNvPr id="22" name="Text Placeholder 12">
            <a:extLst>
              <a:ext uri="{FF2B5EF4-FFF2-40B4-BE49-F238E27FC236}">
                <a16:creationId xmlns:a16="http://schemas.microsoft.com/office/drawing/2014/main" id="{3A23C646-2477-E974-1E18-5168CFE51911}"/>
              </a:ext>
              <a:ext uri="{C183D7F6-B498-43B3-948B-1728B52AA6E4}">
                <adec:decorative xmlns:adec="http://schemas.microsoft.com/office/drawing/2017/decorative" val="1"/>
              </a:ext>
            </a:extLst>
          </p:cNvPr>
          <p:cNvSpPr>
            <a:spLocks noGrp="1"/>
          </p:cNvSpPr>
          <p:nvPr>
            <p:ph type="body" sz="quarter" idx="26" hasCustomPrompt="1"/>
          </p:nvPr>
        </p:nvSpPr>
        <p:spPr>
          <a:xfrm>
            <a:off x="13203442" y="846458"/>
            <a:ext cx="1102105" cy="296543"/>
          </a:xfrm>
          <a:prstGeom prst="rect">
            <a:avLst/>
          </a:prstGeom>
        </p:spPr>
        <p:txBody>
          <a:bodyPr anchor="ct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200">
                <a:solidFill>
                  <a:schemeClr val="tx1"/>
                </a:solidFill>
                <a:latin typeface="+mj-lt"/>
              </a:defRPr>
            </a:lvl1pPr>
          </a:lstStyle>
          <a:p>
            <a:pPr lvl="0"/>
            <a:r>
              <a:rPr lang="en-US"/>
              <a:t>Week 12</a:t>
            </a:r>
          </a:p>
        </p:txBody>
      </p:sp>
      <p:sp>
        <p:nvSpPr>
          <p:cNvPr id="9" name="Footer Placeholder">
            <a:extLst>
              <a:ext uri="{FF2B5EF4-FFF2-40B4-BE49-F238E27FC236}">
                <a16:creationId xmlns:a16="http://schemas.microsoft.com/office/drawing/2014/main" id="{E67D0289-0F1A-78C7-19D6-B8678F01112D}"/>
              </a:ext>
              <a:ext uri="{C183D7F6-B498-43B3-948B-1728B52AA6E4}">
                <adec:decorative xmlns:adec="http://schemas.microsoft.com/office/drawing/2017/decorative" val="1"/>
              </a:ext>
            </a:extLst>
          </p:cNvPr>
          <p:cNvSpPr>
            <a:spLocks noGrp="1"/>
          </p:cNvSpPr>
          <p:nvPr>
            <p:ph type="ftr" sz="quarter" idx="27"/>
          </p:nvPr>
        </p:nvSpPr>
        <p:spPr>
          <a:xfrm>
            <a:off x="777240" y="7627622"/>
            <a:ext cx="9875520" cy="438150"/>
          </a:xfrm>
        </p:spPr>
        <p:txBody>
          <a:bodyPr/>
          <a:lstStyle>
            <a:lvl1pPr>
              <a:defRPr>
                <a:solidFill>
                  <a:schemeClr val="accent1"/>
                </a:solidFill>
              </a:defRPr>
            </a:lvl1pPr>
          </a:lstStyle>
          <a:p>
            <a:endParaRPr lang="en-US"/>
          </a:p>
        </p:txBody>
      </p:sp>
      <p:pic>
        <p:nvPicPr>
          <p:cNvPr id="2" name="ArcBest Icon">
            <a:extLst>
              <a:ext uri="{FF2B5EF4-FFF2-40B4-BE49-F238E27FC236}">
                <a16:creationId xmlns:a16="http://schemas.microsoft.com/office/drawing/2014/main" id="{15903DA0-30A2-9BEA-BB7B-3FFA9880EC34}"/>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256591770"/>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alendar - Year">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6234104-4291-30C1-F598-81634F980B09}"/>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903231498"/>
              </p:ext>
            </p:extLst>
          </p:nvPr>
        </p:nvGraphicFramePr>
        <p:xfrm>
          <a:off x="274320" y="782340"/>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JANUARY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FEBRUARY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MARCH</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APRIL</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graphicFrame>
        <p:nvGraphicFramePr>
          <p:cNvPr id="6" name="Table 5">
            <a:extLst>
              <a:ext uri="{FF2B5EF4-FFF2-40B4-BE49-F238E27FC236}">
                <a16:creationId xmlns:a16="http://schemas.microsoft.com/office/drawing/2014/main" id="{3EE9F235-3780-BE07-D0C3-4F95D99CE33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640590143"/>
              </p:ext>
            </p:extLst>
          </p:nvPr>
        </p:nvGraphicFramePr>
        <p:xfrm>
          <a:off x="274320" y="2955024"/>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MAY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JUNE</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JULY</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AUGUST</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graphicFrame>
        <p:nvGraphicFramePr>
          <p:cNvPr id="7" name="Table 6">
            <a:extLst>
              <a:ext uri="{FF2B5EF4-FFF2-40B4-BE49-F238E27FC236}">
                <a16:creationId xmlns:a16="http://schemas.microsoft.com/office/drawing/2014/main" id="{25BAD1FB-BC9E-3D47-2D38-21CB03C9A99C}"/>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457094969"/>
              </p:ext>
            </p:extLst>
          </p:nvPr>
        </p:nvGraphicFramePr>
        <p:xfrm>
          <a:off x="274320" y="5127708"/>
          <a:ext cx="14062512" cy="2172684"/>
        </p:xfrm>
        <a:graphic>
          <a:graphicData uri="http://schemas.openxmlformats.org/drawingml/2006/table">
            <a:tbl>
              <a:tblPr firstRow="1">
                <a:tableStyleId>{125E5076-3810-47DD-B79F-674D7AD40C01}</a:tableStyleId>
              </a:tblPr>
              <a:tblGrid>
                <a:gridCol w="3515628">
                  <a:extLst>
                    <a:ext uri="{9D8B030D-6E8A-4147-A177-3AD203B41FA5}">
                      <a16:colId xmlns:a16="http://schemas.microsoft.com/office/drawing/2014/main" val="2637485128"/>
                    </a:ext>
                  </a:extLst>
                </a:gridCol>
                <a:gridCol w="3515628">
                  <a:extLst>
                    <a:ext uri="{9D8B030D-6E8A-4147-A177-3AD203B41FA5}">
                      <a16:colId xmlns:a16="http://schemas.microsoft.com/office/drawing/2014/main" val="3478106674"/>
                    </a:ext>
                  </a:extLst>
                </a:gridCol>
                <a:gridCol w="3515628">
                  <a:extLst>
                    <a:ext uri="{9D8B030D-6E8A-4147-A177-3AD203B41FA5}">
                      <a16:colId xmlns:a16="http://schemas.microsoft.com/office/drawing/2014/main" val="127393264"/>
                    </a:ext>
                  </a:extLst>
                </a:gridCol>
                <a:gridCol w="3515628">
                  <a:extLst>
                    <a:ext uri="{9D8B030D-6E8A-4147-A177-3AD203B41FA5}">
                      <a16:colId xmlns:a16="http://schemas.microsoft.com/office/drawing/2014/main" val="1779087597"/>
                    </a:ext>
                  </a:extLst>
                </a:gridCol>
              </a:tblGrid>
              <a:tr h="417036">
                <a:tc>
                  <a:txBody>
                    <a:bodyPr/>
                    <a:lstStyle/>
                    <a:p>
                      <a:pPr algn="ctr"/>
                      <a:r>
                        <a:rPr lang="en-US" sz="1100" b="0" spc="300">
                          <a:solidFill>
                            <a:schemeClr val="tx1"/>
                          </a:solidFill>
                          <a:latin typeface="+mj-lt"/>
                        </a:rPr>
                        <a:t>SEPTEMBER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OCTOBER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NOVEMBER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100" b="0" spc="300">
                          <a:solidFill>
                            <a:schemeClr val="tx1"/>
                          </a:solidFill>
                          <a:latin typeface="+mj-lt"/>
                        </a:rPr>
                        <a:t>DECEMBER</a:t>
                      </a:r>
                    </a:p>
                  </a:txBody>
                  <a:tcPr marL="109728" marR="109728" marT="54864" marB="54864"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0823503"/>
                  </a:ext>
                </a:extLst>
              </a:tr>
              <a:tr h="1755648">
                <a:tc>
                  <a:txBody>
                    <a:bodyPr/>
                    <a:lstStyle/>
                    <a:p>
                      <a:endParaRPr lang="en-US" sz="2600"/>
                    </a:p>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tc>
                  <a:txBody>
                    <a:bodyPr/>
                    <a:lstStyle/>
                    <a:p>
                      <a:endParaRPr lang="en-US" sz="2600"/>
                    </a:p>
                  </a:txBody>
                  <a:tcPr marL="109728" marR="109728" marT="54864" marB="54864">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0000"/>
                        <a:lumOff val="40000"/>
                        <a:alpha val="15000"/>
                      </a:schemeClr>
                    </a:solidFill>
                  </a:tcPr>
                </a:tc>
                <a:extLst>
                  <a:ext uri="{0D108BD9-81ED-4DB2-BD59-A6C34878D82A}">
                    <a16:rowId xmlns:a16="http://schemas.microsoft.com/office/drawing/2014/main" val="1416565490"/>
                  </a:ext>
                </a:extLst>
              </a:tr>
            </a:tbl>
          </a:graphicData>
        </a:graphic>
      </p:graphicFrame>
      <p:sp>
        <p:nvSpPr>
          <p:cNvPr id="38" name="Slide Number">
            <a:extLst>
              <a:ext uri="{FF2B5EF4-FFF2-40B4-BE49-F238E27FC236}">
                <a16:creationId xmlns:a16="http://schemas.microsoft.com/office/drawing/2014/main" id="{C9643D11-0CFF-DF91-042B-032F1A861BA2}"/>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8" name="Title">
            <a:extLst>
              <a:ext uri="{FF2B5EF4-FFF2-40B4-BE49-F238E27FC236}">
                <a16:creationId xmlns:a16="http://schemas.microsoft.com/office/drawing/2014/main" id="{0D187629-FC5A-4478-464F-D16FFE67F4E2}"/>
              </a:ext>
            </a:extLst>
          </p:cNvPr>
          <p:cNvSpPr>
            <a:spLocks noGrp="1"/>
          </p:cNvSpPr>
          <p:nvPr>
            <p:ph type="title" hasCustomPrompt="1"/>
          </p:nvPr>
        </p:nvSpPr>
        <p:spPr>
          <a:xfrm>
            <a:off x="293570" y="320042"/>
            <a:ext cx="10084870" cy="396875"/>
          </a:xfrm>
          <a:prstGeom prst="rect">
            <a:avLst/>
          </a:prstGeom>
        </p:spPr>
        <p:txBody>
          <a:bodyPr vert="horz" lIns="91440" tIns="45720" rIns="91440" bIns="45720" rtlCol="0" anchor="ctr">
            <a:normAutofit/>
          </a:bodyPr>
          <a:lstStyle>
            <a:lvl1pPr algn="l">
              <a:defRPr sz="1680"/>
            </a:lvl1pPr>
          </a:lstStyle>
          <a:p>
            <a:r>
              <a:rPr lang="en-US"/>
              <a:t>SLIDE TITLE GOES HERE</a:t>
            </a:r>
          </a:p>
        </p:txBody>
      </p:sp>
      <p:sp>
        <p:nvSpPr>
          <p:cNvPr id="5" name="Year">
            <a:extLst>
              <a:ext uri="{FF2B5EF4-FFF2-40B4-BE49-F238E27FC236}">
                <a16:creationId xmlns:a16="http://schemas.microsoft.com/office/drawing/2014/main" id="{8E04A0FC-348B-DA09-6E2B-595E05F26DF3}"/>
              </a:ext>
            </a:extLst>
          </p:cNvPr>
          <p:cNvSpPr>
            <a:spLocks noGrp="1"/>
          </p:cNvSpPr>
          <p:nvPr>
            <p:ph type="body" sz="quarter" idx="14" hasCustomPrompt="1"/>
          </p:nvPr>
        </p:nvSpPr>
        <p:spPr>
          <a:xfrm>
            <a:off x="10378440" y="320041"/>
            <a:ext cx="3958390" cy="396875"/>
          </a:xfrm>
          <a:prstGeom prst="rect">
            <a:avLst/>
          </a:prstGeom>
        </p:spPr>
        <p:txBody>
          <a:bodyPr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Year Goes Here</a:t>
            </a:r>
          </a:p>
        </p:txBody>
      </p:sp>
      <p:sp>
        <p:nvSpPr>
          <p:cNvPr id="19" name="Text Placeholder 11">
            <a:extLst>
              <a:ext uri="{FF2B5EF4-FFF2-40B4-BE49-F238E27FC236}">
                <a16:creationId xmlns:a16="http://schemas.microsoft.com/office/drawing/2014/main" id="{1081B425-3B57-EB6A-7011-A04A424403B8}"/>
              </a:ext>
              <a:ext uri="{C183D7F6-B498-43B3-948B-1728B52AA6E4}">
                <adec:decorative xmlns:adec="http://schemas.microsoft.com/office/drawing/2017/decorative" val="1"/>
              </a:ext>
            </a:extLst>
          </p:cNvPr>
          <p:cNvSpPr>
            <a:spLocks noGrp="1"/>
          </p:cNvSpPr>
          <p:nvPr>
            <p:ph type="body" sz="quarter" idx="58" hasCustomPrompt="1"/>
          </p:nvPr>
        </p:nvSpPr>
        <p:spPr>
          <a:xfrm>
            <a:off x="36576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1" name="Text Placeholder 11">
            <a:extLst>
              <a:ext uri="{FF2B5EF4-FFF2-40B4-BE49-F238E27FC236}">
                <a16:creationId xmlns:a16="http://schemas.microsoft.com/office/drawing/2014/main" id="{C012AFA8-6503-83E9-168A-DF0E13D6CAD6}"/>
              </a:ext>
              <a:ext uri="{C183D7F6-B498-43B3-948B-1728B52AA6E4}">
                <adec:decorative xmlns:adec="http://schemas.microsoft.com/office/drawing/2017/decorative" val="1"/>
              </a:ext>
            </a:extLst>
          </p:cNvPr>
          <p:cNvSpPr>
            <a:spLocks noGrp="1"/>
          </p:cNvSpPr>
          <p:nvPr>
            <p:ph type="body" sz="quarter" idx="60" hasCustomPrompt="1"/>
          </p:nvPr>
        </p:nvSpPr>
        <p:spPr>
          <a:xfrm>
            <a:off x="389088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3" name="Text Placeholder 11">
            <a:extLst>
              <a:ext uri="{FF2B5EF4-FFF2-40B4-BE49-F238E27FC236}">
                <a16:creationId xmlns:a16="http://schemas.microsoft.com/office/drawing/2014/main" id="{3378B50A-D158-33D6-FFA5-AF78F0C64773}"/>
              </a:ext>
              <a:ext uri="{C183D7F6-B498-43B3-948B-1728B52AA6E4}">
                <adec:decorative xmlns:adec="http://schemas.microsoft.com/office/drawing/2017/decorative" val="1"/>
              </a:ext>
            </a:extLst>
          </p:cNvPr>
          <p:cNvSpPr>
            <a:spLocks noGrp="1"/>
          </p:cNvSpPr>
          <p:nvPr>
            <p:ph type="body" sz="quarter" idx="62" hasCustomPrompt="1"/>
          </p:nvPr>
        </p:nvSpPr>
        <p:spPr>
          <a:xfrm>
            <a:off x="739872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5" name="Text Placeholder 11">
            <a:extLst>
              <a:ext uri="{FF2B5EF4-FFF2-40B4-BE49-F238E27FC236}">
                <a16:creationId xmlns:a16="http://schemas.microsoft.com/office/drawing/2014/main" id="{021DB4FD-8F0C-89CB-9296-0A582340E4D0}"/>
              </a:ext>
              <a:ext uri="{C183D7F6-B498-43B3-948B-1728B52AA6E4}">
                <adec:decorative xmlns:adec="http://schemas.microsoft.com/office/drawing/2017/decorative" val="1"/>
              </a:ext>
            </a:extLst>
          </p:cNvPr>
          <p:cNvSpPr>
            <a:spLocks noGrp="1"/>
          </p:cNvSpPr>
          <p:nvPr>
            <p:ph type="body" sz="quarter" idx="64" hasCustomPrompt="1"/>
          </p:nvPr>
        </p:nvSpPr>
        <p:spPr>
          <a:xfrm>
            <a:off x="10932480" y="1280162"/>
            <a:ext cx="3337560" cy="1267472"/>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7" name="Text Placeholder 11">
            <a:extLst>
              <a:ext uri="{FF2B5EF4-FFF2-40B4-BE49-F238E27FC236}">
                <a16:creationId xmlns:a16="http://schemas.microsoft.com/office/drawing/2014/main" id="{6C54EBEA-BD75-A038-665E-22F2402D9E76}"/>
              </a:ext>
              <a:ext uri="{C183D7F6-B498-43B3-948B-1728B52AA6E4}">
                <adec:decorative xmlns:adec="http://schemas.microsoft.com/office/drawing/2017/decorative" val="1"/>
              </a:ext>
            </a:extLst>
          </p:cNvPr>
          <p:cNvSpPr>
            <a:spLocks noGrp="1"/>
          </p:cNvSpPr>
          <p:nvPr>
            <p:ph type="body" sz="quarter" idx="65" hasCustomPrompt="1"/>
          </p:nvPr>
        </p:nvSpPr>
        <p:spPr>
          <a:xfrm>
            <a:off x="36576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8" name="Text Placeholder 11">
            <a:extLst>
              <a:ext uri="{FF2B5EF4-FFF2-40B4-BE49-F238E27FC236}">
                <a16:creationId xmlns:a16="http://schemas.microsoft.com/office/drawing/2014/main" id="{1777003D-4650-4BAF-0AFA-EDBD0E83A7FE}"/>
              </a:ext>
              <a:ext uri="{C183D7F6-B498-43B3-948B-1728B52AA6E4}">
                <adec:decorative xmlns:adec="http://schemas.microsoft.com/office/drawing/2017/decorative" val="1"/>
              </a:ext>
            </a:extLst>
          </p:cNvPr>
          <p:cNvSpPr>
            <a:spLocks noGrp="1"/>
          </p:cNvSpPr>
          <p:nvPr>
            <p:ph type="body" sz="quarter" idx="66" hasCustomPrompt="1"/>
          </p:nvPr>
        </p:nvSpPr>
        <p:spPr>
          <a:xfrm>
            <a:off x="389088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29" name="Text Placeholder 11">
            <a:extLst>
              <a:ext uri="{FF2B5EF4-FFF2-40B4-BE49-F238E27FC236}">
                <a16:creationId xmlns:a16="http://schemas.microsoft.com/office/drawing/2014/main" id="{1F4DC032-F093-4512-020C-254A496E6E5C}"/>
              </a:ext>
              <a:ext uri="{C183D7F6-B498-43B3-948B-1728B52AA6E4}">
                <adec:decorative xmlns:adec="http://schemas.microsoft.com/office/drawing/2017/decorative" val="1"/>
              </a:ext>
            </a:extLst>
          </p:cNvPr>
          <p:cNvSpPr>
            <a:spLocks noGrp="1"/>
          </p:cNvSpPr>
          <p:nvPr>
            <p:ph type="body" sz="quarter" idx="67" hasCustomPrompt="1"/>
          </p:nvPr>
        </p:nvSpPr>
        <p:spPr>
          <a:xfrm>
            <a:off x="739872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0" name="Text Placeholder 11">
            <a:extLst>
              <a:ext uri="{FF2B5EF4-FFF2-40B4-BE49-F238E27FC236}">
                <a16:creationId xmlns:a16="http://schemas.microsoft.com/office/drawing/2014/main" id="{14C02DB2-7D5B-4474-A3AB-A2E1B576FA22}"/>
              </a:ext>
              <a:ext uri="{C183D7F6-B498-43B3-948B-1728B52AA6E4}">
                <adec:decorative xmlns:adec="http://schemas.microsoft.com/office/drawing/2017/decorative" val="1"/>
              </a:ext>
            </a:extLst>
          </p:cNvPr>
          <p:cNvSpPr>
            <a:spLocks noGrp="1"/>
          </p:cNvSpPr>
          <p:nvPr>
            <p:ph type="body" sz="quarter" idx="68" hasCustomPrompt="1"/>
          </p:nvPr>
        </p:nvSpPr>
        <p:spPr>
          <a:xfrm>
            <a:off x="10932480" y="3448801"/>
            <a:ext cx="3337560" cy="1270976"/>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1" name="Text Placeholder 11">
            <a:extLst>
              <a:ext uri="{FF2B5EF4-FFF2-40B4-BE49-F238E27FC236}">
                <a16:creationId xmlns:a16="http://schemas.microsoft.com/office/drawing/2014/main" id="{D0B647BA-860A-A55D-581F-9D6500D720CC}"/>
              </a:ext>
              <a:ext uri="{C183D7F6-B498-43B3-948B-1728B52AA6E4}">
                <adec:decorative xmlns:adec="http://schemas.microsoft.com/office/drawing/2017/decorative" val="1"/>
              </a:ext>
            </a:extLst>
          </p:cNvPr>
          <p:cNvSpPr>
            <a:spLocks noGrp="1"/>
          </p:cNvSpPr>
          <p:nvPr>
            <p:ph type="body" sz="quarter" idx="69" hasCustomPrompt="1"/>
          </p:nvPr>
        </p:nvSpPr>
        <p:spPr>
          <a:xfrm>
            <a:off x="36576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2" name="Text Placeholder 11">
            <a:extLst>
              <a:ext uri="{FF2B5EF4-FFF2-40B4-BE49-F238E27FC236}">
                <a16:creationId xmlns:a16="http://schemas.microsoft.com/office/drawing/2014/main" id="{6CC4B793-32C7-FF59-E180-538479F30EDF}"/>
              </a:ext>
              <a:ext uri="{C183D7F6-B498-43B3-948B-1728B52AA6E4}">
                <adec:decorative xmlns:adec="http://schemas.microsoft.com/office/drawing/2017/decorative" val="1"/>
              </a:ext>
            </a:extLst>
          </p:cNvPr>
          <p:cNvSpPr>
            <a:spLocks noGrp="1"/>
          </p:cNvSpPr>
          <p:nvPr>
            <p:ph type="body" sz="quarter" idx="70" hasCustomPrompt="1"/>
          </p:nvPr>
        </p:nvSpPr>
        <p:spPr>
          <a:xfrm>
            <a:off x="389088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3" name="Text Placeholder 11">
            <a:extLst>
              <a:ext uri="{FF2B5EF4-FFF2-40B4-BE49-F238E27FC236}">
                <a16:creationId xmlns:a16="http://schemas.microsoft.com/office/drawing/2014/main" id="{DA22FD65-C07E-9D95-56E0-D94700EB897B}"/>
              </a:ext>
              <a:ext uri="{C183D7F6-B498-43B3-948B-1728B52AA6E4}">
                <adec:decorative xmlns:adec="http://schemas.microsoft.com/office/drawing/2017/decorative" val="1"/>
              </a:ext>
            </a:extLst>
          </p:cNvPr>
          <p:cNvSpPr>
            <a:spLocks noGrp="1"/>
          </p:cNvSpPr>
          <p:nvPr>
            <p:ph type="body" sz="quarter" idx="71" hasCustomPrompt="1"/>
          </p:nvPr>
        </p:nvSpPr>
        <p:spPr>
          <a:xfrm>
            <a:off x="739872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4" name="Text Placeholder 11">
            <a:extLst>
              <a:ext uri="{FF2B5EF4-FFF2-40B4-BE49-F238E27FC236}">
                <a16:creationId xmlns:a16="http://schemas.microsoft.com/office/drawing/2014/main" id="{6DF2402F-2738-A695-BD0A-10888F4F462B}"/>
              </a:ext>
              <a:ext uri="{C183D7F6-B498-43B3-948B-1728B52AA6E4}">
                <adec:decorative xmlns:adec="http://schemas.microsoft.com/office/drawing/2017/decorative" val="1"/>
              </a:ext>
            </a:extLst>
          </p:cNvPr>
          <p:cNvSpPr>
            <a:spLocks noGrp="1"/>
          </p:cNvSpPr>
          <p:nvPr>
            <p:ph type="body" sz="quarter" idx="72" hasCustomPrompt="1"/>
          </p:nvPr>
        </p:nvSpPr>
        <p:spPr>
          <a:xfrm>
            <a:off x="10932480" y="5634721"/>
            <a:ext cx="3337560" cy="1259510"/>
          </a:xfrm>
          <a:prstGeom prst="rect">
            <a:avLst/>
          </a:prstGeom>
        </p:spPr>
        <p:txBody>
          <a:bodyPr anchor="t">
            <a:noAutofit/>
          </a:bodyPr>
          <a:lstStyle>
            <a:lvl1pPr marL="215263" marR="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sz="1260"/>
            </a:lvl1pPr>
          </a:lstStyle>
          <a:p>
            <a:pPr lvl="0"/>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a:p>
            <a:pPr marL="215263" marR="0" lvl="0" indent="-205740" algn="l" defTabSz="1097236" rtl="0" eaLnBrk="1" fontAlgn="auto" latinLnBrk="0" hangingPunct="1">
              <a:lnSpc>
                <a:spcPct val="75000"/>
              </a:lnSpc>
              <a:spcBef>
                <a:spcPts val="0"/>
              </a:spcBef>
              <a:spcAft>
                <a:spcPts val="1440"/>
              </a:spcAft>
              <a:buClrTx/>
              <a:buSzPct val="80000"/>
              <a:buFont typeface="Arial" panose="020B0604020202020204" pitchFamily="34" charset="0"/>
              <a:buChar char="•"/>
              <a:tabLst/>
              <a:defRPr/>
            </a:pPr>
            <a:r>
              <a:rPr lang="en-US"/>
              <a:t>Calendar content placeholder</a:t>
            </a:r>
          </a:p>
        </p:txBody>
      </p:sp>
      <p:sp>
        <p:nvSpPr>
          <p:cNvPr id="36" name="Footer Placeholder">
            <a:extLst>
              <a:ext uri="{FF2B5EF4-FFF2-40B4-BE49-F238E27FC236}">
                <a16:creationId xmlns:a16="http://schemas.microsoft.com/office/drawing/2014/main" id="{704AB8CA-7A9C-2DD0-34A9-28BD69266BA0}"/>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endParaRPr lang="en-US"/>
          </a:p>
        </p:txBody>
      </p:sp>
      <p:pic>
        <p:nvPicPr>
          <p:cNvPr id="2" name="ArcBest Icon">
            <a:extLst>
              <a:ext uri="{FF2B5EF4-FFF2-40B4-BE49-F238E27FC236}">
                <a16:creationId xmlns:a16="http://schemas.microsoft.com/office/drawing/2014/main" id="{524453D0-6FEF-3B80-2183-BBBAC533F1BE}"/>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701816420"/>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Who is ArcBes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80C854-A4F7-4CDA-2297-31562ED22AF7}"/>
              </a:ext>
              <a:ext uri="{C183D7F6-B498-43B3-948B-1728B52AA6E4}">
                <adec:decorative xmlns:adec="http://schemas.microsoft.com/office/drawing/2017/decorative" val="1"/>
              </a:ext>
            </a:extLst>
          </p:cNvPr>
          <p:cNvSpPr/>
          <p:nvPr/>
        </p:nvSpPr>
        <p:spPr>
          <a:xfrm>
            <a:off x="54322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Rectangle 9">
            <a:extLst>
              <a:ext uri="{FF2B5EF4-FFF2-40B4-BE49-F238E27FC236}">
                <a16:creationId xmlns:a16="http://schemas.microsoft.com/office/drawing/2014/main" id="{8D28B078-96E4-92EB-28EB-2B5265970A11}"/>
              </a:ext>
              <a:ext uri="{C183D7F6-B498-43B3-948B-1728B52AA6E4}">
                <adec:decorative xmlns:adec="http://schemas.microsoft.com/office/drawing/2017/decorative" val="1"/>
              </a:ext>
            </a:extLst>
          </p:cNvPr>
          <p:cNvSpPr/>
          <p:nvPr/>
        </p:nvSpPr>
        <p:spPr>
          <a:xfrm>
            <a:off x="95470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1" name="Rectangle 40">
            <a:extLst>
              <a:ext uri="{FF2B5EF4-FFF2-40B4-BE49-F238E27FC236}">
                <a16:creationId xmlns:a16="http://schemas.microsoft.com/office/drawing/2014/main" id="{7F5FE70F-87D9-4BD5-B61F-CC82043A83A6}"/>
              </a:ext>
              <a:ext uri="{C183D7F6-B498-43B3-948B-1728B52AA6E4}">
                <adec:decorative xmlns:adec="http://schemas.microsoft.com/office/drawing/2017/decorative" val="1"/>
              </a:ext>
            </a:extLst>
          </p:cNvPr>
          <p:cNvSpPr/>
          <p:nvPr/>
        </p:nvSpPr>
        <p:spPr>
          <a:xfrm>
            <a:off x="96997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2" name="Rectangle 41">
            <a:extLst>
              <a:ext uri="{FF2B5EF4-FFF2-40B4-BE49-F238E27FC236}">
                <a16:creationId xmlns:a16="http://schemas.microsoft.com/office/drawing/2014/main" id="{384683BF-C8F9-4860-099C-B503B22DBF41}"/>
              </a:ext>
              <a:ext uri="{C183D7F6-B498-43B3-948B-1728B52AA6E4}">
                <adec:decorative xmlns:adec="http://schemas.microsoft.com/office/drawing/2017/decorative" val="1"/>
              </a:ext>
            </a:extLst>
          </p:cNvPr>
          <p:cNvSpPr/>
          <p:nvPr/>
        </p:nvSpPr>
        <p:spPr>
          <a:xfrm>
            <a:off x="1317499" y="1691640"/>
            <a:ext cx="3750637" cy="335440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43" name="Rectangle 42">
            <a:extLst>
              <a:ext uri="{FF2B5EF4-FFF2-40B4-BE49-F238E27FC236}">
                <a16:creationId xmlns:a16="http://schemas.microsoft.com/office/drawing/2014/main" id="{22F4AC42-1303-1A1E-A394-4D82FA3C2B94}"/>
              </a:ext>
              <a:ext uri="{C183D7F6-B498-43B3-948B-1728B52AA6E4}">
                <adec:decorative xmlns:adec="http://schemas.microsoft.com/office/drawing/2017/decorative" val="1"/>
              </a:ext>
            </a:extLst>
          </p:cNvPr>
          <p:cNvSpPr/>
          <p:nvPr/>
        </p:nvSpPr>
        <p:spPr>
          <a:xfrm>
            <a:off x="14701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6" name="Rectangle 45">
            <a:extLst>
              <a:ext uri="{FF2B5EF4-FFF2-40B4-BE49-F238E27FC236}">
                <a16:creationId xmlns:a16="http://schemas.microsoft.com/office/drawing/2014/main" id="{EDF10A98-BE01-0B04-21E1-21C58F5A2EE2}"/>
              </a:ext>
              <a:ext uri="{C183D7F6-B498-43B3-948B-1728B52AA6E4}">
                <adec:decorative xmlns:adec="http://schemas.microsoft.com/office/drawing/2017/decorative" val="1"/>
              </a:ext>
            </a:extLst>
          </p:cNvPr>
          <p:cNvSpPr/>
          <p:nvPr/>
        </p:nvSpPr>
        <p:spPr>
          <a:xfrm>
            <a:off x="5584943" y="1843005"/>
            <a:ext cx="3451637" cy="2955404"/>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47" name="Rectangle 46">
            <a:extLst>
              <a:ext uri="{FF2B5EF4-FFF2-40B4-BE49-F238E27FC236}">
                <a16:creationId xmlns:a16="http://schemas.microsoft.com/office/drawing/2014/main" id="{2BFE00AD-57AC-0580-9448-85FFB6764033}"/>
              </a:ext>
              <a:ext uri="{C183D7F6-B498-43B3-948B-1728B52AA6E4}">
                <adec:decorative xmlns:adec="http://schemas.microsoft.com/office/drawing/2017/decorative" val="1"/>
              </a:ext>
            </a:extLst>
          </p:cNvPr>
          <p:cNvSpPr/>
          <p:nvPr/>
        </p:nvSpPr>
        <p:spPr>
          <a:xfrm>
            <a:off x="537562" y="5562618"/>
            <a:ext cx="13555280" cy="424652"/>
          </a:xfrm>
          <a:prstGeom prst="rect">
            <a:avLst/>
          </a:prstGeom>
          <a:gradFill>
            <a:gsLst>
              <a:gs pos="74000">
                <a:schemeClr val="bg1">
                  <a:alpha val="60000"/>
                  <a:lumMod val="80000"/>
                  <a:lumOff val="20000"/>
                </a:schemeClr>
              </a:gs>
              <a:gs pos="25000">
                <a:schemeClr val="bg1">
                  <a:alpha val="60000"/>
                  <a:lumMod val="80000"/>
                  <a:lumOff val="20000"/>
                </a:schemeClr>
              </a:gs>
              <a:gs pos="0">
                <a:schemeClr val="bg1">
                  <a:lumMod val="85000"/>
                  <a:lumOff val="15000"/>
                  <a:alpha val="0"/>
                </a:schemeClr>
              </a:gs>
              <a:gs pos="100000">
                <a:schemeClr val="bg1">
                  <a:lumMod val="85000"/>
                  <a:lumOff val="15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solidFill>
                <a:schemeClr val="lt1"/>
              </a:solidFill>
              <a:latin typeface="Work Sans Medium" pitchFamily="2" charset="77"/>
            </a:endParaRPr>
          </a:p>
        </p:txBody>
      </p:sp>
      <p:sp>
        <p:nvSpPr>
          <p:cNvPr id="57" name="Title 1">
            <a:extLst>
              <a:ext uri="{FF2B5EF4-FFF2-40B4-BE49-F238E27FC236}">
                <a16:creationId xmlns:a16="http://schemas.microsoft.com/office/drawing/2014/main" id="{28FCF285-55A4-2312-4418-4D91A143D7D7}"/>
              </a:ext>
              <a:ext uri="{C183D7F6-B498-43B3-948B-1728B52AA6E4}">
                <adec:decorative xmlns:adec="http://schemas.microsoft.com/office/drawing/2017/decorative" val="1"/>
              </a:ext>
            </a:extLst>
          </p:cNvPr>
          <p:cNvSpPr txBox="1">
            <a:spLocks/>
          </p:cNvSpPr>
          <p:nvPr/>
        </p:nvSpPr>
        <p:spPr>
          <a:xfrm>
            <a:off x="4601680" y="922454"/>
            <a:ext cx="1773936"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920" b="1" i="0" spc="360">
                <a:solidFill>
                  <a:schemeClr val="tx1"/>
                </a:solidFill>
                <a:latin typeface="+mj-lt"/>
              </a:rPr>
              <a:t>MOTTO:</a:t>
            </a:r>
          </a:p>
        </p:txBody>
      </p:sp>
      <p:sp>
        <p:nvSpPr>
          <p:cNvPr id="59" name="Title 1">
            <a:extLst>
              <a:ext uri="{FF2B5EF4-FFF2-40B4-BE49-F238E27FC236}">
                <a16:creationId xmlns:a16="http://schemas.microsoft.com/office/drawing/2014/main" id="{A890599D-EECF-0F09-49D3-B0F11E822727}"/>
              </a:ext>
              <a:ext uri="{C183D7F6-B498-43B3-948B-1728B52AA6E4}">
                <adec:decorative xmlns:adec="http://schemas.microsoft.com/office/drawing/2017/decorative" val="1"/>
              </a:ext>
            </a:extLst>
          </p:cNvPr>
          <p:cNvSpPr txBox="1">
            <a:spLocks/>
          </p:cNvSpPr>
          <p:nvPr/>
        </p:nvSpPr>
        <p:spPr>
          <a:xfrm>
            <a:off x="6423794"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VISION</a:t>
            </a:r>
          </a:p>
        </p:txBody>
      </p:sp>
      <p:sp>
        <p:nvSpPr>
          <p:cNvPr id="60" name="Title 1">
            <a:extLst>
              <a:ext uri="{FF2B5EF4-FFF2-40B4-BE49-F238E27FC236}">
                <a16:creationId xmlns:a16="http://schemas.microsoft.com/office/drawing/2014/main" id="{3E8CCB18-5049-4D64-8FCA-E756F9BBFB32}"/>
              </a:ext>
              <a:ext uri="{C183D7F6-B498-43B3-948B-1728B52AA6E4}">
                <adec:decorative xmlns:adec="http://schemas.microsoft.com/office/drawing/2017/decorative" val="1"/>
              </a:ext>
            </a:extLst>
          </p:cNvPr>
          <p:cNvSpPr txBox="1">
            <a:spLocks/>
          </p:cNvSpPr>
          <p:nvPr/>
        </p:nvSpPr>
        <p:spPr>
          <a:xfrm>
            <a:off x="10312360" y="2219751"/>
            <a:ext cx="2347344"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STRATEGY</a:t>
            </a:r>
          </a:p>
        </p:txBody>
      </p:sp>
      <p:sp>
        <p:nvSpPr>
          <p:cNvPr id="62" name="TextBox 61">
            <a:extLst>
              <a:ext uri="{FF2B5EF4-FFF2-40B4-BE49-F238E27FC236}">
                <a16:creationId xmlns:a16="http://schemas.microsoft.com/office/drawing/2014/main" id="{6D8F2AE4-FAC3-80AC-5A9B-30BF48F9BE1A}"/>
              </a:ext>
              <a:ext uri="{C183D7F6-B498-43B3-948B-1728B52AA6E4}">
                <adec:decorative xmlns:adec="http://schemas.microsoft.com/office/drawing/2017/decorative" val="1"/>
              </a:ext>
            </a:extLst>
          </p:cNvPr>
          <p:cNvSpPr txBox="1"/>
          <p:nvPr/>
        </p:nvSpPr>
        <p:spPr>
          <a:xfrm>
            <a:off x="2117050"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Creativity</a:t>
            </a:r>
          </a:p>
        </p:txBody>
      </p:sp>
      <p:sp>
        <p:nvSpPr>
          <p:cNvPr id="63" name="TextBox 62">
            <a:extLst>
              <a:ext uri="{FF2B5EF4-FFF2-40B4-BE49-F238E27FC236}">
                <a16:creationId xmlns:a16="http://schemas.microsoft.com/office/drawing/2014/main" id="{D5FB36AF-48D6-372C-B1B4-6727BA749B92}"/>
              </a:ext>
              <a:ext uri="{C183D7F6-B498-43B3-948B-1728B52AA6E4}">
                <adec:decorative xmlns:adec="http://schemas.microsoft.com/office/drawing/2017/decorative" val="1"/>
              </a:ext>
            </a:extLst>
          </p:cNvPr>
          <p:cNvSpPr txBox="1"/>
          <p:nvPr/>
        </p:nvSpPr>
        <p:spPr>
          <a:xfrm>
            <a:off x="3987178"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Integrity</a:t>
            </a:r>
          </a:p>
        </p:txBody>
      </p:sp>
      <p:sp>
        <p:nvSpPr>
          <p:cNvPr id="64" name="TextBox 63">
            <a:extLst>
              <a:ext uri="{FF2B5EF4-FFF2-40B4-BE49-F238E27FC236}">
                <a16:creationId xmlns:a16="http://schemas.microsoft.com/office/drawing/2014/main" id="{5136A133-5FE3-CA91-8533-6986EE93A575}"/>
              </a:ext>
              <a:ext uri="{C183D7F6-B498-43B3-948B-1728B52AA6E4}">
                <adec:decorative xmlns:adec="http://schemas.microsoft.com/office/drawing/2017/decorative" val="1"/>
              </a:ext>
            </a:extLst>
          </p:cNvPr>
          <p:cNvSpPr txBox="1"/>
          <p:nvPr/>
        </p:nvSpPr>
        <p:spPr>
          <a:xfrm>
            <a:off x="5668153" y="6102984"/>
            <a:ext cx="1746398" cy="313932"/>
          </a:xfrm>
          <a:prstGeom prst="rect">
            <a:avLst/>
          </a:prstGeom>
          <a:noFill/>
        </p:spPr>
        <p:txBody>
          <a:bodyPr wrap="square">
            <a:spAutoFit/>
          </a:bodyPr>
          <a:lstStyle/>
          <a:p>
            <a:pPr marL="11431" algn="ctr" defTabSz="1097149">
              <a:defRPr/>
            </a:pPr>
            <a:r>
              <a:rPr lang="en-US" sz="1440" b="1">
                <a:solidFill>
                  <a:schemeClr val="tx1"/>
                </a:solidFill>
                <a:latin typeface="+mj-lt"/>
              </a:rPr>
              <a:t>Collaboration</a:t>
            </a:r>
          </a:p>
        </p:txBody>
      </p:sp>
      <p:sp>
        <p:nvSpPr>
          <p:cNvPr id="65" name="TextBox 64">
            <a:extLst>
              <a:ext uri="{FF2B5EF4-FFF2-40B4-BE49-F238E27FC236}">
                <a16:creationId xmlns:a16="http://schemas.microsoft.com/office/drawing/2014/main" id="{DAEA79EA-81DB-9161-E1BC-6B14D79929C6}"/>
              </a:ext>
              <a:ext uri="{C183D7F6-B498-43B3-948B-1728B52AA6E4}">
                <adec:decorative xmlns:adec="http://schemas.microsoft.com/office/drawing/2017/decorative" val="1"/>
              </a:ext>
            </a:extLst>
          </p:cNvPr>
          <p:cNvSpPr txBox="1"/>
          <p:nvPr/>
        </p:nvSpPr>
        <p:spPr>
          <a:xfrm>
            <a:off x="7567534"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Growth</a:t>
            </a:r>
          </a:p>
        </p:txBody>
      </p:sp>
      <p:sp>
        <p:nvSpPr>
          <p:cNvPr id="66" name="TextBox 65">
            <a:extLst>
              <a:ext uri="{FF2B5EF4-FFF2-40B4-BE49-F238E27FC236}">
                <a16:creationId xmlns:a16="http://schemas.microsoft.com/office/drawing/2014/main" id="{F52CA743-2C77-EE03-F261-0FE138D0F181}"/>
              </a:ext>
              <a:ext uri="{C183D7F6-B498-43B3-948B-1728B52AA6E4}">
                <adec:decorative xmlns:adec="http://schemas.microsoft.com/office/drawing/2017/decorative" val="1"/>
              </a:ext>
            </a:extLst>
          </p:cNvPr>
          <p:cNvSpPr txBox="1"/>
          <p:nvPr/>
        </p:nvSpPr>
        <p:spPr>
          <a:xfrm>
            <a:off x="9451073"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Excellence</a:t>
            </a:r>
          </a:p>
        </p:txBody>
      </p:sp>
      <p:sp>
        <p:nvSpPr>
          <p:cNvPr id="67" name="TextBox 66">
            <a:extLst>
              <a:ext uri="{FF2B5EF4-FFF2-40B4-BE49-F238E27FC236}">
                <a16:creationId xmlns:a16="http://schemas.microsoft.com/office/drawing/2014/main" id="{F65ABF9D-5F37-F375-2400-3DBF2776788E}"/>
              </a:ext>
              <a:ext uri="{C183D7F6-B498-43B3-948B-1728B52AA6E4}">
                <adec:decorative xmlns:adec="http://schemas.microsoft.com/office/drawing/2017/decorative" val="1"/>
              </a:ext>
            </a:extLst>
          </p:cNvPr>
          <p:cNvSpPr txBox="1"/>
          <p:nvPr/>
        </p:nvSpPr>
        <p:spPr>
          <a:xfrm>
            <a:off x="11298976"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Wellness</a:t>
            </a:r>
          </a:p>
        </p:txBody>
      </p:sp>
      <p:sp>
        <p:nvSpPr>
          <p:cNvPr id="76" name="Footer Placeholder">
            <a:extLst>
              <a:ext uri="{FF2B5EF4-FFF2-40B4-BE49-F238E27FC236}">
                <a16:creationId xmlns:a16="http://schemas.microsoft.com/office/drawing/2014/main" id="{EAFCC072-C60F-33E5-55CE-82F64B3CE8A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endParaRPr lang="en-US"/>
          </a:p>
        </p:txBody>
      </p:sp>
      <p:sp>
        <p:nvSpPr>
          <p:cNvPr id="44" name="Title 1">
            <a:extLst>
              <a:ext uri="{FF2B5EF4-FFF2-40B4-BE49-F238E27FC236}">
                <a16:creationId xmlns:a16="http://schemas.microsoft.com/office/drawing/2014/main" id="{6E2A3DFF-2B9D-C871-BE45-8B070FE37AAB}"/>
              </a:ext>
              <a:ext uri="{C183D7F6-B498-43B3-948B-1728B52AA6E4}">
                <adec:decorative xmlns:adec="http://schemas.microsoft.com/office/drawing/2017/decorative" val="1"/>
              </a:ext>
            </a:extLst>
          </p:cNvPr>
          <p:cNvSpPr txBox="1">
            <a:spLocks/>
          </p:cNvSpPr>
          <p:nvPr/>
        </p:nvSpPr>
        <p:spPr>
          <a:xfrm>
            <a:off x="2313432"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MISSION</a:t>
            </a:r>
          </a:p>
        </p:txBody>
      </p:sp>
      <p:sp>
        <p:nvSpPr>
          <p:cNvPr id="78" name="Slide Number">
            <a:extLst>
              <a:ext uri="{FF2B5EF4-FFF2-40B4-BE49-F238E27FC236}">
                <a16:creationId xmlns:a16="http://schemas.microsoft.com/office/drawing/2014/main" id="{52A1F760-31A1-05FB-AB83-D9CF37E1A20D}"/>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58" name="ArcBest Motto">
            <a:extLst>
              <a:ext uri="{FF2B5EF4-FFF2-40B4-BE49-F238E27FC236}">
                <a16:creationId xmlns:a16="http://schemas.microsoft.com/office/drawing/2014/main" id="{5C85D90C-EEEA-331D-5810-89E9FBCFC27A}"/>
              </a:ext>
            </a:extLst>
          </p:cNvPr>
          <p:cNvSpPr txBox="1"/>
          <p:nvPr/>
        </p:nvSpPr>
        <p:spPr>
          <a:xfrm>
            <a:off x="6375616" y="822960"/>
            <a:ext cx="2991986" cy="424732"/>
          </a:xfrm>
          <a:prstGeom prst="rect">
            <a:avLst/>
          </a:prstGeom>
          <a:noFill/>
        </p:spPr>
        <p:txBody>
          <a:bodyPr wrap="square">
            <a:spAutoFit/>
          </a:bodyPr>
          <a:lstStyle/>
          <a:p>
            <a:pPr marL="11431" defTabSz="1097149">
              <a:defRPr/>
            </a:pPr>
            <a:r>
              <a:rPr lang="en-US" sz="2160" b="1" i="1">
                <a:solidFill>
                  <a:schemeClr val="accent1"/>
                </a:solidFill>
                <a:latin typeface="Work Sans SemiBold" pitchFamily="2" charset="77"/>
              </a:rPr>
              <a:t>“We’ll find a way”</a:t>
            </a:r>
          </a:p>
        </p:txBody>
      </p:sp>
      <p:sp>
        <p:nvSpPr>
          <p:cNvPr id="54" name="Mission">
            <a:extLst>
              <a:ext uri="{FF2B5EF4-FFF2-40B4-BE49-F238E27FC236}">
                <a16:creationId xmlns:a16="http://schemas.microsoft.com/office/drawing/2014/main" id="{6B172BCD-8AAB-62B5-FE88-F2B04FB1A54E}"/>
              </a:ext>
            </a:extLst>
          </p:cNvPr>
          <p:cNvSpPr txBox="1"/>
          <p:nvPr/>
        </p:nvSpPr>
        <p:spPr>
          <a:xfrm>
            <a:off x="1802142" y="2643958"/>
            <a:ext cx="2758876" cy="1569660"/>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a:solidFill>
                  <a:schemeClr val="tx1"/>
                </a:solidFill>
                <a:latin typeface="+mj-lt"/>
              </a:rPr>
              <a:t>To connect and positively impact the world through solving logistics challenges</a:t>
            </a:r>
          </a:p>
        </p:txBody>
      </p:sp>
      <p:sp>
        <p:nvSpPr>
          <p:cNvPr id="55" name="Vision">
            <a:extLst>
              <a:ext uri="{FF2B5EF4-FFF2-40B4-BE49-F238E27FC236}">
                <a16:creationId xmlns:a16="http://schemas.microsoft.com/office/drawing/2014/main" id="{975C0810-C063-B720-6AE3-8AC9F0A8967E}"/>
              </a:ext>
            </a:extLst>
          </p:cNvPr>
          <p:cNvSpPr txBox="1"/>
          <p:nvPr/>
        </p:nvSpPr>
        <p:spPr>
          <a:xfrm>
            <a:off x="5705942" y="2643958"/>
            <a:ext cx="3198286"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be the leading logistics partner and innovator, working with customers to build better supply chains across the globe</a:t>
            </a:r>
          </a:p>
        </p:txBody>
      </p:sp>
      <p:sp>
        <p:nvSpPr>
          <p:cNvPr id="56" name="Strategy">
            <a:extLst>
              <a:ext uri="{FF2B5EF4-FFF2-40B4-BE49-F238E27FC236}">
                <a16:creationId xmlns:a16="http://schemas.microsoft.com/office/drawing/2014/main" id="{4828F07C-7E41-42D8-F2C0-EE0C16D36325}"/>
              </a:ext>
            </a:extLst>
          </p:cNvPr>
          <p:cNvSpPr txBox="1"/>
          <p:nvPr/>
        </p:nvSpPr>
        <p:spPr>
          <a:xfrm>
            <a:off x="9915103" y="2643958"/>
            <a:ext cx="3141859"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drive long-term value by delivering a premium experience and growing informed, trusted, innovative relationships</a:t>
            </a:r>
          </a:p>
        </p:txBody>
      </p:sp>
      <p:sp>
        <p:nvSpPr>
          <p:cNvPr id="61" name="ArcBest">
            <a:extLst>
              <a:ext uri="{FF2B5EF4-FFF2-40B4-BE49-F238E27FC236}">
                <a16:creationId xmlns:a16="http://schemas.microsoft.com/office/drawing/2014/main" id="{142694EC-7A54-1DFA-E0F0-FDEED9E05C62}"/>
              </a:ext>
              <a:ext uri="{C183D7F6-B498-43B3-948B-1728B52AA6E4}">
                <adec:decorative xmlns:adec="http://schemas.microsoft.com/office/drawing/2017/decorative" val="0"/>
              </a:ext>
            </a:extLst>
          </p:cNvPr>
          <p:cNvSpPr txBox="1">
            <a:spLocks/>
          </p:cNvSpPr>
          <p:nvPr/>
        </p:nvSpPr>
        <p:spPr>
          <a:xfrm>
            <a:off x="749810" y="5639749"/>
            <a:ext cx="1052334"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320" b="1" i="0" spc="360">
                <a:solidFill>
                  <a:schemeClr val="accent1"/>
                </a:solidFill>
                <a:latin typeface="+mj-lt"/>
              </a:rPr>
              <a:t>VALUES</a:t>
            </a:r>
          </a:p>
        </p:txBody>
      </p:sp>
      <p:sp>
        <p:nvSpPr>
          <p:cNvPr id="68" name="Creativity">
            <a:extLst>
              <a:ext uri="{FF2B5EF4-FFF2-40B4-BE49-F238E27FC236}">
                <a16:creationId xmlns:a16="http://schemas.microsoft.com/office/drawing/2014/main" id="{ACFE69C7-D48B-CC86-4DE3-0273EAE6D7EB}"/>
              </a:ext>
            </a:extLst>
          </p:cNvPr>
          <p:cNvSpPr txBox="1"/>
          <p:nvPr/>
        </p:nvSpPr>
        <p:spPr>
          <a:xfrm>
            <a:off x="1965341"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create solutions</a:t>
            </a:r>
          </a:p>
        </p:txBody>
      </p:sp>
      <p:sp>
        <p:nvSpPr>
          <p:cNvPr id="69" name="Integrity">
            <a:extLst>
              <a:ext uri="{FF2B5EF4-FFF2-40B4-BE49-F238E27FC236}">
                <a16:creationId xmlns:a16="http://schemas.microsoft.com/office/drawing/2014/main" id="{7A0E886F-0402-ADC0-5300-9459A2D8EA33}"/>
              </a:ext>
            </a:extLst>
          </p:cNvPr>
          <p:cNvSpPr txBox="1"/>
          <p:nvPr/>
        </p:nvSpPr>
        <p:spPr>
          <a:xfrm>
            <a:off x="3835469"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do the </a:t>
            </a:r>
            <a:br>
              <a:rPr lang="en-US" sz="1260" b="1">
                <a:solidFill>
                  <a:schemeClr val="tx1"/>
                </a:solidFill>
                <a:latin typeface="+mj-lt"/>
              </a:rPr>
            </a:br>
            <a:r>
              <a:rPr lang="en-US" sz="1260" b="1">
                <a:solidFill>
                  <a:schemeClr val="tx1"/>
                </a:solidFill>
                <a:latin typeface="+mj-lt"/>
              </a:rPr>
              <a:t>right thing</a:t>
            </a:r>
          </a:p>
        </p:txBody>
      </p:sp>
      <p:sp>
        <p:nvSpPr>
          <p:cNvPr id="70" name="Collaboration">
            <a:extLst>
              <a:ext uri="{FF2B5EF4-FFF2-40B4-BE49-F238E27FC236}">
                <a16:creationId xmlns:a16="http://schemas.microsoft.com/office/drawing/2014/main" id="{A9C35A6D-EB29-3EA9-CD12-8F22FE2BF68C}"/>
              </a:ext>
            </a:extLst>
          </p:cNvPr>
          <p:cNvSpPr txBox="1"/>
          <p:nvPr/>
        </p:nvSpPr>
        <p:spPr>
          <a:xfrm>
            <a:off x="5705942" y="6450368"/>
            <a:ext cx="1645920" cy="284693"/>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work together</a:t>
            </a:r>
          </a:p>
        </p:txBody>
      </p:sp>
      <p:sp>
        <p:nvSpPr>
          <p:cNvPr id="71" name="Growth">
            <a:extLst>
              <a:ext uri="{FF2B5EF4-FFF2-40B4-BE49-F238E27FC236}">
                <a16:creationId xmlns:a16="http://schemas.microsoft.com/office/drawing/2014/main" id="{4F592E4D-FE42-ACB1-3493-01E727428282}"/>
              </a:ext>
            </a:extLst>
          </p:cNvPr>
          <p:cNvSpPr txBox="1"/>
          <p:nvPr/>
        </p:nvSpPr>
        <p:spPr>
          <a:xfrm>
            <a:off x="7452343" y="6450368"/>
            <a:ext cx="1915261"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grow our people and our business</a:t>
            </a:r>
          </a:p>
        </p:txBody>
      </p:sp>
      <p:sp>
        <p:nvSpPr>
          <p:cNvPr id="72" name="Excellence">
            <a:extLst>
              <a:ext uri="{FF2B5EF4-FFF2-40B4-BE49-F238E27FC236}">
                <a16:creationId xmlns:a16="http://schemas.microsoft.com/office/drawing/2014/main" id="{7910DC4F-9EFD-FD14-DC76-EADED984B07E}"/>
              </a:ext>
            </a:extLst>
          </p:cNvPr>
          <p:cNvSpPr txBox="1"/>
          <p:nvPr/>
        </p:nvSpPr>
        <p:spPr>
          <a:xfrm>
            <a:off x="9468080"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exceed expectations</a:t>
            </a:r>
          </a:p>
        </p:txBody>
      </p:sp>
      <p:sp>
        <p:nvSpPr>
          <p:cNvPr id="73" name="Wellness">
            <a:extLst>
              <a:ext uri="{FF2B5EF4-FFF2-40B4-BE49-F238E27FC236}">
                <a16:creationId xmlns:a16="http://schemas.microsoft.com/office/drawing/2014/main" id="{F8999A58-992E-6299-66BF-666F8E296732}"/>
              </a:ext>
            </a:extLst>
          </p:cNvPr>
          <p:cNvSpPr txBox="1"/>
          <p:nvPr/>
        </p:nvSpPr>
        <p:spPr>
          <a:xfrm>
            <a:off x="11390908" y="6450368"/>
            <a:ext cx="1496068"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embrace total health</a:t>
            </a:r>
          </a:p>
        </p:txBody>
      </p:sp>
      <p:pic>
        <p:nvPicPr>
          <p:cNvPr id="2" name="Graphic 1">
            <a:extLst>
              <a:ext uri="{FF2B5EF4-FFF2-40B4-BE49-F238E27FC236}">
                <a16:creationId xmlns:a16="http://schemas.microsoft.com/office/drawing/2014/main" id="{690079C8-88AA-1876-11A4-7E72116D04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17954" y="5261508"/>
            <a:ext cx="987552" cy="987552"/>
          </a:xfrm>
          <a:prstGeom prst="rect">
            <a:avLst/>
          </a:prstGeom>
        </p:spPr>
      </p:pic>
      <p:pic>
        <p:nvPicPr>
          <p:cNvPr id="3" name="Graphic 2">
            <a:extLst>
              <a:ext uri="{FF2B5EF4-FFF2-40B4-BE49-F238E27FC236}">
                <a16:creationId xmlns:a16="http://schemas.microsoft.com/office/drawing/2014/main" id="{31ED05D6-995E-E184-65E8-9B9EB60A13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66478" y="5261508"/>
            <a:ext cx="987552" cy="987552"/>
          </a:xfrm>
          <a:prstGeom prst="rect">
            <a:avLst/>
          </a:prstGeom>
        </p:spPr>
      </p:pic>
      <p:pic>
        <p:nvPicPr>
          <p:cNvPr id="4" name="Graphic 3">
            <a:extLst>
              <a:ext uri="{FF2B5EF4-FFF2-40B4-BE49-F238E27FC236}">
                <a16:creationId xmlns:a16="http://schemas.microsoft.com/office/drawing/2014/main" id="{AF7EAF2C-4AB6-EE17-5DA7-2AD463C216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69430" y="5261508"/>
            <a:ext cx="987552" cy="987552"/>
          </a:xfrm>
          <a:prstGeom prst="rect">
            <a:avLst/>
          </a:prstGeom>
        </p:spPr>
      </p:pic>
      <p:pic>
        <p:nvPicPr>
          <p:cNvPr id="5" name="Graphic 4">
            <a:extLst>
              <a:ext uri="{FF2B5EF4-FFF2-40B4-BE49-F238E27FC236}">
                <a16:creationId xmlns:a16="http://schemas.microsoft.com/office/drawing/2014/main" id="{8C92646C-9846-9D4A-31C0-EA4F459250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93692" y="5261508"/>
            <a:ext cx="987552" cy="987552"/>
          </a:xfrm>
          <a:prstGeom prst="rect">
            <a:avLst/>
          </a:prstGeom>
        </p:spPr>
      </p:pic>
      <p:pic>
        <p:nvPicPr>
          <p:cNvPr id="6" name="Graphic 5">
            <a:extLst>
              <a:ext uri="{FF2B5EF4-FFF2-40B4-BE49-F238E27FC236}">
                <a16:creationId xmlns:a16="http://schemas.microsoft.com/office/drawing/2014/main" id="{1E4D46BB-4CBA-FAA6-5377-8C58596D09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142216" y="5261508"/>
            <a:ext cx="987552" cy="987552"/>
          </a:xfrm>
          <a:prstGeom prst="rect">
            <a:avLst/>
          </a:prstGeom>
        </p:spPr>
      </p:pic>
      <p:pic>
        <p:nvPicPr>
          <p:cNvPr id="7" name="Graphic 6">
            <a:extLst>
              <a:ext uri="{FF2B5EF4-FFF2-40B4-BE49-F238E27FC236}">
                <a16:creationId xmlns:a16="http://schemas.microsoft.com/office/drawing/2014/main" id="{DA9D0DA4-2D92-41AA-703B-17D8981D30C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645166" y="5261508"/>
            <a:ext cx="987552" cy="987552"/>
          </a:xfrm>
          <a:prstGeom prst="rect">
            <a:avLst/>
          </a:prstGeom>
        </p:spPr>
      </p:pic>
      <p:sp>
        <p:nvSpPr>
          <p:cNvPr id="17" name="Title 1">
            <a:extLst>
              <a:ext uri="{FF2B5EF4-FFF2-40B4-BE49-F238E27FC236}">
                <a16:creationId xmlns:a16="http://schemas.microsoft.com/office/drawing/2014/main" id="{682C9B2A-4AF4-8DCE-1058-A8B8889D9A96}"/>
              </a:ext>
              <a:ext uri="{C183D7F6-B498-43B3-948B-1728B52AA6E4}">
                <adec:decorative xmlns:adec="http://schemas.microsoft.com/office/drawing/2017/decorative" val="1"/>
              </a:ext>
            </a:extLst>
          </p:cNvPr>
          <p:cNvSpPr txBox="1">
            <a:spLocks/>
          </p:cNvSpPr>
          <p:nvPr/>
        </p:nvSpPr>
        <p:spPr>
          <a:xfrm>
            <a:off x="4601680" y="922454"/>
            <a:ext cx="1773936"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920" b="1" i="0" spc="360">
                <a:solidFill>
                  <a:schemeClr val="tx1"/>
                </a:solidFill>
                <a:latin typeface="+mj-lt"/>
              </a:rPr>
              <a:t>MOTTO:</a:t>
            </a:r>
          </a:p>
        </p:txBody>
      </p:sp>
      <p:sp>
        <p:nvSpPr>
          <p:cNvPr id="18" name="Title 1">
            <a:extLst>
              <a:ext uri="{FF2B5EF4-FFF2-40B4-BE49-F238E27FC236}">
                <a16:creationId xmlns:a16="http://schemas.microsoft.com/office/drawing/2014/main" id="{55F4F35D-3AE8-341F-D234-5582A5419702}"/>
              </a:ext>
              <a:ext uri="{C183D7F6-B498-43B3-948B-1728B52AA6E4}">
                <adec:decorative xmlns:adec="http://schemas.microsoft.com/office/drawing/2017/decorative" val="1"/>
              </a:ext>
            </a:extLst>
          </p:cNvPr>
          <p:cNvSpPr txBox="1">
            <a:spLocks/>
          </p:cNvSpPr>
          <p:nvPr/>
        </p:nvSpPr>
        <p:spPr>
          <a:xfrm>
            <a:off x="6423794"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VISION</a:t>
            </a:r>
          </a:p>
        </p:txBody>
      </p:sp>
      <p:sp>
        <p:nvSpPr>
          <p:cNvPr id="19" name="Title 1">
            <a:extLst>
              <a:ext uri="{FF2B5EF4-FFF2-40B4-BE49-F238E27FC236}">
                <a16:creationId xmlns:a16="http://schemas.microsoft.com/office/drawing/2014/main" id="{151C0226-1F13-0716-D152-1FD3E7050D93}"/>
              </a:ext>
              <a:ext uri="{C183D7F6-B498-43B3-948B-1728B52AA6E4}">
                <adec:decorative xmlns:adec="http://schemas.microsoft.com/office/drawing/2017/decorative" val="1"/>
              </a:ext>
            </a:extLst>
          </p:cNvPr>
          <p:cNvSpPr txBox="1">
            <a:spLocks/>
          </p:cNvSpPr>
          <p:nvPr/>
        </p:nvSpPr>
        <p:spPr>
          <a:xfrm>
            <a:off x="10312360" y="2219751"/>
            <a:ext cx="2347344"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STRATEGY</a:t>
            </a:r>
          </a:p>
        </p:txBody>
      </p:sp>
      <p:sp>
        <p:nvSpPr>
          <p:cNvPr id="20" name="TextBox 19">
            <a:extLst>
              <a:ext uri="{FF2B5EF4-FFF2-40B4-BE49-F238E27FC236}">
                <a16:creationId xmlns:a16="http://schemas.microsoft.com/office/drawing/2014/main" id="{73562F36-9707-CA10-E154-565DA2995917}"/>
              </a:ext>
              <a:ext uri="{C183D7F6-B498-43B3-948B-1728B52AA6E4}">
                <adec:decorative xmlns:adec="http://schemas.microsoft.com/office/drawing/2017/decorative" val="1"/>
              </a:ext>
            </a:extLst>
          </p:cNvPr>
          <p:cNvSpPr txBox="1"/>
          <p:nvPr/>
        </p:nvSpPr>
        <p:spPr>
          <a:xfrm>
            <a:off x="2117050"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Creativity</a:t>
            </a:r>
          </a:p>
        </p:txBody>
      </p:sp>
      <p:sp>
        <p:nvSpPr>
          <p:cNvPr id="21" name="TextBox 20">
            <a:extLst>
              <a:ext uri="{FF2B5EF4-FFF2-40B4-BE49-F238E27FC236}">
                <a16:creationId xmlns:a16="http://schemas.microsoft.com/office/drawing/2014/main" id="{B54808A8-923D-CBA2-88B2-434B0B180592}"/>
              </a:ext>
              <a:ext uri="{C183D7F6-B498-43B3-948B-1728B52AA6E4}">
                <adec:decorative xmlns:adec="http://schemas.microsoft.com/office/drawing/2017/decorative" val="1"/>
              </a:ext>
            </a:extLst>
          </p:cNvPr>
          <p:cNvSpPr txBox="1"/>
          <p:nvPr/>
        </p:nvSpPr>
        <p:spPr>
          <a:xfrm>
            <a:off x="3987178" y="6102984"/>
            <a:ext cx="1342506" cy="313932"/>
          </a:xfrm>
          <a:prstGeom prst="rect">
            <a:avLst/>
          </a:prstGeom>
          <a:noFill/>
        </p:spPr>
        <p:txBody>
          <a:bodyPr wrap="square">
            <a:spAutoFit/>
          </a:bodyPr>
          <a:lstStyle/>
          <a:p>
            <a:pPr marL="11431" algn="ctr" defTabSz="1097149">
              <a:defRPr/>
            </a:pPr>
            <a:r>
              <a:rPr lang="en-US" sz="1440" b="1">
                <a:solidFill>
                  <a:schemeClr val="tx1"/>
                </a:solidFill>
                <a:latin typeface="+mj-lt"/>
              </a:rPr>
              <a:t>Integrity</a:t>
            </a:r>
          </a:p>
        </p:txBody>
      </p:sp>
      <p:sp>
        <p:nvSpPr>
          <p:cNvPr id="22" name="TextBox 21">
            <a:extLst>
              <a:ext uri="{FF2B5EF4-FFF2-40B4-BE49-F238E27FC236}">
                <a16:creationId xmlns:a16="http://schemas.microsoft.com/office/drawing/2014/main" id="{89E8E409-B707-63E7-71A9-A1B8AC75E105}"/>
              </a:ext>
              <a:ext uri="{C183D7F6-B498-43B3-948B-1728B52AA6E4}">
                <adec:decorative xmlns:adec="http://schemas.microsoft.com/office/drawing/2017/decorative" val="1"/>
              </a:ext>
            </a:extLst>
          </p:cNvPr>
          <p:cNvSpPr txBox="1"/>
          <p:nvPr/>
        </p:nvSpPr>
        <p:spPr>
          <a:xfrm>
            <a:off x="5668153" y="6102984"/>
            <a:ext cx="1746398" cy="313932"/>
          </a:xfrm>
          <a:prstGeom prst="rect">
            <a:avLst/>
          </a:prstGeom>
          <a:noFill/>
        </p:spPr>
        <p:txBody>
          <a:bodyPr wrap="square">
            <a:spAutoFit/>
          </a:bodyPr>
          <a:lstStyle/>
          <a:p>
            <a:pPr marL="11431" algn="ctr" defTabSz="1097149">
              <a:defRPr/>
            </a:pPr>
            <a:r>
              <a:rPr lang="en-US" sz="1440" b="1">
                <a:solidFill>
                  <a:schemeClr val="tx1"/>
                </a:solidFill>
                <a:latin typeface="+mj-lt"/>
              </a:rPr>
              <a:t>Collaboration</a:t>
            </a:r>
          </a:p>
        </p:txBody>
      </p:sp>
      <p:sp>
        <p:nvSpPr>
          <p:cNvPr id="23" name="TextBox 22">
            <a:extLst>
              <a:ext uri="{FF2B5EF4-FFF2-40B4-BE49-F238E27FC236}">
                <a16:creationId xmlns:a16="http://schemas.microsoft.com/office/drawing/2014/main" id="{BCA47420-1B0B-2B16-3E97-1FE99E7ED748}"/>
              </a:ext>
              <a:ext uri="{C183D7F6-B498-43B3-948B-1728B52AA6E4}">
                <adec:decorative xmlns:adec="http://schemas.microsoft.com/office/drawing/2017/decorative" val="1"/>
              </a:ext>
            </a:extLst>
          </p:cNvPr>
          <p:cNvSpPr txBox="1"/>
          <p:nvPr/>
        </p:nvSpPr>
        <p:spPr>
          <a:xfrm>
            <a:off x="7567534"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Growth</a:t>
            </a:r>
          </a:p>
        </p:txBody>
      </p:sp>
      <p:sp>
        <p:nvSpPr>
          <p:cNvPr id="24" name="TextBox 23">
            <a:extLst>
              <a:ext uri="{FF2B5EF4-FFF2-40B4-BE49-F238E27FC236}">
                <a16:creationId xmlns:a16="http://schemas.microsoft.com/office/drawing/2014/main" id="{3DA5720B-7609-A128-4D56-9A8488B0027C}"/>
              </a:ext>
              <a:ext uri="{C183D7F6-B498-43B3-948B-1728B52AA6E4}">
                <adec:decorative xmlns:adec="http://schemas.microsoft.com/office/drawing/2017/decorative" val="1"/>
              </a:ext>
            </a:extLst>
          </p:cNvPr>
          <p:cNvSpPr txBox="1"/>
          <p:nvPr/>
        </p:nvSpPr>
        <p:spPr>
          <a:xfrm>
            <a:off x="9451073"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Excellence</a:t>
            </a:r>
          </a:p>
        </p:txBody>
      </p:sp>
      <p:sp>
        <p:nvSpPr>
          <p:cNvPr id="25" name="TextBox 24">
            <a:extLst>
              <a:ext uri="{FF2B5EF4-FFF2-40B4-BE49-F238E27FC236}">
                <a16:creationId xmlns:a16="http://schemas.microsoft.com/office/drawing/2014/main" id="{385A9194-9362-749B-2175-FFC90A147927}"/>
              </a:ext>
              <a:ext uri="{C183D7F6-B498-43B3-948B-1728B52AA6E4}">
                <adec:decorative xmlns:adec="http://schemas.microsoft.com/office/drawing/2017/decorative" val="1"/>
              </a:ext>
            </a:extLst>
          </p:cNvPr>
          <p:cNvSpPr txBox="1"/>
          <p:nvPr/>
        </p:nvSpPr>
        <p:spPr>
          <a:xfrm>
            <a:off x="11298976" y="6102984"/>
            <a:ext cx="1679934" cy="313932"/>
          </a:xfrm>
          <a:prstGeom prst="rect">
            <a:avLst/>
          </a:prstGeom>
          <a:noFill/>
        </p:spPr>
        <p:txBody>
          <a:bodyPr wrap="square">
            <a:spAutoFit/>
          </a:bodyPr>
          <a:lstStyle/>
          <a:p>
            <a:pPr marL="11431" algn="ctr" defTabSz="1097149">
              <a:defRPr/>
            </a:pPr>
            <a:r>
              <a:rPr lang="en-US" sz="1440" b="1">
                <a:solidFill>
                  <a:schemeClr val="tx1"/>
                </a:solidFill>
                <a:latin typeface="+mj-lt"/>
              </a:rPr>
              <a:t>Wellness</a:t>
            </a:r>
          </a:p>
        </p:txBody>
      </p:sp>
      <p:sp>
        <p:nvSpPr>
          <p:cNvPr id="27" name="Title 1">
            <a:extLst>
              <a:ext uri="{FF2B5EF4-FFF2-40B4-BE49-F238E27FC236}">
                <a16:creationId xmlns:a16="http://schemas.microsoft.com/office/drawing/2014/main" id="{1D7EF78A-FD78-A8C6-0533-9ED39910F561}"/>
              </a:ext>
              <a:ext uri="{C183D7F6-B498-43B3-948B-1728B52AA6E4}">
                <adec:decorative xmlns:adec="http://schemas.microsoft.com/office/drawing/2017/decorative" val="1"/>
              </a:ext>
            </a:extLst>
          </p:cNvPr>
          <p:cNvSpPr txBox="1">
            <a:spLocks/>
          </p:cNvSpPr>
          <p:nvPr/>
        </p:nvSpPr>
        <p:spPr>
          <a:xfrm>
            <a:off x="2313432" y="2219751"/>
            <a:ext cx="1773936" cy="309956"/>
          </a:xfrm>
          <a:prstGeom prst="rect">
            <a:avLst/>
          </a:prstGeom>
        </p:spPr>
        <p:txBody>
          <a:bodyPr vert="horz" lIns="0" tIns="0" rIns="0" bIns="0" rtlCol="0" anchor="ctr">
            <a:norm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ctr" defTabSz="1462938">
              <a:defRPr/>
            </a:pPr>
            <a:r>
              <a:rPr lang="en-US" sz="1680" b="1" i="0" spc="720">
                <a:solidFill>
                  <a:schemeClr val="accent1"/>
                </a:solidFill>
                <a:latin typeface="Work Sans SemiBold" pitchFamily="2" charset="77"/>
              </a:rPr>
              <a:t>MISSION</a:t>
            </a:r>
          </a:p>
        </p:txBody>
      </p:sp>
      <p:sp>
        <p:nvSpPr>
          <p:cNvPr id="28" name="ArcBest Motto">
            <a:extLst>
              <a:ext uri="{FF2B5EF4-FFF2-40B4-BE49-F238E27FC236}">
                <a16:creationId xmlns:a16="http://schemas.microsoft.com/office/drawing/2014/main" id="{7CAA64DF-72C0-BA68-916D-AED56A87F176}"/>
              </a:ext>
            </a:extLst>
          </p:cNvPr>
          <p:cNvSpPr txBox="1"/>
          <p:nvPr/>
        </p:nvSpPr>
        <p:spPr>
          <a:xfrm>
            <a:off x="6375616" y="822960"/>
            <a:ext cx="2991986" cy="424732"/>
          </a:xfrm>
          <a:prstGeom prst="rect">
            <a:avLst/>
          </a:prstGeom>
          <a:noFill/>
        </p:spPr>
        <p:txBody>
          <a:bodyPr wrap="square">
            <a:spAutoFit/>
          </a:bodyPr>
          <a:lstStyle/>
          <a:p>
            <a:pPr marL="11431" defTabSz="1097149">
              <a:defRPr/>
            </a:pPr>
            <a:r>
              <a:rPr lang="en-US" sz="2160" b="1" i="1">
                <a:solidFill>
                  <a:schemeClr val="accent1"/>
                </a:solidFill>
                <a:latin typeface="Work Sans SemiBold" pitchFamily="2" charset="77"/>
              </a:rPr>
              <a:t>“We’ll find a way”</a:t>
            </a:r>
          </a:p>
        </p:txBody>
      </p:sp>
      <p:sp>
        <p:nvSpPr>
          <p:cNvPr id="29" name="Mission">
            <a:extLst>
              <a:ext uri="{FF2B5EF4-FFF2-40B4-BE49-F238E27FC236}">
                <a16:creationId xmlns:a16="http://schemas.microsoft.com/office/drawing/2014/main" id="{927301C5-28AA-F03C-0285-7486CA051B63}"/>
              </a:ext>
            </a:extLst>
          </p:cNvPr>
          <p:cNvSpPr txBox="1"/>
          <p:nvPr/>
        </p:nvSpPr>
        <p:spPr>
          <a:xfrm>
            <a:off x="1802142" y="2643958"/>
            <a:ext cx="2758876" cy="1569660"/>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a:solidFill>
                  <a:schemeClr val="tx1"/>
                </a:solidFill>
                <a:latin typeface="+mj-lt"/>
              </a:rPr>
              <a:t>To connect and positively impact the world through solving logistics challenges</a:t>
            </a:r>
          </a:p>
        </p:txBody>
      </p:sp>
      <p:sp>
        <p:nvSpPr>
          <p:cNvPr id="30" name="Vision">
            <a:extLst>
              <a:ext uri="{FF2B5EF4-FFF2-40B4-BE49-F238E27FC236}">
                <a16:creationId xmlns:a16="http://schemas.microsoft.com/office/drawing/2014/main" id="{07A92C55-A355-0BC1-D86F-80C2CAC3B0C2}"/>
              </a:ext>
            </a:extLst>
          </p:cNvPr>
          <p:cNvSpPr txBox="1"/>
          <p:nvPr/>
        </p:nvSpPr>
        <p:spPr>
          <a:xfrm>
            <a:off x="5705942" y="2643958"/>
            <a:ext cx="3198286"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be the leading logistics partner and innovator, working with customers to build better supply chains across the globe</a:t>
            </a:r>
          </a:p>
        </p:txBody>
      </p:sp>
      <p:sp>
        <p:nvSpPr>
          <p:cNvPr id="31" name="Strategy">
            <a:extLst>
              <a:ext uri="{FF2B5EF4-FFF2-40B4-BE49-F238E27FC236}">
                <a16:creationId xmlns:a16="http://schemas.microsoft.com/office/drawing/2014/main" id="{26CF125D-9BB1-C6CB-C67F-2BCCCFD5343D}"/>
              </a:ext>
            </a:extLst>
          </p:cNvPr>
          <p:cNvSpPr txBox="1"/>
          <p:nvPr/>
        </p:nvSpPr>
        <p:spPr>
          <a:xfrm>
            <a:off x="9915103" y="2643958"/>
            <a:ext cx="3141859" cy="1865126"/>
          </a:xfrm>
          <a:prstGeom prst="rect">
            <a:avLst/>
          </a:prstGeom>
          <a:noFill/>
        </p:spPr>
        <p:txBody>
          <a:bodyPr wrap="square">
            <a:spAutoFit/>
          </a:bodyPr>
          <a:lstStyle/>
          <a:p>
            <a:pPr algn="ctr" defTabSz="548597">
              <a:defRPr sz="1600" b="1" i="0" u="none" strike="noStrike" kern="1200" spc="0" baseline="0">
                <a:solidFill>
                  <a:srgbClr val="0E4069"/>
                </a:solidFill>
                <a:latin typeface="+mn-lt"/>
                <a:ea typeface="+mn-ea"/>
                <a:cs typeface="+mn-cs"/>
              </a:defRPr>
            </a:pPr>
            <a:r>
              <a:rPr lang="en-US" sz="1920" b="1">
                <a:solidFill>
                  <a:schemeClr val="tx1"/>
                </a:solidFill>
                <a:latin typeface="+mj-lt"/>
              </a:rPr>
              <a:t>To drive long-term value by delivering a premium experience and growing informed, trusted, innovative relationships</a:t>
            </a:r>
          </a:p>
        </p:txBody>
      </p:sp>
      <p:sp>
        <p:nvSpPr>
          <p:cNvPr id="32" name="ArcBest">
            <a:extLst>
              <a:ext uri="{FF2B5EF4-FFF2-40B4-BE49-F238E27FC236}">
                <a16:creationId xmlns:a16="http://schemas.microsoft.com/office/drawing/2014/main" id="{B61AC9A0-D04C-0734-81E6-2AA5BD1BE0A0}"/>
              </a:ext>
              <a:ext uri="{C183D7F6-B498-43B3-948B-1728B52AA6E4}">
                <adec:decorative xmlns:adec="http://schemas.microsoft.com/office/drawing/2017/decorative" val="0"/>
              </a:ext>
            </a:extLst>
          </p:cNvPr>
          <p:cNvSpPr txBox="1">
            <a:spLocks/>
          </p:cNvSpPr>
          <p:nvPr/>
        </p:nvSpPr>
        <p:spPr>
          <a:xfrm>
            <a:off x="749810" y="5639749"/>
            <a:ext cx="1052334" cy="309956"/>
          </a:xfrm>
          <a:prstGeom prst="rect">
            <a:avLst/>
          </a:prstGeom>
        </p:spPr>
        <p:txBody>
          <a:bodyPr vert="horz" lIns="0" tIns="0" rIns="0" bIns="0" rtlCol="0" anchor="ctr">
            <a:noAutofit/>
          </a:bodyPr>
          <a:lstStyle>
            <a:lvl1pPr algn="l" defTabSz="1219261" rtl="0" eaLnBrk="1" latinLnBrk="0" hangingPunct="1">
              <a:lnSpc>
                <a:spcPct val="80000"/>
              </a:lnSpc>
              <a:spcBef>
                <a:spcPct val="0"/>
              </a:spcBef>
              <a:buNone/>
              <a:defRPr lang="en-US" sz="4267" b="0" i="1" kern="1200" spc="0" baseline="0" dirty="0">
                <a:solidFill>
                  <a:schemeClr val="tx1"/>
                </a:solidFill>
                <a:latin typeface="+mj-lt"/>
                <a:ea typeface="Franklin Gothic Demi" panose="020B0703020102020204" pitchFamily="34" charset="0"/>
                <a:cs typeface="Franklin Gothic Demi" panose="020B0703020102020204" pitchFamily="34" charset="0"/>
              </a:defRPr>
            </a:lvl1pPr>
          </a:lstStyle>
          <a:p>
            <a:pPr algn="r" defTabSz="1462938">
              <a:defRPr/>
            </a:pPr>
            <a:r>
              <a:rPr lang="en-US" sz="1320" b="1" i="0" spc="360">
                <a:solidFill>
                  <a:schemeClr val="accent1"/>
                </a:solidFill>
                <a:latin typeface="+mj-lt"/>
              </a:rPr>
              <a:t>VALUES</a:t>
            </a:r>
          </a:p>
        </p:txBody>
      </p:sp>
      <p:sp>
        <p:nvSpPr>
          <p:cNvPr id="33" name="Creativity">
            <a:extLst>
              <a:ext uri="{FF2B5EF4-FFF2-40B4-BE49-F238E27FC236}">
                <a16:creationId xmlns:a16="http://schemas.microsoft.com/office/drawing/2014/main" id="{7F503DB1-8C88-F3E0-61F7-65DE3D013584}"/>
              </a:ext>
            </a:extLst>
          </p:cNvPr>
          <p:cNvSpPr txBox="1"/>
          <p:nvPr/>
        </p:nvSpPr>
        <p:spPr>
          <a:xfrm>
            <a:off x="1965341"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create solutions</a:t>
            </a:r>
          </a:p>
        </p:txBody>
      </p:sp>
      <p:sp>
        <p:nvSpPr>
          <p:cNvPr id="34" name="Integrity">
            <a:extLst>
              <a:ext uri="{FF2B5EF4-FFF2-40B4-BE49-F238E27FC236}">
                <a16:creationId xmlns:a16="http://schemas.microsoft.com/office/drawing/2014/main" id="{D423B912-805B-90F3-F3C8-205EC766C1F7}"/>
              </a:ext>
            </a:extLst>
          </p:cNvPr>
          <p:cNvSpPr txBox="1"/>
          <p:nvPr/>
        </p:nvSpPr>
        <p:spPr>
          <a:xfrm>
            <a:off x="3835469"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do the </a:t>
            </a:r>
            <a:br>
              <a:rPr lang="en-US" sz="1260" b="1">
                <a:solidFill>
                  <a:schemeClr val="tx1"/>
                </a:solidFill>
                <a:latin typeface="+mj-lt"/>
              </a:rPr>
            </a:br>
            <a:r>
              <a:rPr lang="en-US" sz="1260" b="1">
                <a:solidFill>
                  <a:schemeClr val="tx1"/>
                </a:solidFill>
                <a:latin typeface="+mj-lt"/>
              </a:rPr>
              <a:t>right thing</a:t>
            </a:r>
          </a:p>
        </p:txBody>
      </p:sp>
      <p:sp>
        <p:nvSpPr>
          <p:cNvPr id="35" name="Collaboration">
            <a:extLst>
              <a:ext uri="{FF2B5EF4-FFF2-40B4-BE49-F238E27FC236}">
                <a16:creationId xmlns:a16="http://schemas.microsoft.com/office/drawing/2014/main" id="{C5C13E3E-88A3-9CC2-867D-CB6235CF2AF1}"/>
              </a:ext>
            </a:extLst>
          </p:cNvPr>
          <p:cNvSpPr txBox="1"/>
          <p:nvPr/>
        </p:nvSpPr>
        <p:spPr>
          <a:xfrm>
            <a:off x="5705942" y="6450368"/>
            <a:ext cx="1645920" cy="284693"/>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work together</a:t>
            </a:r>
          </a:p>
        </p:txBody>
      </p:sp>
      <p:sp>
        <p:nvSpPr>
          <p:cNvPr id="36" name="Growth">
            <a:extLst>
              <a:ext uri="{FF2B5EF4-FFF2-40B4-BE49-F238E27FC236}">
                <a16:creationId xmlns:a16="http://schemas.microsoft.com/office/drawing/2014/main" id="{68A762B2-B471-0F7A-578D-520FD152DCAE}"/>
              </a:ext>
            </a:extLst>
          </p:cNvPr>
          <p:cNvSpPr txBox="1"/>
          <p:nvPr/>
        </p:nvSpPr>
        <p:spPr>
          <a:xfrm>
            <a:off x="7452343" y="6450368"/>
            <a:ext cx="1915261"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grow our people and our business</a:t>
            </a:r>
          </a:p>
        </p:txBody>
      </p:sp>
      <p:sp>
        <p:nvSpPr>
          <p:cNvPr id="37" name="Excellence">
            <a:extLst>
              <a:ext uri="{FF2B5EF4-FFF2-40B4-BE49-F238E27FC236}">
                <a16:creationId xmlns:a16="http://schemas.microsoft.com/office/drawing/2014/main" id="{4A195AA0-A456-1026-66A9-D018225573C4}"/>
              </a:ext>
            </a:extLst>
          </p:cNvPr>
          <p:cNvSpPr txBox="1"/>
          <p:nvPr/>
        </p:nvSpPr>
        <p:spPr>
          <a:xfrm>
            <a:off x="9468080" y="6450368"/>
            <a:ext cx="1645920"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exceed expectations</a:t>
            </a:r>
          </a:p>
        </p:txBody>
      </p:sp>
      <p:sp>
        <p:nvSpPr>
          <p:cNvPr id="38" name="Wellness">
            <a:extLst>
              <a:ext uri="{FF2B5EF4-FFF2-40B4-BE49-F238E27FC236}">
                <a16:creationId xmlns:a16="http://schemas.microsoft.com/office/drawing/2014/main" id="{E3BCAC9B-BF07-4516-79CE-4795A8543F9E}"/>
              </a:ext>
            </a:extLst>
          </p:cNvPr>
          <p:cNvSpPr txBox="1"/>
          <p:nvPr/>
        </p:nvSpPr>
        <p:spPr>
          <a:xfrm>
            <a:off x="11390908" y="6450368"/>
            <a:ext cx="1496068" cy="477054"/>
          </a:xfrm>
          <a:prstGeom prst="rect">
            <a:avLst/>
          </a:prstGeom>
          <a:noFill/>
        </p:spPr>
        <p:txBody>
          <a:bodyPr wrap="square">
            <a:spAutoFit/>
          </a:bodyPr>
          <a:lstStyle/>
          <a:p>
            <a:pPr marL="11431" algn="ctr" defTabSz="1097149">
              <a:lnSpc>
                <a:spcPts val="1512"/>
              </a:lnSpc>
              <a:defRPr/>
            </a:pPr>
            <a:r>
              <a:rPr lang="en-US" sz="1260" b="1">
                <a:solidFill>
                  <a:schemeClr val="tx1"/>
                </a:solidFill>
                <a:latin typeface="+mj-lt"/>
              </a:rPr>
              <a:t>We embrace total health</a:t>
            </a:r>
          </a:p>
        </p:txBody>
      </p:sp>
      <p:pic>
        <p:nvPicPr>
          <p:cNvPr id="39" name="Graphic 38">
            <a:extLst>
              <a:ext uri="{FF2B5EF4-FFF2-40B4-BE49-F238E27FC236}">
                <a16:creationId xmlns:a16="http://schemas.microsoft.com/office/drawing/2014/main" id="{E3181D86-C66B-3076-F2C5-D048E7867D5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017954" y="5261508"/>
            <a:ext cx="987552" cy="987552"/>
          </a:xfrm>
          <a:prstGeom prst="rect">
            <a:avLst/>
          </a:prstGeom>
        </p:spPr>
      </p:pic>
      <p:pic>
        <p:nvPicPr>
          <p:cNvPr id="40" name="Graphic 39">
            <a:extLst>
              <a:ext uri="{FF2B5EF4-FFF2-40B4-BE49-F238E27FC236}">
                <a16:creationId xmlns:a16="http://schemas.microsoft.com/office/drawing/2014/main" id="{97CA8DC3-BA14-BE38-DD74-C5903476F54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266478" y="5261508"/>
            <a:ext cx="987552" cy="987552"/>
          </a:xfrm>
          <a:prstGeom prst="rect">
            <a:avLst/>
          </a:prstGeom>
        </p:spPr>
      </p:pic>
      <p:pic>
        <p:nvPicPr>
          <p:cNvPr id="45" name="Graphic 44">
            <a:extLst>
              <a:ext uri="{FF2B5EF4-FFF2-40B4-BE49-F238E27FC236}">
                <a16:creationId xmlns:a16="http://schemas.microsoft.com/office/drawing/2014/main" id="{BBCA3E6A-8F1A-0106-0CF5-218BCB8579F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769430" y="5261508"/>
            <a:ext cx="987552" cy="987552"/>
          </a:xfrm>
          <a:prstGeom prst="rect">
            <a:avLst/>
          </a:prstGeom>
        </p:spPr>
      </p:pic>
      <p:pic>
        <p:nvPicPr>
          <p:cNvPr id="48" name="Graphic 47">
            <a:extLst>
              <a:ext uri="{FF2B5EF4-FFF2-40B4-BE49-F238E27FC236}">
                <a16:creationId xmlns:a16="http://schemas.microsoft.com/office/drawing/2014/main" id="{72A928F7-C410-7268-1CF3-3A377D110EE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893692" y="5261508"/>
            <a:ext cx="987552" cy="987552"/>
          </a:xfrm>
          <a:prstGeom prst="rect">
            <a:avLst/>
          </a:prstGeom>
        </p:spPr>
      </p:pic>
      <p:pic>
        <p:nvPicPr>
          <p:cNvPr id="49" name="Graphic 48">
            <a:extLst>
              <a:ext uri="{FF2B5EF4-FFF2-40B4-BE49-F238E27FC236}">
                <a16:creationId xmlns:a16="http://schemas.microsoft.com/office/drawing/2014/main" id="{BD173170-EC3D-051E-AC4B-E201D873199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142216" y="5261508"/>
            <a:ext cx="987552" cy="987552"/>
          </a:xfrm>
          <a:prstGeom prst="rect">
            <a:avLst/>
          </a:prstGeom>
        </p:spPr>
      </p:pic>
      <p:pic>
        <p:nvPicPr>
          <p:cNvPr id="50" name="Graphic 49">
            <a:extLst>
              <a:ext uri="{FF2B5EF4-FFF2-40B4-BE49-F238E27FC236}">
                <a16:creationId xmlns:a16="http://schemas.microsoft.com/office/drawing/2014/main" id="{5D1235ED-582C-4B8A-8A03-E4967B3F9A57}"/>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1645166" y="5261508"/>
            <a:ext cx="987552" cy="987552"/>
          </a:xfrm>
          <a:prstGeom prst="rect">
            <a:avLst/>
          </a:prstGeom>
        </p:spPr>
      </p:pic>
      <p:pic>
        <p:nvPicPr>
          <p:cNvPr id="8" name="ArcBest Icon">
            <a:extLst>
              <a:ext uri="{FF2B5EF4-FFF2-40B4-BE49-F238E27FC236}">
                <a16:creationId xmlns:a16="http://schemas.microsoft.com/office/drawing/2014/main" id="{041AD823-C4BC-84B3-2017-A8D39AE4146B}"/>
              </a:ext>
              <a:ext uri="{C183D7F6-B498-43B3-948B-1728B52AA6E4}">
                <adec:decorative xmlns:adec="http://schemas.microsoft.com/office/drawing/2017/decorative" val="1"/>
              </a:ext>
            </a:extLst>
          </p:cNvPr>
          <p:cNvPicPr/>
          <p:nvPr/>
        </p:nvPicPr>
        <p:blipFill>
          <a:blip r:embed="rId26"/>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568084432"/>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Blank - Light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765A6B-E5AE-59E7-2C8A-004C15C1EB87}"/>
              </a:ext>
              <a:ext uri="{C183D7F6-B498-43B3-948B-1728B52AA6E4}">
                <adec:decorative xmlns:adec="http://schemas.microsoft.com/office/drawing/2017/decorative" val="1"/>
              </a:ext>
            </a:extLst>
          </p:cNvPr>
          <p:cNvSpPr/>
          <p:nvPr/>
        </p:nvSpPr>
        <p:spPr>
          <a:xfrm>
            <a:off x="429311" y="371017"/>
            <a:ext cx="13771778" cy="7487569"/>
          </a:xfrm>
          <a:prstGeom prst="rect">
            <a:avLst/>
          </a:prstGeom>
          <a:solidFill>
            <a:srgbClr val="FEFFFF"/>
          </a:solidFill>
          <a:ln w="508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143102660"/>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Footer Only">
    <p:spTree>
      <p:nvGrpSpPr>
        <p:cNvPr id="1" name=""/>
        <p:cNvGrpSpPr/>
        <p:nvPr/>
      </p:nvGrpSpPr>
      <p:grpSpPr>
        <a:xfrm>
          <a:off x="0" y="0"/>
          <a:ext cx="0" cy="0"/>
          <a:chOff x="0" y="0"/>
          <a:chExt cx="0" cy="0"/>
        </a:xfrm>
      </p:grpSpPr>
      <p:sp>
        <p:nvSpPr>
          <p:cNvPr id="76" name="Footer Placeholder">
            <a:extLst>
              <a:ext uri="{FF2B5EF4-FFF2-40B4-BE49-F238E27FC236}">
                <a16:creationId xmlns:a16="http://schemas.microsoft.com/office/drawing/2014/main" id="{EAFCC072-C60F-33E5-55CE-82F64B3CE8A6}"/>
              </a:ext>
              <a:ext uri="{C183D7F6-B498-43B3-948B-1728B52AA6E4}">
                <adec:decorative xmlns:adec="http://schemas.microsoft.com/office/drawing/2017/decorative" val="1"/>
              </a:ext>
            </a:extLst>
          </p:cNvPr>
          <p:cNvSpPr>
            <a:spLocks noGrp="1"/>
          </p:cNvSpPr>
          <p:nvPr>
            <p:ph type="ftr" sz="quarter" idx="20"/>
          </p:nvPr>
        </p:nvSpPr>
        <p:spPr>
          <a:xfrm>
            <a:off x="777240" y="7627622"/>
            <a:ext cx="9875520" cy="438150"/>
          </a:xfrm>
        </p:spPr>
        <p:txBody>
          <a:bodyPr/>
          <a:lstStyle>
            <a:lvl1pPr>
              <a:defRPr>
                <a:solidFill>
                  <a:schemeClr val="accent1"/>
                </a:solidFill>
              </a:defRPr>
            </a:lvl1pPr>
          </a:lstStyle>
          <a:p>
            <a:endParaRPr lang="en-US"/>
          </a:p>
        </p:txBody>
      </p:sp>
      <p:sp>
        <p:nvSpPr>
          <p:cNvPr id="78" name="Slide Number">
            <a:extLst>
              <a:ext uri="{FF2B5EF4-FFF2-40B4-BE49-F238E27FC236}">
                <a16:creationId xmlns:a16="http://schemas.microsoft.com/office/drawing/2014/main" id="{52A1F760-31A1-05FB-AB83-D9CF37E1A20D}"/>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pic>
        <p:nvPicPr>
          <p:cNvPr id="3" name="ArcBest Icon">
            <a:extLst>
              <a:ext uri="{FF2B5EF4-FFF2-40B4-BE49-F238E27FC236}">
                <a16:creationId xmlns:a16="http://schemas.microsoft.com/office/drawing/2014/main" id="{15B6E5B3-2EA1-6FCD-A31C-3B009A36EE71}"/>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2723813297"/>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669256"/>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ontent with Background">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8981CE69-072F-5F83-62B6-8A5D78D09F8B}"/>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0" name="Gradient BG 1">
            <a:extLst>
              <a:ext uri="{FF2B5EF4-FFF2-40B4-BE49-F238E27FC236}">
                <a16:creationId xmlns:a16="http://schemas.microsoft.com/office/drawing/2014/main" id="{575E7040-86A6-EF80-2810-A41F359A6F8A}"/>
              </a:ext>
              <a:ext uri="{C183D7F6-B498-43B3-948B-1728B52AA6E4}">
                <adec:decorative xmlns:adec="http://schemas.microsoft.com/office/drawing/2017/decorative" val="1"/>
              </a:ext>
            </a:extLst>
          </p:cNvPr>
          <p:cNvSpPr/>
          <p:nvPr/>
        </p:nvSpPr>
        <p:spPr>
          <a:xfrm>
            <a:off x="605512" y="1531745"/>
            <a:ext cx="13420589"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endParaRPr lang="en-US"/>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E33B9940-CC0F-DCC7-B10D-C814D3F0D37D}"/>
              </a:ext>
            </a:extLst>
          </p:cNvPr>
          <p:cNvSpPr>
            <a:spLocks noGrp="1"/>
          </p:cNvSpPr>
          <p:nvPr>
            <p:ph type="body" sz="quarter" idx="23"/>
          </p:nvPr>
        </p:nvSpPr>
        <p:spPr>
          <a:xfrm>
            <a:off x="777241" y="1685422"/>
            <a:ext cx="13083601" cy="5241158"/>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ArcBest Icon">
            <a:extLst>
              <a:ext uri="{FF2B5EF4-FFF2-40B4-BE49-F238E27FC236}">
                <a16:creationId xmlns:a16="http://schemas.microsoft.com/office/drawing/2014/main" id="{880BAB8D-DFF9-591B-434F-0FDBD8D318B8}"/>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268095529"/>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ontent">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endParaRPr lang="en-US"/>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75F848F6-1711-A573-5FA7-2B0511DF935D}"/>
              </a:ext>
            </a:extLst>
          </p:cNvPr>
          <p:cNvSpPr>
            <a:spLocks noGrp="1"/>
          </p:cNvSpPr>
          <p:nvPr>
            <p:ph type="body" sz="quarter" idx="23"/>
          </p:nvPr>
        </p:nvSpPr>
        <p:spPr>
          <a:xfrm>
            <a:off x="457200" y="1623060"/>
            <a:ext cx="13716000" cy="530352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ArcBest Icon">
            <a:extLst>
              <a:ext uri="{FF2B5EF4-FFF2-40B4-BE49-F238E27FC236}">
                <a16:creationId xmlns:a16="http://schemas.microsoft.com/office/drawing/2014/main" id="{D1506B08-A8B6-6DD3-477F-060E316F98E1}"/>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391586001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4892F9-73A7-73E5-3462-54A8B29C3F07}"/>
              </a:ext>
              <a:ext uri="{C183D7F6-B498-43B3-948B-1728B52AA6E4}">
                <adec:decorative xmlns:adec="http://schemas.microsoft.com/office/drawing/2017/decorative" val="1"/>
              </a:ext>
            </a:extLst>
          </p:cNvPr>
          <p:cNvSpPr/>
          <p:nvPr/>
        </p:nvSpPr>
        <p:spPr>
          <a:xfrm>
            <a:off x="440056" y="985933"/>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6" name="Rectangle 5">
            <a:extLst>
              <a:ext uri="{FF2B5EF4-FFF2-40B4-BE49-F238E27FC236}">
                <a16:creationId xmlns:a16="http://schemas.microsoft.com/office/drawing/2014/main" id="{46DEB15D-EAFA-CD10-1C30-66D484E148D3}"/>
              </a:ext>
              <a:ext uri="{C183D7F6-B498-43B3-948B-1728B52AA6E4}">
                <adec:decorative xmlns:adec="http://schemas.microsoft.com/office/drawing/2017/decorative" val="1"/>
              </a:ext>
            </a:extLst>
          </p:cNvPr>
          <p:cNvSpPr/>
          <p:nvPr/>
        </p:nvSpPr>
        <p:spPr>
          <a:xfrm>
            <a:off x="605512" y="115052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endParaRPr lang="en-US"/>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5" name="Title">
            <a:extLst>
              <a:ext uri="{FF2B5EF4-FFF2-40B4-BE49-F238E27FC236}">
                <a16:creationId xmlns:a16="http://schemas.microsoft.com/office/drawing/2014/main" id="{9D67A027-76B6-08DA-6C7F-8D435C5B7C72}"/>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TODAY’S AGENDA:</a:t>
            </a:r>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1691640" y="2500999"/>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1691640" y="3000574"/>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1691640" y="3500148"/>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1691640" y="39997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#4 (delete if not needed)</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1691640" y="4499297"/>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#5 (delete if not needed)</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1691640" y="4998871"/>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1691640" y="5498446"/>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1691640" y="59980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Agenda Item #8 (delete if not needed)</a:t>
            </a:r>
          </a:p>
        </p:txBody>
      </p:sp>
      <p:sp>
        <p:nvSpPr>
          <p:cNvPr id="8" name="Title">
            <a:extLst>
              <a:ext uri="{FF2B5EF4-FFF2-40B4-BE49-F238E27FC236}">
                <a16:creationId xmlns:a16="http://schemas.microsoft.com/office/drawing/2014/main" id="{F082B4A0-C8C9-C6D3-AAC8-987EAA2CB611}"/>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TODAY’S AGENDA:</a:t>
            </a:r>
          </a:p>
        </p:txBody>
      </p:sp>
      <p:pic>
        <p:nvPicPr>
          <p:cNvPr id="2" name="ArcBest Icon">
            <a:extLst>
              <a:ext uri="{FF2B5EF4-FFF2-40B4-BE49-F238E27FC236}">
                <a16:creationId xmlns:a16="http://schemas.microsoft.com/office/drawing/2014/main" id="{C861687D-3249-5157-18F1-5C48469983C4}"/>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719234447"/>
      </p:ext>
    </p:extLst>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ntent with Chart">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endParaRPr lang="en-US"/>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909461"/>
            <a:ext cx="13716000"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75F848F6-1711-A573-5FA7-2B0511DF935D}"/>
              </a:ext>
            </a:extLst>
          </p:cNvPr>
          <p:cNvSpPr>
            <a:spLocks noGrp="1"/>
          </p:cNvSpPr>
          <p:nvPr>
            <p:ph type="body" sz="quarter" idx="23"/>
          </p:nvPr>
        </p:nvSpPr>
        <p:spPr>
          <a:xfrm>
            <a:off x="457201" y="1623060"/>
            <a:ext cx="5201365" cy="530352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94441BB-FB54-FC0E-4E73-BE507322A898}"/>
              </a:ext>
              <a:ext uri="{C183D7F6-B498-43B3-948B-1728B52AA6E4}">
                <adec:decorative xmlns:adec="http://schemas.microsoft.com/office/drawing/2017/decorative" val="1"/>
              </a:ext>
            </a:extLst>
          </p:cNvPr>
          <p:cNvSpPr/>
          <p:nvPr/>
        </p:nvSpPr>
        <p:spPr>
          <a:xfrm>
            <a:off x="5950428" y="1623060"/>
            <a:ext cx="8222773" cy="5303520"/>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8" name="Chart Footer">
            <a:extLst>
              <a:ext uri="{FF2B5EF4-FFF2-40B4-BE49-F238E27FC236}">
                <a16:creationId xmlns:a16="http://schemas.microsoft.com/office/drawing/2014/main" id="{99566C53-0D79-3B4C-0CBA-0BFDB69EBA2D}"/>
              </a:ext>
            </a:extLst>
          </p:cNvPr>
          <p:cNvSpPr>
            <a:spLocks noGrp="1"/>
          </p:cNvSpPr>
          <p:nvPr>
            <p:ph type="body" idx="24" hasCustomPrompt="1"/>
          </p:nvPr>
        </p:nvSpPr>
        <p:spPr>
          <a:xfrm>
            <a:off x="6246098" y="5981940"/>
            <a:ext cx="7635240" cy="624600"/>
          </a:xfrm>
          <a:prstGeom prst="rect">
            <a:avLst/>
          </a:prstGeom>
          <a:gradFill>
            <a:gsLst>
              <a:gs pos="0">
                <a:schemeClr val="accent1">
                  <a:alpha val="0"/>
                </a:schemeClr>
              </a:gs>
              <a:gs pos="75000">
                <a:schemeClr val="accent1">
                  <a:alpha val="24918"/>
                </a:schemeClr>
              </a:gs>
              <a:gs pos="25000">
                <a:schemeClr val="accent1">
                  <a:alpha val="24745"/>
                </a:schemeClr>
              </a:gs>
              <a:gs pos="100000">
                <a:schemeClr val="accent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0" indent="0" algn="ctr">
              <a:lnSpc>
                <a:spcPct val="90000"/>
              </a:lnSpc>
              <a:buNone/>
              <a:defRPr lang="en-US" sz="1920" b="0" spc="0" dirty="0">
                <a:solidFill>
                  <a:schemeClr val="bg2"/>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marL="0" lvl="0" algn="ctr" defTabSz="1462836"/>
            <a:r>
              <a:rPr lang="en-US"/>
              <a:t>A Key Insight or Chart Title Goes Here</a:t>
            </a:r>
          </a:p>
        </p:txBody>
      </p:sp>
      <p:pic>
        <p:nvPicPr>
          <p:cNvPr id="2" name="ArcBest Icon">
            <a:extLst>
              <a:ext uri="{FF2B5EF4-FFF2-40B4-BE49-F238E27FC236}">
                <a16:creationId xmlns:a16="http://schemas.microsoft.com/office/drawing/2014/main" id="{462678EC-C82F-1522-5249-6000714CF4D3}"/>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2798513399"/>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QBR Intro">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9B9F21A0-3881-9E37-8E5E-3590CD7AD851}"/>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Gradient BG 1">
            <a:extLst>
              <a:ext uri="{FF2B5EF4-FFF2-40B4-BE49-F238E27FC236}">
                <a16:creationId xmlns:a16="http://schemas.microsoft.com/office/drawing/2014/main" id="{A14A08C6-24D0-22EA-C4D7-2B9AB54D34BD}"/>
              </a:ext>
              <a:ext uri="{C183D7F6-B498-43B3-948B-1728B52AA6E4}">
                <adec:decorative xmlns:adec="http://schemas.microsoft.com/office/drawing/2017/decorative" val="1"/>
              </a:ext>
            </a:extLst>
          </p:cNvPr>
          <p:cNvSpPr/>
          <p:nvPr/>
        </p:nvSpPr>
        <p:spPr>
          <a:xfrm>
            <a:off x="605512" y="1531745"/>
            <a:ext cx="6605185"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19" name="Gradient BG 1">
            <a:extLst>
              <a:ext uri="{FF2B5EF4-FFF2-40B4-BE49-F238E27FC236}">
                <a16:creationId xmlns:a16="http://schemas.microsoft.com/office/drawing/2014/main" id="{51B891F8-626F-818D-13C7-734A9F2948EF}"/>
              </a:ext>
              <a:ext uri="{C183D7F6-B498-43B3-948B-1728B52AA6E4}">
                <adec:decorative xmlns:adec="http://schemas.microsoft.com/office/drawing/2017/decorative" val="1"/>
              </a:ext>
            </a:extLst>
          </p:cNvPr>
          <p:cNvSpPr/>
          <p:nvPr/>
        </p:nvSpPr>
        <p:spPr>
          <a:xfrm>
            <a:off x="7382121" y="1531745"/>
            <a:ext cx="6605185"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endParaRPr lang="en-US"/>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1" y="441960"/>
            <a:ext cx="8984231"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1" y="909461"/>
            <a:ext cx="8984231"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11">
            <a:extLst>
              <a:ext uri="{FF2B5EF4-FFF2-40B4-BE49-F238E27FC236}">
                <a16:creationId xmlns:a16="http://schemas.microsoft.com/office/drawing/2014/main" id="{720D38B4-1A78-BCA7-BA40-644070673BD8}"/>
              </a:ext>
              <a:ext uri="{C183D7F6-B498-43B3-948B-1728B52AA6E4}">
                <adec:decorative xmlns:adec="http://schemas.microsoft.com/office/drawing/2017/decorative" val="1"/>
              </a:ext>
            </a:extLst>
          </p:cNvPr>
          <p:cNvSpPr>
            <a:spLocks noGrp="1"/>
          </p:cNvSpPr>
          <p:nvPr>
            <p:ph type="body" sz="quarter" idx="50" hasCustomPrompt="1"/>
          </p:nvPr>
        </p:nvSpPr>
        <p:spPr>
          <a:xfrm>
            <a:off x="9939602" y="417129"/>
            <a:ext cx="4498848" cy="166254"/>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MEETING NAME OR TEAM NAME</a:t>
            </a:r>
          </a:p>
        </p:txBody>
      </p:sp>
      <p:sp>
        <p:nvSpPr>
          <p:cNvPr id="10" name="Text Placeholder 11">
            <a:extLst>
              <a:ext uri="{FF2B5EF4-FFF2-40B4-BE49-F238E27FC236}">
                <a16:creationId xmlns:a16="http://schemas.microsoft.com/office/drawing/2014/main" id="{62D59110-DDB1-EEA3-989F-52F3C0A22FB0}"/>
              </a:ext>
              <a:ext uri="{C183D7F6-B498-43B3-948B-1728B52AA6E4}">
                <adec:decorative xmlns:adec="http://schemas.microsoft.com/office/drawing/2017/decorative" val="1"/>
              </a:ext>
            </a:extLst>
          </p:cNvPr>
          <p:cNvSpPr>
            <a:spLocks noGrp="1"/>
          </p:cNvSpPr>
          <p:nvPr>
            <p:ph type="body" sz="quarter" idx="51" hasCustomPrompt="1"/>
          </p:nvPr>
        </p:nvSpPr>
        <p:spPr>
          <a:xfrm>
            <a:off x="9939602" y="713123"/>
            <a:ext cx="4498848" cy="182880"/>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MONTH &amp; YEAR</a:t>
            </a:r>
          </a:p>
        </p:txBody>
      </p:sp>
      <p:sp>
        <p:nvSpPr>
          <p:cNvPr id="14" name="First Header">
            <a:extLst>
              <a:ext uri="{FF2B5EF4-FFF2-40B4-BE49-F238E27FC236}">
                <a16:creationId xmlns:a16="http://schemas.microsoft.com/office/drawing/2014/main" id="{D5ED6158-8D74-ED1E-BFA9-6C04A1965C1F}"/>
              </a:ext>
            </a:extLst>
          </p:cNvPr>
          <p:cNvSpPr>
            <a:spLocks noGrp="1"/>
          </p:cNvSpPr>
          <p:nvPr>
            <p:ph type="body" idx="53" hasCustomPrompt="1"/>
          </p:nvPr>
        </p:nvSpPr>
        <p:spPr>
          <a:xfrm>
            <a:off x="798113" y="1672896"/>
            <a:ext cx="6231714" cy="365760"/>
          </a:xfrm>
          <a:prstGeom prst="rect">
            <a:avLst/>
          </a:prstGeom>
        </p:spPr>
        <p:txBody>
          <a:bodyPr anchor="b">
            <a:noAutofit/>
          </a:bodyPr>
          <a:lstStyle>
            <a:lvl1pPr marL="0" indent="0" algn="l">
              <a:buNone/>
              <a:defRPr sz="144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5" name="First Header">
            <a:extLst>
              <a:ext uri="{FF2B5EF4-FFF2-40B4-BE49-F238E27FC236}">
                <a16:creationId xmlns:a16="http://schemas.microsoft.com/office/drawing/2014/main" id="{7AAB17F7-D374-1834-CEE1-3A04E3859787}"/>
              </a:ext>
            </a:extLst>
          </p:cNvPr>
          <p:cNvSpPr>
            <a:spLocks noGrp="1"/>
          </p:cNvSpPr>
          <p:nvPr>
            <p:ph type="body" idx="54" hasCustomPrompt="1"/>
          </p:nvPr>
        </p:nvSpPr>
        <p:spPr>
          <a:xfrm>
            <a:off x="7548323" y="1672896"/>
            <a:ext cx="6283966" cy="365760"/>
          </a:xfrm>
          <a:prstGeom prst="rect">
            <a:avLst/>
          </a:prstGeom>
        </p:spPr>
        <p:txBody>
          <a:bodyPr anchor="b">
            <a:noAutofit/>
          </a:bodyPr>
          <a:lstStyle>
            <a:lvl1pPr marL="0" indent="0" algn="l">
              <a:buNone/>
              <a:defRPr sz="1440" b="0" spc="360">
                <a:solidFill>
                  <a:schemeClr val="accent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HEADER</a:t>
            </a:r>
          </a:p>
        </p:txBody>
      </p:sp>
      <p:sp>
        <p:nvSpPr>
          <p:cNvPr id="16" name="Text Placeholder 8">
            <a:extLst>
              <a:ext uri="{FF2B5EF4-FFF2-40B4-BE49-F238E27FC236}">
                <a16:creationId xmlns:a16="http://schemas.microsoft.com/office/drawing/2014/main" id="{001A185A-607D-22D6-C649-3BB9D0DC1173}"/>
              </a:ext>
            </a:extLst>
          </p:cNvPr>
          <p:cNvSpPr>
            <a:spLocks noGrp="1"/>
          </p:cNvSpPr>
          <p:nvPr>
            <p:ph type="body" sz="quarter" idx="23"/>
          </p:nvPr>
        </p:nvSpPr>
        <p:spPr>
          <a:xfrm>
            <a:off x="777240" y="2117741"/>
            <a:ext cx="6252587" cy="483379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8">
            <a:extLst>
              <a:ext uri="{FF2B5EF4-FFF2-40B4-BE49-F238E27FC236}">
                <a16:creationId xmlns:a16="http://schemas.microsoft.com/office/drawing/2014/main" id="{D75695CE-3830-627D-073B-E3C76678C0DA}"/>
              </a:ext>
            </a:extLst>
          </p:cNvPr>
          <p:cNvSpPr>
            <a:spLocks noGrp="1"/>
          </p:cNvSpPr>
          <p:nvPr>
            <p:ph type="body" sz="quarter" idx="55"/>
          </p:nvPr>
        </p:nvSpPr>
        <p:spPr>
          <a:xfrm>
            <a:off x="7548323" y="2097913"/>
            <a:ext cx="6283966" cy="4833790"/>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ArcBest Icon">
            <a:extLst>
              <a:ext uri="{FF2B5EF4-FFF2-40B4-BE49-F238E27FC236}">
                <a16:creationId xmlns:a16="http://schemas.microsoft.com/office/drawing/2014/main" id="{3015E267-F8DA-B289-D856-FB5D6797A94F}"/>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610906147"/>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QBR Detail">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6AC4C7D0-494D-E29F-EB0D-8F771CADAAF1}"/>
              </a:ext>
              <a:ext uri="{C183D7F6-B498-43B3-948B-1728B52AA6E4}">
                <adec:decorative xmlns:adec="http://schemas.microsoft.com/office/drawing/2017/decorative" val="1"/>
              </a:ext>
            </a:extLst>
          </p:cNvPr>
          <p:cNvSpPr/>
          <p:nvPr/>
        </p:nvSpPr>
        <p:spPr>
          <a:xfrm>
            <a:off x="457200" y="1372561"/>
            <a:ext cx="13716000" cy="6212947"/>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3" name="Gradient BG 1">
            <a:extLst>
              <a:ext uri="{FF2B5EF4-FFF2-40B4-BE49-F238E27FC236}">
                <a16:creationId xmlns:a16="http://schemas.microsoft.com/office/drawing/2014/main" id="{E3A56E0E-31A1-5CDB-0B04-B58969FAD323}"/>
              </a:ext>
              <a:ext uri="{C183D7F6-B498-43B3-948B-1728B52AA6E4}">
                <adec:decorative xmlns:adec="http://schemas.microsoft.com/office/drawing/2017/decorative" val="1"/>
              </a:ext>
            </a:extLst>
          </p:cNvPr>
          <p:cNvSpPr/>
          <p:nvPr/>
        </p:nvSpPr>
        <p:spPr>
          <a:xfrm>
            <a:off x="605512" y="1531745"/>
            <a:ext cx="13420589"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endParaRPr lang="en-US"/>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1" y="441960"/>
            <a:ext cx="8984231" cy="419794"/>
          </a:xfrm>
          <a:prstGeom prst="rect">
            <a:avLst/>
          </a:prstGeom>
        </p:spPr>
        <p:txBody>
          <a:bodyPr vert="horz" lIns="91440" tIns="45720" rIns="91440" bIns="45720" rtlCol="0" anchor="b">
            <a:normAutofit/>
          </a:bodyPr>
          <a:lstStyle>
            <a:lvl1pPr algn="l">
              <a:defRPr sz="2160"/>
            </a:lvl1p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1" y="909461"/>
            <a:ext cx="8984231" cy="309785"/>
          </a:xfrm>
          <a:prstGeom prst="rect">
            <a:avLst/>
          </a:prstGeom>
        </p:spPr>
        <p:txBody>
          <a:bodyP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680">
                <a:solidFill>
                  <a:schemeClr val="accent1"/>
                </a:solidFill>
                <a:latin typeface="+mj-lt"/>
              </a:defRPr>
            </a:lvl1pPr>
          </a:lstStyle>
          <a:p>
            <a:pPr lvl="0"/>
            <a:r>
              <a:rPr lang="en-US"/>
              <a:t>Optional Subtitle Goes Here</a:t>
            </a:r>
          </a:p>
        </p:txBody>
      </p:sp>
      <p:sp>
        <p:nvSpPr>
          <p:cNvPr id="9" name="Text Placeholder 11">
            <a:extLst>
              <a:ext uri="{FF2B5EF4-FFF2-40B4-BE49-F238E27FC236}">
                <a16:creationId xmlns:a16="http://schemas.microsoft.com/office/drawing/2014/main" id="{720D38B4-1A78-BCA7-BA40-644070673BD8}"/>
              </a:ext>
              <a:ext uri="{C183D7F6-B498-43B3-948B-1728B52AA6E4}">
                <adec:decorative xmlns:adec="http://schemas.microsoft.com/office/drawing/2017/decorative" val="1"/>
              </a:ext>
            </a:extLst>
          </p:cNvPr>
          <p:cNvSpPr>
            <a:spLocks noGrp="1"/>
          </p:cNvSpPr>
          <p:nvPr>
            <p:ph type="body" sz="quarter" idx="50" hasCustomPrompt="1"/>
          </p:nvPr>
        </p:nvSpPr>
        <p:spPr>
          <a:xfrm>
            <a:off x="9939602" y="417129"/>
            <a:ext cx="4498848" cy="166254"/>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MEETING NAME OR TEAM NAME</a:t>
            </a:r>
          </a:p>
        </p:txBody>
      </p:sp>
      <p:sp>
        <p:nvSpPr>
          <p:cNvPr id="10" name="Text Placeholder 11">
            <a:extLst>
              <a:ext uri="{FF2B5EF4-FFF2-40B4-BE49-F238E27FC236}">
                <a16:creationId xmlns:a16="http://schemas.microsoft.com/office/drawing/2014/main" id="{62D59110-DDB1-EEA3-989F-52F3C0A22FB0}"/>
              </a:ext>
              <a:ext uri="{C183D7F6-B498-43B3-948B-1728B52AA6E4}">
                <adec:decorative xmlns:adec="http://schemas.microsoft.com/office/drawing/2017/decorative" val="1"/>
              </a:ext>
            </a:extLst>
          </p:cNvPr>
          <p:cNvSpPr>
            <a:spLocks noGrp="1"/>
          </p:cNvSpPr>
          <p:nvPr>
            <p:ph type="body" sz="quarter" idx="51" hasCustomPrompt="1"/>
          </p:nvPr>
        </p:nvSpPr>
        <p:spPr>
          <a:xfrm>
            <a:off x="9939602" y="713123"/>
            <a:ext cx="4498848" cy="182880"/>
          </a:xfrm>
          <a:prstGeom prst="rect">
            <a:avLst/>
          </a:prstGeom>
        </p:spPr>
        <p:txBody>
          <a:bodyPr lIns="0" anchor="ctr">
            <a:noAutofit/>
          </a:bodyPr>
          <a:lstStyle>
            <a:lvl1pPr marL="9523" marR="0" indent="0" algn="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OPTIONAL SPOT FOR MONTH &amp; YEAR</a:t>
            </a:r>
          </a:p>
        </p:txBody>
      </p:sp>
      <p:sp>
        <p:nvSpPr>
          <p:cNvPr id="11" name="Text Placeholder 8">
            <a:extLst>
              <a:ext uri="{FF2B5EF4-FFF2-40B4-BE49-F238E27FC236}">
                <a16:creationId xmlns:a16="http://schemas.microsoft.com/office/drawing/2014/main" id="{92E6DF71-742E-2ACF-C3B0-E0F723859200}"/>
              </a:ext>
            </a:extLst>
          </p:cNvPr>
          <p:cNvSpPr>
            <a:spLocks noGrp="1"/>
          </p:cNvSpPr>
          <p:nvPr>
            <p:ph type="body" sz="quarter" idx="23"/>
          </p:nvPr>
        </p:nvSpPr>
        <p:spPr>
          <a:xfrm>
            <a:off x="777241" y="1685422"/>
            <a:ext cx="13083601" cy="5241158"/>
          </a:xfrm>
        </p:spPr>
        <p:txBody>
          <a:bodyPr>
            <a:normAutofit/>
          </a:bodyPr>
          <a:lstStyle>
            <a:lvl1pPr>
              <a:defRPr sz="1680"/>
            </a:lvl1pPr>
            <a:lvl2pPr>
              <a:defRPr sz="1440"/>
            </a:lvl2pPr>
            <a:lvl3pPr>
              <a:defRPr sz="1320"/>
            </a:lvl3pPr>
            <a:lvl4pPr>
              <a:defRPr sz="1260"/>
            </a:lvl4pPr>
            <a:lvl5pPr>
              <a:defRPr sz="1260"/>
            </a:lvl5pPr>
            <a:lvl6pPr>
              <a:defRPr sz="1260"/>
            </a:lvl6pPr>
            <a:lvl7pPr>
              <a:defRPr sz="1260"/>
            </a:lvl7pPr>
            <a:lvl8pPr>
              <a:defRPr sz="1260"/>
            </a:lvl8pPr>
            <a:lvl9pPr>
              <a:defRPr sz="12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ArcBest Icon">
            <a:extLst>
              <a:ext uri="{FF2B5EF4-FFF2-40B4-BE49-F238E27FC236}">
                <a16:creationId xmlns:a16="http://schemas.microsoft.com/office/drawing/2014/main" id="{98358793-BC96-D992-D157-78752292643A}"/>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2444930968"/>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MSR 3 Lead/Lag">
    <p:spTree>
      <p:nvGrpSpPr>
        <p:cNvPr id="1" name=""/>
        <p:cNvGrpSpPr/>
        <p:nvPr/>
      </p:nvGrpSpPr>
      <p:grpSpPr>
        <a:xfrm>
          <a:off x="0" y="0"/>
          <a:ext cx="0" cy="0"/>
          <a:chOff x="0" y="0"/>
          <a:chExt cx="0" cy="0"/>
        </a:xfrm>
      </p:grpSpPr>
      <p:sp>
        <p:nvSpPr>
          <p:cNvPr id="11" name="Gradient BG 2">
            <a:extLst>
              <a:ext uri="{FF2B5EF4-FFF2-40B4-BE49-F238E27FC236}">
                <a16:creationId xmlns:a16="http://schemas.microsoft.com/office/drawing/2014/main" id="{F5D22B26-0581-72AC-4F14-6E208818BFF5}"/>
              </a:ext>
              <a:ext uri="{C183D7F6-B498-43B3-948B-1728B52AA6E4}">
                <adec:decorative xmlns:adec="http://schemas.microsoft.com/office/drawing/2017/decorative" val="1"/>
              </a:ext>
            </a:extLst>
          </p:cNvPr>
          <p:cNvSpPr/>
          <p:nvPr/>
        </p:nvSpPr>
        <p:spPr>
          <a:xfrm>
            <a:off x="124549" y="2458555"/>
            <a:ext cx="14372909" cy="506665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12" name="Gradient BG 1">
            <a:extLst>
              <a:ext uri="{FF2B5EF4-FFF2-40B4-BE49-F238E27FC236}">
                <a16:creationId xmlns:a16="http://schemas.microsoft.com/office/drawing/2014/main" id="{60FBD62C-142C-AAF4-A452-3CFBC783EC16}"/>
              </a:ext>
              <a:ext uri="{C183D7F6-B498-43B3-948B-1728B52AA6E4}">
                <adec:decorative xmlns:adec="http://schemas.microsoft.com/office/drawing/2017/decorative" val="1"/>
              </a:ext>
            </a:extLst>
          </p:cNvPr>
          <p:cNvSpPr/>
          <p:nvPr/>
        </p:nvSpPr>
        <p:spPr>
          <a:xfrm>
            <a:off x="252348" y="2593327"/>
            <a:ext cx="14124612" cy="5074921"/>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aphicFrame>
        <p:nvGraphicFramePr>
          <p:cNvPr id="9" name="Table 8">
            <a:extLst>
              <a:ext uri="{FF2B5EF4-FFF2-40B4-BE49-F238E27FC236}">
                <a16:creationId xmlns:a16="http://schemas.microsoft.com/office/drawing/2014/main" id="{D018E9BA-17AA-B523-AE01-D00954884238}"/>
              </a:ext>
            </a:extLst>
          </p:cNvPr>
          <p:cNvGraphicFramePr>
            <a:graphicFrameLocks noGrp="1"/>
          </p:cNvGraphicFramePr>
          <p:nvPr>
            <p:extLst>
              <p:ext uri="{D42A27DB-BD31-4B8C-83A1-F6EECF244321}">
                <p14:modId xmlns:p14="http://schemas.microsoft.com/office/powerpoint/2010/main" val="658925076"/>
              </p:ext>
            </p:extLst>
          </p:nvPr>
        </p:nvGraphicFramePr>
        <p:xfrm>
          <a:off x="128747" y="946065"/>
          <a:ext cx="7076921" cy="1370852"/>
        </p:xfrm>
        <a:graphic>
          <a:graphicData uri="http://schemas.openxmlformats.org/drawingml/2006/table">
            <a:tbl>
              <a:tblPr firstRow="1" bandRow="1">
                <a:tableStyleId>{0E3FDE45-AF77-4B5C-9715-49D594BDF05E}</a:tableStyleId>
              </a:tblPr>
              <a:tblGrid>
                <a:gridCol w="4221449">
                  <a:extLst>
                    <a:ext uri="{9D8B030D-6E8A-4147-A177-3AD203B41FA5}">
                      <a16:colId xmlns:a16="http://schemas.microsoft.com/office/drawing/2014/main" val="3890729120"/>
                    </a:ext>
                  </a:extLst>
                </a:gridCol>
                <a:gridCol w="951824">
                  <a:extLst>
                    <a:ext uri="{9D8B030D-6E8A-4147-A177-3AD203B41FA5}">
                      <a16:colId xmlns:a16="http://schemas.microsoft.com/office/drawing/2014/main" val="842832717"/>
                    </a:ext>
                  </a:extLst>
                </a:gridCol>
                <a:gridCol w="951824">
                  <a:extLst>
                    <a:ext uri="{9D8B030D-6E8A-4147-A177-3AD203B41FA5}">
                      <a16:colId xmlns:a16="http://schemas.microsoft.com/office/drawing/2014/main" val="780213193"/>
                    </a:ext>
                  </a:extLst>
                </a:gridCol>
                <a:gridCol w="951824">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Lead Measure </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a:t>
                      </a:r>
                      <a:br>
                        <a:rPr lang="en-US" sz="1000" b="0">
                          <a:solidFill>
                            <a:schemeClr val="tx1"/>
                          </a:solidFill>
                          <a:latin typeface="+mj-lt"/>
                        </a:rPr>
                      </a:b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bl>
          </a:graphicData>
        </a:graphic>
      </p:graphicFrame>
      <p:graphicFrame>
        <p:nvGraphicFramePr>
          <p:cNvPr id="10" name="Table 9">
            <a:extLst>
              <a:ext uri="{FF2B5EF4-FFF2-40B4-BE49-F238E27FC236}">
                <a16:creationId xmlns:a16="http://schemas.microsoft.com/office/drawing/2014/main" id="{FE771B02-7077-DD6C-62C0-8EAA351F1D9B}"/>
              </a:ext>
            </a:extLst>
          </p:cNvPr>
          <p:cNvGraphicFramePr>
            <a:graphicFrameLocks noGrp="1"/>
          </p:cNvGraphicFramePr>
          <p:nvPr>
            <p:extLst>
              <p:ext uri="{D42A27DB-BD31-4B8C-83A1-F6EECF244321}">
                <p14:modId xmlns:p14="http://schemas.microsoft.com/office/powerpoint/2010/main" val="1878603720"/>
              </p:ext>
            </p:extLst>
          </p:nvPr>
        </p:nvGraphicFramePr>
        <p:xfrm>
          <a:off x="7370817" y="946065"/>
          <a:ext cx="7130838" cy="1370852"/>
        </p:xfrm>
        <a:graphic>
          <a:graphicData uri="http://schemas.openxmlformats.org/drawingml/2006/table">
            <a:tbl>
              <a:tblPr firstRow="1" bandRow="1">
                <a:tableStyleId>{0E3FDE45-AF77-4B5C-9715-49D594BDF05E}</a:tableStyleId>
              </a:tblPr>
              <a:tblGrid>
                <a:gridCol w="4253610">
                  <a:extLst>
                    <a:ext uri="{9D8B030D-6E8A-4147-A177-3AD203B41FA5}">
                      <a16:colId xmlns:a16="http://schemas.microsoft.com/office/drawing/2014/main" val="3890729120"/>
                    </a:ext>
                  </a:extLst>
                </a:gridCol>
                <a:gridCol w="959076">
                  <a:extLst>
                    <a:ext uri="{9D8B030D-6E8A-4147-A177-3AD203B41FA5}">
                      <a16:colId xmlns:a16="http://schemas.microsoft.com/office/drawing/2014/main" val="842832717"/>
                    </a:ext>
                  </a:extLst>
                </a:gridCol>
                <a:gridCol w="959076">
                  <a:extLst>
                    <a:ext uri="{9D8B030D-6E8A-4147-A177-3AD203B41FA5}">
                      <a16:colId xmlns:a16="http://schemas.microsoft.com/office/drawing/2014/main" val="780213193"/>
                    </a:ext>
                  </a:extLst>
                </a:gridCol>
                <a:gridCol w="959076">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Lag Measure</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bl>
          </a:graphicData>
        </a:graphic>
      </p:graphicFrame>
      <p:sp>
        <p:nvSpPr>
          <p:cNvPr id="15" name="Rectangle 14">
            <a:extLst>
              <a:ext uri="{FF2B5EF4-FFF2-40B4-BE49-F238E27FC236}">
                <a16:creationId xmlns:a16="http://schemas.microsoft.com/office/drawing/2014/main" id="{74EBF62D-5D2C-54C8-F2BB-CFA749F85432}"/>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16" name="Rectangle 15">
            <a:extLst>
              <a:ext uri="{FF2B5EF4-FFF2-40B4-BE49-F238E27FC236}">
                <a16:creationId xmlns:a16="http://schemas.microsoft.com/office/drawing/2014/main" id="{DAAE87C6-65B4-E401-830A-5A39F9354A33}"/>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18" name="Rectangle 17">
            <a:extLst>
              <a:ext uri="{FF2B5EF4-FFF2-40B4-BE49-F238E27FC236}">
                <a16:creationId xmlns:a16="http://schemas.microsoft.com/office/drawing/2014/main" id="{090CBF0F-3F44-43DB-9C76-0202066FDAD7}"/>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2" name="Title">
            <a:extLst>
              <a:ext uri="{FF2B5EF4-FFF2-40B4-BE49-F238E27FC236}">
                <a16:creationId xmlns:a16="http://schemas.microsoft.com/office/drawing/2014/main" id="{AB5683F4-0450-7DA1-D4FE-C1BCDD64F197}"/>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3" name="Graphic 2" descr="Bullseye with solid fill">
            <a:extLst>
              <a:ext uri="{FF2B5EF4-FFF2-40B4-BE49-F238E27FC236}">
                <a16:creationId xmlns:a16="http://schemas.microsoft.com/office/drawing/2014/main" id="{DC8C4BD2-059C-3CAB-C3BA-DE8098F290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7" name="Text Placeholder 11">
            <a:extLst>
              <a:ext uri="{FF2B5EF4-FFF2-40B4-BE49-F238E27FC236}">
                <a16:creationId xmlns:a16="http://schemas.microsoft.com/office/drawing/2014/main" id="{A6F1E25D-CBEE-7B15-6E97-157BD82641E9}"/>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6" name="Graphic 5" descr="Briefcase with solid fill">
            <a:extLst>
              <a:ext uri="{FF2B5EF4-FFF2-40B4-BE49-F238E27FC236}">
                <a16:creationId xmlns:a16="http://schemas.microsoft.com/office/drawing/2014/main" id="{E7A52FA1-6676-B15E-7368-762BA9A605F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8" name="Text Placeholder 11">
            <a:extLst>
              <a:ext uri="{FF2B5EF4-FFF2-40B4-BE49-F238E27FC236}">
                <a16:creationId xmlns:a16="http://schemas.microsoft.com/office/drawing/2014/main" id="{7A7A43C5-2A92-8CFE-9FF0-17284741316E}"/>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17" name="First Metric Label">
            <a:extLst>
              <a:ext uri="{FF2B5EF4-FFF2-40B4-BE49-F238E27FC236}">
                <a16:creationId xmlns:a16="http://schemas.microsoft.com/office/drawing/2014/main" id="{04DB5C48-A033-39E2-08F5-E04ADF0CA4A1}"/>
              </a:ext>
            </a:extLst>
          </p:cNvPr>
          <p:cNvSpPr>
            <a:spLocks noGrp="1"/>
          </p:cNvSpPr>
          <p:nvPr>
            <p:ph type="body" idx="17" hasCustomPrompt="1"/>
          </p:nvPr>
        </p:nvSpPr>
        <p:spPr>
          <a:xfrm>
            <a:off x="191951" y="138755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pic>
        <p:nvPicPr>
          <p:cNvPr id="26" name="Graphic 25" descr="Telescope with solid fill">
            <a:extLst>
              <a:ext uri="{FF2B5EF4-FFF2-40B4-BE49-F238E27FC236}">
                <a16:creationId xmlns:a16="http://schemas.microsoft.com/office/drawing/2014/main" id="{6508B48C-C9FF-F87F-042D-5624D1FA89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27" name="Graphic 26" descr="Bar chart with solid fill">
            <a:extLst>
              <a:ext uri="{FF2B5EF4-FFF2-40B4-BE49-F238E27FC236}">
                <a16:creationId xmlns:a16="http://schemas.microsoft.com/office/drawing/2014/main" id="{D3C403ED-F44A-C01E-D240-388AB01633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28" name="First Metric Label">
            <a:extLst>
              <a:ext uri="{FF2B5EF4-FFF2-40B4-BE49-F238E27FC236}">
                <a16:creationId xmlns:a16="http://schemas.microsoft.com/office/drawing/2014/main" id="{2C7E1A93-1A63-DC89-BBFD-58153DEF85C7}"/>
              </a:ext>
            </a:extLst>
          </p:cNvPr>
          <p:cNvSpPr>
            <a:spLocks noGrp="1"/>
          </p:cNvSpPr>
          <p:nvPr>
            <p:ph type="body" idx="54" hasCustomPrompt="1"/>
          </p:nvPr>
        </p:nvSpPr>
        <p:spPr>
          <a:xfrm>
            <a:off x="191951" y="1715134"/>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29" name="First Metric Label">
            <a:extLst>
              <a:ext uri="{FF2B5EF4-FFF2-40B4-BE49-F238E27FC236}">
                <a16:creationId xmlns:a16="http://schemas.microsoft.com/office/drawing/2014/main" id="{9C550A86-0EE0-B73C-709F-27ECDF63C4B7}"/>
              </a:ext>
            </a:extLst>
          </p:cNvPr>
          <p:cNvSpPr>
            <a:spLocks noGrp="1"/>
          </p:cNvSpPr>
          <p:nvPr>
            <p:ph type="body" idx="55" hasCustomPrompt="1"/>
          </p:nvPr>
        </p:nvSpPr>
        <p:spPr>
          <a:xfrm>
            <a:off x="191951" y="2064036"/>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31" name="First Metric Label">
            <a:extLst>
              <a:ext uri="{FF2B5EF4-FFF2-40B4-BE49-F238E27FC236}">
                <a16:creationId xmlns:a16="http://schemas.microsoft.com/office/drawing/2014/main" id="{C487DA7F-C8DC-575C-2AF9-E25794A0E3B3}"/>
              </a:ext>
            </a:extLst>
          </p:cNvPr>
          <p:cNvSpPr>
            <a:spLocks noGrp="1"/>
          </p:cNvSpPr>
          <p:nvPr>
            <p:ph type="body" idx="56" hasCustomPrompt="1"/>
          </p:nvPr>
        </p:nvSpPr>
        <p:spPr>
          <a:xfrm>
            <a:off x="437638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2" name="First Metric Label">
            <a:extLst>
              <a:ext uri="{FF2B5EF4-FFF2-40B4-BE49-F238E27FC236}">
                <a16:creationId xmlns:a16="http://schemas.microsoft.com/office/drawing/2014/main" id="{7F495A8B-B0E7-0CAF-289D-4E1340375142}"/>
              </a:ext>
            </a:extLst>
          </p:cNvPr>
          <p:cNvSpPr>
            <a:spLocks noGrp="1"/>
          </p:cNvSpPr>
          <p:nvPr>
            <p:ph type="body" idx="57" hasCustomPrompt="1"/>
          </p:nvPr>
        </p:nvSpPr>
        <p:spPr>
          <a:xfrm>
            <a:off x="437638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3" name="First Metric Label">
            <a:extLst>
              <a:ext uri="{FF2B5EF4-FFF2-40B4-BE49-F238E27FC236}">
                <a16:creationId xmlns:a16="http://schemas.microsoft.com/office/drawing/2014/main" id="{3241940D-1327-6A6E-5D9E-2302F905EB6D}"/>
              </a:ext>
            </a:extLst>
          </p:cNvPr>
          <p:cNvSpPr>
            <a:spLocks noGrp="1"/>
          </p:cNvSpPr>
          <p:nvPr>
            <p:ph type="body" idx="58" hasCustomPrompt="1"/>
          </p:nvPr>
        </p:nvSpPr>
        <p:spPr>
          <a:xfrm>
            <a:off x="437638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4" name="First Metric Label">
            <a:extLst>
              <a:ext uri="{FF2B5EF4-FFF2-40B4-BE49-F238E27FC236}">
                <a16:creationId xmlns:a16="http://schemas.microsoft.com/office/drawing/2014/main" id="{38082519-F974-7046-EA40-6F84B5EFBC78}"/>
              </a:ext>
            </a:extLst>
          </p:cNvPr>
          <p:cNvSpPr>
            <a:spLocks noGrp="1"/>
          </p:cNvSpPr>
          <p:nvPr>
            <p:ph type="body" idx="59" hasCustomPrompt="1"/>
          </p:nvPr>
        </p:nvSpPr>
        <p:spPr>
          <a:xfrm>
            <a:off x="532507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5" name="First Metric Label">
            <a:extLst>
              <a:ext uri="{FF2B5EF4-FFF2-40B4-BE49-F238E27FC236}">
                <a16:creationId xmlns:a16="http://schemas.microsoft.com/office/drawing/2014/main" id="{B29339C6-170D-1CE3-7E5F-DC150CB362BA}"/>
              </a:ext>
            </a:extLst>
          </p:cNvPr>
          <p:cNvSpPr>
            <a:spLocks noGrp="1"/>
          </p:cNvSpPr>
          <p:nvPr>
            <p:ph type="body" idx="60" hasCustomPrompt="1"/>
          </p:nvPr>
        </p:nvSpPr>
        <p:spPr>
          <a:xfrm>
            <a:off x="532507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6" name="First Metric Label">
            <a:extLst>
              <a:ext uri="{FF2B5EF4-FFF2-40B4-BE49-F238E27FC236}">
                <a16:creationId xmlns:a16="http://schemas.microsoft.com/office/drawing/2014/main" id="{A3A0B7D4-6571-36E3-DC51-4C9213A0463C}"/>
              </a:ext>
            </a:extLst>
          </p:cNvPr>
          <p:cNvSpPr>
            <a:spLocks noGrp="1"/>
          </p:cNvSpPr>
          <p:nvPr>
            <p:ph type="body" idx="61" hasCustomPrompt="1"/>
          </p:nvPr>
        </p:nvSpPr>
        <p:spPr>
          <a:xfrm>
            <a:off x="532507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7" name="First Metric Label">
            <a:extLst>
              <a:ext uri="{FF2B5EF4-FFF2-40B4-BE49-F238E27FC236}">
                <a16:creationId xmlns:a16="http://schemas.microsoft.com/office/drawing/2014/main" id="{77063207-4FA7-F6B5-5052-4D60D3876802}"/>
              </a:ext>
            </a:extLst>
          </p:cNvPr>
          <p:cNvSpPr>
            <a:spLocks noGrp="1"/>
          </p:cNvSpPr>
          <p:nvPr>
            <p:ph type="body" idx="62" hasCustomPrompt="1"/>
          </p:nvPr>
        </p:nvSpPr>
        <p:spPr>
          <a:xfrm>
            <a:off x="626995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8" name="First Metric Label">
            <a:extLst>
              <a:ext uri="{FF2B5EF4-FFF2-40B4-BE49-F238E27FC236}">
                <a16:creationId xmlns:a16="http://schemas.microsoft.com/office/drawing/2014/main" id="{62C85D4E-4056-92A9-9B86-B36520A44EAD}"/>
              </a:ext>
            </a:extLst>
          </p:cNvPr>
          <p:cNvSpPr>
            <a:spLocks noGrp="1"/>
          </p:cNvSpPr>
          <p:nvPr>
            <p:ph type="body" idx="63" hasCustomPrompt="1"/>
          </p:nvPr>
        </p:nvSpPr>
        <p:spPr>
          <a:xfrm>
            <a:off x="626995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39" name="First Metric Label">
            <a:extLst>
              <a:ext uri="{FF2B5EF4-FFF2-40B4-BE49-F238E27FC236}">
                <a16:creationId xmlns:a16="http://schemas.microsoft.com/office/drawing/2014/main" id="{F357ABBB-B9B7-4071-4FD1-079D8B484B71}"/>
              </a:ext>
            </a:extLst>
          </p:cNvPr>
          <p:cNvSpPr>
            <a:spLocks noGrp="1"/>
          </p:cNvSpPr>
          <p:nvPr>
            <p:ph type="body" idx="64" hasCustomPrompt="1"/>
          </p:nvPr>
        </p:nvSpPr>
        <p:spPr>
          <a:xfrm>
            <a:off x="626995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0" name="First Metric Label">
            <a:extLst>
              <a:ext uri="{FF2B5EF4-FFF2-40B4-BE49-F238E27FC236}">
                <a16:creationId xmlns:a16="http://schemas.microsoft.com/office/drawing/2014/main" id="{E937EB95-2009-D982-F25C-A19B3C160C90}"/>
              </a:ext>
            </a:extLst>
          </p:cNvPr>
          <p:cNvSpPr>
            <a:spLocks noGrp="1"/>
          </p:cNvSpPr>
          <p:nvPr>
            <p:ph type="body" idx="65" hasCustomPrompt="1"/>
          </p:nvPr>
        </p:nvSpPr>
        <p:spPr>
          <a:xfrm>
            <a:off x="7449478" y="138755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1" name="First Metric Label">
            <a:extLst>
              <a:ext uri="{FF2B5EF4-FFF2-40B4-BE49-F238E27FC236}">
                <a16:creationId xmlns:a16="http://schemas.microsoft.com/office/drawing/2014/main" id="{8B7A4E37-BF89-1F20-0CDA-F899899080A7}"/>
              </a:ext>
            </a:extLst>
          </p:cNvPr>
          <p:cNvSpPr>
            <a:spLocks noGrp="1"/>
          </p:cNvSpPr>
          <p:nvPr>
            <p:ph type="body" idx="66" hasCustomPrompt="1"/>
          </p:nvPr>
        </p:nvSpPr>
        <p:spPr>
          <a:xfrm>
            <a:off x="7449478" y="1715134"/>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2" name="First Metric Label">
            <a:extLst>
              <a:ext uri="{FF2B5EF4-FFF2-40B4-BE49-F238E27FC236}">
                <a16:creationId xmlns:a16="http://schemas.microsoft.com/office/drawing/2014/main" id="{DC1D8408-5709-4385-0B0C-2B0AC7E6E8FE}"/>
              </a:ext>
            </a:extLst>
          </p:cNvPr>
          <p:cNvSpPr>
            <a:spLocks noGrp="1"/>
          </p:cNvSpPr>
          <p:nvPr>
            <p:ph type="body" idx="67" hasCustomPrompt="1"/>
          </p:nvPr>
        </p:nvSpPr>
        <p:spPr>
          <a:xfrm>
            <a:off x="7449478" y="2064036"/>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3" name="First Metric Label">
            <a:extLst>
              <a:ext uri="{FF2B5EF4-FFF2-40B4-BE49-F238E27FC236}">
                <a16:creationId xmlns:a16="http://schemas.microsoft.com/office/drawing/2014/main" id="{EFBC687A-D516-6178-6625-48F567C07665}"/>
              </a:ext>
            </a:extLst>
          </p:cNvPr>
          <p:cNvSpPr>
            <a:spLocks noGrp="1"/>
          </p:cNvSpPr>
          <p:nvPr>
            <p:ph type="body" idx="68" hasCustomPrompt="1"/>
          </p:nvPr>
        </p:nvSpPr>
        <p:spPr>
          <a:xfrm>
            <a:off x="1164190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4" name="First Metric Label">
            <a:extLst>
              <a:ext uri="{FF2B5EF4-FFF2-40B4-BE49-F238E27FC236}">
                <a16:creationId xmlns:a16="http://schemas.microsoft.com/office/drawing/2014/main" id="{9F71F9A5-F7CE-1BEC-1C22-14CFB0FFB02A}"/>
              </a:ext>
            </a:extLst>
          </p:cNvPr>
          <p:cNvSpPr>
            <a:spLocks noGrp="1"/>
          </p:cNvSpPr>
          <p:nvPr>
            <p:ph type="body" idx="69" hasCustomPrompt="1"/>
          </p:nvPr>
        </p:nvSpPr>
        <p:spPr>
          <a:xfrm>
            <a:off x="1164190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5" name="First Metric Label">
            <a:extLst>
              <a:ext uri="{FF2B5EF4-FFF2-40B4-BE49-F238E27FC236}">
                <a16:creationId xmlns:a16="http://schemas.microsoft.com/office/drawing/2014/main" id="{3E283530-3438-878C-0DF5-8C43C83EAE1E}"/>
              </a:ext>
            </a:extLst>
          </p:cNvPr>
          <p:cNvSpPr>
            <a:spLocks noGrp="1"/>
          </p:cNvSpPr>
          <p:nvPr>
            <p:ph type="body" idx="70" hasCustomPrompt="1"/>
          </p:nvPr>
        </p:nvSpPr>
        <p:spPr>
          <a:xfrm>
            <a:off x="1164190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6" name="First Metric Label">
            <a:extLst>
              <a:ext uri="{FF2B5EF4-FFF2-40B4-BE49-F238E27FC236}">
                <a16:creationId xmlns:a16="http://schemas.microsoft.com/office/drawing/2014/main" id="{9067FA1E-50CB-F503-8873-330984BFED41}"/>
              </a:ext>
            </a:extLst>
          </p:cNvPr>
          <p:cNvSpPr>
            <a:spLocks noGrp="1"/>
          </p:cNvSpPr>
          <p:nvPr>
            <p:ph type="body" idx="71" hasCustomPrompt="1"/>
          </p:nvPr>
        </p:nvSpPr>
        <p:spPr>
          <a:xfrm>
            <a:off x="12599784"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7" name="First Metric Label">
            <a:extLst>
              <a:ext uri="{FF2B5EF4-FFF2-40B4-BE49-F238E27FC236}">
                <a16:creationId xmlns:a16="http://schemas.microsoft.com/office/drawing/2014/main" id="{B5EBB0E7-D45C-3596-C176-3876E1C18C53}"/>
              </a:ext>
            </a:extLst>
          </p:cNvPr>
          <p:cNvSpPr>
            <a:spLocks noGrp="1"/>
          </p:cNvSpPr>
          <p:nvPr>
            <p:ph type="body" idx="72" hasCustomPrompt="1"/>
          </p:nvPr>
        </p:nvSpPr>
        <p:spPr>
          <a:xfrm>
            <a:off x="12599784"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8" name="First Metric Label">
            <a:extLst>
              <a:ext uri="{FF2B5EF4-FFF2-40B4-BE49-F238E27FC236}">
                <a16:creationId xmlns:a16="http://schemas.microsoft.com/office/drawing/2014/main" id="{1992AC0D-0B00-F0D7-2EB0-43A03F57CBC0}"/>
              </a:ext>
            </a:extLst>
          </p:cNvPr>
          <p:cNvSpPr>
            <a:spLocks noGrp="1"/>
          </p:cNvSpPr>
          <p:nvPr>
            <p:ph type="body" idx="73" hasCustomPrompt="1"/>
          </p:nvPr>
        </p:nvSpPr>
        <p:spPr>
          <a:xfrm>
            <a:off x="12599784"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22B0875A-DFEB-E095-BE76-DCAC4E980BEF}"/>
              </a:ext>
            </a:extLst>
          </p:cNvPr>
          <p:cNvSpPr>
            <a:spLocks noGrp="1"/>
          </p:cNvSpPr>
          <p:nvPr>
            <p:ph type="body" idx="74" hasCustomPrompt="1"/>
          </p:nvPr>
        </p:nvSpPr>
        <p:spPr>
          <a:xfrm>
            <a:off x="1355071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First Metric Label">
            <a:extLst>
              <a:ext uri="{FF2B5EF4-FFF2-40B4-BE49-F238E27FC236}">
                <a16:creationId xmlns:a16="http://schemas.microsoft.com/office/drawing/2014/main" id="{4B800BBD-08EC-66B4-7752-BDB526FA9E1C}"/>
              </a:ext>
            </a:extLst>
          </p:cNvPr>
          <p:cNvSpPr>
            <a:spLocks noGrp="1"/>
          </p:cNvSpPr>
          <p:nvPr>
            <p:ph type="body" idx="75" hasCustomPrompt="1"/>
          </p:nvPr>
        </p:nvSpPr>
        <p:spPr>
          <a:xfrm>
            <a:off x="1355071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669DA40C-C9DF-295E-F3E3-16062B14F48C}"/>
              </a:ext>
            </a:extLst>
          </p:cNvPr>
          <p:cNvSpPr>
            <a:spLocks noGrp="1"/>
          </p:cNvSpPr>
          <p:nvPr>
            <p:ph type="body" idx="76" hasCustomPrompt="1"/>
          </p:nvPr>
        </p:nvSpPr>
        <p:spPr>
          <a:xfrm>
            <a:off x="1355071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45D03248-4848-7044-88F9-C9D9A721DD3D}" type="slidenum">
              <a:rPr lang="en-US" smtClean="0"/>
              <a:pPr/>
              <a:t>‹#›</a:t>
            </a:fld>
            <a:endParaRPr lang="en-US"/>
          </a:p>
        </p:txBody>
      </p:sp>
      <p:sp>
        <p:nvSpPr>
          <p:cNvPr id="77" name="Title">
            <a:extLst>
              <a:ext uri="{FF2B5EF4-FFF2-40B4-BE49-F238E27FC236}">
                <a16:creationId xmlns:a16="http://schemas.microsoft.com/office/drawing/2014/main" id="{D0331C4A-177A-5635-1642-96D74C34AD69}"/>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78" name="Text Placeholder 11">
            <a:extLst>
              <a:ext uri="{FF2B5EF4-FFF2-40B4-BE49-F238E27FC236}">
                <a16:creationId xmlns:a16="http://schemas.microsoft.com/office/drawing/2014/main" id="{06B53A0F-5304-F1F7-4FA4-E6EB2D032BAA}"/>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79" name="Text Placeholder 11">
            <a:extLst>
              <a:ext uri="{FF2B5EF4-FFF2-40B4-BE49-F238E27FC236}">
                <a16:creationId xmlns:a16="http://schemas.microsoft.com/office/drawing/2014/main" id="{525F8BAB-95E1-B9DF-836C-B87BC2E78893}"/>
              </a:ext>
              <a:ext uri="{C183D7F6-B498-43B3-948B-1728B52AA6E4}">
                <adec:decorative xmlns:adec="http://schemas.microsoft.com/office/drawing/2017/decorative" val="1"/>
              </a:ext>
            </a:extLst>
          </p:cNvPr>
          <p:cNvSpPr>
            <a:spLocks noGrp="1"/>
          </p:cNvSpPr>
          <p:nvPr>
            <p:ph type="body" sz="quarter" idx="78" hasCustomPrompt="1"/>
          </p:nvPr>
        </p:nvSpPr>
        <p:spPr>
          <a:xfrm>
            <a:off x="43459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0" name="Text Placeholder 11">
            <a:extLst>
              <a:ext uri="{FF2B5EF4-FFF2-40B4-BE49-F238E27FC236}">
                <a16:creationId xmlns:a16="http://schemas.microsoft.com/office/drawing/2014/main" id="{DA79D726-F45D-BC33-1B55-3CC9ACB65248}"/>
              </a:ext>
              <a:ext uri="{C183D7F6-B498-43B3-948B-1728B52AA6E4}">
                <adec:decorative xmlns:adec="http://schemas.microsoft.com/office/drawing/2017/decorative" val="1"/>
              </a:ext>
            </a:extLst>
          </p:cNvPr>
          <p:cNvSpPr>
            <a:spLocks noGrp="1"/>
          </p:cNvSpPr>
          <p:nvPr>
            <p:ph type="body" sz="quarter" idx="79" hasCustomPrompt="1"/>
          </p:nvPr>
        </p:nvSpPr>
        <p:spPr>
          <a:xfrm>
            <a:off x="529078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2" name="Text Placeholder 11">
            <a:extLst>
              <a:ext uri="{FF2B5EF4-FFF2-40B4-BE49-F238E27FC236}">
                <a16:creationId xmlns:a16="http://schemas.microsoft.com/office/drawing/2014/main" id="{D7EA7A13-940A-C96D-AA75-6A3162BFDCEA}"/>
              </a:ext>
              <a:ext uri="{C183D7F6-B498-43B3-948B-1728B52AA6E4}">
                <adec:decorative xmlns:adec="http://schemas.microsoft.com/office/drawing/2017/decorative" val="1"/>
              </a:ext>
            </a:extLst>
          </p:cNvPr>
          <p:cNvSpPr>
            <a:spLocks noGrp="1"/>
          </p:cNvSpPr>
          <p:nvPr>
            <p:ph type="body" sz="quarter" idx="81" hasCustomPrompt="1"/>
          </p:nvPr>
        </p:nvSpPr>
        <p:spPr>
          <a:xfrm>
            <a:off x="116230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83" name="Text Placeholder 11">
            <a:extLst>
              <a:ext uri="{FF2B5EF4-FFF2-40B4-BE49-F238E27FC236}">
                <a16:creationId xmlns:a16="http://schemas.microsoft.com/office/drawing/2014/main" id="{7849A325-70AD-7382-25A6-E0CB71D22D77}"/>
              </a:ext>
              <a:ext uri="{C183D7F6-B498-43B3-948B-1728B52AA6E4}">
                <adec:decorative xmlns:adec="http://schemas.microsoft.com/office/drawing/2017/decorative" val="1"/>
              </a:ext>
            </a:extLst>
          </p:cNvPr>
          <p:cNvSpPr>
            <a:spLocks noGrp="1"/>
          </p:cNvSpPr>
          <p:nvPr>
            <p:ph type="body" sz="quarter" idx="82" hasCustomPrompt="1"/>
          </p:nvPr>
        </p:nvSpPr>
        <p:spPr>
          <a:xfrm>
            <a:off x="125755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23" name="Rectangle 22">
            <a:extLst>
              <a:ext uri="{FF2B5EF4-FFF2-40B4-BE49-F238E27FC236}">
                <a16:creationId xmlns:a16="http://schemas.microsoft.com/office/drawing/2014/main" id="{0B7ABB9D-A798-962F-DD82-E663E2215806}"/>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89" name="Title">
            <a:extLst>
              <a:ext uri="{FF2B5EF4-FFF2-40B4-BE49-F238E27FC236}">
                <a16:creationId xmlns:a16="http://schemas.microsoft.com/office/drawing/2014/main" id="{DFD12FD7-179F-F2E8-A831-A6230023175A}"/>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91" name="Title">
            <a:extLst>
              <a:ext uri="{FF2B5EF4-FFF2-40B4-BE49-F238E27FC236}">
                <a16:creationId xmlns:a16="http://schemas.microsoft.com/office/drawing/2014/main" id="{368AD722-E8F2-3D10-E94C-583331E08042}"/>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92" name="Title">
            <a:extLst>
              <a:ext uri="{FF2B5EF4-FFF2-40B4-BE49-F238E27FC236}">
                <a16:creationId xmlns:a16="http://schemas.microsoft.com/office/drawing/2014/main" id="{8DA1DB15-C5EF-963E-A8F4-BADA12D0553B}"/>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93" name="Title">
            <a:extLst>
              <a:ext uri="{FF2B5EF4-FFF2-40B4-BE49-F238E27FC236}">
                <a16:creationId xmlns:a16="http://schemas.microsoft.com/office/drawing/2014/main" id="{4AA344B5-DDBA-F51A-E5A8-E5F38754DB51}"/>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13" name="Text Placeholder 12">
            <a:extLst>
              <a:ext uri="{FF2B5EF4-FFF2-40B4-BE49-F238E27FC236}">
                <a16:creationId xmlns:a16="http://schemas.microsoft.com/office/drawing/2014/main" id="{3E26DD60-F808-E603-D953-E97FC6832EB8}"/>
              </a:ext>
            </a:extLst>
          </p:cNvPr>
          <p:cNvSpPr>
            <a:spLocks noGrp="1"/>
          </p:cNvSpPr>
          <p:nvPr>
            <p:ph type="body" sz="quarter" idx="83"/>
          </p:nvPr>
        </p:nvSpPr>
        <p:spPr>
          <a:xfrm>
            <a:off x="475879" y="2770606"/>
            <a:ext cx="6709410" cy="4636034"/>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2">
            <a:extLst>
              <a:ext uri="{FF2B5EF4-FFF2-40B4-BE49-F238E27FC236}">
                <a16:creationId xmlns:a16="http://schemas.microsoft.com/office/drawing/2014/main" id="{4F712EBB-C1D9-D418-2FC4-8BF00501C242}"/>
              </a:ext>
            </a:extLst>
          </p:cNvPr>
          <p:cNvSpPr>
            <a:spLocks noGrp="1"/>
          </p:cNvSpPr>
          <p:nvPr>
            <p:ph type="body" sz="quarter" idx="84"/>
          </p:nvPr>
        </p:nvSpPr>
        <p:spPr>
          <a:xfrm>
            <a:off x="7408817" y="2770606"/>
            <a:ext cx="6709410" cy="4636034"/>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Graphic 18" descr="Bullseye with solid fill">
            <a:extLst>
              <a:ext uri="{FF2B5EF4-FFF2-40B4-BE49-F238E27FC236}">
                <a16:creationId xmlns:a16="http://schemas.microsoft.com/office/drawing/2014/main" id="{4C56268D-6A38-1FC0-43E4-7BFBA472F8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20" name="Graphic 19" descr="Briefcase with solid fill">
            <a:extLst>
              <a:ext uri="{FF2B5EF4-FFF2-40B4-BE49-F238E27FC236}">
                <a16:creationId xmlns:a16="http://schemas.microsoft.com/office/drawing/2014/main" id="{C411C93B-FC94-781B-13EC-CC660AAE26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pic>
        <p:nvPicPr>
          <p:cNvPr id="21" name="Graphic 20" descr="Telescope with solid fill">
            <a:extLst>
              <a:ext uri="{FF2B5EF4-FFF2-40B4-BE49-F238E27FC236}">
                <a16:creationId xmlns:a16="http://schemas.microsoft.com/office/drawing/2014/main" id="{5F1AA7A9-22AE-33EE-6277-D9A397D6BF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22" name="Graphic 21" descr="Bar chart with solid fill">
            <a:extLst>
              <a:ext uri="{FF2B5EF4-FFF2-40B4-BE49-F238E27FC236}">
                <a16:creationId xmlns:a16="http://schemas.microsoft.com/office/drawing/2014/main" id="{0638CBFA-7918-5993-152F-9C403752CA6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24" name="Title">
            <a:extLst>
              <a:ext uri="{FF2B5EF4-FFF2-40B4-BE49-F238E27FC236}">
                <a16:creationId xmlns:a16="http://schemas.microsoft.com/office/drawing/2014/main" id="{15020860-6D58-9F2F-6D5E-FB5B70A3DB3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52" name="Rectangle 51">
            <a:extLst>
              <a:ext uri="{FF2B5EF4-FFF2-40B4-BE49-F238E27FC236}">
                <a16:creationId xmlns:a16="http://schemas.microsoft.com/office/drawing/2014/main" id="{81F26791-D673-757D-3A65-8E2B8DF14210}"/>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53" name="Title">
            <a:extLst>
              <a:ext uri="{FF2B5EF4-FFF2-40B4-BE49-F238E27FC236}">
                <a16:creationId xmlns:a16="http://schemas.microsoft.com/office/drawing/2014/main" id="{28B094F5-671D-5E72-D7D7-16454FDDF8E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55" name="Title">
            <a:extLst>
              <a:ext uri="{FF2B5EF4-FFF2-40B4-BE49-F238E27FC236}">
                <a16:creationId xmlns:a16="http://schemas.microsoft.com/office/drawing/2014/main" id="{4E85A090-DBD0-92C6-AB21-1CB814565F3D}"/>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56" name="Title">
            <a:extLst>
              <a:ext uri="{FF2B5EF4-FFF2-40B4-BE49-F238E27FC236}">
                <a16:creationId xmlns:a16="http://schemas.microsoft.com/office/drawing/2014/main" id="{A3DB4EDC-DCEE-10A0-2EA4-D832D2CE0EBE}"/>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57" name="Title">
            <a:extLst>
              <a:ext uri="{FF2B5EF4-FFF2-40B4-BE49-F238E27FC236}">
                <a16:creationId xmlns:a16="http://schemas.microsoft.com/office/drawing/2014/main" id="{A346110D-2CCF-58A3-07DC-E5851C465487}"/>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Tree>
    <p:extLst>
      <p:ext uri="{BB962C8B-B14F-4D97-AF65-F5344CB8AC3E}">
        <p14:creationId xmlns:p14="http://schemas.microsoft.com/office/powerpoint/2010/main" val="1753478636"/>
      </p:ext>
    </p:extLst>
  </p:cSld>
  <p:clrMapOvr>
    <a:masterClrMapping/>
  </p:clrMapOvr>
  <p:hf sldNum="0" hdr="0" ftr="0" dt="0"/>
  <p:extLst>
    <p:ext uri="{DCECCB84-F9BA-43D5-87BE-67443E8EF086}">
      <p15:sldGuideLst xmlns:p15="http://schemas.microsoft.com/office/powerpoint/2012/main">
        <p15:guide id="1" orient="horz" pos="658">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MSR - 4 Lead/Lag">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684F3C17-572B-6D11-DD92-91C402EDCC03}"/>
              </a:ext>
              <a:ext uri="{C183D7F6-B498-43B3-948B-1728B52AA6E4}">
                <adec:decorative xmlns:adec="http://schemas.microsoft.com/office/drawing/2017/decorative" val="1"/>
              </a:ext>
            </a:extLst>
          </p:cNvPr>
          <p:cNvSpPr/>
          <p:nvPr/>
        </p:nvSpPr>
        <p:spPr>
          <a:xfrm>
            <a:off x="124549" y="2757091"/>
            <a:ext cx="14372909" cy="475592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5856DA66-52A0-5BE7-3228-73686B4EADC6}"/>
              </a:ext>
              <a:ext uri="{C183D7F6-B498-43B3-948B-1728B52AA6E4}">
                <adec:decorative xmlns:adec="http://schemas.microsoft.com/office/drawing/2017/decorative" val="1"/>
              </a:ext>
            </a:extLst>
          </p:cNvPr>
          <p:cNvSpPr/>
          <p:nvPr/>
        </p:nvSpPr>
        <p:spPr>
          <a:xfrm>
            <a:off x="252348" y="2891863"/>
            <a:ext cx="14124612" cy="4589926"/>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graphicFrame>
        <p:nvGraphicFramePr>
          <p:cNvPr id="9" name="Table 8">
            <a:extLst>
              <a:ext uri="{FF2B5EF4-FFF2-40B4-BE49-F238E27FC236}">
                <a16:creationId xmlns:a16="http://schemas.microsoft.com/office/drawing/2014/main" id="{BF4094AE-115B-5BFA-2933-3B2DFE6950CA}"/>
              </a:ext>
            </a:extLst>
          </p:cNvPr>
          <p:cNvGraphicFramePr>
            <a:graphicFrameLocks noGrp="1"/>
          </p:cNvGraphicFramePr>
          <p:nvPr>
            <p:extLst>
              <p:ext uri="{D42A27DB-BD31-4B8C-83A1-F6EECF244321}">
                <p14:modId xmlns:p14="http://schemas.microsoft.com/office/powerpoint/2010/main" val="925649876"/>
              </p:ext>
            </p:extLst>
          </p:nvPr>
        </p:nvGraphicFramePr>
        <p:xfrm>
          <a:off x="128747" y="944282"/>
          <a:ext cx="7076921" cy="1700036"/>
        </p:xfrm>
        <a:graphic>
          <a:graphicData uri="http://schemas.openxmlformats.org/drawingml/2006/table">
            <a:tbl>
              <a:tblPr firstRow="1" bandRow="1">
                <a:tableStyleId>{0E3FDE45-AF77-4B5C-9715-49D594BDF05E}</a:tableStyleId>
              </a:tblPr>
              <a:tblGrid>
                <a:gridCol w="4221449">
                  <a:extLst>
                    <a:ext uri="{9D8B030D-6E8A-4147-A177-3AD203B41FA5}">
                      <a16:colId xmlns:a16="http://schemas.microsoft.com/office/drawing/2014/main" val="3890729120"/>
                    </a:ext>
                  </a:extLst>
                </a:gridCol>
                <a:gridCol w="951824">
                  <a:extLst>
                    <a:ext uri="{9D8B030D-6E8A-4147-A177-3AD203B41FA5}">
                      <a16:colId xmlns:a16="http://schemas.microsoft.com/office/drawing/2014/main" val="842832717"/>
                    </a:ext>
                  </a:extLst>
                </a:gridCol>
                <a:gridCol w="951824">
                  <a:extLst>
                    <a:ext uri="{9D8B030D-6E8A-4147-A177-3AD203B41FA5}">
                      <a16:colId xmlns:a16="http://schemas.microsoft.com/office/drawing/2014/main" val="780213193"/>
                    </a:ext>
                  </a:extLst>
                </a:gridCol>
                <a:gridCol w="951824">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Lead Measure </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a:t>
                      </a:r>
                      <a:br>
                        <a:rPr lang="en-US" sz="1000" b="0">
                          <a:solidFill>
                            <a:schemeClr val="tx1"/>
                          </a:solidFill>
                          <a:latin typeface="+mj-lt"/>
                        </a:rPr>
                      </a:b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extLst>
                  <a:ext uri="{0D108BD9-81ED-4DB2-BD59-A6C34878D82A}">
                    <a16:rowId xmlns:a16="http://schemas.microsoft.com/office/drawing/2014/main" val="952627303"/>
                  </a:ext>
                </a:extLst>
              </a:tr>
            </a:tbl>
          </a:graphicData>
        </a:graphic>
      </p:graphicFrame>
      <p:graphicFrame>
        <p:nvGraphicFramePr>
          <p:cNvPr id="10" name="Table 9">
            <a:extLst>
              <a:ext uri="{FF2B5EF4-FFF2-40B4-BE49-F238E27FC236}">
                <a16:creationId xmlns:a16="http://schemas.microsoft.com/office/drawing/2014/main" id="{DADF6DE3-B4DF-C731-2592-DB3D18D4D35A}"/>
              </a:ext>
            </a:extLst>
          </p:cNvPr>
          <p:cNvGraphicFramePr>
            <a:graphicFrameLocks noGrp="1"/>
          </p:cNvGraphicFramePr>
          <p:nvPr>
            <p:extLst>
              <p:ext uri="{D42A27DB-BD31-4B8C-83A1-F6EECF244321}">
                <p14:modId xmlns:p14="http://schemas.microsoft.com/office/powerpoint/2010/main" val="2430120209"/>
              </p:ext>
            </p:extLst>
          </p:nvPr>
        </p:nvGraphicFramePr>
        <p:xfrm>
          <a:off x="7370817" y="944282"/>
          <a:ext cx="7130838" cy="1700036"/>
        </p:xfrm>
        <a:graphic>
          <a:graphicData uri="http://schemas.openxmlformats.org/drawingml/2006/table">
            <a:tbl>
              <a:tblPr firstRow="1" bandRow="1">
                <a:tableStyleId>{0E3FDE45-AF77-4B5C-9715-49D594BDF05E}</a:tableStyleId>
              </a:tblPr>
              <a:tblGrid>
                <a:gridCol w="4253610">
                  <a:extLst>
                    <a:ext uri="{9D8B030D-6E8A-4147-A177-3AD203B41FA5}">
                      <a16:colId xmlns:a16="http://schemas.microsoft.com/office/drawing/2014/main" val="3890729120"/>
                    </a:ext>
                  </a:extLst>
                </a:gridCol>
                <a:gridCol w="959076">
                  <a:extLst>
                    <a:ext uri="{9D8B030D-6E8A-4147-A177-3AD203B41FA5}">
                      <a16:colId xmlns:a16="http://schemas.microsoft.com/office/drawing/2014/main" val="842832717"/>
                    </a:ext>
                  </a:extLst>
                </a:gridCol>
                <a:gridCol w="959076">
                  <a:extLst>
                    <a:ext uri="{9D8B030D-6E8A-4147-A177-3AD203B41FA5}">
                      <a16:colId xmlns:a16="http://schemas.microsoft.com/office/drawing/2014/main" val="780213193"/>
                    </a:ext>
                  </a:extLst>
                </a:gridCol>
                <a:gridCol w="959076">
                  <a:extLst>
                    <a:ext uri="{9D8B030D-6E8A-4147-A177-3AD203B41FA5}">
                      <a16:colId xmlns:a16="http://schemas.microsoft.com/office/drawing/2014/main" val="116328190"/>
                    </a:ext>
                  </a:extLst>
                </a:gridCol>
              </a:tblGrid>
              <a:tr h="383300">
                <a:tc>
                  <a:txBody>
                    <a:bodyPr/>
                    <a:lstStyle/>
                    <a:p>
                      <a:pPr algn="l">
                        <a:lnSpc>
                          <a:spcPct val="75000"/>
                        </a:lnSpc>
                      </a:pPr>
                      <a:r>
                        <a:rPr lang="en-US" sz="1100" b="0">
                          <a:solidFill>
                            <a:schemeClr val="tx1"/>
                          </a:solidFill>
                          <a:latin typeface="+mj-lt"/>
                        </a:rPr>
                        <a:t>      Lag Measure</a:t>
                      </a:r>
                    </a:p>
                  </a:txBody>
                  <a:tcPr marL="0"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ACTUAL</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   Q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lnSpc>
                          <a:spcPct val="75000"/>
                        </a:lnSpc>
                      </a:pPr>
                      <a:r>
                        <a:rPr lang="en-US" sz="1000" b="0">
                          <a:solidFill>
                            <a:schemeClr val="tx1"/>
                          </a:solidFill>
                          <a:latin typeface="+mj-lt"/>
                        </a:rPr>
                        <a:t>FY TARGET</a:t>
                      </a:r>
                    </a:p>
                  </a:txBody>
                  <a:tcPr anchor="b">
                    <a:lnL>
                      <a:noFill/>
                    </a:lnL>
                    <a:lnR>
                      <a:noFill/>
                    </a:lnR>
                    <a:lnT w="762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63816429"/>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tc>
                  <a:txBody>
                    <a:bodyPr/>
                    <a:lstStyle/>
                    <a:p>
                      <a:pPr algn="ctr"/>
                      <a:endParaRPr lang="en-US" sz="1200" b="0" i="0" u="none">
                        <a:solidFill>
                          <a:schemeClr val="tx1"/>
                        </a:solidFill>
                        <a:latin typeface="+mn-lt"/>
                      </a:endParaRPr>
                    </a:p>
                  </a:txBody>
                  <a:tcPr anchor="ctr">
                    <a:lnL>
                      <a:noFill/>
                    </a:lnL>
                    <a:lnR>
                      <a:noFill/>
                    </a:lnR>
                    <a:lnT w="12700" cmpd="sng">
                      <a:noFill/>
                    </a:lnT>
                    <a:lnB>
                      <a:noFill/>
                    </a:lnB>
                    <a:lnTlToBr w="12700" cmpd="sng">
                      <a:noFill/>
                      <a:prstDash val="solid"/>
                    </a:lnTlToBr>
                    <a:lnBlToTr w="12700" cmpd="sng">
                      <a:noFill/>
                      <a:prstDash val="solid"/>
                    </a:lnBlToTr>
                    <a:solidFill>
                      <a:schemeClr val="bg1">
                        <a:alpha val="49570"/>
                      </a:schemeClr>
                    </a:solidFill>
                  </a:tcPr>
                </a:tc>
                <a:extLst>
                  <a:ext uri="{0D108BD9-81ED-4DB2-BD59-A6C34878D82A}">
                    <a16:rowId xmlns:a16="http://schemas.microsoft.com/office/drawing/2014/main" val="2010624298"/>
                  </a:ext>
                </a:extLst>
              </a:tr>
              <a:tr h="329184">
                <a:tc>
                  <a:txBody>
                    <a:bodyPr/>
                    <a:lstStyle/>
                    <a:p>
                      <a:pPr marL="0" marR="0" lvl="0" indent="0" algn="l" defTabSz="914363" rtl="0" eaLnBrk="1" fontAlgn="auto" latinLnBrk="0" hangingPunct="1">
                        <a:lnSpc>
                          <a:spcPct val="100000"/>
                        </a:lnSpc>
                        <a:spcBef>
                          <a:spcPts val="0"/>
                        </a:spcBef>
                        <a:spcAft>
                          <a:spcPts val="0"/>
                        </a:spcAft>
                        <a:buClrTx/>
                        <a:buSzTx/>
                        <a:buFontTx/>
                        <a:buNone/>
                        <a:tabLst/>
                        <a:defRPr/>
                      </a:pPr>
                      <a:endParaRPr lang="en-US" sz="1200" b="0" i="0" u="none" kern="1200">
                        <a:solidFill>
                          <a:schemeClr val="tx1"/>
                        </a:solidFill>
                        <a:latin typeface="+mn-lt"/>
                        <a:ea typeface="+mn-ea"/>
                        <a:cs typeface="+mn-cs"/>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0"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tc>
                  <a:txBody>
                    <a:bodyPr/>
                    <a:lstStyle/>
                    <a:p>
                      <a:pPr algn="ctr"/>
                      <a:endParaRPr lang="en-US" sz="1200" b="0" i="1" u="none">
                        <a:solidFill>
                          <a:schemeClr val="tx1"/>
                        </a:solidFill>
                        <a:latin typeface="+mn-lt"/>
                      </a:endParaRPr>
                    </a:p>
                  </a:txBody>
                  <a:tcPr anchor="ctr">
                    <a:lnL>
                      <a:noFill/>
                    </a:lnL>
                    <a:lnR>
                      <a:noFill/>
                    </a:lnR>
                    <a:lnT>
                      <a:noFill/>
                    </a:lnT>
                    <a:lnB>
                      <a:noFill/>
                    </a:lnB>
                    <a:lnTlToBr w="12700" cmpd="sng">
                      <a:noFill/>
                      <a:prstDash val="solid"/>
                    </a:lnTlToBr>
                    <a:lnBlToTr w="12700" cmpd="sng">
                      <a:noFill/>
                      <a:prstDash val="solid"/>
                    </a:lnBlToTr>
                    <a:solidFill>
                      <a:schemeClr val="bg1">
                        <a:lumMod val="60000"/>
                        <a:lumOff val="40000"/>
                        <a:alpha val="19636"/>
                      </a:schemeClr>
                    </a:solidFill>
                  </a:tcPr>
                </a:tc>
                <a:extLst>
                  <a:ext uri="{0D108BD9-81ED-4DB2-BD59-A6C34878D82A}">
                    <a16:rowId xmlns:a16="http://schemas.microsoft.com/office/drawing/2014/main" val="3136976866"/>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alpha val="49849"/>
                      </a:schemeClr>
                    </a:solidFill>
                  </a:tcPr>
                </a:tc>
                <a:extLst>
                  <a:ext uri="{0D108BD9-81ED-4DB2-BD59-A6C34878D82A}">
                    <a16:rowId xmlns:a16="http://schemas.microsoft.com/office/drawing/2014/main" val="4190564199"/>
                  </a:ext>
                </a:extLst>
              </a:tr>
              <a:tr h="329184">
                <a:tc>
                  <a:txBody>
                    <a:bodyPr/>
                    <a:lstStyle/>
                    <a:p>
                      <a:pPr marL="0" algn="l" defTabSz="1219261" rtl="0" eaLnBrk="1" latinLnBrk="0" hangingPunct="1"/>
                      <a:endParaRPr lang="en-US" sz="1200" b="0" i="0" u="none" kern="1200">
                        <a:solidFill>
                          <a:schemeClr val="tx1"/>
                        </a:solidFill>
                        <a:latin typeface="+mn-lt"/>
                        <a:ea typeface="+mn-ea"/>
                        <a:cs typeface="+mn-cs"/>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1"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tc>
                  <a:txBody>
                    <a:bodyPr/>
                    <a:lstStyle/>
                    <a:p>
                      <a:pPr algn="ctr"/>
                      <a:endParaRPr lang="en-US" sz="1200" b="0" i="0" u="none">
                        <a:solidFill>
                          <a:schemeClr val="tx1"/>
                        </a:solidFill>
                        <a:latin typeface="+mn-lt"/>
                      </a:endParaRPr>
                    </a:p>
                  </a:txBody>
                  <a:tcPr anchor="ctr">
                    <a:lnL>
                      <a:noFill/>
                    </a:lnL>
                    <a:lnR>
                      <a:noFill/>
                    </a:lnR>
                    <a:lnT>
                      <a:noFill/>
                    </a:lnT>
                    <a:lnB w="12700" cmpd="sng">
                      <a:noFill/>
                    </a:lnB>
                    <a:lnTlToBr w="12700" cmpd="sng">
                      <a:noFill/>
                      <a:prstDash val="solid"/>
                    </a:lnTlToBr>
                    <a:lnBlToTr w="12700" cmpd="sng">
                      <a:noFill/>
                      <a:prstDash val="solid"/>
                    </a:lnBlToTr>
                    <a:solidFill>
                      <a:schemeClr val="bg1">
                        <a:lumMod val="60000"/>
                        <a:lumOff val="40000"/>
                        <a:alpha val="20000"/>
                      </a:schemeClr>
                    </a:solidFill>
                  </a:tcPr>
                </a:tc>
                <a:extLst>
                  <a:ext uri="{0D108BD9-81ED-4DB2-BD59-A6C34878D82A}">
                    <a16:rowId xmlns:a16="http://schemas.microsoft.com/office/drawing/2014/main" val="3097929196"/>
                  </a:ext>
                </a:extLst>
              </a:tr>
            </a:tbl>
          </a:graphicData>
        </a:graphic>
      </p:graphicFrame>
      <p:sp>
        <p:nvSpPr>
          <p:cNvPr id="11" name="Rectangle 10">
            <a:extLst>
              <a:ext uri="{FF2B5EF4-FFF2-40B4-BE49-F238E27FC236}">
                <a16:creationId xmlns:a16="http://schemas.microsoft.com/office/drawing/2014/main" id="{CA81FB6A-8027-F664-D054-3C4659ACB094}"/>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12" name="Rectangle 11">
            <a:extLst>
              <a:ext uri="{FF2B5EF4-FFF2-40B4-BE49-F238E27FC236}">
                <a16:creationId xmlns:a16="http://schemas.microsoft.com/office/drawing/2014/main" id="{2BF13D4A-63E6-EC8A-C16B-DB2AE7E2D7D2}"/>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13" name="Rectangle 12">
            <a:extLst>
              <a:ext uri="{FF2B5EF4-FFF2-40B4-BE49-F238E27FC236}">
                <a16:creationId xmlns:a16="http://schemas.microsoft.com/office/drawing/2014/main" id="{F27ABB65-9782-FFCE-AEC6-CAD30BF71BC4}"/>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45D03248-4848-7044-88F9-C9D9A721DD3D}" type="slidenum">
              <a:rPr lang="en-US" smtClean="0"/>
              <a:pPr/>
              <a:t>‹#›</a:t>
            </a:fld>
            <a:endParaRPr lang="en-US"/>
          </a:p>
        </p:txBody>
      </p:sp>
      <p:sp>
        <p:nvSpPr>
          <p:cNvPr id="28" name="Text Placeholder 12">
            <a:extLst>
              <a:ext uri="{FF2B5EF4-FFF2-40B4-BE49-F238E27FC236}">
                <a16:creationId xmlns:a16="http://schemas.microsoft.com/office/drawing/2014/main" id="{06A3FB0C-3994-00F2-0F24-F8F45D4F07BF}"/>
              </a:ext>
            </a:extLst>
          </p:cNvPr>
          <p:cNvSpPr>
            <a:spLocks noGrp="1"/>
          </p:cNvSpPr>
          <p:nvPr>
            <p:ph type="body" sz="quarter" idx="91"/>
          </p:nvPr>
        </p:nvSpPr>
        <p:spPr>
          <a:xfrm>
            <a:off x="475879"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12">
            <a:extLst>
              <a:ext uri="{FF2B5EF4-FFF2-40B4-BE49-F238E27FC236}">
                <a16:creationId xmlns:a16="http://schemas.microsoft.com/office/drawing/2014/main" id="{4624EAE0-B02C-1F7A-1A5D-714B358B5598}"/>
              </a:ext>
            </a:extLst>
          </p:cNvPr>
          <p:cNvSpPr>
            <a:spLocks noGrp="1"/>
          </p:cNvSpPr>
          <p:nvPr>
            <p:ph type="body" sz="quarter" idx="92"/>
          </p:nvPr>
        </p:nvSpPr>
        <p:spPr>
          <a:xfrm>
            <a:off x="7408817"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E7FAC24D-72F5-E783-A482-96C1E7B01A6D}"/>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25" name="Title">
            <a:extLst>
              <a:ext uri="{FF2B5EF4-FFF2-40B4-BE49-F238E27FC236}">
                <a16:creationId xmlns:a16="http://schemas.microsoft.com/office/drawing/2014/main" id="{F88D9084-095F-557E-450C-22BFB917D615}"/>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30" name="Title">
            <a:extLst>
              <a:ext uri="{FF2B5EF4-FFF2-40B4-BE49-F238E27FC236}">
                <a16:creationId xmlns:a16="http://schemas.microsoft.com/office/drawing/2014/main" id="{4C0D8970-88C7-A592-DFBD-35B95EBA21E7}"/>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31" name="Title">
            <a:extLst>
              <a:ext uri="{FF2B5EF4-FFF2-40B4-BE49-F238E27FC236}">
                <a16:creationId xmlns:a16="http://schemas.microsoft.com/office/drawing/2014/main" id="{08B07B69-A7B1-A2E2-F9E1-669F262CD72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32" name="Title">
            <a:extLst>
              <a:ext uri="{FF2B5EF4-FFF2-40B4-BE49-F238E27FC236}">
                <a16:creationId xmlns:a16="http://schemas.microsoft.com/office/drawing/2014/main" id="{1FE81B78-88FA-D15D-F2A8-98770F999E2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37" name="Title">
            <a:extLst>
              <a:ext uri="{FF2B5EF4-FFF2-40B4-BE49-F238E27FC236}">
                <a16:creationId xmlns:a16="http://schemas.microsoft.com/office/drawing/2014/main" id="{73F2B4C6-A0A8-873D-8C76-197F6CE3BF0B}"/>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38" name="Graphic 37" descr="Bullseye with solid fill">
            <a:extLst>
              <a:ext uri="{FF2B5EF4-FFF2-40B4-BE49-F238E27FC236}">
                <a16:creationId xmlns:a16="http://schemas.microsoft.com/office/drawing/2014/main" id="{742AB489-404E-45CF-CB27-014D5AF7C4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39" name="Text Placeholder 11">
            <a:extLst>
              <a:ext uri="{FF2B5EF4-FFF2-40B4-BE49-F238E27FC236}">
                <a16:creationId xmlns:a16="http://schemas.microsoft.com/office/drawing/2014/main" id="{017CF36D-E747-B1C4-2FA2-4BACC6C412DA}"/>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40" name="Graphic 39" descr="Briefcase with solid fill">
            <a:extLst>
              <a:ext uri="{FF2B5EF4-FFF2-40B4-BE49-F238E27FC236}">
                <a16:creationId xmlns:a16="http://schemas.microsoft.com/office/drawing/2014/main" id="{BC614A84-D23A-C5EC-5CF3-F669CDA53C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41" name="Text Placeholder 11">
            <a:extLst>
              <a:ext uri="{FF2B5EF4-FFF2-40B4-BE49-F238E27FC236}">
                <a16:creationId xmlns:a16="http://schemas.microsoft.com/office/drawing/2014/main" id="{6CFB2165-0A30-374B-4237-25A63092E543}"/>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42" name="First Metric Label">
            <a:extLst>
              <a:ext uri="{FF2B5EF4-FFF2-40B4-BE49-F238E27FC236}">
                <a16:creationId xmlns:a16="http://schemas.microsoft.com/office/drawing/2014/main" id="{A6E12546-A10B-9FE2-761D-69E11D35B3AE}"/>
              </a:ext>
            </a:extLst>
          </p:cNvPr>
          <p:cNvSpPr>
            <a:spLocks noGrp="1"/>
          </p:cNvSpPr>
          <p:nvPr>
            <p:ph type="body" idx="17" hasCustomPrompt="1"/>
          </p:nvPr>
        </p:nvSpPr>
        <p:spPr>
          <a:xfrm>
            <a:off x="191951" y="138755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pic>
        <p:nvPicPr>
          <p:cNvPr id="43" name="Graphic 42" descr="Telescope with solid fill">
            <a:extLst>
              <a:ext uri="{FF2B5EF4-FFF2-40B4-BE49-F238E27FC236}">
                <a16:creationId xmlns:a16="http://schemas.microsoft.com/office/drawing/2014/main" id="{0ACC85C3-D582-71FF-B98B-632B67D7AF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44" name="Graphic 43" descr="Bar chart with solid fill">
            <a:extLst>
              <a:ext uri="{FF2B5EF4-FFF2-40B4-BE49-F238E27FC236}">
                <a16:creationId xmlns:a16="http://schemas.microsoft.com/office/drawing/2014/main" id="{501BB8A5-330F-637C-0D1A-88916F2D4B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45" name="First Metric Label">
            <a:extLst>
              <a:ext uri="{FF2B5EF4-FFF2-40B4-BE49-F238E27FC236}">
                <a16:creationId xmlns:a16="http://schemas.microsoft.com/office/drawing/2014/main" id="{A3D8357E-0B61-5E86-8A59-B0511BD7E7C3}"/>
              </a:ext>
            </a:extLst>
          </p:cNvPr>
          <p:cNvSpPr>
            <a:spLocks noGrp="1"/>
          </p:cNvSpPr>
          <p:nvPr>
            <p:ph type="body" idx="54" hasCustomPrompt="1"/>
          </p:nvPr>
        </p:nvSpPr>
        <p:spPr>
          <a:xfrm>
            <a:off x="191951" y="1715134"/>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6" name="First Metric Label">
            <a:extLst>
              <a:ext uri="{FF2B5EF4-FFF2-40B4-BE49-F238E27FC236}">
                <a16:creationId xmlns:a16="http://schemas.microsoft.com/office/drawing/2014/main" id="{C28B135F-C563-CBF1-B2F8-037206ED9D1E}"/>
              </a:ext>
            </a:extLst>
          </p:cNvPr>
          <p:cNvSpPr>
            <a:spLocks noGrp="1"/>
          </p:cNvSpPr>
          <p:nvPr>
            <p:ph type="body" idx="55" hasCustomPrompt="1"/>
          </p:nvPr>
        </p:nvSpPr>
        <p:spPr>
          <a:xfrm>
            <a:off x="191951" y="2064036"/>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47" name="First Metric Label">
            <a:extLst>
              <a:ext uri="{FF2B5EF4-FFF2-40B4-BE49-F238E27FC236}">
                <a16:creationId xmlns:a16="http://schemas.microsoft.com/office/drawing/2014/main" id="{160CAEA2-4C19-E671-73C0-3E3C3E7F7CDC}"/>
              </a:ext>
            </a:extLst>
          </p:cNvPr>
          <p:cNvSpPr>
            <a:spLocks noGrp="1"/>
          </p:cNvSpPr>
          <p:nvPr>
            <p:ph type="body" idx="56" hasCustomPrompt="1"/>
          </p:nvPr>
        </p:nvSpPr>
        <p:spPr>
          <a:xfrm>
            <a:off x="437638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8" name="First Metric Label">
            <a:extLst>
              <a:ext uri="{FF2B5EF4-FFF2-40B4-BE49-F238E27FC236}">
                <a16:creationId xmlns:a16="http://schemas.microsoft.com/office/drawing/2014/main" id="{C7ABF4C5-9D16-7BEF-CF2C-2F42F30EA960}"/>
              </a:ext>
            </a:extLst>
          </p:cNvPr>
          <p:cNvSpPr>
            <a:spLocks noGrp="1"/>
          </p:cNvSpPr>
          <p:nvPr>
            <p:ph type="body" idx="57" hasCustomPrompt="1"/>
          </p:nvPr>
        </p:nvSpPr>
        <p:spPr>
          <a:xfrm>
            <a:off x="437638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9" name="First Metric Label">
            <a:extLst>
              <a:ext uri="{FF2B5EF4-FFF2-40B4-BE49-F238E27FC236}">
                <a16:creationId xmlns:a16="http://schemas.microsoft.com/office/drawing/2014/main" id="{E2FB2378-341F-D03B-C79D-54DBBC9F3833}"/>
              </a:ext>
            </a:extLst>
          </p:cNvPr>
          <p:cNvSpPr>
            <a:spLocks noGrp="1"/>
          </p:cNvSpPr>
          <p:nvPr>
            <p:ph type="body" idx="58" hasCustomPrompt="1"/>
          </p:nvPr>
        </p:nvSpPr>
        <p:spPr>
          <a:xfrm>
            <a:off x="437638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0" name="First Metric Label">
            <a:extLst>
              <a:ext uri="{FF2B5EF4-FFF2-40B4-BE49-F238E27FC236}">
                <a16:creationId xmlns:a16="http://schemas.microsoft.com/office/drawing/2014/main" id="{3C9BA6FA-B70E-9BED-9F22-A5D7367319AA}"/>
              </a:ext>
            </a:extLst>
          </p:cNvPr>
          <p:cNvSpPr>
            <a:spLocks noGrp="1"/>
          </p:cNvSpPr>
          <p:nvPr>
            <p:ph type="body" idx="59" hasCustomPrompt="1"/>
          </p:nvPr>
        </p:nvSpPr>
        <p:spPr>
          <a:xfrm>
            <a:off x="532507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1" name="First Metric Label">
            <a:extLst>
              <a:ext uri="{FF2B5EF4-FFF2-40B4-BE49-F238E27FC236}">
                <a16:creationId xmlns:a16="http://schemas.microsoft.com/office/drawing/2014/main" id="{1F2C22E1-61E1-704C-FCF9-3A6A6E7E08F8}"/>
              </a:ext>
            </a:extLst>
          </p:cNvPr>
          <p:cNvSpPr>
            <a:spLocks noGrp="1"/>
          </p:cNvSpPr>
          <p:nvPr>
            <p:ph type="body" idx="60" hasCustomPrompt="1"/>
          </p:nvPr>
        </p:nvSpPr>
        <p:spPr>
          <a:xfrm>
            <a:off x="532507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59" name="First Metric Label">
            <a:extLst>
              <a:ext uri="{FF2B5EF4-FFF2-40B4-BE49-F238E27FC236}">
                <a16:creationId xmlns:a16="http://schemas.microsoft.com/office/drawing/2014/main" id="{5D03F72D-662E-2823-B4E9-67BF83A82524}"/>
              </a:ext>
            </a:extLst>
          </p:cNvPr>
          <p:cNvSpPr>
            <a:spLocks noGrp="1"/>
          </p:cNvSpPr>
          <p:nvPr>
            <p:ph type="body" idx="61" hasCustomPrompt="1"/>
          </p:nvPr>
        </p:nvSpPr>
        <p:spPr>
          <a:xfrm>
            <a:off x="532507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0" name="First Metric Label">
            <a:extLst>
              <a:ext uri="{FF2B5EF4-FFF2-40B4-BE49-F238E27FC236}">
                <a16:creationId xmlns:a16="http://schemas.microsoft.com/office/drawing/2014/main" id="{6B4C609A-C461-7C26-8A7E-C47F5F3E810D}"/>
              </a:ext>
            </a:extLst>
          </p:cNvPr>
          <p:cNvSpPr>
            <a:spLocks noGrp="1"/>
          </p:cNvSpPr>
          <p:nvPr>
            <p:ph type="body" idx="62" hasCustomPrompt="1"/>
          </p:nvPr>
        </p:nvSpPr>
        <p:spPr>
          <a:xfrm>
            <a:off x="6269958"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7" name="First Metric Label">
            <a:extLst>
              <a:ext uri="{FF2B5EF4-FFF2-40B4-BE49-F238E27FC236}">
                <a16:creationId xmlns:a16="http://schemas.microsoft.com/office/drawing/2014/main" id="{F11667E8-0FB0-7AE9-222A-E3D5E101C10E}"/>
              </a:ext>
            </a:extLst>
          </p:cNvPr>
          <p:cNvSpPr>
            <a:spLocks noGrp="1"/>
          </p:cNvSpPr>
          <p:nvPr>
            <p:ph type="body" idx="63" hasCustomPrompt="1"/>
          </p:nvPr>
        </p:nvSpPr>
        <p:spPr>
          <a:xfrm>
            <a:off x="6269958"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68" name="First Metric Label">
            <a:extLst>
              <a:ext uri="{FF2B5EF4-FFF2-40B4-BE49-F238E27FC236}">
                <a16:creationId xmlns:a16="http://schemas.microsoft.com/office/drawing/2014/main" id="{29918D7B-80CA-F916-B5FF-7C6AF9D889CD}"/>
              </a:ext>
            </a:extLst>
          </p:cNvPr>
          <p:cNvSpPr>
            <a:spLocks noGrp="1"/>
          </p:cNvSpPr>
          <p:nvPr>
            <p:ph type="body" idx="64" hasCustomPrompt="1"/>
          </p:nvPr>
        </p:nvSpPr>
        <p:spPr>
          <a:xfrm>
            <a:off x="6269958"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78" name="First Metric Label">
            <a:extLst>
              <a:ext uri="{FF2B5EF4-FFF2-40B4-BE49-F238E27FC236}">
                <a16:creationId xmlns:a16="http://schemas.microsoft.com/office/drawing/2014/main" id="{96A5BAE4-A93F-9A9E-B593-BC089FB3684A}"/>
              </a:ext>
            </a:extLst>
          </p:cNvPr>
          <p:cNvSpPr>
            <a:spLocks noGrp="1"/>
          </p:cNvSpPr>
          <p:nvPr>
            <p:ph type="body" idx="65" hasCustomPrompt="1"/>
          </p:nvPr>
        </p:nvSpPr>
        <p:spPr>
          <a:xfrm>
            <a:off x="7449478" y="138755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79" name="First Metric Label">
            <a:extLst>
              <a:ext uri="{FF2B5EF4-FFF2-40B4-BE49-F238E27FC236}">
                <a16:creationId xmlns:a16="http://schemas.microsoft.com/office/drawing/2014/main" id="{DC97454E-7B2D-D84C-F0C9-5E18E7505175}"/>
              </a:ext>
            </a:extLst>
          </p:cNvPr>
          <p:cNvSpPr>
            <a:spLocks noGrp="1"/>
          </p:cNvSpPr>
          <p:nvPr>
            <p:ph type="body" idx="66" hasCustomPrompt="1"/>
          </p:nvPr>
        </p:nvSpPr>
        <p:spPr>
          <a:xfrm>
            <a:off x="7449478" y="1715134"/>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80" name="First Metric Label">
            <a:extLst>
              <a:ext uri="{FF2B5EF4-FFF2-40B4-BE49-F238E27FC236}">
                <a16:creationId xmlns:a16="http://schemas.microsoft.com/office/drawing/2014/main" id="{8EC283E4-81D3-CD6F-941B-658B38A70CC3}"/>
              </a:ext>
            </a:extLst>
          </p:cNvPr>
          <p:cNvSpPr>
            <a:spLocks noGrp="1"/>
          </p:cNvSpPr>
          <p:nvPr>
            <p:ph type="body" idx="67" hasCustomPrompt="1"/>
          </p:nvPr>
        </p:nvSpPr>
        <p:spPr>
          <a:xfrm>
            <a:off x="7449478" y="2064036"/>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82" name="First Metric Label">
            <a:extLst>
              <a:ext uri="{FF2B5EF4-FFF2-40B4-BE49-F238E27FC236}">
                <a16:creationId xmlns:a16="http://schemas.microsoft.com/office/drawing/2014/main" id="{208427E3-0729-F6E7-1FF2-3BEAA71CC3A6}"/>
              </a:ext>
            </a:extLst>
          </p:cNvPr>
          <p:cNvSpPr>
            <a:spLocks noGrp="1"/>
          </p:cNvSpPr>
          <p:nvPr>
            <p:ph type="body" idx="68" hasCustomPrompt="1"/>
          </p:nvPr>
        </p:nvSpPr>
        <p:spPr>
          <a:xfrm>
            <a:off x="1164190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83" name="First Metric Label">
            <a:extLst>
              <a:ext uri="{FF2B5EF4-FFF2-40B4-BE49-F238E27FC236}">
                <a16:creationId xmlns:a16="http://schemas.microsoft.com/office/drawing/2014/main" id="{AD44DD4F-A1F2-BF92-10ED-EC38DEF96793}"/>
              </a:ext>
            </a:extLst>
          </p:cNvPr>
          <p:cNvSpPr>
            <a:spLocks noGrp="1"/>
          </p:cNvSpPr>
          <p:nvPr>
            <p:ph type="body" idx="69" hasCustomPrompt="1"/>
          </p:nvPr>
        </p:nvSpPr>
        <p:spPr>
          <a:xfrm>
            <a:off x="1164190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89" name="First Metric Label">
            <a:extLst>
              <a:ext uri="{FF2B5EF4-FFF2-40B4-BE49-F238E27FC236}">
                <a16:creationId xmlns:a16="http://schemas.microsoft.com/office/drawing/2014/main" id="{68ECD2E0-BA0E-6076-1527-9E48EF21B604}"/>
              </a:ext>
            </a:extLst>
          </p:cNvPr>
          <p:cNvSpPr>
            <a:spLocks noGrp="1"/>
          </p:cNvSpPr>
          <p:nvPr>
            <p:ph type="body" idx="70" hasCustomPrompt="1"/>
          </p:nvPr>
        </p:nvSpPr>
        <p:spPr>
          <a:xfrm>
            <a:off x="1164190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1" name="First Metric Label">
            <a:extLst>
              <a:ext uri="{FF2B5EF4-FFF2-40B4-BE49-F238E27FC236}">
                <a16:creationId xmlns:a16="http://schemas.microsoft.com/office/drawing/2014/main" id="{E3F60F68-623F-E64F-1257-4649ED0277EF}"/>
              </a:ext>
            </a:extLst>
          </p:cNvPr>
          <p:cNvSpPr>
            <a:spLocks noGrp="1"/>
          </p:cNvSpPr>
          <p:nvPr>
            <p:ph type="body" idx="71" hasCustomPrompt="1"/>
          </p:nvPr>
        </p:nvSpPr>
        <p:spPr>
          <a:xfrm>
            <a:off x="12599784"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2" name="First Metric Label">
            <a:extLst>
              <a:ext uri="{FF2B5EF4-FFF2-40B4-BE49-F238E27FC236}">
                <a16:creationId xmlns:a16="http://schemas.microsoft.com/office/drawing/2014/main" id="{9C6020F5-6707-2AB3-84DF-67FA28D1530D}"/>
              </a:ext>
            </a:extLst>
          </p:cNvPr>
          <p:cNvSpPr>
            <a:spLocks noGrp="1"/>
          </p:cNvSpPr>
          <p:nvPr>
            <p:ph type="body" idx="72" hasCustomPrompt="1"/>
          </p:nvPr>
        </p:nvSpPr>
        <p:spPr>
          <a:xfrm>
            <a:off x="12599784"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3" name="First Metric Label">
            <a:extLst>
              <a:ext uri="{FF2B5EF4-FFF2-40B4-BE49-F238E27FC236}">
                <a16:creationId xmlns:a16="http://schemas.microsoft.com/office/drawing/2014/main" id="{779DF712-37E2-662A-1900-DE1249A331E4}"/>
              </a:ext>
            </a:extLst>
          </p:cNvPr>
          <p:cNvSpPr>
            <a:spLocks noGrp="1"/>
          </p:cNvSpPr>
          <p:nvPr>
            <p:ph type="body" idx="73" hasCustomPrompt="1"/>
          </p:nvPr>
        </p:nvSpPr>
        <p:spPr>
          <a:xfrm>
            <a:off x="12599784"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5" name="First Metric Label">
            <a:extLst>
              <a:ext uri="{FF2B5EF4-FFF2-40B4-BE49-F238E27FC236}">
                <a16:creationId xmlns:a16="http://schemas.microsoft.com/office/drawing/2014/main" id="{C422CB92-DA15-A335-A071-C866F8759F54}"/>
              </a:ext>
            </a:extLst>
          </p:cNvPr>
          <p:cNvSpPr>
            <a:spLocks noGrp="1"/>
          </p:cNvSpPr>
          <p:nvPr>
            <p:ph type="body" idx="74" hasCustomPrompt="1"/>
          </p:nvPr>
        </p:nvSpPr>
        <p:spPr>
          <a:xfrm>
            <a:off x="13550719" y="138404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6" name="First Metric Label">
            <a:extLst>
              <a:ext uri="{FF2B5EF4-FFF2-40B4-BE49-F238E27FC236}">
                <a16:creationId xmlns:a16="http://schemas.microsoft.com/office/drawing/2014/main" id="{2D560743-F1A2-EFF7-67E4-342FAECC7375}"/>
              </a:ext>
            </a:extLst>
          </p:cNvPr>
          <p:cNvSpPr>
            <a:spLocks noGrp="1"/>
          </p:cNvSpPr>
          <p:nvPr>
            <p:ph type="body" idx="75" hasCustomPrompt="1"/>
          </p:nvPr>
        </p:nvSpPr>
        <p:spPr>
          <a:xfrm>
            <a:off x="13550719" y="1711621"/>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7" name="First Metric Label">
            <a:extLst>
              <a:ext uri="{FF2B5EF4-FFF2-40B4-BE49-F238E27FC236}">
                <a16:creationId xmlns:a16="http://schemas.microsoft.com/office/drawing/2014/main" id="{7EDCFF85-45BB-AEDF-C37A-8E3B42CED1C2}"/>
              </a:ext>
            </a:extLst>
          </p:cNvPr>
          <p:cNvSpPr>
            <a:spLocks noGrp="1"/>
          </p:cNvSpPr>
          <p:nvPr>
            <p:ph type="body" idx="76" hasCustomPrompt="1"/>
          </p:nvPr>
        </p:nvSpPr>
        <p:spPr>
          <a:xfrm>
            <a:off x="13550719" y="2060524"/>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98" name="Title">
            <a:extLst>
              <a:ext uri="{FF2B5EF4-FFF2-40B4-BE49-F238E27FC236}">
                <a16:creationId xmlns:a16="http://schemas.microsoft.com/office/drawing/2014/main" id="{5F70CE68-949F-7A9C-E27F-470F0B92553D}"/>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99" name="Text Placeholder 11">
            <a:extLst>
              <a:ext uri="{FF2B5EF4-FFF2-40B4-BE49-F238E27FC236}">
                <a16:creationId xmlns:a16="http://schemas.microsoft.com/office/drawing/2014/main" id="{2D1AC67B-0DD1-3F80-FCBE-E7007F9D98F7}"/>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100" name="Text Placeholder 11">
            <a:extLst>
              <a:ext uri="{FF2B5EF4-FFF2-40B4-BE49-F238E27FC236}">
                <a16:creationId xmlns:a16="http://schemas.microsoft.com/office/drawing/2014/main" id="{631B38F3-7EEC-0304-3D87-CC90B0AD260A}"/>
              </a:ext>
              <a:ext uri="{C183D7F6-B498-43B3-948B-1728B52AA6E4}">
                <adec:decorative xmlns:adec="http://schemas.microsoft.com/office/drawing/2017/decorative" val="1"/>
              </a:ext>
            </a:extLst>
          </p:cNvPr>
          <p:cNvSpPr>
            <a:spLocks noGrp="1"/>
          </p:cNvSpPr>
          <p:nvPr>
            <p:ph type="body" sz="quarter" idx="78" hasCustomPrompt="1"/>
          </p:nvPr>
        </p:nvSpPr>
        <p:spPr>
          <a:xfrm>
            <a:off x="43459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1" name="Text Placeholder 11">
            <a:extLst>
              <a:ext uri="{FF2B5EF4-FFF2-40B4-BE49-F238E27FC236}">
                <a16:creationId xmlns:a16="http://schemas.microsoft.com/office/drawing/2014/main" id="{EB842019-64EB-29EF-6935-D8AF985C7280}"/>
              </a:ext>
              <a:ext uri="{C183D7F6-B498-43B3-948B-1728B52AA6E4}">
                <adec:decorative xmlns:adec="http://schemas.microsoft.com/office/drawing/2017/decorative" val="1"/>
              </a:ext>
            </a:extLst>
          </p:cNvPr>
          <p:cNvSpPr>
            <a:spLocks noGrp="1"/>
          </p:cNvSpPr>
          <p:nvPr>
            <p:ph type="body" sz="quarter" idx="79" hasCustomPrompt="1"/>
          </p:nvPr>
        </p:nvSpPr>
        <p:spPr>
          <a:xfrm>
            <a:off x="529078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2" name="Text Placeholder 11">
            <a:extLst>
              <a:ext uri="{FF2B5EF4-FFF2-40B4-BE49-F238E27FC236}">
                <a16:creationId xmlns:a16="http://schemas.microsoft.com/office/drawing/2014/main" id="{76637C22-7D4A-C183-BC14-470416E285BC}"/>
              </a:ext>
              <a:ext uri="{C183D7F6-B498-43B3-948B-1728B52AA6E4}">
                <adec:decorative xmlns:adec="http://schemas.microsoft.com/office/drawing/2017/decorative" val="1"/>
              </a:ext>
            </a:extLst>
          </p:cNvPr>
          <p:cNvSpPr>
            <a:spLocks noGrp="1"/>
          </p:cNvSpPr>
          <p:nvPr>
            <p:ph type="body" sz="quarter" idx="81" hasCustomPrompt="1"/>
          </p:nvPr>
        </p:nvSpPr>
        <p:spPr>
          <a:xfrm>
            <a:off x="116230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3" name="Text Placeholder 11">
            <a:extLst>
              <a:ext uri="{FF2B5EF4-FFF2-40B4-BE49-F238E27FC236}">
                <a16:creationId xmlns:a16="http://schemas.microsoft.com/office/drawing/2014/main" id="{F4B2E021-AB00-093B-01DA-CE8458595A88}"/>
              </a:ext>
              <a:ext uri="{C183D7F6-B498-43B3-948B-1728B52AA6E4}">
                <adec:decorative xmlns:adec="http://schemas.microsoft.com/office/drawing/2017/decorative" val="1"/>
              </a:ext>
            </a:extLst>
          </p:cNvPr>
          <p:cNvSpPr>
            <a:spLocks noGrp="1"/>
          </p:cNvSpPr>
          <p:nvPr>
            <p:ph type="body" sz="quarter" idx="82" hasCustomPrompt="1"/>
          </p:nvPr>
        </p:nvSpPr>
        <p:spPr>
          <a:xfrm>
            <a:off x="12575508" y="1122335"/>
            <a:ext cx="219456" cy="166254"/>
          </a:xfrm>
          <a:prstGeom prst="rect">
            <a:avLst/>
          </a:prstGeom>
        </p:spPr>
        <p:txBody>
          <a:bodyPr lIns="0" tIns="0" rIns="0" bIns="0" anchor="b">
            <a:noAutofit/>
          </a:bodyPr>
          <a:lstStyle>
            <a:lvl1pPr marL="0" marR="0" indent="0" algn="r"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latin typeface="+mj-lt"/>
              </a:defRPr>
            </a:lvl1pPr>
          </a:lstStyle>
          <a:p>
            <a:pPr lvl="0"/>
            <a:r>
              <a:rPr lang="en-US"/>
              <a:t>#</a:t>
            </a:r>
          </a:p>
        </p:txBody>
      </p:sp>
      <p:sp>
        <p:nvSpPr>
          <p:cNvPr id="104" name="First Metric Label">
            <a:extLst>
              <a:ext uri="{FF2B5EF4-FFF2-40B4-BE49-F238E27FC236}">
                <a16:creationId xmlns:a16="http://schemas.microsoft.com/office/drawing/2014/main" id="{DDB14F6E-6867-BCD7-8840-9FB2D48E86A1}"/>
              </a:ext>
            </a:extLst>
          </p:cNvPr>
          <p:cNvSpPr>
            <a:spLocks noGrp="1"/>
          </p:cNvSpPr>
          <p:nvPr>
            <p:ph type="body" idx="93" hasCustomPrompt="1"/>
          </p:nvPr>
        </p:nvSpPr>
        <p:spPr>
          <a:xfrm>
            <a:off x="191951" y="2384939"/>
            <a:ext cx="4087634"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105" name="First Metric Label">
            <a:extLst>
              <a:ext uri="{FF2B5EF4-FFF2-40B4-BE49-F238E27FC236}">
                <a16:creationId xmlns:a16="http://schemas.microsoft.com/office/drawing/2014/main" id="{B4383269-1570-1BEA-D4D0-17479338864A}"/>
              </a:ext>
            </a:extLst>
          </p:cNvPr>
          <p:cNvSpPr>
            <a:spLocks noGrp="1"/>
          </p:cNvSpPr>
          <p:nvPr>
            <p:ph type="body" idx="94" hasCustomPrompt="1"/>
          </p:nvPr>
        </p:nvSpPr>
        <p:spPr>
          <a:xfrm>
            <a:off x="437638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6" name="First Metric Label">
            <a:extLst>
              <a:ext uri="{FF2B5EF4-FFF2-40B4-BE49-F238E27FC236}">
                <a16:creationId xmlns:a16="http://schemas.microsoft.com/office/drawing/2014/main" id="{6CD487C2-5AEC-6B07-1D40-8449CA82D1BD}"/>
              </a:ext>
            </a:extLst>
          </p:cNvPr>
          <p:cNvSpPr>
            <a:spLocks noGrp="1"/>
          </p:cNvSpPr>
          <p:nvPr>
            <p:ph type="body" idx="95" hasCustomPrompt="1"/>
          </p:nvPr>
        </p:nvSpPr>
        <p:spPr>
          <a:xfrm>
            <a:off x="532507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7" name="First Metric Label">
            <a:extLst>
              <a:ext uri="{FF2B5EF4-FFF2-40B4-BE49-F238E27FC236}">
                <a16:creationId xmlns:a16="http://schemas.microsoft.com/office/drawing/2014/main" id="{11A9CF13-872C-3CF5-2EAD-CC55A9914414}"/>
              </a:ext>
            </a:extLst>
          </p:cNvPr>
          <p:cNvSpPr>
            <a:spLocks noGrp="1"/>
          </p:cNvSpPr>
          <p:nvPr>
            <p:ph type="body" idx="96" hasCustomPrompt="1"/>
          </p:nvPr>
        </p:nvSpPr>
        <p:spPr>
          <a:xfrm>
            <a:off x="6269958"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08" name="First Metric Label">
            <a:extLst>
              <a:ext uri="{FF2B5EF4-FFF2-40B4-BE49-F238E27FC236}">
                <a16:creationId xmlns:a16="http://schemas.microsoft.com/office/drawing/2014/main" id="{6C9619FA-B6F6-5F72-9589-F2918623CE83}"/>
              </a:ext>
            </a:extLst>
          </p:cNvPr>
          <p:cNvSpPr>
            <a:spLocks noGrp="1"/>
          </p:cNvSpPr>
          <p:nvPr>
            <p:ph type="body" idx="97" hasCustomPrompt="1"/>
          </p:nvPr>
        </p:nvSpPr>
        <p:spPr>
          <a:xfrm>
            <a:off x="7449478" y="2384939"/>
            <a:ext cx="4071962" cy="219456"/>
          </a:xfrm>
          <a:prstGeom prst="rect">
            <a:avLst/>
          </a:prstGeom>
        </p:spPr>
        <p:txBody>
          <a:bodyPr lIns="0" tIns="0" rIns="0" bIns="0" anchor="ctr">
            <a:noAutofit/>
          </a:bodyPr>
          <a:lstStyle>
            <a:lvl1pPr marL="0" indent="0" algn="l">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Metric label</a:t>
            </a:r>
          </a:p>
        </p:txBody>
      </p:sp>
      <p:sp>
        <p:nvSpPr>
          <p:cNvPr id="109" name="First Metric Label">
            <a:extLst>
              <a:ext uri="{FF2B5EF4-FFF2-40B4-BE49-F238E27FC236}">
                <a16:creationId xmlns:a16="http://schemas.microsoft.com/office/drawing/2014/main" id="{00E7E6B8-47B3-AC7A-9F21-30B6AC58C15F}"/>
              </a:ext>
            </a:extLst>
          </p:cNvPr>
          <p:cNvSpPr>
            <a:spLocks noGrp="1"/>
          </p:cNvSpPr>
          <p:nvPr>
            <p:ph type="body" idx="98" hasCustomPrompt="1"/>
          </p:nvPr>
        </p:nvSpPr>
        <p:spPr>
          <a:xfrm>
            <a:off x="11641909"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10" name="First Metric Label">
            <a:extLst>
              <a:ext uri="{FF2B5EF4-FFF2-40B4-BE49-F238E27FC236}">
                <a16:creationId xmlns:a16="http://schemas.microsoft.com/office/drawing/2014/main" id="{3EE920FD-F84B-1457-0BC9-66585BB88E4B}"/>
              </a:ext>
            </a:extLst>
          </p:cNvPr>
          <p:cNvSpPr>
            <a:spLocks noGrp="1"/>
          </p:cNvSpPr>
          <p:nvPr>
            <p:ph type="body" idx="99" hasCustomPrompt="1"/>
          </p:nvPr>
        </p:nvSpPr>
        <p:spPr>
          <a:xfrm>
            <a:off x="12599784"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111" name="First Metric Label">
            <a:extLst>
              <a:ext uri="{FF2B5EF4-FFF2-40B4-BE49-F238E27FC236}">
                <a16:creationId xmlns:a16="http://schemas.microsoft.com/office/drawing/2014/main" id="{27B6B4E8-8449-A690-CDAB-FF036FB6AA01}"/>
              </a:ext>
            </a:extLst>
          </p:cNvPr>
          <p:cNvSpPr>
            <a:spLocks noGrp="1"/>
          </p:cNvSpPr>
          <p:nvPr>
            <p:ph type="body" idx="100" hasCustomPrompt="1"/>
          </p:nvPr>
        </p:nvSpPr>
        <p:spPr>
          <a:xfrm>
            <a:off x="13550719" y="2381426"/>
            <a:ext cx="914400" cy="219456"/>
          </a:xfrm>
          <a:prstGeom prst="rect">
            <a:avLst/>
          </a:prstGeom>
        </p:spPr>
        <p:txBody>
          <a:bodyPr lIns="0" tIns="0" rIns="0" bIns="0" anchor="ctr">
            <a:noAutofit/>
          </a:bodyPr>
          <a:lstStyle>
            <a:lvl1pPr marL="0" indent="0" algn="ctr">
              <a:lnSpc>
                <a:spcPct val="90000"/>
              </a:lnSpc>
              <a:buNone/>
              <a:defRPr sz="1080" b="0" spc="0" baseline="0">
                <a:solidFill>
                  <a:schemeClr val="tx1"/>
                </a:solidFill>
                <a:latin typeface="+mj-lt"/>
              </a:defRPr>
            </a:lvl1pPr>
            <a:lvl2pPr marL="548618" indent="0">
              <a:buNone/>
              <a:defRPr sz="2400" b="1"/>
            </a:lvl2pPr>
            <a:lvl3pPr marL="1097236" indent="0">
              <a:buNone/>
              <a:defRPr sz="2160" b="1"/>
            </a:lvl3pPr>
            <a:lvl4pPr marL="1645854" indent="0">
              <a:buNone/>
              <a:defRPr sz="1920" b="1"/>
            </a:lvl4pPr>
            <a:lvl5pPr marL="2194472" indent="0">
              <a:buNone/>
              <a:defRPr sz="1920" b="1"/>
            </a:lvl5pPr>
            <a:lvl6pPr marL="2743091" indent="0">
              <a:buNone/>
              <a:defRPr sz="1920" b="1"/>
            </a:lvl6pPr>
            <a:lvl7pPr marL="3291708" indent="0">
              <a:buNone/>
              <a:defRPr sz="1920" b="1"/>
            </a:lvl7pPr>
            <a:lvl8pPr marL="3840326" indent="0">
              <a:buNone/>
              <a:defRPr sz="1920" b="1"/>
            </a:lvl8pPr>
            <a:lvl9pPr marL="4388945" indent="0">
              <a:buNone/>
              <a:defRPr sz="1920" b="1"/>
            </a:lvl9pPr>
          </a:lstStyle>
          <a:p>
            <a:pPr lvl="0"/>
            <a:r>
              <a:rPr lang="en-US"/>
              <a:t>$MM</a:t>
            </a:r>
          </a:p>
        </p:txBody>
      </p:sp>
      <p:sp>
        <p:nvSpPr>
          <p:cNvPr id="4" name="Rectangle 3">
            <a:extLst>
              <a:ext uri="{FF2B5EF4-FFF2-40B4-BE49-F238E27FC236}">
                <a16:creationId xmlns:a16="http://schemas.microsoft.com/office/drawing/2014/main" id="{05A7F56D-D843-1C70-EE7E-0A3FE7DBC59A}"/>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5" name="Title">
            <a:extLst>
              <a:ext uri="{FF2B5EF4-FFF2-40B4-BE49-F238E27FC236}">
                <a16:creationId xmlns:a16="http://schemas.microsoft.com/office/drawing/2014/main" id="{BC3A46C9-778E-0498-4716-193E1BA93CD3}"/>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6" name="Title">
            <a:extLst>
              <a:ext uri="{FF2B5EF4-FFF2-40B4-BE49-F238E27FC236}">
                <a16:creationId xmlns:a16="http://schemas.microsoft.com/office/drawing/2014/main" id="{63C90E18-D734-DEA6-E55C-E61787FE95C8}"/>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7" name="Title">
            <a:extLst>
              <a:ext uri="{FF2B5EF4-FFF2-40B4-BE49-F238E27FC236}">
                <a16:creationId xmlns:a16="http://schemas.microsoft.com/office/drawing/2014/main" id="{458CF730-019F-1194-7545-1C7C66BDF0AD}"/>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8" name="Title">
            <a:extLst>
              <a:ext uri="{FF2B5EF4-FFF2-40B4-BE49-F238E27FC236}">
                <a16:creationId xmlns:a16="http://schemas.microsoft.com/office/drawing/2014/main" id="{F6DEE0E2-8042-E686-66C4-1B6058C17D14}"/>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14" name="Graphic 13" descr="Bullseye with solid fill">
            <a:extLst>
              <a:ext uri="{FF2B5EF4-FFF2-40B4-BE49-F238E27FC236}">
                <a16:creationId xmlns:a16="http://schemas.microsoft.com/office/drawing/2014/main" id="{A4AEF80A-17FE-F4BE-A082-12D961A69D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15" name="Graphic 14" descr="Briefcase with solid fill">
            <a:extLst>
              <a:ext uri="{FF2B5EF4-FFF2-40B4-BE49-F238E27FC236}">
                <a16:creationId xmlns:a16="http://schemas.microsoft.com/office/drawing/2014/main" id="{B6B83AB9-9D75-5362-5E7D-C66E8D525E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pic>
        <p:nvPicPr>
          <p:cNvPr id="16" name="Graphic 15" descr="Telescope with solid fill">
            <a:extLst>
              <a:ext uri="{FF2B5EF4-FFF2-40B4-BE49-F238E27FC236}">
                <a16:creationId xmlns:a16="http://schemas.microsoft.com/office/drawing/2014/main" id="{66B7B3A1-81C7-A545-FB54-4891F36323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4330" y="1093927"/>
            <a:ext cx="219456" cy="219456"/>
          </a:xfrm>
          <a:prstGeom prst="rect">
            <a:avLst/>
          </a:prstGeom>
        </p:spPr>
      </p:pic>
      <p:pic>
        <p:nvPicPr>
          <p:cNvPr id="18" name="Graphic 17" descr="Bar chart with solid fill">
            <a:extLst>
              <a:ext uri="{FF2B5EF4-FFF2-40B4-BE49-F238E27FC236}">
                <a16:creationId xmlns:a16="http://schemas.microsoft.com/office/drawing/2014/main" id="{7CB30368-6A28-047F-76D9-B52A0FCBE2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87727" y="1103380"/>
            <a:ext cx="219456" cy="219456"/>
          </a:xfrm>
          <a:prstGeom prst="rect">
            <a:avLst/>
          </a:prstGeom>
        </p:spPr>
      </p:pic>
      <p:sp>
        <p:nvSpPr>
          <p:cNvPr id="19" name="Title">
            <a:extLst>
              <a:ext uri="{FF2B5EF4-FFF2-40B4-BE49-F238E27FC236}">
                <a16:creationId xmlns:a16="http://schemas.microsoft.com/office/drawing/2014/main" id="{189FB4BF-1AB7-5F12-831B-27F8C742CCEE}"/>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969860923"/>
      </p:ext>
    </p:extLst>
  </p:cSld>
  <p:clrMapOvr>
    <a:masterClrMapping/>
  </p:clrMapOvr>
  <p:hf sldNum="0" hdr="0" ftr="0" dt="0"/>
  <p:extLst>
    <p:ext uri="{DCECCB84-F9BA-43D5-87BE-67443E8EF086}">
      <p15:sldGuideLst xmlns:p15="http://schemas.microsoft.com/office/powerpoint/2012/main">
        <p15:guide id="1" orient="horz" pos="65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MSR - Blank Lead/Lag">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AE3F0577-C5DB-E66C-0420-89579F2637C6}"/>
              </a:ext>
              <a:ext uri="{C183D7F6-B498-43B3-948B-1728B52AA6E4}">
                <adec:decorative xmlns:adec="http://schemas.microsoft.com/office/drawing/2017/decorative" val="1"/>
              </a:ext>
            </a:extLst>
          </p:cNvPr>
          <p:cNvSpPr/>
          <p:nvPr/>
        </p:nvSpPr>
        <p:spPr>
          <a:xfrm>
            <a:off x="124549" y="2757091"/>
            <a:ext cx="14372909" cy="4755929"/>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2B81CCA6-B26A-C3BE-1548-F56FC5ED819F}"/>
              </a:ext>
              <a:ext uri="{C183D7F6-B498-43B3-948B-1728B52AA6E4}">
                <adec:decorative xmlns:adec="http://schemas.microsoft.com/office/drawing/2017/decorative" val="1"/>
              </a:ext>
            </a:extLst>
          </p:cNvPr>
          <p:cNvSpPr/>
          <p:nvPr/>
        </p:nvSpPr>
        <p:spPr>
          <a:xfrm>
            <a:off x="252348" y="2891863"/>
            <a:ext cx="14124612" cy="4589926"/>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ECEC91A5-6E40-809B-50E5-D9C7131951E2}"/>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457D3283-BFAF-A26A-CE26-867BF9BBC955}"/>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EA10092-DF76-3A54-D78F-FBB4A59335B1}"/>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45D03248-4848-7044-88F9-C9D9A721DD3D}" type="slidenum">
              <a:rPr lang="en-US" smtClean="0"/>
              <a:pPr/>
              <a:t>‹#›</a:t>
            </a:fld>
            <a:endParaRPr lang="en-US"/>
          </a:p>
        </p:txBody>
      </p:sp>
      <p:sp>
        <p:nvSpPr>
          <p:cNvPr id="9" name="Text Placeholder 12">
            <a:extLst>
              <a:ext uri="{FF2B5EF4-FFF2-40B4-BE49-F238E27FC236}">
                <a16:creationId xmlns:a16="http://schemas.microsoft.com/office/drawing/2014/main" id="{2A0DC06B-0F3D-3C06-D084-209C70F0C11D}"/>
              </a:ext>
            </a:extLst>
          </p:cNvPr>
          <p:cNvSpPr>
            <a:spLocks noGrp="1"/>
          </p:cNvSpPr>
          <p:nvPr>
            <p:ph type="body" sz="quarter" idx="91"/>
          </p:nvPr>
        </p:nvSpPr>
        <p:spPr>
          <a:xfrm>
            <a:off x="475879"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2">
            <a:extLst>
              <a:ext uri="{FF2B5EF4-FFF2-40B4-BE49-F238E27FC236}">
                <a16:creationId xmlns:a16="http://schemas.microsoft.com/office/drawing/2014/main" id="{2A27BA57-43CA-B597-9D3B-BD1F0CAC2C23}"/>
              </a:ext>
            </a:extLst>
          </p:cNvPr>
          <p:cNvSpPr>
            <a:spLocks noGrp="1"/>
          </p:cNvSpPr>
          <p:nvPr>
            <p:ph type="body" sz="quarter" idx="92"/>
          </p:nvPr>
        </p:nvSpPr>
        <p:spPr>
          <a:xfrm>
            <a:off x="7408817" y="3084083"/>
            <a:ext cx="6709410" cy="4397706"/>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8048E22-AF03-9FFF-9449-DA8D4DB1BF75}"/>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2" name="Title">
            <a:extLst>
              <a:ext uri="{FF2B5EF4-FFF2-40B4-BE49-F238E27FC236}">
                <a16:creationId xmlns:a16="http://schemas.microsoft.com/office/drawing/2014/main" id="{10422F81-B6BE-1084-2DE7-D47364818AF8}"/>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3" name="Title">
            <a:extLst>
              <a:ext uri="{FF2B5EF4-FFF2-40B4-BE49-F238E27FC236}">
                <a16:creationId xmlns:a16="http://schemas.microsoft.com/office/drawing/2014/main" id="{46238324-2A60-D184-BAB2-416900586596}"/>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4" name="Title">
            <a:extLst>
              <a:ext uri="{FF2B5EF4-FFF2-40B4-BE49-F238E27FC236}">
                <a16:creationId xmlns:a16="http://schemas.microsoft.com/office/drawing/2014/main" id="{B77B74AB-751F-BBC4-C7BC-E4B0519169E1}"/>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5" name="Title">
            <a:extLst>
              <a:ext uri="{FF2B5EF4-FFF2-40B4-BE49-F238E27FC236}">
                <a16:creationId xmlns:a16="http://schemas.microsoft.com/office/drawing/2014/main" id="{57D2CCC2-8064-E451-AF66-75CA1F79802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5964D205-93C1-D70A-F599-500D403EC07D}"/>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FB21C19A-987A-B0A6-9F77-313DC45BEC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F3CF894C-8325-1056-7B53-B024F0143281}"/>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EF326B58-415F-B8F8-869F-287288FBF6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02D0E475-40BD-BC47-F3A4-5A3416D7FCEB}"/>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C9612A76-2DA6-2999-8184-DBB2EED340FB}"/>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AB12CC7E-BAEB-626B-1F6A-A2BB4B9EF64A}"/>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6" name="Rectangle 5">
            <a:extLst>
              <a:ext uri="{FF2B5EF4-FFF2-40B4-BE49-F238E27FC236}">
                <a16:creationId xmlns:a16="http://schemas.microsoft.com/office/drawing/2014/main" id="{D5BC0FAD-A15C-31B1-247A-A420EBC8538B}"/>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7" name="Title">
            <a:extLst>
              <a:ext uri="{FF2B5EF4-FFF2-40B4-BE49-F238E27FC236}">
                <a16:creationId xmlns:a16="http://schemas.microsoft.com/office/drawing/2014/main" id="{A2442B82-A808-FCB0-5BC6-A5CFD07CD692}"/>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8" name="Title">
            <a:extLst>
              <a:ext uri="{FF2B5EF4-FFF2-40B4-BE49-F238E27FC236}">
                <a16:creationId xmlns:a16="http://schemas.microsoft.com/office/drawing/2014/main" id="{0EF4FC2D-644A-A433-5F96-2D13FACD6B5A}"/>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7" name="Title">
            <a:extLst>
              <a:ext uri="{FF2B5EF4-FFF2-40B4-BE49-F238E27FC236}">
                <a16:creationId xmlns:a16="http://schemas.microsoft.com/office/drawing/2014/main" id="{A2BCA3D2-887E-FBC1-97CC-B19548C0D05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B14924B7-A2B0-C1A1-01B3-51B0602AFEC6}"/>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3E6379F2-2B6D-1CEA-D592-F3A817E629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896CE151-6C19-F82F-1F4B-1127F0D3D2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14279CB1-D580-1BFC-EA9F-2343C28022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441275494"/>
      </p:ext>
    </p:extLst>
  </p:cSld>
  <p:clrMapOvr>
    <a:masterClrMapping/>
  </p:clrMapOvr>
  <p:hf sldNum="0" hdr="0" ftr="0" dt="0"/>
  <p:extLst>
    <p:ext uri="{DCECCB84-F9BA-43D5-87BE-67443E8EF086}">
      <p15:sldGuideLst xmlns:p15="http://schemas.microsoft.com/office/powerpoint/2012/main">
        <p15:guide id="1" orient="horz" pos="65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MSR - No Lead/Lag">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FE40B7EB-4DF0-6B63-DFBF-B43C004B679C}"/>
              </a:ext>
              <a:ext uri="{C183D7F6-B498-43B3-948B-1728B52AA6E4}">
                <adec:decorative xmlns:adec="http://schemas.microsoft.com/office/drawing/2017/decorative" val="1"/>
              </a:ext>
            </a:extLst>
          </p:cNvPr>
          <p:cNvSpPr/>
          <p:nvPr/>
        </p:nvSpPr>
        <p:spPr>
          <a:xfrm>
            <a:off x="124549" y="1060314"/>
            <a:ext cx="14372909" cy="621294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42EDC9BE-3FEC-18F8-F174-8F2C89811C4E}"/>
              </a:ext>
              <a:ext uri="{C183D7F6-B498-43B3-948B-1728B52AA6E4}">
                <adec:decorative xmlns:adec="http://schemas.microsoft.com/office/drawing/2017/decorative" val="1"/>
              </a:ext>
            </a:extLst>
          </p:cNvPr>
          <p:cNvSpPr/>
          <p:nvPr/>
        </p:nvSpPr>
        <p:spPr>
          <a:xfrm>
            <a:off x="252348" y="1195086"/>
            <a:ext cx="14124612"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AC8360D7-99C8-FCAA-93A7-3A663770D293}"/>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9C074CA9-40C6-FEE2-7EE5-1AE44555BC74}"/>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892B8B7-2119-5FBB-2097-565261B84B33}"/>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45D03248-4848-7044-88F9-C9D9A721DD3D}" type="slidenum">
              <a:rPr lang="en-US" smtClean="0"/>
              <a:pPr/>
              <a:t>‹#›</a:t>
            </a:fld>
            <a:endParaRPr lang="en-US"/>
          </a:p>
        </p:txBody>
      </p:sp>
      <p:sp>
        <p:nvSpPr>
          <p:cNvPr id="10" name="Text Placeholder 12">
            <a:extLst>
              <a:ext uri="{FF2B5EF4-FFF2-40B4-BE49-F238E27FC236}">
                <a16:creationId xmlns:a16="http://schemas.microsoft.com/office/drawing/2014/main" id="{E38C7D7C-78B4-4F5C-F360-7563C193EF20}"/>
              </a:ext>
            </a:extLst>
          </p:cNvPr>
          <p:cNvSpPr>
            <a:spLocks noGrp="1"/>
          </p:cNvSpPr>
          <p:nvPr>
            <p:ph type="body" sz="quarter" idx="91"/>
          </p:nvPr>
        </p:nvSpPr>
        <p:spPr>
          <a:xfrm>
            <a:off x="475879" y="1354472"/>
            <a:ext cx="6709410"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2">
            <a:extLst>
              <a:ext uri="{FF2B5EF4-FFF2-40B4-BE49-F238E27FC236}">
                <a16:creationId xmlns:a16="http://schemas.microsoft.com/office/drawing/2014/main" id="{D69C7635-8E75-6529-9D92-1D18091F698D}"/>
              </a:ext>
            </a:extLst>
          </p:cNvPr>
          <p:cNvSpPr>
            <a:spLocks noGrp="1"/>
          </p:cNvSpPr>
          <p:nvPr>
            <p:ph type="body" sz="quarter" idx="92"/>
          </p:nvPr>
        </p:nvSpPr>
        <p:spPr>
          <a:xfrm>
            <a:off x="7408817" y="1354472"/>
            <a:ext cx="6709410"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46AE4961-409D-8AD4-D73D-F7ED147A6461}"/>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3" name="Title">
            <a:extLst>
              <a:ext uri="{FF2B5EF4-FFF2-40B4-BE49-F238E27FC236}">
                <a16:creationId xmlns:a16="http://schemas.microsoft.com/office/drawing/2014/main" id="{EB03D527-E2B8-0541-EF85-50292281F8F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4" name="Title">
            <a:extLst>
              <a:ext uri="{FF2B5EF4-FFF2-40B4-BE49-F238E27FC236}">
                <a16:creationId xmlns:a16="http://schemas.microsoft.com/office/drawing/2014/main" id="{7881506D-D59D-A71D-A189-9F9392DC7C0B}"/>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5" name="Title">
            <a:extLst>
              <a:ext uri="{FF2B5EF4-FFF2-40B4-BE49-F238E27FC236}">
                <a16:creationId xmlns:a16="http://schemas.microsoft.com/office/drawing/2014/main" id="{D23902AA-27CC-04E0-2941-65D9F3C303C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6" name="Title">
            <a:extLst>
              <a:ext uri="{FF2B5EF4-FFF2-40B4-BE49-F238E27FC236}">
                <a16:creationId xmlns:a16="http://schemas.microsoft.com/office/drawing/2014/main" id="{965126D9-2CF6-FC47-DFD5-79ED114ED790}"/>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7C9EC244-4860-C5EE-973F-FD8ACE7C3186}"/>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BFD4DA4E-0934-DF4D-19AF-FA5F87909E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7BA5AF03-1715-E368-FFBF-6732E25E7047}"/>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1E8D7811-FAA9-6EE2-FE78-256AD1CD50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634A712B-B175-6E8A-B5F6-CA27C78CFB59}"/>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3BD709BD-0CD6-A638-7C62-D7F4E26568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C0D756E8-BD1C-369C-44E6-0C3AB2468F71}"/>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4" name="Rectangle 3">
            <a:extLst>
              <a:ext uri="{FF2B5EF4-FFF2-40B4-BE49-F238E27FC236}">
                <a16:creationId xmlns:a16="http://schemas.microsoft.com/office/drawing/2014/main" id="{3B549963-0DB9-FA23-6301-DF77BDEDB753}"/>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6" name="Title">
            <a:extLst>
              <a:ext uri="{FF2B5EF4-FFF2-40B4-BE49-F238E27FC236}">
                <a16:creationId xmlns:a16="http://schemas.microsoft.com/office/drawing/2014/main" id="{BB528C9F-B5B7-1040-FCF7-4DA44C74D971}"/>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7" name="Title">
            <a:extLst>
              <a:ext uri="{FF2B5EF4-FFF2-40B4-BE49-F238E27FC236}">
                <a16:creationId xmlns:a16="http://schemas.microsoft.com/office/drawing/2014/main" id="{F33B1E76-93E9-B502-3735-A4D57C7AFAB5}"/>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8" name="Title">
            <a:extLst>
              <a:ext uri="{FF2B5EF4-FFF2-40B4-BE49-F238E27FC236}">
                <a16:creationId xmlns:a16="http://schemas.microsoft.com/office/drawing/2014/main" id="{1B972FB6-788E-1A82-EC3D-34E50B199D0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0FB536EC-8017-3BC6-B707-27F515A373D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68A4457B-E924-7D1E-B968-DDC588456B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6250C039-FA35-78B3-3E65-10480B4B87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2263DE3C-7882-3592-8306-CB5C0990F2C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Tree>
    <p:extLst>
      <p:ext uri="{BB962C8B-B14F-4D97-AF65-F5344CB8AC3E}">
        <p14:creationId xmlns:p14="http://schemas.microsoft.com/office/powerpoint/2010/main" val="1258740605"/>
      </p:ext>
    </p:extLst>
  </p:cSld>
  <p:clrMapOvr>
    <a:masterClrMapping/>
  </p:clrMapOvr>
  <p:hf sldNum="0" hdr="0" ftr="0" dt="0"/>
  <p:extLst>
    <p:ext uri="{DCECCB84-F9BA-43D5-87BE-67443E8EF086}">
      <p15:sldGuideLst xmlns:p15="http://schemas.microsoft.com/office/powerpoint/2012/main">
        <p15:guide id="1" orient="horz" pos="65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MSR with Chart">
    <p:spTree>
      <p:nvGrpSpPr>
        <p:cNvPr id="1" name=""/>
        <p:cNvGrpSpPr/>
        <p:nvPr/>
      </p:nvGrpSpPr>
      <p:grpSpPr>
        <a:xfrm>
          <a:off x="0" y="0"/>
          <a:ext cx="0" cy="0"/>
          <a:chOff x="0" y="0"/>
          <a:chExt cx="0" cy="0"/>
        </a:xfrm>
      </p:grpSpPr>
      <p:sp>
        <p:nvSpPr>
          <p:cNvPr id="2" name="Gradient BG 2">
            <a:extLst>
              <a:ext uri="{FF2B5EF4-FFF2-40B4-BE49-F238E27FC236}">
                <a16:creationId xmlns:a16="http://schemas.microsoft.com/office/drawing/2014/main" id="{FE40B7EB-4DF0-6B63-DFBF-B43C004B679C}"/>
              </a:ext>
              <a:ext uri="{C183D7F6-B498-43B3-948B-1728B52AA6E4}">
                <adec:decorative xmlns:adec="http://schemas.microsoft.com/office/drawing/2017/decorative" val="1"/>
              </a:ext>
            </a:extLst>
          </p:cNvPr>
          <p:cNvSpPr/>
          <p:nvPr/>
        </p:nvSpPr>
        <p:spPr>
          <a:xfrm>
            <a:off x="124550" y="1060314"/>
            <a:ext cx="7320565" cy="6212947"/>
          </a:xfrm>
          <a:prstGeom prst="rect">
            <a:avLst/>
          </a:prstGeom>
          <a:gradFill>
            <a:gsLst>
              <a:gs pos="0">
                <a:schemeClr val="bg1">
                  <a:lumMod val="85000"/>
                  <a:lumOff val="1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Gradient BG 1">
            <a:extLst>
              <a:ext uri="{FF2B5EF4-FFF2-40B4-BE49-F238E27FC236}">
                <a16:creationId xmlns:a16="http://schemas.microsoft.com/office/drawing/2014/main" id="{42EDC9BE-3FEC-18F8-F174-8F2C89811C4E}"/>
              </a:ext>
              <a:ext uri="{C183D7F6-B498-43B3-948B-1728B52AA6E4}">
                <adec:decorative xmlns:adec="http://schemas.microsoft.com/office/drawing/2017/decorative" val="1"/>
              </a:ext>
            </a:extLst>
          </p:cNvPr>
          <p:cNvSpPr/>
          <p:nvPr/>
        </p:nvSpPr>
        <p:spPr>
          <a:xfrm>
            <a:off x="253405" y="1195086"/>
            <a:ext cx="7062852" cy="6078175"/>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8" name="Rectangle 27">
            <a:extLst>
              <a:ext uri="{FF2B5EF4-FFF2-40B4-BE49-F238E27FC236}">
                <a16:creationId xmlns:a16="http://schemas.microsoft.com/office/drawing/2014/main" id="{AC8360D7-99C8-FCAA-93A7-3A663770D293}"/>
              </a:ext>
              <a:ext uri="{C183D7F6-B498-43B3-948B-1728B52AA6E4}">
                <adec:decorative xmlns:adec="http://schemas.microsoft.com/office/drawing/2017/decorative" val="1"/>
              </a:ext>
            </a:extLst>
          </p:cNvPr>
          <p:cNvSpPr/>
          <p:nvPr/>
        </p:nvSpPr>
        <p:spPr>
          <a:xfrm>
            <a:off x="124550" y="109299"/>
            <a:ext cx="9611797" cy="813911"/>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1462836">
              <a:defRPr/>
            </a:pPr>
            <a:endParaRPr lang="en-US" sz="2880" b="1" spc="360">
              <a:solidFill>
                <a:srgbClr val="FFFFFF"/>
              </a:solidFill>
              <a:latin typeface="Work Sans SemiBold" pitchFamily="2" charset="77"/>
            </a:endParaRPr>
          </a:p>
        </p:txBody>
      </p:sp>
      <p:sp>
        <p:nvSpPr>
          <p:cNvPr id="29" name="Rectangle 28">
            <a:extLst>
              <a:ext uri="{FF2B5EF4-FFF2-40B4-BE49-F238E27FC236}">
                <a16:creationId xmlns:a16="http://schemas.microsoft.com/office/drawing/2014/main" id="{9C074CA9-40C6-FEE2-7EE5-1AE44555BC74}"/>
              </a:ext>
              <a:ext uri="{C183D7F6-B498-43B3-948B-1728B52AA6E4}">
                <adec:decorative xmlns:adec="http://schemas.microsoft.com/office/drawing/2017/decorative" val="1"/>
              </a:ext>
            </a:extLst>
          </p:cNvPr>
          <p:cNvSpPr/>
          <p:nvPr/>
        </p:nvSpPr>
        <p:spPr>
          <a:xfrm>
            <a:off x="9550202" y="168076"/>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30" name="Rectangle 29">
            <a:extLst>
              <a:ext uri="{FF2B5EF4-FFF2-40B4-BE49-F238E27FC236}">
                <a16:creationId xmlns:a16="http://schemas.microsoft.com/office/drawing/2014/main" id="{C892B8B7-2119-5FBB-2097-565261B84B33}"/>
              </a:ext>
              <a:ext uri="{C183D7F6-B498-43B3-948B-1728B52AA6E4}">
                <adec:decorative xmlns:adec="http://schemas.microsoft.com/office/drawing/2017/decorative" val="1"/>
              </a:ext>
            </a:extLst>
          </p:cNvPr>
          <p:cNvSpPr/>
          <p:nvPr/>
        </p:nvSpPr>
        <p:spPr>
          <a:xfrm>
            <a:off x="9550202" y="575180"/>
            <a:ext cx="4953138" cy="361384"/>
          </a:xfrm>
          <a:prstGeom prst="rect">
            <a:avLst/>
          </a:prstGeom>
          <a:gradFill>
            <a:gsLst>
              <a:gs pos="0">
                <a:schemeClr val="bg1">
                  <a:lumMod val="60000"/>
                  <a:lumOff val="40000"/>
                  <a:alpha val="0"/>
                </a:schemeClr>
              </a:gs>
              <a:gs pos="55000">
                <a:schemeClr val="bg1">
                  <a:alpha val="85000"/>
                  <a:lumMod val="75000"/>
                  <a:lumOff val="25000"/>
                </a:schemeClr>
              </a:gs>
              <a:gs pos="15000">
                <a:schemeClr val="bg1">
                  <a:alpha val="85000"/>
                  <a:lumMod val="75000"/>
                  <a:lumOff val="25000"/>
                </a:schemeClr>
              </a:gs>
              <a:gs pos="100000">
                <a:schemeClr val="bg1">
                  <a:lumMod val="60000"/>
                  <a:lumOff val="4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lvl="0" algn="ctr" defTabSz="1462836"/>
            <a:endParaRPr lang="en-US" sz="2880" b="1" spc="360">
              <a:solidFill>
                <a:srgbClr val="FFFFFF"/>
              </a:solidFill>
              <a:latin typeface="Work Sans SemiBold" pitchFamily="2" charset="77"/>
            </a:endParaRPr>
          </a:p>
        </p:txBody>
      </p:sp>
      <p:sp>
        <p:nvSpPr>
          <p:cNvPr id="54" name="Slide Number">
            <a:extLst>
              <a:ext uri="{FF2B5EF4-FFF2-40B4-BE49-F238E27FC236}">
                <a16:creationId xmlns:a16="http://schemas.microsoft.com/office/drawing/2014/main" id="{96F45B1D-7873-7478-7810-A25F5EA602E4}"/>
              </a:ext>
            </a:extLst>
          </p:cNvPr>
          <p:cNvSpPr>
            <a:spLocks noGrp="1"/>
          </p:cNvSpPr>
          <p:nvPr>
            <p:ph type="sldNum" sz="quarter" idx="12"/>
          </p:nvPr>
        </p:nvSpPr>
        <p:spPr>
          <a:xfrm>
            <a:off x="13807439" y="7627622"/>
            <a:ext cx="694216" cy="270613"/>
          </a:xfrm>
        </p:spPr>
        <p:txBody>
          <a:bodyPr/>
          <a:lstStyle>
            <a:lvl1pPr>
              <a:defRPr sz="960"/>
            </a:lvl1pPr>
          </a:lstStyle>
          <a:p>
            <a:fld id="{45D03248-4848-7044-88F9-C9D9A721DD3D}" type="slidenum">
              <a:rPr lang="en-US" smtClean="0"/>
              <a:pPr/>
              <a:t>‹#›</a:t>
            </a:fld>
            <a:endParaRPr lang="en-US"/>
          </a:p>
        </p:txBody>
      </p:sp>
      <p:sp>
        <p:nvSpPr>
          <p:cNvPr id="12" name="Rectangle 11">
            <a:extLst>
              <a:ext uri="{FF2B5EF4-FFF2-40B4-BE49-F238E27FC236}">
                <a16:creationId xmlns:a16="http://schemas.microsoft.com/office/drawing/2014/main" id="{46AE4961-409D-8AD4-D73D-F7ED147A6461}"/>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13" name="Title">
            <a:extLst>
              <a:ext uri="{FF2B5EF4-FFF2-40B4-BE49-F238E27FC236}">
                <a16:creationId xmlns:a16="http://schemas.microsoft.com/office/drawing/2014/main" id="{EB03D527-E2B8-0541-EF85-50292281F8FC}"/>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14" name="Title">
            <a:extLst>
              <a:ext uri="{FF2B5EF4-FFF2-40B4-BE49-F238E27FC236}">
                <a16:creationId xmlns:a16="http://schemas.microsoft.com/office/drawing/2014/main" id="{7881506D-D59D-A71D-A189-9F9392DC7C0B}"/>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15" name="Title">
            <a:extLst>
              <a:ext uri="{FF2B5EF4-FFF2-40B4-BE49-F238E27FC236}">
                <a16:creationId xmlns:a16="http://schemas.microsoft.com/office/drawing/2014/main" id="{D23902AA-27CC-04E0-2941-65D9F3C303CC}"/>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16" name="Title">
            <a:extLst>
              <a:ext uri="{FF2B5EF4-FFF2-40B4-BE49-F238E27FC236}">
                <a16:creationId xmlns:a16="http://schemas.microsoft.com/office/drawing/2014/main" id="{965126D9-2CF6-FC47-DFD5-79ED114ED790}"/>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sp>
        <p:nvSpPr>
          <p:cNvPr id="20" name="Title">
            <a:extLst>
              <a:ext uri="{FF2B5EF4-FFF2-40B4-BE49-F238E27FC236}">
                <a16:creationId xmlns:a16="http://schemas.microsoft.com/office/drawing/2014/main" id="{7C9EC244-4860-C5EE-973F-FD8ACE7C3186}"/>
              </a:ext>
            </a:extLst>
          </p:cNvPr>
          <p:cNvSpPr>
            <a:spLocks noGrp="1"/>
          </p:cNvSpPr>
          <p:nvPr>
            <p:ph type="title" hasCustomPrompt="1"/>
          </p:nvPr>
        </p:nvSpPr>
        <p:spPr>
          <a:xfrm>
            <a:off x="252347" y="540560"/>
            <a:ext cx="7840094" cy="340781"/>
          </a:xfrm>
          <a:prstGeom prst="rect">
            <a:avLst/>
          </a:prstGeom>
        </p:spPr>
        <p:txBody>
          <a:bodyPr vert="horz" lIns="0" tIns="0" rIns="0" bIns="0" rtlCol="0" anchor="t">
            <a:normAutofit/>
          </a:bodyPr>
          <a:lstStyle>
            <a:lvl1pPr algn="l">
              <a:defRPr sz="2160" spc="0"/>
            </a:lvl1pPr>
          </a:lstStyle>
          <a:p>
            <a:r>
              <a:rPr lang="en-US"/>
              <a:t>Strategic Initiative Goes Here</a:t>
            </a:r>
          </a:p>
        </p:txBody>
      </p:sp>
      <p:pic>
        <p:nvPicPr>
          <p:cNvPr id="21" name="Graphic 20" descr="Bullseye with solid fill">
            <a:extLst>
              <a:ext uri="{FF2B5EF4-FFF2-40B4-BE49-F238E27FC236}">
                <a16:creationId xmlns:a16="http://schemas.microsoft.com/office/drawing/2014/main" id="{BFD4DA4E-0934-DF4D-19AF-FA5F87909E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sp>
        <p:nvSpPr>
          <p:cNvPr id="22" name="Text Placeholder 11">
            <a:extLst>
              <a:ext uri="{FF2B5EF4-FFF2-40B4-BE49-F238E27FC236}">
                <a16:creationId xmlns:a16="http://schemas.microsoft.com/office/drawing/2014/main" id="{7BA5AF03-1715-E368-FFBF-6732E25E7047}"/>
              </a:ext>
              <a:ext uri="{C183D7F6-B498-43B3-948B-1728B52AA6E4}">
                <adec:decorative xmlns:adec="http://schemas.microsoft.com/office/drawing/2017/decorative" val="1"/>
              </a:ext>
            </a:extLst>
          </p:cNvPr>
          <p:cNvSpPr>
            <a:spLocks noGrp="1"/>
          </p:cNvSpPr>
          <p:nvPr>
            <p:ph type="body" sz="quarter" idx="50" hasCustomPrompt="1"/>
          </p:nvPr>
        </p:nvSpPr>
        <p:spPr>
          <a:xfrm>
            <a:off x="9939602" y="273196"/>
            <a:ext cx="4498848" cy="166254"/>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Strategic Objective</a:t>
            </a:r>
          </a:p>
        </p:txBody>
      </p:sp>
      <p:pic>
        <p:nvPicPr>
          <p:cNvPr id="23" name="Graphic 22" descr="Briefcase with solid fill">
            <a:extLst>
              <a:ext uri="{FF2B5EF4-FFF2-40B4-BE49-F238E27FC236}">
                <a16:creationId xmlns:a16="http://schemas.microsoft.com/office/drawing/2014/main" id="{1E8D7811-FAA9-6EE2-FE78-256AD1CD50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24" name="Text Placeholder 11">
            <a:extLst>
              <a:ext uri="{FF2B5EF4-FFF2-40B4-BE49-F238E27FC236}">
                <a16:creationId xmlns:a16="http://schemas.microsoft.com/office/drawing/2014/main" id="{634A712B-B175-6E8A-B5F6-CA27C78CFB59}"/>
              </a:ext>
              <a:ext uri="{C183D7F6-B498-43B3-948B-1728B52AA6E4}">
                <adec:decorative xmlns:adec="http://schemas.microsoft.com/office/drawing/2017/decorative" val="1"/>
              </a:ext>
            </a:extLst>
          </p:cNvPr>
          <p:cNvSpPr>
            <a:spLocks noGrp="1"/>
          </p:cNvSpPr>
          <p:nvPr>
            <p:ph type="body" sz="quarter" idx="51" hasCustomPrompt="1"/>
          </p:nvPr>
        </p:nvSpPr>
        <p:spPr>
          <a:xfrm>
            <a:off x="9939602" y="675360"/>
            <a:ext cx="4498848" cy="182880"/>
          </a:xfrm>
          <a:prstGeom prst="rect">
            <a:avLst/>
          </a:prstGeom>
        </p:spPr>
        <p:txBody>
          <a:bodyPr lIns="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080">
                <a:latin typeface="+mj-lt"/>
              </a:defRPr>
            </a:lvl1pPr>
          </a:lstStyle>
          <a:p>
            <a:pPr lvl="0"/>
            <a:r>
              <a:rPr lang="en-US"/>
              <a:t>Executive Owner(s)</a:t>
            </a:r>
          </a:p>
        </p:txBody>
      </p:sp>
      <p:sp>
        <p:nvSpPr>
          <p:cNvPr id="25" name="Title">
            <a:extLst>
              <a:ext uri="{FF2B5EF4-FFF2-40B4-BE49-F238E27FC236}">
                <a16:creationId xmlns:a16="http://schemas.microsoft.com/office/drawing/2014/main" id="{3BD709BD-0CD6-A638-7C62-D7F4E2656800}"/>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26" name="Text Placeholder 11">
            <a:extLst>
              <a:ext uri="{FF2B5EF4-FFF2-40B4-BE49-F238E27FC236}">
                <a16:creationId xmlns:a16="http://schemas.microsoft.com/office/drawing/2014/main" id="{C0D756E8-BD1C-369C-44E6-0C3AB2468F71}"/>
              </a:ext>
              <a:ext uri="{C183D7F6-B498-43B3-948B-1728B52AA6E4}">
                <adec:decorative xmlns:adec="http://schemas.microsoft.com/office/drawing/2017/decorative" val="1"/>
              </a:ext>
            </a:extLst>
          </p:cNvPr>
          <p:cNvSpPr>
            <a:spLocks noGrp="1"/>
          </p:cNvSpPr>
          <p:nvPr>
            <p:ph type="body" sz="quarter" idx="77" hasCustomPrompt="1"/>
          </p:nvPr>
        </p:nvSpPr>
        <p:spPr>
          <a:xfrm>
            <a:off x="1234441" y="309584"/>
            <a:ext cx="1527085" cy="166254"/>
          </a:xfrm>
          <a:prstGeom prst="rect">
            <a:avLst/>
          </a:prstGeom>
        </p:spPr>
        <p:txBody>
          <a:bodyPr lIns="0" bIns="0" anchor="b">
            <a:noAutofit/>
          </a:bodyPr>
          <a:lstStyle>
            <a:lvl1pPr marL="0" marR="0" indent="0" algn="l" defTabSz="1097236" rtl="0" eaLnBrk="1" fontAlgn="auto" latinLnBrk="0" hangingPunct="1">
              <a:lnSpc>
                <a:spcPct val="100000"/>
              </a:lnSpc>
              <a:spcBef>
                <a:spcPts val="0"/>
              </a:spcBef>
              <a:spcAft>
                <a:spcPts val="0"/>
              </a:spcAft>
              <a:buClr>
                <a:schemeClr val="bg1"/>
              </a:buClr>
              <a:buSzPct val="80000"/>
              <a:buFont typeface="Arial" panose="020B0604020202020204" pitchFamily="34" charset="0"/>
              <a:buNone/>
              <a:tabLst/>
              <a:defRPr sz="960">
                <a:solidFill>
                  <a:schemeClr val="tx1"/>
                </a:solidFill>
                <a:latin typeface="+mj-lt"/>
              </a:defRPr>
            </a:lvl1pPr>
          </a:lstStyle>
          <a:p>
            <a:pPr lvl="0"/>
            <a:r>
              <a:rPr lang="en-US"/>
              <a:t>MONTH YEAR</a:t>
            </a:r>
          </a:p>
        </p:txBody>
      </p:sp>
      <p:sp>
        <p:nvSpPr>
          <p:cNvPr id="4" name="Rectangle 3">
            <a:extLst>
              <a:ext uri="{FF2B5EF4-FFF2-40B4-BE49-F238E27FC236}">
                <a16:creationId xmlns:a16="http://schemas.microsoft.com/office/drawing/2014/main" id="{3B549963-0DB9-FA23-6301-DF77BDEDB753}"/>
              </a:ext>
            </a:extLst>
          </p:cNvPr>
          <p:cNvSpPr/>
          <p:nvPr/>
        </p:nvSpPr>
        <p:spPr>
          <a:xfrm>
            <a:off x="0" y="7978901"/>
            <a:ext cx="14630400" cy="250699"/>
          </a:xfrm>
          <a:prstGeom prst="rect">
            <a:avLst/>
          </a:prstGeom>
          <a:solidFill>
            <a:schemeClr val="accent6">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40" spc="360">
                <a:solidFill>
                  <a:schemeClr val="tx1"/>
                </a:solidFill>
                <a:latin typeface="+mj-lt"/>
              </a:rPr>
              <a:t>CONFIDENTIAL – FOR INTERNAL ARCBEST DISTRIBUTION ONLY</a:t>
            </a:r>
          </a:p>
        </p:txBody>
      </p:sp>
      <p:sp>
        <p:nvSpPr>
          <p:cNvPr id="6" name="Title">
            <a:extLst>
              <a:ext uri="{FF2B5EF4-FFF2-40B4-BE49-F238E27FC236}">
                <a16:creationId xmlns:a16="http://schemas.microsoft.com/office/drawing/2014/main" id="{BB528C9F-B5B7-1040-FCF7-4DA44C74D971}"/>
              </a:ext>
            </a:extLst>
          </p:cNvPr>
          <p:cNvSpPr txBox="1">
            <a:spLocks/>
          </p:cNvSpPr>
          <p:nvPr/>
        </p:nvSpPr>
        <p:spPr>
          <a:xfrm>
            <a:off x="184330" y="7668247"/>
            <a:ext cx="633080"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LEGEND:</a:t>
            </a:r>
          </a:p>
        </p:txBody>
      </p:sp>
      <p:sp>
        <p:nvSpPr>
          <p:cNvPr id="7" name="Title">
            <a:extLst>
              <a:ext uri="{FF2B5EF4-FFF2-40B4-BE49-F238E27FC236}">
                <a16:creationId xmlns:a16="http://schemas.microsoft.com/office/drawing/2014/main" id="{F33B1E76-93E9-B502-3735-A4D57C7AFAB5}"/>
              </a:ext>
            </a:extLst>
          </p:cNvPr>
          <p:cNvSpPr txBox="1">
            <a:spLocks/>
          </p:cNvSpPr>
          <p:nvPr/>
        </p:nvSpPr>
        <p:spPr>
          <a:xfrm>
            <a:off x="2400474" y="7668247"/>
            <a:ext cx="899892"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1">
                    <a:lumMod val="60000"/>
                    <a:lumOff val="40000"/>
                  </a:schemeClr>
                </a:solidFill>
              </a:rPr>
              <a:t>C: Completed</a:t>
            </a:r>
          </a:p>
        </p:txBody>
      </p:sp>
      <p:sp>
        <p:nvSpPr>
          <p:cNvPr id="8" name="Title">
            <a:extLst>
              <a:ext uri="{FF2B5EF4-FFF2-40B4-BE49-F238E27FC236}">
                <a16:creationId xmlns:a16="http://schemas.microsoft.com/office/drawing/2014/main" id="{1B972FB6-788E-1A82-EC3D-34E50B199D05}"/>
              </a:ext>
            </a:extLst>
          </p:cNvPr>
          <p:cNvSpPr txBox="1">
            <a:spLocks/>
          </p:cNvSpPr>
          <p:nvPr/>
        </p:nvSpPr>
        <p:spPr>
          <a:xfrm>
            <a:off x="865374" y="7668247"/>
            <a:ext cx="804024"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6">
                    <a:lumMod val="60000"/>
                    <a:lumOff val="40000"/>
                  </a:schemeClr>
                </a:solidFill>
              </a:rPr>
              <a:t>R: Roadmap</a:t>
            </a:r>
          </a:p>
        </p:txBody>
      </p:sp>
      <p:sp>
        <p:nvSpPr>
          <p:cNvPr id="27" name="Title">
            <a:extLst>
              <a:ext uri="{FF2B5EF4-FFF2-40B4-BE49-F238E27FC236}">
                <a16:creationId xmlns:a16="http://schemas.microsoft.com/office/drawing/2014/main" id="{0FB536EC-8017-3BC6-B707-27F515A373D2}"/>
              </a:ext>
            </a:extLst>
          </p:cNvPr>
          <p:cNvSpPr txBox="1">
            <a:spLocks/>
          </p:cNvSpPr>
          <p:nvPr/>
        </p:nvSpPr>
        <p:spPr>
          <a:xfrm>
            <a:off x="1681831" y="7668247"/>
            <a:ext cx="750245"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accent3">
                    <a:lumMod val="60000"/>
                    <a:lumOff val="40000"/>
                  </a:schemeClr>
                </a:solidFill>
              </a:rPr>
              <a:t>P: Planned</a:t>
            </a:r>
          </a:p>
        </p:txBody>
      </p:sp>
      <p:pic>
        <p:nvPicPr>
          <p:cNvPr id="31" name="Graphic 30" descr="Bullseye with solid fill">
            <a:extLst>
              <a:ext uri="{FF2B5EF4-FFF2-40B4-BE49-F238E27FC236}">
                <a16:creationId xmlns:a16="http://schemas.microsoft.com/office/drawing/2014/main" id="{68A4457B-E924-7D1E-B968-DDC588456B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69220" y="228524"/>
            <a:ext cx="219456" cy="219456"/>
          </a:xfrm>
          <a:prstGeom prst="rect">
            <a:avLst/>
          </a:prstGeom>
        </p:spPr>
      </p:pic>
      <p:pic>
        <p:nvPicPr>
          <p:cNvPr id="32" name="Graphic 31" descr="Briefcase with solid fill">
            <a:extLst>
              <a:ext uri="{FF2B5EF4-FFF2-40B4-BE49-F238E27FC236}">
                <a16:creationId xmlns:a16="http://schemas.microsoft.com/office/drawing/2014/main" id="{6250C039-FA35-78B3-3E65-10480B4B87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76764" y="638784"/>
            <a:ext cx="219456" cy="219456"/>
          </a:xfrm>
          <a:prstGeom prst="rect">
            <a:avLst/>
          </a:prstGeom>
        </p:spPr>
      </p:pic>
      <p:sp>
        <p:nvSpPr>
          <p:cNvPr id="33" name="Title">
            <a:extLst>
              <a:ext uri="{FF2B5EF4-FFF2-40B4-BE49-F238E27FC236}">
                <a16:creationId xmlns:a16="http://schemas.microsoft.com/office/drawing/2014/main" id="{2263DE3C-7882-3592-8306-CB5C0990F2C4}"/>
              </a:ext>
            </a:extLst>
          </p:cNvPr>
          <p:cNvSpPr txBox="1">
            <a:spLocks/>
          </p:cNvSpPr>
          <p:nvPr/>
        </p:nvSpPr>
        <p:spPr>
          <a:xfrm>
            <a:off x="252348" y="295897"/>
            <a:ext cx="1018957" cy="174785"/>
          </a:xfrm>
          <a:prstGeom prst="rect">
            <a:avLst/>
          </a:prstGeom>
        </p:spPr>
        <p:txBody>
          <a:bodyPr vert="horz" lIns="0" tIns="0" rIns="0" bIns="0" rtlCol="0" anchor="b">
            <a:normAutofit/>
          </a:bodyPr>
          <a:lstStyle>
            <a:lvl1pPr algn="l" defTabSz="914363" rtl="0" eaLnBrk="1" latinLnBrk="0" hangingPunct="1">
              <a:lnSpc>
                <a:spcPct val="75000"/>
              </a:lnSpc>
              <a:spcBef>
                <a:spcPct val="0"/>
              </a:spcBef>
              <a:buNone/>
              <a:defRPr sz="1800" kern="1200" spc="0">
                <a:solidFill>
                  <a:schemeClr val="bg1"/>
                </a:solidFill>
                <a:latin typeface="+mj-lt"/>
                <a:ea typeface="+mj-ea"/>
                <a:cs typeface="+mj-cs"/>
              </a:defRPr>
            </a:lvl1pPr>
          </a:lstStyle>
          <a:p>
            <a:r>
              <a:rPr lang="en-US" sz="960">
                <a:solidFill>
                  <a:schemeClr val="tx1"/>
                </a:solidFill>
              </a:rPr>
              <a:t>ARCBEST MSR:</a:t>
            </a:r>
          </a:p>
        </p:txBody>
      </p:sp>
      <p:sp>
        <p:nvSpPr>
          <p:cNvPr id="9" name="Rectangle 8">
            <a:extLst>
              <a:ext uri="{FF2B5EF4-FFF2-40B4-BE49-F238E27FC236}">
                <a16:creationId xmlns:a16="http://schemas.microsoft.com/office/drawing/2014/main" id="{1B7F1472-341F-1A62-48CD-FFA6838C41B4}"/>
              </a:ext>
              <a:ext uri="{C183D7F6-B498-43B3-948B-1728B52AA6E4}">
                <adec:decorative xmlns:adec="http://schemas.microsoft.com/office/drawing/2017/decorative" val="1"/>
              </a:ext>
            </a:extLst>
          </p:cNvPr>
          <p:cNvSpPr/>
          <p:nvPr/>
        </p:nvSpPr>
        <p:spPr>
          <a:xfrm>
            <a:off x="7750693" y="1195086"/>
            <a:ext cx="6449581" cy="6212947"/>
          </a:xfrm>
          <a:prstGeom prst="rect">
            <a:avLst/>
          </a:prstGeom>
          <a:solidFill>
            <a:srgbClr val="FEFFFF"/>
          </a:solidFill>
          <a:ln w="38100">
            <a:solidFill>
              <a:schemeClr val="accent1"/>
            </a:solidFill>
            <a:miter lim="800000"/>
          </a:ln>
          <a:effectLst>
            <a:glow rad="317500">
              <a:schemeClr val="bg1">
                <a:lumMod val="50000"/>
                <a:alpha val="3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8" name="Text Placeholder 12">
            <a:extLst>
              <a:ext uri="{FF2B5EF4-FFF2-40B4-BE49-F238E27FC236}">
                <a16:creationId xmlns:a16="http://schemas.microsoft.com/office/drawing/2014/main" id="{F75B203D-EC59-2684-64D6-3ACD85723412}"/>
              </a:ext>
            </a:extLst>
          </p:cNvPr>
          <p:cNvSpPr>
            <a:spLocks noGrp="1"/>
          </p:cNvSpPr>
          <p:nvPr>
            <p:ph type="body" sz="quarter" idx="91"/>
          </p:nvPr>
        </p:nvSpPr>
        <p:spPr>
          <a:xfrm>
            <a:off x="475879" y="1354472"/>
            <a:ext cx="6651982" cy="6127318"/>
          </a:xfrm>
          <a:prstGeom prst="rect">
            <a:avLst/>
          </a:prstGeom>
        </p:spPr>
        <p:txBody>
          <a:bodyPr>
            <a:normAutofit/>
          </a:bodyPr>
          <a:lstStyle>
            <a:lvl1pPr>
              <a:spcAft>
                <a:spcPts val="720"/>
              </a:spcAft>
              <a:defRPr sz="1440"/>
            </a:lvl1pPr>
            <a:lvl2pPr>
              <a:spcAft>
                <a:spcPts val="720"/>
              </a:spcAft>
              <a:defRPr sz="1320"/>
            </a:lvl2pPr>
            <a:lvl3pPr>
              <a:spcAft>
                <a:spcPts val="720"/>
              </a:spcAft>
              <a:defRPr sz="1260"/>
            </a:lvl3pPr>
            <a:lvl4pPr>
              <a:spcAft>
                <a:spcPts val="720"/>
              </a:spcAft>
              <a:defRPr sz="1200"/>
            </a:lvl4pPr>
            <a:lvl5pPr>
              <a:spcAft>
                <a:spcPts val="72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9370024"/>
      </p:ext>
    </p:extLst>
  </p:cSld>
  <p:clrMapOvr>
    <a:masterClrMapping/>
  </p:clrMapOvr>
  <p:hf sldNum="0" hdr="0" ftr="0" dt="0"/>
  <p:extLst>
    <p:ext uri="{DCECCB84-F9BA-43D5-87BE-67443E8EF086}">
      <p15:sldGuideLst xmlns:p15="http://schemas.microsoft.com/office/powerpoint/2012/main">
        <p15:guide id="1" orient="horz" pos="65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Icon-Sheet">
    <p:spTree>
      <p:nvGrpSpPr>
        <p:cNvPr id="1" name=""/>
        <p:cNvGrpSpPr/>
        <p:nvPr/>
      </p:nvGrpSpPr>
      <p:grpSpPr>
        <a:xfrm>
          <a:off x="0" y="0"/>
          <a:ext cx="0" cy="0"/>
          <a:chOff x="0" y="0"/>
          <a:chExt cx="0" cy="0"/>
        </a:xfrm>
      </p:grpSpPr>
      <p:graphicFrame>
        <p:nvGraphicFramePr>
          <p:cNvPr id="41" name="Table 40">
            <a:extLst>
              <a:ext uri="{FF2B5EF4-FFF2-40B4-BE49-F238E27FC236}">
                <a16:creationId xmlns:a16="http://schemas.microsoft.com/office/drawing/2014/main" id="{6D00EBE6-0B41-2096-DCA2-7C16E633A9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4312717"/>
              </p:ext>
            </p:extLst>
          </p:nvPr>
        </p:nvGraphicFramePr>
        <p:xfrm>
          <a:off x="6046650" y="6306659"/>
          <a:ext cx="7900420" cy="1423274"/>
        </p:xfrm>
        <a:graphic>
          <a:graphicData uri="http://schemas.openxmlformats.org/drawingml/2006/table">
            <a:tbl>
              <a:tblPr firstRow="1" bandRow="1">
                <a:tableStyleId>{5C22544A-7EE6-4342-B048-85BDC9FD1C3A}</a:tableStyleId>
              </a:tblPr>
              <a:tblGrid>
                <a:gridCol w="790042">
                  <a:extLst>
                    <a:ext uri="{9D8B030D-6E8A-4147-A177-3AD203B41FA5}">
                      <a16:colId xmlns:a16="http://schemas.microsoft.com/office/drawing/2014/main" val="4281898870"/>
                    </a:ext>
                  </a:extLst>
                </a:gridCol>
                <a:gridCol w="790042">
                  <a:extLst>
                    <a:ext uri="{9D8B030D-6E8A-4147-A177-3AD203B41FA5}">
                      <a16:colId xmlns:a16="http://schemas.microsoft.com/office/drawing/2014/main" val="3085828713"/>
                    </a:ext>
                  </a:extLst>
                </a:gridCol>
                <a:gridCol w="790042">
                  <a:extLst>
                    <a:ext uri="{9D8B030D-6E8A-4147-A177-3AD203B41FA5}">
                      <a16:colId xmlns:a16="http://schemas.microsoft.com/office/drawing/2014/main" val="1326584613"/>
                    </a:ext>
                  </a:extLst>
                </a:gridCol>
                <a:gridCol w="790042">
                  <a:extLst>
                    <a:ext uri="{9D8B030D-6E8A-4147-A177-3AD203B41FA5}">
                      <a16:colId xmlns:a16="http://schemas.microsoft.com/office/drawing/2014/main" val="1726372747"/>
                    </a:ext>
                  </a:extLst>
                </a:gridCol>
                <a:gridCol w="790042">
                  <a:extLst>
                    <a:ext uri="{9D8B030D-6E8A-4147-A177-3AD203B41FA5}">
                      <a16:colId xmlns:a16="http://schemas.microsoft.com/office/drawing/2014/main" val="725365407"/>
                    </a:ext>
                  </a:extLst>
                </a:gridCol>
                <a:gridCol w="790042">
                  <a:extLst>
                    <a:ext uri="{9D8B030D-6E8A-4147-A177-3AD203B41FA5}">
                      <a16:colId xmlns:a16="http://schemas.microsoft.com/office/drawing/2014/main" val="1936155553"/>
                    </a:ext>
                  </a:extLst>
                </a:gridCol>
                <a:gridCol w="790042">
                  <a:extLst>
                    <a:ext uri="{9D8B030D-6E8A-4147-A177-3AD203B41FA5}">
                      <a16:colId xmlns:a16="http://schemas.microsoft.com/office/drawing/2014/main" val="1568793589"/>
                    </a:ext>
                  </a:extLst>
                </a:gridCol>
                <a:gridCol w="790042">
                  <a:extLst>
                    <a:ext uri="{9D8B030D-6E8A-4147-A177-3AD203B41FA5}">
                      <a16:colId xmlns:a16="http://schemas.microsoft.com/office/drawing/2014/main" val="3152235682"/>
                    </a:ext>
                  </a:extLst>
                </a:gridCol>
                <a:gridCol w="790042">
                  <a:extLst>
                    <a:ext uri="{9D8B030D-6E8A-4147-A177-3AD203B41FA5}">
                      <a16:colId xmlns:a16="http://schemas.microsoft.com/office/drawing/2014/main" val="3038772991"/>
                    </a:ext>
                  </a:extLst>
                </a:gridCol>
                <a:gridCol w="790042">
                  <a:extLst>
                    <a:ext uri="{9D8B030D-6E8A-4147-A177-3AD203B41FA5}">
                      <a16:colId xmlns:a16="http://schemas.microsoft.com/office/drawing/2014/main" val="753631523"/>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Globe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Progress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Process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Check Mark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Calendar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Building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Accurate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Returns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7915752"/>
                  </a:ext>
                </a:extLst>
              </a:tr>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Compass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Coverage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Detention Fee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Briefcase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FAQ</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On Target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Temperature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Caution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0551160"/>
                  </a:ext>
                </a:extLst>
              </a:tr>
            </a:tbl>
          </a:graphicData>
        </a:graphic>
      </p:graphicFrame>
      <p:graphicFrame>
        <p:nvGraphicFramePr>
          <p:cNvPr id="42" name="Table 41">
            <a:extLst>
              <a:ext uri="{FF2B5EF4-FFF2-40B4-BE49-F238E27FC236}">
                <a16:creationId xmlns:a16="http://schemas.microsoft.com/office/drawing/2014/main" id="{51BA041D-0D76-C59B-8903-8B90CA61D2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8373692"/>
              </p:ext>
            </p:extLst>
          </p:nvPr>
        </p:nvGraphicFramePr>
        <p:xfrm>
          <a:off x="727547" y="671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Air Forwarding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Expedite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Final Mile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International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LTL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Managed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Moving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Product Launch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SCO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Tradeshow</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Truckload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FM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SA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Warehousing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3" name="Table 42">
            <a:extLst>
              <a:ext uri="{FF2B5EF4-FFF2-40B4-BE49-F238E27FC236}">
                <a16:creationId xmlns:a16="http://schemas.microsoft.com/office/drawing/2014/main" id="{2D7EDAF3-AA79-FCF3-D723-D1D52EB175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3116241"/>
              </p:ext>
            </p:extLst>
          </p:nvPr>
        </p:nvGraphicFramePr>
        <p:xfrm>
          <a:off x="12369989" y="671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08849091"/>
                    </a:ext>
                  </a:extLst>
                </a:gridCol>
                <a:gridCol w="792035">
                  <a:extLst>
                    <a:ext uri="{9D8B030D-6E8A-4147-A177-3AD203B41FA5}">
                      <a16:colId xmlns:a16="http://schemas.microsoft.com/office/drawing/2014/main" val="296272348"/>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Automotive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Manufacturing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High Value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4" name="Table 43">
            <a:extLst>
              <a:ext uri="{FF2B5EF4-FFF2-40B4-BE49-F238E27FC236}">
                <a16:creationId xmlns:a16="http://schemas.microsoft.com/office/drawing/2014/main" id="{0E91E4D3-C2D3-CE5C-04F8-73756C11D81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8026737"/>
              </p:ext>
            </p:extLst>
          </p:nvPr>
        </p:nvGraphicFramePr>
        <p:xfrm>
          <a:off x="7340239" y="671563"/>
          <a:ext cx="475221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gridCol w="792035">
                  <a:extLst>
                    <a:ext uri="{9D8B030D-6E8A-4147-A177-3AD203B41FA5}">
                      <a16:colId xmlns:a16="http://schemas.microsoft.com/office/drawing/2014/main" val="1334019146"/>
                    </a:ext>
                  </a:extLst>
                </a:gridCol>
                <a:gridCol w="792035">
                  <a:extLst>
                    <a:ext uri="{9D8B030D-6E8A-4147-A177-3AD203B41FA5}">
                      <a16:colId xmlns:a16="http://schemas.microsoft.com/office/drawing/2014/main" val="2035835026"/>
                    </a:ext>
                  </a:extLst>
                </a:gridCol>
              </a:tblGrid>
              <a:tr h="711637">
                <a:tc>
                  <a:txBody>
                    <a:bodyPr/>
                    <a:lstStyle/>
                    <a:p>
                      <a:pPr algn="ctr"/>
                      <a:r>
                        <a:rPr lang="en-US" sz="600" b="0">
                          <a:solidFill>
                            <a:schemeClr val="tx1"/>
                          </a:solidFill>
                          <a:latin typeface="+mn-lt"/>
                        </a:rPr>
                        <a:t>Maintenance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Fleet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 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Fast 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Loading Dock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 School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Certification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5" name="Table 44">
            <a:extLst>
              <a:ext uri="{FF2B5EF4-FFF2-40B4-BE49-F238E27FC236}">
                <a16:creationId xmlns:a16="http://schemas.microsoft.com/office/drawing/2014/main" id="{DEBBD666-485B-E990-8F8D-33BC5C2C347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9587055"/>
              </p:ext>
            </p:extLst>
          </p:nvPr>
        </p:nvGraphicFramePr>
        <p:xfrm>
          <a:off x="727547" y="2572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Dry Van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 Shelves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Dolly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Forklift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 Control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ReloCube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Threshold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Room of Choice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algn="ctr"/>
                      <a:r>
                        <a:rPr lang="en-US" sz="600" b="0">
                          <a:solidFill>
                            <a:schemeClr val="tx1"/>
                          </a:solidFill>
                          <a:latin typeface="+mn-lt"/>
                        </a:rPr>
                        <a:t>Container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Container Loading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 with Box</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Flatbed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Liftgate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Single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Assembly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Porch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46" name="Table 45">
            <a:extLst>
              <a:ext uri="{FF2B5EF4-FFF2-40B4-BE49-F238E27FC236}">
                <a16:creationId xmlns:a16="http://schemas.microsoft.com/office/drawing/2014/main" id="{43E3CC9A-418F-3B10-8F76-ABB362C0113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039349"/>
              </p:ext>
            </p:extLst>
          </p:nvPr>
        </p:nvGraphicFramePr>
        <p:xfrm>
          <a:off x="10745767" y="4413487"/>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tblGrid>
              <a:tr h="711637">
                <a:tc>
                  <a:txBody>
                    <a:bodyPr/>
                    <a:lstStyle/>
                    <a:p>
                      <a:pPr algn="ctr"/>
                      <a:r>
                        <a:rPr lang="en-US" sz="600" b="0">
                          <a:solidFill>
                            <a:schemeClr val="tx1"/>
                          </a:solidFill>
                          <a:latin typeface="+mn-lt"/>
                        </a:rPr>
                        <a:t>Pickup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Delivery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 Pins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A to B</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Directions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In Transit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Tracking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47" name="Table 46">
            <a:extLst>
              <a:ext uri="{FF2B5EF4-FFF2-40B4-BE49-F238E27FC236}">
                <a16:creationId xmlns:a16="http://schemas.microsoft.com/office/drawing/2014/main" id="{7687A238-D1D5-E98B-4E02-FCF49719EB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8468574"/>
              </p:ext>
            </p:extLst>
          </p:nvPr>
        </p:nvGraphicFramePr>
        <p:xfrm>
          <a:off x="7291419" y="2561590"/>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035835026"/>
                    </a:ext>
                  </a:extLst>
                </a:gridCol>
                <a:gridCol w="792035">
                  <a:extLst>
                    <a:ext uri="{9D8B030D-6E8A-4147-A177-3AD203B41FA5}">
                      <a16:colId xmlns:a16="http://schemas.microsoft.com/office/drawing/2014/main" val="884555889"/>
                    </a:ext>
                  </a:extLst>
                </a:gridCol>
              </a:tblGrid>
              <a:tr h="711637">
                <a:tc>
                  <a:txBody>
                    <a:bodyPr/>
                    <a:lstStyle/>
                    <a:p>
                      <a:pPr algn="ctr"/>
                      <a:r>
                        <a:rPr lang="en-US" sz="600" b="0">
                          <a:solidFill>
                            <a:schemeClr val="tx1"/>
                          </a:solidFill>
                          <a:latin typeface="+mn-lt"/>
                        </a:rPr>
                        <a:t>Dimension Cert.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Invoice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Delivery Receipt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Bill of Lading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48" name="Table 47">
            <a:extLst>
              <a:ext uri="{FF2B5EF4-FFF2-40B4-BE49-F238E27FC236}">
                <a16:creationId xmlns:a16="http://schemas.microsoft.com/office/drawing/2014/main" id="{540750DB-C65C-88A6-E0F6-26202E290D6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7963614"/>
              </p:ext>
            </p:extLst>
          </p:nvPr>
        </p:nvGraphicFramePr>
        <p:xfrm>
          <a:off x="8984960" y="2572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6256298"/>
                    </a:ext>
                  </a:extLst>
                </a:gridCol>
                <a:gridCol w="792035">
                  <a:extLst>
                    <a:ext uri="{9D8B030D-6E8A-4147-A177-3AD203B41FA5}">
                      <a16:colId xmlns:a16="http://schemas.microsoft.com/office/drawing/2014/main" val="4100970060"/>
                    </a:ext>
                  </a:extLst>
                </a:gridCol>
              </a:tblGrid>
              <a:tr h="711637">
                <a:tc>
                  <a:txBody>
                    <a:bodyPr/>
                    <a:lstStyle/>
                    <a:p>
                      <a:pPr algn="ctr"/>
                      <a:r>
                        <a:rPr lang="en-US" sz="600" b="0">
                          <a:solidFill>
                            <a:schemeClr val="tx1"/>
                          </a:solidFill>
                          <a:latin typeface="+mn-lt"/>
                        </a:rPr>
                        <a:t>Fort Smith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Fayetteville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1387756"/>
                  </a:ext>
                </a:extLst>
              </a:tr>
              <a:tr h="711637">
                <a:tc>
                  <a:txBody>
                    <a:bodyPr/>
                    <a:lstStyle/>
                    <a:p>
                      <a:pPr algn="ctr"/>
                      <a:r>
                        <a:rPr lang="en-US" sz="600" b="0">
                          <a:solidFill>
                            <a:schemeClr val="tx1"/>
                          </a:solidFill>
                          <a:latin typeface="+mn-lt"/>
                        </a:rPr>
                        <a:t>Medina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Chicago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568554"/>
                  </a:ext>
                </a:extLst>
              </a:tr>
            </a:tbl>
          </a:graphicData>
        </a:graphic>
      </p:graphicFrame>
      <p:graphicFrame>
        <p:nvGraphicFramePr>
          <p:cNvPr id="49" name="Table 48">
            <a:extLst>
              <a:ext uri="{FF2B5EF4-FFF2-40B4-BE49-F238E27FC236}">
                <a16:creationId xmlns:a16="http://schemas.microsoft.com/office/drawing/2014/main" id="{F3600089-81B7-CEA9-09FA-5DB31F555E2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223284"/>
              </p:ext>
            </p:extLst>
          </p:nvPr>
        </p:nvGraphicFramePr>
        <p:xfrm>
          <a:off x="751612" y="4409934"/>
          <a:ext cx="396017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8680705"/>
                    </a:ext>
                  </a:extLst>
                </a:gridCol>
                <a:gridCol w="792035">
                  <a:extLst>
                    <a:ext uri="{9D8B030D-6E8A-4147-A177-3AD203B41FA5}">
                      <a16:colId xmlns:a16="http://schemas.microsoft.com/office/drawing/2014/main" val="3930678879"/>
                    </a:ext>
                  </a:extLst>
                </a:gridCol>
                <a:gridCol w="792035">
                  <a:extLst>
                    <a:ext uri="{9D8B030D-6E8A-4147-A177-3AD203B41FA5}">
                      <a16:colId xmlns:a16="http://schemas.microsoft.com/office/drawing/2014/main" val="3633986860"/>
                    </a:ext>
                  </a:extLst>
                </a:gridCol>
                <a:gridCol w="792035">
                  <a:extLst>
                    <a:ext uri="{9D8B030D-6E8A-4147-A177-3AD203B41FA5}">
                      <a16:colId xmlns:a16="http://schemas.microsoft.com/office/drawing/2014/main" val="3233632855"/>
                    </a:ext>
                  </a:extLst>
                </a:gridCol>
                <a:gridCol w="792035">
                  <a:extLst>
                    <a:ext uri="{9D8B030D-6E8A-4147-A177-3AD203B41FA5}">
                      <a16:colId xmlns:a16="http://schemas.microsoft.com/office/drawing/2014/main" val="315161400"/>
                    </a:ext>
                  </a:extLst>
                </a:gridCol>
              </a:tblGrid>
              <a:tr h="711637">
                <a:tc>
                  <a:txBody>
                    <a:bodyPr/>
                    <a:lstStyle/>
                    <a:p>
                      <a:pPr algn="ctr"/>
                      <a:r>
                        <a:rPr lang="en-US" sz="600" b="0">
                          <a:solidFill>
                            <a:schemeClr val="tx1"/>
                          </a:solidFill>
                          <a:latin typeface="+mn-lt"/>
                        </a:rPr>
                        <a:t>SMS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Chat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Announcement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Planning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Paper Airplane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1649930"/>
                  </a:ext>
                </a:extLst>
              </a:tr>
              <a:tr h="711637">
                <a:tc>
                  <a:txBody>
                    <a:bodyPr/>
                    <a:lstStyle/>
                    <a:p>
                      <a:pPr algn="ctr"/>
                      <a:r>
                        <a:rPr lang="en-US" sz="600" b="0">
                          <a:solidFill>
                            <a:schemeClr val="tx1"/>
                          </a:solidFill>
                          <a:latin typeface="+mn-lt"/>
                        </a:rPr>
                        <a:t>Agent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at Desk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Urgent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Airwaves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6263021"/>
                  </a:ext>
                </a:extLst>
              </a:tr>
            </a:tbl>
          </a:graphicData>
        </a:graphic>
      </p:graphicFrame>
      <p:graphicFrame>
        <p:nvGraphicFramePr>
          <p:cNvPr id="50" name="Table 49">
            <a:extLst>
              <a:ext uri="{FF2B5EF4-FFF2-40B4-BE49-F238E27FC236}">
                <a16:creationId xmlns:a16="http://schemas.microsoft.com/office/drawing/2014/main" id="{4FD4BCAF-24B0-1330-3C56-608498835DA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2345604"/>
              </p:ext>
            </p:extLst>
          </p:nvPr>
        </p:nvGraphicFramePr>
        <p:xfrm>
          <a:off x="4948169" y="4434863"/>
          <a:ext cx="554424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1906636410"/>
                    </a:ext>
                  </a:extLst>
                </a:gridCol>
                <a:gridCol w="792035">
                  <a:extLst>
                    <a:ext uri="{9D8B030D-6E8A-4147-A177-3AD203B41FA5}">
                      <a16:colId xmlns:a16="http://schemas.microsoft.com/office/drawing/2014/main" val="2188476033"/>
                    </a:ext>
                  </a:extLst>
                </a:gridCol>
                <a:gridCol w="792035">
                  <a:extLst>
                    <a:ext uri="{9D8B030D-6E8A-4147-A177-3AD203B41FA5}">
                      <a16:colId xmlns:a16="http://schemas.microsoft.com/office/drawing/2014/main" val="2504304112"/>
                    </a:ext>
                  </a:extLst>
                </a:gridCol>
                <a:gridCol w="792035">
                  <a:extLst>
                    <a:ext uri="{9D8B030D-6E8A-4147-A177-3AD203B41FA5}">
                      <a16:colId xmlns:a16="http://schemas.microsoft.com/office/drawing/2014/main" val="1236763060"/>
                    </a:ext>
                  </a:extLst>
                </a:gridCol>
                <a:gridCol w="792035">
                  <a:extLst>
                    <a:ext uri="{9D8B030D-6E8A-4147-A177-3AD203B41FA5}">
                      <a16:colId xmlns:a16="http://schemas.microsoft.com/office/drawing/2014/main" val="2342307911"/>
                    </a:ext>
                  </a:extLst>
                </a:gridCol>
                <a:gridCol w="792035">
                  <a:extLst>
                    <a:ext uri="{9D8B030D-6E8A-4147-A177-3AD203B41FA5}">
                      <a16:colId xmlns:a16="http://schemas.microsoft.com/office/drawing/2014/main" val="2867267182"/>
                    </a:ext>
                  </a:extLst>
                </a:gridCol>
                <a:gridCol w="792035">
                  <a:extLst>
                    <a:ext uri="{9D8B030D-6E8A-4147-A177-3AD203B41FA5}">
                      <a16:colId xmlns:a16="http://schemas.microsoft.com/office/drawing/2014/main" val="2654077460"/>
                    </a:ext>
                  </a:extLst>
                </a:gridCol>
              </a:tblGrid>
              <a:tr h="711637">
                <a:tc>
                  <a:txBody>
                    <a:bodyPr/>
                    <a:lstStyle/>
                    <a:p>
                      <a:pPr algn="ctr"/>
                      <a:r>
                        <a:rPr lang="en-US" sz="600" b="0">
                          <a:solidFill>
                            <a:schemeClr val="tx1"/>
                          </a:solidFill>
                          <a:latin typeface="+mn-lt"/>
                        </a:rPr>
                        <a:t>Omni Channel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Idea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Genius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Network Server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Problem Solving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8654400"/>
                  </a:ext>
                </a:extLst>
              </a:tr>
              <a:tr h="711637">
                <a:tc>
                  <a:txBody>
                    <a:bodyPr/>
                    <a:lstStyle/>
                    <a:p>
                      <a:pPr algn="ctr"/>
                      <a:r>
                        <a:rPr lang="en-US" sz="600" b="0">
                          <a:solidFill>
                            <a:schemeClr val="tx1"/>
                          </a:solidFill>
                          <a:latin typeface="+mn-lt"/>
                        </a:rPr>
                        <a:t>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Alert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Edit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Technology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0573185"/>
                  </a:ext>
                </a:extLst>
              </a:tr>
            </a:tbl>
          </a:graphicData>
        </a:graphic>
      </p:graphicFrame>
      <p:graphicFrame>
        <p:nvGraphicFramePr>
          <p:cNvPr id="51" name="Table 50">
            <a:extLst>
              <a:ext uri="{FF2B5EF4-FFF2-40B4-BE49-F238E27FC236}">
                <a16:creationId xmlns:a16="http://schemas.microsoft.com/office/drawing/2014/main" id="{FB6924EA-7701-E10E-D9CF-C95601A9022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1309785"/>
              </p:ext>
            </p:extLst>
          </p:nvPr>
        </p:nvGraphicFramePr>
        <p:xfrm>
          <a:off x="10741875" y="2572563"/>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858231958"/>
                    </a:ext>
                  </a:extLst>
                </a:gridCol>
                <a:gridCol w="792035">
                  <a:extLst>
                    <a:ext uri="{9D8B030D-6E8A-4147-A177-3AD203B41FA5}">
                      <a16:colId xmlns:a16="http://schemas.microsoft.com/office/drawing/2014/main" val="1671795235"/>
                    </a:ext>
                  </a:extLst>
                </a:gridCol>
                <a:gridCol w="792035">
                  <a:extLst>
                    <a:ext uri="{9D8B030D-6E8A-4147-A177-3AD203B41FA5}">
                      <a16:colId xmlns:a16="http://schemas.microsoft.com/office/drawing/2014/main" val="1321971990"/>
                    </a:ext>
                  </a:extLst>
                </a:gridCol>
                <a:gridCol w="792035">
                  <a:extLst>
                    <a:ext uri="{9D8B030D-6E8A-4147-A177-3AD203B41FA5}">
                      <a16:colId xmlns:a16="http://schemas.microsoft.com/office/drawing/2014/main" val="2191706336"/>
                    </a:ext>
                  </a:extLst>
                </a:gridCol>
              </a:tblGrid>
              <a:tr h="711637">
                <a:tc>
                  <a:txBody>
                    <a:bodyPr/>
                    <a:lstStyle/>
                    <a:p>
                      <a:pPr algn="ctr"/>
                      <a:r>
                        <a:rPr lang="en-US" sz="600" b="0">
                          <a:solidFill>
                            <a:schemeClr val="tx1"/>
                          </a:solidFill>
                          <a:latin typeface="+mn-lt"/>
                        </a:rPr>
                        <a:t>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Performance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Profit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Costs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404020"/>
                  </a:ext>
                </a:extLst>
              </a:tr>
              <a:tr h="711637">
                <a:tc>
                  <a:txBody>
                    <a:bodyPr/>
                    <a:lstStyle/>
                    <a:p>
                      <a:pPr algn="ctr"/>
                      <a:r>
                        <a:rPr lang="en-US" sz="600" b="0">
                          <a:solidFill>
                            <a:schemeClr val="tx1"/>
                          </a:solidFill>
                          <a:latin typeface="+mn-lt"/>
                        </a:rPr>
                        <a:t>Positive Outcome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Sharing 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 Returned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3407676"/>
                  </a:ext>
                </a:extLst>
              </a:tr>
            </a:tbl>
          </a:graphicData>
        </a:graphic>
      </p:graphicFrame>
      <p:graphicFrame>
        <p:nvGraphicFramePr>
          <p:cNvPr id="52" name="Table 51">
            <a:extLst>
              <a:ext uri="{FF2B5EF4-FFF2-40B4-BE49-F238E27FC236}">
                <a16:creationId xmlns:a16="http://schemas.microsoft.com/office/drawing/2014/main" id="{B34FDD81-D84B-A17A-8D46-CB2EEEAAD48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285631"/>
              </p:ext>
            </p:extLst>
          </p:nvPr>
        </p:nvGraphicFramePr>
        <p:xfrm>
          <a:off x="710910" y="6271782"/>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150490869"/>
                    </a:ext>
                  </a:extLst>
                </a:gridCol>
                <a:gridCol w="792035">
                  <a:extLst>
                    <a:ext uri="{9D8B030D-6E8A-4147-A177-3AD203B41FA5}">
                      <a16:colId xmlns:a16="http://schemas.microsoft.com/office/drawing/2014/main" val="3248239783"/>
                    </a:ext>
                  </a:extLst>
                </a:gridCol>
                <a:gridCol w="792035">
                  <a:extLst>
                    <a:ext uri="{9D8B030D-6E8A-4147-A177-3AD203B41FA5}">
                      <a16:colId xmlns:a16="http://schemas.microsoft.com/office/drawing/2014/main" val="370020552"/>
                    </a:ext>
                  </a:extLst>
                </a:gridCol>
              </a:tblGrid>
              <a:tr h="711637">
                <a:tc>
                  <a:txBody>
                    <a:bodyPr/>
                    <a:lstStyle/>
                    <a:p>
                      <a:pPr algn="ctr"/>
                      <a:r>
                        <a:rPr lang="en-US" sz="600" b="0">
                          <a:solidFill>
                            <a:schemeClr val="tx1"/>
                          </a:solidFill>
                          <a:latin typeface="+mn-lt"/>
                        </a:rPr>
                        <a:t>Collaboration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Creativity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Excellence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669802"/>
                  </a:ext>
                </a:extLst>
              </a:tr>
              <a:tr h="711637">
                <a:tc>
                  <a:txBody>
                    <a:bodyPr/>
                    <a:lstStyle/>
                    <a:p>
                      <a:pPr algn="ctr"/>
                      <a:r>
                        <a:rPr lang="en-US" sz="600" b="0">
                          <a:solidFill>
                            <a:schemeClr val="tx1"/>
                          </a:solidFill>
                          <a:latin typeface="+mn-lt"/>
                        </a:rPr>
                        <a:t>Growth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Wellness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4439683"/>
                  </a:ext>
                </a:extLst>
              </a:tr>
            </a:tbl>
          </a:graphicData>
        </a:graphic>
      </p:graphicFrame>
      <p:graphicFrame>
        <p:nvGraphicFramePr>
          <p:cNvPr id="53" name="Table 52">
            <a:extLst>
              <a:ext uri="{FF2B5EF4-FFF2-40B4-BE49-F238E27FC236}">
                <a16:creationId xmlns:a16="http://schemas.microsoft.com/office/drawing/2014/main" id="{64F92DFE-BC69-AC2A-961D-D8CE47EF017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0368404"/>
              </p:ext>
            </p:extLst>
          </p:nvPr>
        </p:nvGraphicFramePr>
        <p:xfrm>
          <a:off x="3394278" y="6306659"/>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393265926"/>
                    </a:ext>
                  </a:extLst>
                </a:gridCol>
                <a:gridCol w="792035">
                  <a:extLst>
                    <a:ext uri="{9D8B030D-6E8A-4147-A177-3AD203B41FA5}">
                      <a16:colId xmlns:a16="http://schemas.microsoft.com/office/drawing/2014/main" val="743506817"/>
                    </a:ext>
                  </a:extLst>
                </a:gridCol>
                <a:gridCol w="792035">
                  <a:extLst>
                    <a:ext uri="{9D8B030D-6E8A-4147-A177-3AD203B41FA5}">
                      <a16:colId xmlns:a16="http://schemas.microsoft.com/office/drawing/2014/main" val="2210408843"/>
                    </a:ext>
                  </a:extLst>
                </a:gridCol>
              </a:tblGrid>
              <a:tr h="711637">
                <a:tc>
                  <a:txBody>
                    <a:bodyPr/>
                    <a:lstStyle/>
                    <a:p>
                      <a:pPr algn="ctr"/>
                      <a:r>
                        <a:rPr lang="en-US" sz="600" b="0">
                          <a:solidFill>
                            <a:schemeClr val="tx1"/>
                          </a:solidFill>
                          <a:latin typeface="+mn-lt"/>
                        </a:rPr>
                        <a:t>Partnership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Teamwork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Member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2229534"/>
                  </a:ext>
                </a:extLst>
              </a:tr>
              <a:tr h="711637">
                <a:tc>
                  <a:txBody>
                    <a:bodyPr/>
                    <a:lstStyle/>
                    <a:p>
                      <a:pPr algn="ctr"/>
                      <a:r>
                        <a:rPr lang="en-US" sz="600" b="0">
                          <a:solidFill>
                            <a:schemeClr val="tx1"/>
                          </a:solidFill>
                          <a:latin typeface="+mn-lt"/>
                        </a:rPr>
                        <a:t>Team Structure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Together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4908490"/>
                  </a:ext>
                </a:extLst>
              </a:tr>
            </a:tbl>
          </a:graphicData>
        </a:graphic>
      </p:graphicFrame>
      <p:sp>
        <p:nvSpPr>
          <p:cNvPr id="54" name="TextBox 53">
            <a:extLst>
              <a:ext uri="{FF2B5EF4-FFF2-40B4-BE49-F238E27FC236}">
                <a16:creationId xmlns:a16="http://schemas.microsoft.com/office/drawing/2014/main" id="{8CA38BB9-67D2-0A7C-5294-2F893EAA918B}"/>
              </a:ext>
              <a:ext uri="{C183D7F6-B498-43B3-948B-1728B52AA6E4}">
                <adec:decorative xmlns:adec="http://schemas.microsoft.com/office/drawing/2017/decorative" val="1"/>
              </a:ext>
            </a:extLst>
          </p:cNvPr>
          <p:cNvSpPr txBox="1"/>
          <p:nvPr/>
        </p:nvSpPr>
        <p:spPr>
          <a:xfrm>
            <a:off x="752586"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PRIMARY SOLUTIONS</a:t>
            </a:r>
          </a:p>
        </p:txBody>
      </p:sp>
      <p:sp>
        <p:nvSpPr>
          <p:cNvPr id="55" name="Rounded Rectangle 54">
            <a:extLst>
              <a:ext uri="{FF2B5EF4-FFF2-40B4-BE49-F238E27FC236}">
                <a16:creationId xmlns:a16="http://schemas.microsoft.com/office/drawing/2014/main" id="{F7591502-F1C9-53B2-DC42-BF2588E586E7}"/>
              </a:ext>
              <a:ext uri="{C183D7F6-B498-43B3-948B-1728B52AA6E4}">
                <adec:decorative xmlns:adec="http://schemas.microsoft.com/office/drawing/2017/decorative" val="1"/>
              </a:ext>
            </a:extLst>
          </p:cNvPr>
          <p:cNvSpPr/>
          <p:nvPr/>
        </p:nvSpPr>
        <p:spPr>
          <a:xfrm>
            <a:off x="727547" y="671564"/>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56" name="TextBox 55">
            <a:extLst>
              <a:ext uri="{FF2B5EF4-FFF2-40B4-BE49-F238E27FC236}">
                <a16:creationId xmlns:a16="http://schemas.microsoft.com/office/drawing/2014/main" id="{1B475C25-FFC3-07A7-DD02-1AD2F01C49C3}"/>
              </a:ext>
              <a:ext uri="{C183D7F6-B498-43B3-948B-1728B52AA6E4}">
                <adec:decorative xmlns:adec="http://schemas.microsoft.com/office/drawing/2017/decorative" val="1"/>
              </a:ext>
            </a:extLst>
          </p:cNvPr>
          <p:cNvSpPr txBox="1"/>
          <p:nvPr/>
        </p:nvSpPr>
        <p:spPr>
          <a:xfrm>
            <a:off x="6071689"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MISCELLANEOUS</a:t>
            </a:r>
          </a:p>
        </p:txBody>
      </p:sp>
      <p:sp>
        <p:nvSpPr>
          <p:cNvPr id="57" name="Rounded Rectangle 56">
            <a:extLst>
              <a:ext uri="{FF2B5EF4-FFF2-40B4-BE49-F238E27FC236}">
                <a16:creationId xmlns:a16="http://schemas.microsoft.com/office/drawing/2014/main" id="{BFA4A7C6-A187-D5C8-7F0B-0FB29FB24940}"/>
              </a:ext>
              <a:ext uri="{C183D7F6-B498-43B3-948B-1728B52AA6E4}">
                <adec:decorative xmlns:adec="http://schemas.microsoft.com/office/drawing/2017/decorative" val="1"/>
              </a:ext>
            </a:extLst>
          </p:cNvPr>
          <p:cNvSpPr/>
          <p:nvPr/>
        </p:nvSpPr>
        <p:spPr>
          <a:xfrm>
            <a:off x="6046651" y="6262943"/>
            <a:ext cx="7900416"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58" name="TextBox 57">
            <a:extLst>
              <a:ext uri="{FF2B5EF4-FFF2-40B4-BE49-F238E27FC236}">
                <a16:creationId xmlns:a16="http://schemas.microsoft.com/office/drawing/2014/main" id="{B25A648D-2D09-91E1-6E80-F2379B17E606}"/>
              </a:ext>
              <a:ext uri="{C183D7F6-B498-43B3-948B-1728B52AA6E4}">
                <adec:decorative xmlns:adec="http://schemas.microsoft.com/office/drawing/2017/decorative" val="1"/>
              </a:ext>
            </a:extLst>
          </p:cNvPr>
          <p:cNvSpPr txBox="1"/>
          <p:nvPr/>
        </p:nvSpPr>
        <p:spPr>
          <a:xfrm>
            <a:off x="12365200" y="521082"/>
            <a:ext cx="98755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INDUSTRIES</a:t>
            </a:r>
          </a:p>
        </p:txBody>
      </p:sp>
      <p:sp>
        <p:nvSpPr>
          <p:cNvPr id="59" name="Rounded Rectangle 58">
            <a:extLst>
              <a:ext uri="{FF2B5EF4-FFF2-40B4-BE49-F238E27FC236}">
                <a16:creationId xmlns:a16="http://schemas.microsoft.com/office/drawing/2014/main" id="{87137EB1-ADC3-6CB5-8B69-C73FA882A3E3}"/>
              </a:ext>
              <a:ext uri="{C183D7F6-B498-43B3-948B-1728B52AA6E4}">
                <adec:decorative xmlns:adec="http://schemas.microsoft.com/office/drawing/2017/decorative" val="1"/>
              </a:ext>
            </a:extLst>
          </p:cNvPr>
          <p:cNvSpPr/>
          <p:nvPr/>
        </p:nvSpPr>
        <p:spPr>
          <a:xfrm>
            <a:off x="12379334" y="671564"/>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0" name="TextBox 59">
            <a:extLst>
              <a:ext uri="{FF2B5EF4-FFF2-40B4-BE49-F238E27FC236}">
                <a16:creationId xmlns:a16="http://schemas.microsoft.com/office/drawing/2014/main" id="{F376FC75-F65A-5AA4-3A33-4C4136452881}"/>
              </a:ext>
              <a:ext uri="{C183D7F6-B498-43B3-948B-1728B52AA6E4}">
                <adec:decorative xmlns:adec="http://schemas.microsoft.com/office/drawing/2017/decorative" val="1"/>
              </a:ext>
            </a:extLst>
          </p:cNvPr>
          <p:cNvSpPr txBox="1"/>
          <p:nvPr/>
        </p:nvSpPr>
        <p:spPr>
          <a:xfrm>
            <a:off x="7340239"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DRIVERS/CARRIERS</a:t>
            </a:r>
          </a:p>
        </p:txBody>
      </p:sp>
      <p:sp>
        <p:nvSpPr>
          <p:cNvPr id="61" name="Rounded Rectangle 60">
            <a:extLst>
              <a:ext uri="{FF2B5EF4-FFF2-40B4-BE49-F238E27FC236}">
                <a16:creationId xmlns:a16="http://schemas.microsoft.com/office/drawing/2014/main" id="{2E9113A2-DA71-32FA-8EA1-A330CD28BF5D}"/>
              </a:ext>
              <a:ext uri="{C183D7F6-B498-43B3-948B-1728B52AA6E4}">
                <adec:decorative xmlns:adec="http://schemas.microsoft.com/office/drawing/2017/decorative" val="1"/>
              </a:ext>
            </a:extLst>
          </p:cNvPr>
          <p:cNvSpPr/>
          <p:nvPr/>
        </p:nvSpPr>
        <p:spPr>
          <a:xfrm>
            <a:off x="7340329" y="671564"/>
            <a:ext cx="4729927"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2" name="TextBox 61">
            <a:extLst>
              <a:ext uri="{FF2B5EF4-FFF2-40B4-BE49-F238E27FC236}">
                <a16:creationId xmlns:a16="http://schemas.microsoft.com/office/drawing/2014/main" id="{6ABF96BD-17F9-0C9C-3C9E-D68EA25B8F92}"/>
              </a:ext>
              <a:ext uri="{C183D7F6-B498-43B3-948B-1728B52AA6E4}">
                <adec:decorative xmlns:adec="http://schemas.microsoft.com/office/drawing/2017/decorative" val="1"/>
              </a:ext>
            </a:extLst>
          </p:cNvPr>
          <p:cNvSpPr txBox="1"/>
          <p:nvPr/>
        </p:nvSpPr>
        <p:spPr>
          <a:xfrm>
            <a:off x="752586"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SOLUTION DETAILS</a:t>
            </a:r>
          </a:p>
        </p:txBody>
      </p:sp>
      <p:sp>
        <p:nvSpPr>
          <p:cNvPr id="63" name="Rounded Rectangle 62">
            <a:extLst>
              <a:ext uri="{FF2B5EF4-FFF2-40B4-BE49-F238E27FC236}">
                <a16:creationId xmlns:a16="http://schemas.microsoft.com/office/drawing/2014/main" id="{E187B597-ABE4-FE5C-DFA5-BB8BD914C60D}"/>
              </a:ext>
              <a:ext uri="{C183D7F6-B498-43B3-948B-1728B52AA6E4}">
                <adec:decorative xmlns:adec="http://schemas.microsoft.com/office/drawing/2017/decorative" val="1"/>
              </a:ext>
            </a:extLst>
          </p:cNvPr>
          <p:cNvSpPr/>
          <p:nvPr/>
        </p:nvSpPr>
        <p:spPr>
          <a:xfrm>
            <a:off x="727547" y="2539453"/>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4" name="TextBox 63">
            <a:extLst>
              <a:ext uri="{FF2B5EF4-FFF2-40B4-BE49-F238E27FC236}">
                <a16:creationId xmlns:a16="http://schemas.microsoft.com/office/drawing/2014/main" id="{5EF924D9-39A0-6CA8-4AB8-C290ED0EBFA5}"/>
              </a:ext>
              <a:ext uri="{C183D7F6-B498-43B3-948B-1728B52AA6E4}">
                <adec:decorative xmlns:adec="http://schemas.microsoft.com/office/drawing/2017/decorative" val="1"/>
              </a:ext>
            </a:extLst>
          </p:cNvPr>
          <p:cNvSpPr txBox="1"/>
          <p:nvPr/>
        </p:nvSpPr>
        <p:spPr>
          <a:xfrm>
            <a:off x="10776653" y="424298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TRANIST</a:t>
            </a:r>
          </a:p>
        </p:txBody>
      </p:sp>
      <p:sp>
        <p:nvSpPr>
          <p:cNvPr id="65" name="Rounded Rectangle 64">
            <a:extLst>
              <a:ext uri="{FF2B5EF4-FFF2-40B4-BE49-F238E27FC236}">
                <a16:creationId xmlns:a16="http://schemas.microsoft.com/office/drawing/2014/main" id="{B207C91A-C13F-221B-12FE-7C85675BCCCF}"/>
              </a:ext>
              <a:ext uri="{C183D7F6-B498-43B3-948B-1728B52AA6E4}">
                <adec:decorative xmlns:adec="http://schemas.microsoft.com/office/drawing/2017/decorative" val="1"/>
              </a:ext>
            </a:extLst>
          </p:cNvPr>
          <p:cNvSpPr/>
          <p:nvPr/>
        </p:nvSpPr>
        <p:spPr>
          <a:xfrm>
            <a:off x="10689043" y="4393468"/>
            <a:ext cx="3266732"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6" name="TextBox 65">
            <a:extLst>
              <a:ext uri="{FF2B5EF4-FFF2-40B4-BE49-F238E27FC236}">
                <a16:creationId xmlns:a16="http://schemas.microsoft.com/office/drawing/2014/main" id="{774B6CAF-DDB2-FB5B-82F5-A41DB851381D}"/>
              </a:ext>
              <a:ext uri="{C183D7F6-B498-43B3-948B-1728B52AA6E4}">
                <adec:decorative xmlns:adec="http://schemas.microsoft.com/office/drawing/2017/decorative" val="1"/>
              </a:ext>
            </a:extLst>
          </p:cNvPr>
          <p:cNvSpPr txBox="1"/>
          <p:nvPr/>
        </p:nvSpPr>
        <p:spPr>
          <a:xfrm>
            <a:off x="7316459"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DOC TYPES</a:t>
            </a:r>
          </a:p>
        </p:txBody>
      </p:sp>
      <p:sp>
        <p:nvSpPr>
          <p:cNvPr id="67" name="Rounded Rectangle 66">
            <a:extLst>
              <a:ext uri="{FF2B5EF4-FFF2-40B4-BE49-F238E27FC236}">
                <a16:creationId xmlns:a16="http://schemas.microsoft.com/office/drawing/2014/main" id="{FA3C9986-33B9-A2E8-F831-8623B75AEE22}"/>
              </a:ext>
              <a:ext uri="{C183D7F6-B498-43B3-948B-1728B52AA6E4}">
                <adec:decorative xmlns:adec="http://schemas.microsoft.com/office/drawing/2017/decorative" val="1"/>
              </a:ext>
            </a:extLst>
          </p:cNvPr>
          <p:cNvSpPr/>
          <p:nvPr/>
        </p:nvSpPr>
        <p:spPr>
          <a:xfrm>
            <a:off x="7280426"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8" name="TextBox 67">
            <a:extLst>
              <a:ext uri="{FF2B5EF4-FFF2-40B4-BE49-F238E27FC236}">
                <a16:creationId xmlns:a16="http://schemas.microsoft.com/office/drawing/2014/main" id="{67FFE760-E5D2-55FE-34F5-96019B53458F}"/>
              </a:ext>
              <a:ext uri="{C183D7F6-B498-43B3-948B-1728B52AA6E4}">
                <adec:decorative xmlns:adec="http://schemas.microsoft.com/office/drawing/2017/decorative" val="1"/>
              </a:ext>
            </a:extLst>
          </p:cNvPr>
          <p:cNvSpPr txBox="1"/>
          <p:nvPr/>
        </p:nvSpPr>
        <p:spPr>
          <a:xfrm>
            <a:off x="9008914"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CAMPUSES</a:t>
            </a:r>
          </a:p>
        </p:txBody>
      </p:sp>
      <p:sp>
        <p:nvSpPr>
          <p:cNvPr id="69" name="Rounded Rectangle 68">
            <a:extLst>
              <a:ext uri="{FF2B5EF4-FFF2-40B4-BE49-F238E27FC236}">
                <a16:creationId xmlns:a16="http://schemas.microsoft.com/office/drawing/2014/main" id="{083E51C5-A0A1-D225-1437-48C6265C7B88}"/>
              </a:ext>
              <a:ext uri="{C183D7F6-B498-43B3-948B-1728B52AA6E4}">
                <adec:decorative xmlns:adec="http://schemas.microsoft.com/office/drawing/2017/decorative" val="1"/>
              </a:ext>
            </a:extLst>
          </p:cNvPr>
          <p:cNvSpPr/>
          <p:nvPr/>
        </p:nvSpPr>
        <p:spPr>
          <a:xfrm>
            <a:off x="8989633"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0" name="TextBox 69">
            <a:extLst>
              <a:ext uri="{FF2B5EF4-FFF2-40B4-BE49-F238E27FC236}">
                <a16:creationId xmlns:a16="http://schemas.microsoft.com/office/drawing/2014/main" id="{91EB9485-E521-E2A1-2042-334C20D28C43}"/>
              </a:ext>
              <a:ext uri="{C183D7F6-B498-43B3-948B-1728B52AA6E4}">
                <adec:decorative xmlns:adec="http://schemas.microsoft.com/office/drawing/2017/decorative" val="1"/>
              </a:ext>
            </a:extLst>
          </p:cNvPr>
          <p:cNvSpPr txBox="1"/>
          <p:nvPr/>
        </p:nvSpPr>
        <p:spPr>
          <a:xfrm>
            <a:off x="752586"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COMMUNICATION</a:t>
            </a:r>
          </a:p>
        </p:txBody>
      </p:sp>
      <p:sp>
        <p:nvSpPr>
          <p:cNvPr id="71" name="Rounded Rectangle 70">
            <a:extLst>
              <a:ext uri="{FF2B5EF4-FFF2-40B4-BE49-F238E27FC236}">
                <a16:creationId xmlns:a16="http://schemas.microsoft.com/office/drawing/2014/main" id="{D58D595A-B003-9D94-95CB-F7B3AFE7133A}"/>
              </a:ext>
              <a:ext uri="{C183D7F6-B498-43B3-948B-1728B52AA6E4}">
                <adec:decorative xmlns:adec="http://schemas.microsoft.com/office/drawing/2017/decorative" val="1"/>
              </a:ext>
            </a:extLst>
          </p:cNvPr>
          <p:cNvSpPr/>
          <p:nvPr/>
        </p:nvSpPr>
        <p:spPr>
          <a:xfrm>
            <a:off x="727548" y="4390590"/>
            <a:ext cx="3995210"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2" name="TextBox 71">
            <a:extLst>
              <a:ext uri="{FF2B5EF4-FFF2-40B4-BE49-F238E27FC236}">
                <a16:creationId xmlns:a16="http://schemas.microsoft.com/office/drawing/2014/main" id="{73D584D8-38C7-CEC7-C8D9-D0E7E6BA58EC}"/>
              </a:ext>
              <a:ext uri="{C183D7F6-B498-43B3-948B-1728B52AA6E4}">
                <adec:decorative xmlns:adec="http://schemas.microsoft.com/office/drawing/2017/decorative" val="1"/>
              </a:ext>
            </a:extLst>
          </p:cNvPr>
          <p:cNvSpPr txBox="1"/>
          <p:nvPr/>
        </p:nvSpPr>
        <p:spPr>
          <a:xfrm>
            <a:off x="4933577"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DIGITAL SOLUTIONS</a:t>
            </a:r>
          </a:p>
        </p:txBody>
      </p:sp>
      <p:sp>
        <p:nvSpPr>
          <p:cNvPr id="73" name="Rounded Rectangle 72">
            <a:extLst>
              <a:ext uri="{FF2B5EF4-FFF2-40B4-BE49-F238E27FC236}">
                <a16:creationId xmlns:a16="http://schemas.microsoft.com/office/drawing/2014/main" id="{B7208941-85CF-B267-EEB1-E63317145E4F}"/>
              </a:ext>
              <a:ext uri="{C183D7F6-B498-43B3-948B-1728B52AA6E4}">
                <adec:decorative xmlns:adec="http://schemas.microsoft.com/office/drawing/2017/decorative" val="1"/>
              </a:ext>
            </a:extLst>
          </p:cNvPr>
          <p:cNvSpPr/>
          <p:nvPr/>
        </p:nvSpPr>
        <p:spPr>
          <a:xfrm>
            <a:off x="4916914" y="4390590"/>
            <a:ext cx="560675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4" name="TextBox 73">
            <a:extLst>
              <a:ext uri="{FF2B5EF4-FFF2-40B4-BE49-F238E27FC236}">
                <a16:creationId xmlns:a16="http://schemas.microsoft.com/office/drawing/2014/main" id="{B7778928-855A-9CE6-F3E8-8CC49D876540}"/>
              </a:ext>
              <a:ext uri="{C183D7F6-B498-43B3-948B-1728B52AA6E4}">
                <adec:decorative xmlns:adec="http://schemas.microsoft.com/office/drawing/2017/decorative" val="1"/>
              </a:ext>
            </a:extLst>
          </p:cNvPr>
          <p:cNvSpPr txBox="1"/>
          <p:nvPr/>
        </p:nvSpPr>
        <p:spPr>
          <a:xfrm>
            <a:off x="10734233"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FINANCIAL RESULTS</a:t>
            </a:r>
          </a:p>
        </p:txBody>
      </p:sp>
      <p:sp>
        <p:nvSpPr>
          <p:cNvPr id="75" name="Rounded Rectangle 74">
            <a:extLst>
              <a:ext uri="{FF2B5EF4-FFF2-40B4-BE49-F238E27FC236}">
                <a16:creationId xmlns:a16="http://schemas.microsoft.com/office/drawing/2014/main" id="{A41D71C1-9D8D-AB60-95AD-5B0D806441F0}"/>
              </a:ext>
              <a:ext uri="{C183D7F6-B498-43B3-948B-1728B52AA6E4}">
                <adec:decorative xmlns:adec="http://schemas.microsoft.com/office/drawing/2017/decorative" val="1"/>
              </a:ext>
            </a:extLst>
          </p:cNvPr>
          <p:cNvSpPr/>
          <p:nvPr/>
        </p:nvSpPr>
        <p:spPr>
          <a:xfrm>
            <a:off x="10706458" y="2539453"/>
            <a:ext cx="324773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6" name="TextBox 75">
            <a:extLst>
              <a:ext uri="{FF2B5EF4-FFF2-40B4-BE49-F238E27FC236}">
                <a16:creationId xmlns:a16="http://schemas.microsoft.com/office/drawing/2014/main" id="{7E802C82-23D1-77CB-D20A-8C9968863504}"/>
              </a:ext>
              <a:ext uri="{C183D7F6-B498-43B3-948B-1728B52AA6E4}">
                <adec:decorative xmlns:adec="http://schemas.microsoft.com/office/drawing/2017/decorative" val="1"/>
              </a:ext>
            </a:extLst>
          </p:cNvPr>
          <p:cNvSpPr txBox="1"/>
          <p:nvPr/>
        </p:nvSpPr>
        <p:spPr>
          <a:xfrm>
            <a:off x="752586"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CORE VALUES</a:t>
            </a:r>
          </a:p>
        </p:txBody>
      </p:sp>
      <p:sp>
        <p:nvSpPr>
          <p:cNvPr id="77" name="Rounded Rectangle 76">
            <a:extLst>
              <a:ext uri="{FF2B5EF4-FFF2-40B4-BE49-F238E27FC236}">
                <a16:creationId xmlns:a16="http://schemas.microsoft.com/office/drawing/2014/main" id="{8A90AAAE-A801-FE92-0997-02BF99F83FF3}"/>
              </a:ext>
              <a:ext uri="{C183D7F6-B498-43B3-948B-1728B52AA6E4}">
                <adec:decorative xmlns:adec="http://schemas.microsoft.com/office/drawing/2017/decorative" val="1"/>
              </a:ext>
            </a:extLst>
          </p:cNvPr>
          <p:cNvSpPr/>
          <p:nvPr/>
        </p:nvSpPr>
        <p:spPr>
          <a:xfrm>
            <a:off x="727549" y="6241727"/>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78" name="TextBox 77">
            <a:extLst>
              <a:ext uri="{FF2B5EF4-FFF2-40B4-BE49-F238E27FC236}">
                <a16:creationId xmlns:a16="http://schemas.microsoft.com/office/drawing/2014/main" id="{A10B7BC9-AC8C-676E-B78B-BD8C55394190}"/>
              </a:ext>
              <a:ext uri="{C183D7F6-B498-43B3-948B-1728B52AA6E4}">
                <adec:decorative xmlns:adec="http://schemas.microsoft.com/office/drawing/2017/decorative" val="1"/>
              </a:ext>
            </a:extLst>
          </p:cNvPr>
          <p:cNvSpPr txBox="1"/>
          <p:nvPr/>
        </p:nvSpPr>
        <p:spPr>
          <a:xfrm>
            <a:off x="3410940" y="611246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TEAMWORK</a:t>
            </a:r>
          </a:p>
        </p:txBody>
      </p:sp>
      <p:sp>
        <p:nvSpPr>
          <p:cNvPr id="79" name="Rounded Rectangle 78">
            <a:extLst>
              <a:ext uri="{FF2B5EF4-FFF2-40B4-BE49-F238E27FC236}">
                <a16:creationId xmlns:a16="http://schemas.microsoft.com/office/drawing/2014/main" id="{B6791685-3812-27AB-8B70-E156F7463DC4}"/>
              </a:ext>
              <a:ext uri="{C183D7F6-B498-43B3-948B-1728B52AA6E4}">
                <adec:decorative xmlns:adec="http://schemas.microsoft.com/office/drawing/2017/decorative" val="1"/>
              </a:ext>
            </a:extLst>
          </p:cNvPr>
          <p:cNvSpPr/>
          <p:nvPr/>
        </p:nvSpPr>
        <p:spPr>
          <a:xfrm>
            <a:off x="3394278" y="6273294"/>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 name="Rounded Rectangle 1">
            <a:extLst>
              <a:ext uri="{FF2B5EF4-FFF2-40B4-BE49-F238E27FC236}">
                <a16:creationId xmlns:a16="http://schemas.microsoft.com/office/drawing/2014/main" id="{DCD984C8-1E3D-55F3-67C2-22DA2448D8CE}"/>
              </a:ext>
              <a:ext uri="{C183D7F6-B498-43B3-948B-1728B52AA6E4}">
                <adec:decorative xmlns:adec="http://schemas.microsoft.com/office/drawing/2017/decorative" val="1"/>
              </a:ext>
            </a:extLst>
          </p:cNvPr>
          <p:cNvSpPr/>
          <p:nvPr/>
        </p:nvSpPr>
        <p:spPr>
          <a:xfrm>
            <a:off x="720359" y="6252078"/>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 name="Rounded Rectangle 2">
            <a:extLst>
              <a:ext uri="{FF2B5EF4-FFF2-40B4-BE49-F238E27FC236}">
                <a16:creationId xmlns:a16="http://schemas.microsoft.com/office/drawing/2014/main" id="{B86F47DC-B2AF-9C1A-1C76-741BCBCE4D00}"/>
              </a:ext>
              <a:ext uri="{C183D7F6-B498-43B3-948B-1728B52AA6E4}">
                <adec:decorative xmlns:adec="http://schemas.microsoft.com/office/drawing/2017/decorative" val="1"/>
              </a:ext>
            </a:extLst>
          </p:cNvPr>
          <p:cNvSpPr/>
          <p:nvPr/>
        </p:nvSpPr>
        <p:spPr>
          <a:xfrm>
            <a:off x="3391097" y="6241727"/>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6" name="Rounded Rectangle 5">
            <a:extLst>
              <a:ext uri="{FF2B5EF4-FFF2-40B4-BE49-F238E27FC236}">
                <a16:creationId xmlns:a16="http://schemas.microsoft.com/office/drawing/2014/main" id="{EE7E195E-66F8-33E4-065C-A39EDF27E6F7}"/>
              </a:ext>
              <a:ext uri="{C183D7F6-B498-43B3-948B-1728B52AA6E4}">
                <adec:decorative xmlns:adec="http://schemas.microsoft.com/office/drawing/2017/decorative" val="1"/>
              </a:ext>
            </a:extLst>
          </p:cNvPr>
          <p:cNvSpPr/>
          <p:nvPr/>
        </p:nvSpPr>
        <p:spPr>
          <a:xfrm>
            <a:off x="6067775" y="6248471"/>
            <a:ext cx="7879290"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graphicFrame>
        <p:nvGraphicFramePr>
          <p:cNvPr id="4" name="Table 3">
            <a:extLst>
              <a:ext uri="{FF2B5EF4-FFF2-40B4-BE49-F238E27FC236}">
                <a16:creationId xmlns:a16="http://schemas.microsoft.com/office/drawing/2014/main" id="{5D976C6B-4F99-F346-5D0D-4A1FE6E71C9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84312717"/>
              </p:ext>
            </p:extLst>
          </p:nvPr>
        </p:nvGraphicFramePr>
        <p:xfrm>
          <a:off x="6046650" y="6306659"/>
          <a:ext cx="7900420" cy="1423274"/>
        </p:xfrm>
        <a:graphic>
          <a:graphicData uri="http://schemas.openxmlformats.org/drawingml/2006/table">
            <a:tbl>
              <a:tblPr firstRow="1" bandRow="1">
                <a:tableStyleId>{5C22544A-7EE6-4342-B048-85BDC9FD1C3A}</a:tableStyleId>
              </a:tblPr>
              <a:tblGrid>
                <a:gridCol w="790042">
                  <a:extLst>
                    <a:ext uri="{9D8B030D-6E8A-4147-A177-3AD203B41FA5}">
                      <a16:colId xmlns:a16="http://schemas.microsoft.com/office/drawing/2014/main" val="4281898870"/>
                    </a:ext>
                  </a:extLst>
                </a:gridCol>
                <a:gridCol w="790042">
                  <a:extLst>
                    <a:ext uri="{9D8B030D-6E8A-4147-A177-3AD203B41FA5}">
                      <a16:colId xmlns:a16="http://schemas.microsoft.com/office/drawing/2014/main" val="3085828713"/>
                    </a:ext>
                  </a:extLst>
                </a:gridCol>
                <a:gridCol w="790042">
                  <a:extLst>
                    <a:ext uri="{9D8B030D-6E8A-4147-A177-3AD203B41FA5}">
                      <a16:colId xmlns:a16="http://schemas.microsoft.com/office/drawing/2014/main" val="1326584613"/>
                    </a:ext>
                  </a:extLst>
                </a:gridCol>
                <a:gridCol w="790042">
                  <a:extLst>
                    <a:ext uri="{9D8B030D-6E8A-4147-A177-3AD203B41FA5}">
                      <a16:colId xmlns:a16="http://schemas.microsoft.com/office/drawing/2014/main" val="1726372747"/>
                    </a:ext>
                  </a:extLst>
                </a:gridCol>
                <a:gridCol w="790042">
                  <a:extLst>
                    <a:ext uri="{9D8B030D-6E8A-4147-A177-3AD203B41FA5}">
                      <a16:colId xmlns:a16="http://schemas.microsoft.com/office/drawing/2014/main" val="725365407"/>
                    </a:ext>
                  </a:extLst>
                </a:gridCol>
                <a:gridCol w="790042">
                  <a:extLst>
                    <a:ext uri="{9D8B030D-6E8A-4147-A177-3AD203B41FA5}">
                      <a16:colId xmlns:a16="http://schemas.microsoft.com/office/drawing/2014/main" val="1936155553"/>
                    </a:ext>
                  </a:extLst>
                </a:gridCol>
                <a:gridCol w="790042">
                  <a:extLst>
                    <a:ext uri="{9D8B030D-6E8A-4147-A177-3AD203B41FA5}">
                      <a16:colId xmlns:a16="http://schemas.microsoft.com/office/drawing/2014/main" val="1568793589"/>
                    </a:ext>
                  </a:extLst>
                </a:gridCol>
                <a:gridCol w="790042">
                  <a:extLst>
                    <a:ext uri="{9D8B030D-6E8A-4147-A177-3AD203B41FA5}">
                      <a16:colId xmlns:a16="http://schemas.microsoft.com/office/drawing/2014/main" val="3152235682"/>
                    </a:ext>
                  </a:extLst>
                </a:gridCol>
                <a:gridCol w="790042">
                  <a:extLst>
                    <a:ext uri="{9D8B030D-6E8A-4147-A177-3AD203B41FA5}">
                      <a16:colId xmlns:a16="http://schemas.microsoft.com/office/drawing/2014/main" val="3038772991"/>
                    </a:ext>
                  </a:extLst>
                </a:gridCol>
                <a:gridCol w="790042">
                  <a:extLst>
                    <a:ext uri="{9D8B030D-6E8A-4147-A177-3AD203B41FA5}">
                      <a16:colId xmlns:a16="http://schemas.microsoft.com/office/drawing/2014/main" val="753631523"/>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Globe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Progress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Process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Check Mark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Calendar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Building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Accurate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Returns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7915752"/>
                  </a:ext>
                </a:extLst>
              </a:tr>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Compass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Coverage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Detention Fee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Briefcase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FAQ</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On Target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Temperature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Caution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0551160"/>
                  </a:ext>
                </a:extLst>
              </a:tr>
            </a:tbl>
          </a:graphicData>
        </a:graphic>
      </p:graphicFrame>
      <p:graphicFrame>
        <p:nvGraphicFramePr>
          <p:cNvPr id="5" name="Table 4">
            <a:extLst>
              <a:ext uri="{FF2B5EF4-FFF2-40B4-BE49-F238E27FC236}">
                <a16:creationId xmlns:a16="http://schemas.microsoft.com/office/drawing/2014/main" id="{4D20D7CA-8094-0183-1547-A91EF53234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8373692"/>
              </p:ext>
            </p:extLst>
          </p:nvPr>
        </p:nvGraphicFramePr>
        <p:xfrm>
          <a:off x="727547" y="671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Air Forwarding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Expedite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Final Mile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International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LTL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Managed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Moving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Product Launch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SCO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Tradeshow</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Truckload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FM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Vaux SA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Warehousing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7" name="Table 6">
            <a:extLst>
              <a:ext uri="{FF2B5EF4-FFF2-40B4-BE49-F238E27FC236}">
                <a16:creationId xmlns:a16="http://schemas.microsoft.com/office/drawing/2014/main" id="{DD1AA27E-19A4-B277-CD46-EF8A865D5B3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73116241"/>
              </p:ext>
            </p:extLst>
          </p:nvPr>
        </p:nvGraphicFramePr>
        <p:xfrm>
          <a:off x="12369989" y="671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08849091"/>
                    </a:ext>
                  </a:extLst>
                </a:gridCol>
                <a:gridCol w="792035">
                  <a:extLst>
                    <a:ext uri="{9D8B030D-6E8A-4147-A177-3AD203B41FA5}">
                      <a16:colId xmlns:a16="http://schemas.microsoft.com/office/drawing/2014/main" val="296272348"/>
                    </a:ext>
                  </a:extLst>
                </a:gridCol>
              </a:tblGrid>
              <a:tr h="711637">
                <a:tc>
                  <a:txBody>
                    <a:bodyPr/>
                    <a:lstStyle/>
                    <a:p>
                      <a:pPr algn="ctr"/>
                      <a:r>
                        <a:rPr lang="en-US" sz="600" b="0">
                          <a:solidFill>
                            <a:schemeClr val="tx1"/>
                          </a:solidFill>
                          <a:latin typeface="+mn-lt"/>
                        </a:rPr>
                        <a:t>Military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Automotive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Manufacturing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High Value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8" name="Table 7">
            <a:extLst>
              <a:ext uri="{FF2B5EF4-FFF2-40B4-BE49-F238E27FC236}">
                <a16:creationId xmlns:a16="http://schemas.microsoft.com/office/drawing/2014/main" id="{6A8FCF6E-138C-E3AF-26B5-2C9F3458D37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8026737"/>
              </p:ext>
            </p:extLst>
          </p:nvPr>
        </p:nvGraphicFramePr>
        <p:xfrm>
          <a:off x="7340239" y="671563"/>
          <a:ext cx="475221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gridCol w="792035">
                  <a:extLst>
                    <a:ext uri="{9D8B030D-6E8A-4147-A177-3AD203B41FA5}">
                      <a16:colId xmlns:a16="http://schemas.microsoft.com/office/drawing/2014/main" val="1334019146"/>
                    </a:ext>
                  </a:extLst>
                </a:gridCol>
                <a:gridCol w="792035">
                  <a:extLst>
                    <a:ext uri="{9D8B030D-6E8A-4147-A177-3AD203B41FA5}">
                      <a16:colId xmlns:a16="http://schemas.microsoft.com/office/drawing/2014/main" val="2035835026"/>
                    </a:ext>
                  </a:extLst>
                </a:gridCol>
              </a:tblGrid>
              <a:tr h="711637">
                <a:tc>
                  <a:txBody>
                    <a:bodyPr/>
                    <a:lstStyle/>
                    <a:p>
                      <a:pPr algn="ctr"/>
                      <a:r>
                        <a:rPr lang="en-US" sz="600" b="0">
                          <a:solidFill>
                            <a:schemeClr val="tx1"/>
                          </a:solidFill>
                          <a:latin typeface="+mn-lt"/>
                        </a:rPr>
                        <a:t>Maintenance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Fleet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 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Fast Truck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Premium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Loading Dock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Truck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Driver School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Certification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9" name="Table 8">
            <a:extLst>
              <a:ext uri="{FF2B5EF4-FFF2-40B4-BE49-F238E27FC236}">
                <a16:creationId xmlns:a16="http://schemas.microsoft.com/office/drawing/2014/main" id="{40CD3A69-F65B-F7E3-F97A-2127A60E61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09587055"/>
              </p:ext>
            </p:extLst>
          </p:nvPr>
        </p:nvGraphicFramePr>
        <p:xfrm>
          <a:off x="727547" y="2572563"/>
          <a:ext cx="633628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705133065"/>
                    </a:ext>
                  </a:extLst>
                </a:gridCol>
                <a:gridCol w="792035">
                  <a:extLst>
                    <a:ext uri="{9D8B030D-6E8A-4147-A177-3AD203B41FA5}">
                      <a16:colId xmlns:a16="http://schemas.microsoft.com/office/drawing/2014/main" val="214418634"/>
                    </a:ext>
                  </a:extLst>
                </a:gridCol>
                <a:gridCol w="792035">
                  <a:extLst>
                    <a:ext uri="{9D8B030D-6E8A-4147-A177-3AD203B41FA5}">
                      <a16:colId xmlns:a16="http://schemas.microsoft.com/office/drawing/2014/main" val="2096679953"/>
                    </a:ext>
                  </a:extLst>
                </a:gridCol>
                <a:gridCol w="792035">
                  <a:extLst>
                    <a:ext uri="{9D8B030D-6E8A-4147-A177-3AD203B41FA5}">
                      <a16:colId xmlns:a16="http://schemas.microsoft.com/office/drawing/2014/main" val="2173940954"/>
                    </a:ext>
                  </a:extLst>
                </a:gridCol>
                <a:gridCol w="792035">
                  <a:extLst>
                    <a:ext uri="{9D8B030D-6E8A-4147-A177-3AD203B41FA5}">
                      <a16:colId xmlns:a16="http://schemas.microsoft.com/office/drawing/2014/main" val="2641648567"/>
                    </a:ext>
                  </a:extLst>
                </a:gridCol>
                <a:gridCol w="792035">
                  <a:extLst>
                    <a:ext uri="{9D8B030D-6E8A-4147-A177-3AD203B41FA5}">
                      <a16:colId xmlns:a16="http://schemas.microsoft.com/office/drawing/2014/main" val="4281238189"/>
                    </a:ext>
                  </a:extLst>
                </a:gridCol>
                <a:gridCol w="792035">
                  <a:extLst>
                    <a:ext uri="{9D8B030D-6E8A-4147-A177-3AD203B41FA5}">
                      <a16:colId xmlns:a16="http://schemas.microsoft.com/office/drawing/2014/main" val="2329220558"/>
                    </a:ext>
                  </a:extLst>
                </a:gridCol>
                <a:gridCol w="792035">
                  <a:extLst>
                    <a:ext uri="{9D8B030D-6E8A-4147-A177-3AD203B41FA5}">
                      <a16:colId xmlns:a16="http://schemas.microsoft.com/office/drawing/2014/main" val="247185174"/>
                    </a:ext>
                  </a:extLst>
                </a:gridCol>
              </a:tblGrid>
              <a:tr h="711637">
                <a:tc>
                  <a:txBody>
                    <a:bodyPr/>
                    <a:lstStyle/>
                    <a:p>
                      <a:pPr algn="ctr"/>
                      <a:r>
                        <a:rPr lang="en-US" sz="600" b="0">
                          <a:solidFill>
                            <a:schemeClr val="tx1"/>
                          </a:solidFill>
                          <a:latin typeface="+mn-lt"/>
                        </a:rPr>
                        <a:t>Dry Van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Retail Shelves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Dolly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Forklift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Temp. Control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ReloCube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Threshold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Room of Choice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algn="ctr"/>
                      <a:r>
                        <a:rPr lang="en-US" sz="600" b="0">
                          <a:solidFill>
                            <a:schemeClr val="tx1"/>
                          </a:solidFill>
                          <a:latin typeface="+mn-lt"/>
                        </a:rPr>
                        <a:t>Container Rail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Container Loading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Man with Box</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Flatbed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Liftgate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Single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Assembly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Porch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10" name="Table 9">
            <a:extLst>
              <a:ext uri="{FF2B5EF4-FFF2-40B4-BE49-F238E27FC236}">
                <a16:creationId xmlns:a16="http://schemas.microsoft.com/office/drawing/2014/main" id="{3B7711AC-FCF9-2221-67BA-008E6194F4C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039349"/>
              </p:ext>
            </p:extLst>
          </p:nvPr>
        </p:nvGraphicFramePr>
        <p:xfrm>
          <a:off x="10745767" y="4413487"/>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4289439860"/>
                    </a:ext>
                  </a:extLst>
                </a:gridCol>
                <a:gridCol w="792035">
                  <a:extLst>
                    <a:ext uri="{9D8B030D-6E8A-4147-A177-3AD203B41FA5}">
                      <a16:colId xmlns:a16="http://schemas.microsoft.com/office/drawing/2014/main" val="4082455178"/>
                    </a:ext>
                  </a:extLst>
                </a:gridCol>
                <a:gridCol w="792035">
                  <a:extLst>
                    <a:ext uri="{9D8B030D-6E8A-4147-A177-3AD203B41FA5}">
                      <a16:colId xmlns:a16="http://schemas.microsoft.com/office/drawing/2014/main" val="2576162623"/>
                    </a:ext>
                  </a:extLst>
                </a:gridCol>
                <a:gridCol w="792035">
                  <a:extLst>
                    <a:ext uri="{9D8B030D-6E8A-4147-A177-3AD203B41FA5}">
                      <a16:colId xmlns:a16="http://schemas.microsoft.com/office/drawing/2014/main" val="4201864226"/>
                    </a:ext>
                  </a:extLst>
                </a:gridCol>
              </a:tblGrid>
              <a:tr h="711637">
                <a:tc>
                  <a:txBody>
                    <a:bodyPr/>
                    <a:lstStyle/>
                    <a:p>
                      <a:pPr algn="ctr"/>
                      <a:r>
                        <a:rPr lang="en-US" sz="600" b="0">
                          <a:solidFill>
                            <a:schemeClr val="tx1"/>
                          </a:solidFill>
                          <a:latin typeface="+mn-lt"/>
                        </a:rPr>
                        <a:t>Pickup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Delivery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Location Pins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3324742"/>
                  </a:ext>
                </a:extLst>
              </a:tr>
              <a:tr h="711637">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A to B</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Directions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600" b="0">
                          <a:solidFill>
                            <a:schemeClr val="tx1"/>
                          </a:solidFill>
                          <a:latin typeface="+mn-lt"/>
                        </a:rPr>
                        <a:t>In Transit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Tracking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4902319"/>
                  </a:ext>
                </a:extLst>
              </a:tr>
            </a:tbl>
          </a:graphicData>
        </a:graphic>
      </p:graphicFrame>
      <p:graphicFrame>
        <p:nvGraphicFramePr>
          <p:cNvPr id="11" name="Table 10">
            <a:extLst>
              <a:ext uri="{FF2B5EF4-FFF2-40B4-BE49-F238E27FC236}">
                <a16:creationId xmlns:a16="http://schemas.microsoft.com/office/drawing/2014/main" id="{7458BB80-9367-D67B-E1B9-739AB50C81C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58468574"/>
              </p:ext>
            </p:extLst>
          </p:nvPr>
        </p:nvGraphicFramePr>
        <p:xfrm>
          <a:off x="7291419" y="2561590"/>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035835026"/>
                    </a:ext>
                  </a:extLst>
                </a:gridCol>
                <a:gridCol w="792035">
                  <a:extLst>
                    <a:ext uri="{9D8B030D-6E8A-4147-A177-3AD203B41FA5}">
                      <a16:colId xmlns:a16="http://schemas.microsoft.com/office/drawing/2014/main" val="884555889"/>
                    </a:ext>
                  </a:extLst>
                </a:gridCol>
              </a:tblGrid>
              <a:tr h="711637">
                <a:tc>
                  <a:txBody>
                    <a:bodyPr/>
                    <a:lstStyle/>
                    <a:p>
                      <a:pPr algn="ctr"/>
                      <a:r>
                        <a:rPr lang="en-US" sz="600" b="0">
                          <a:solidFill>
                            <a:schemeClr val="tx1"/>
                          </a:solidFill>
                          <a:latin typeface="+mn-lt"/>
                        </a:rPr>
                        <a:t>Dimension Cert.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Invoice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5600554"/>
                  </a:ext>
                </a:extLst>
              </a:tr>
              <a:tr h="711637">
                <a:tc>
                  <a:txBody>
                    <a:bodyPr/>
                    <a:lstStyle/>
                    <a:p>
                      <a:pPr algn="ctr"/>
                      <a:r>
                        <a:rPr lang="en-US" sz="600" b="0">
                          <a:solidFill>
                            <a:schemeClr val="tx1"/>
                          </a:solidFill>
                          <a:latin typeface="+mn-lt"/>
                        </a:rPr>
                        <a:t>Delivery Receipt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Bill of Lading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88450965"/>
                  </a:ext>
                </a:extLst>
              </a:tr>
            </a:tbl>
          </a:graphicData>
        </a:graphic>
      </p:graphicFrame>
      <p:graphicFrame>
        <p:nvGraphicFramePr>
          <p:cNvPr id="12" name="Table 11">
            <a:extLst>
              <a:ext uri="{FF2B5EF4-FFF2-40B4-BE49-F238E27FC236}">
                <a16:creationId xmlns:a16="http://schemas.microsoft.com/office/drawing/2014/main" id="{A72C12D0-9EA9-4BBC-5B03-74E51D6514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7963614"/>
              </p:ext>
            </p:extLst>
          </p:nvPr>
        </p:nvGraphicFramePr>
        <p:xfrm>
          <a:off x="8984960" y="2572563"/>
          <a:ext cx="158407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6256298"/>
                    </a:ext>
                  </a:extLst>
                </a:gridCol>
                <a:gridCol w="792035">
                  <a:extLst>
                    <a:ext uri="{9D8B030D-6E8A-4147-A177-3AD203B41FA5}">
                      <a16:colId xmlns:a16="http://schemas.microsoft.com/office/drawing/2014/main" val="4100970060"/>
                    </a:ext>
                  </a:extLst>
                </a:gridCol>
              </a:tblGrid>
              <a:tr h="711637">
                <a:tc>
                  <a:txBody>
                    <a:bodyPr/>
                    <a:lstStyle/>
                    <a:p>
                      <a:pPr algn="ctr"/>
                      <a:r>
                        <a:rPr lang="en-US" sz="600" b="0">
                          <a:solidFill>
                            <a:schemeClr val="tx1"/>
                          </a:solidFill>
                          <a:latin typeface="+mn-lt"/>
                        </a:rPr>
                        <a:t>Fort Smith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Fayetteville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1387756"/>
                  </a:ext>
                </a:extLst>
              </a:tr>
              <a:tr h="711637">
                <a:tc>
                  <a:txBody>
                    <a:bodyPr/>
                    <a:lstStyle/>
                    <a:p>
                      <a:pPr algn="ctr"/>
                      <a:r>
                        <a:rPr lang="en-US" sz="600" b="0">
                          <a:solidFill>
                            <a:schemeClr val="tx1"/>
                          </a:solidFill>
                          <a:latin typeface="+mn-lt"/>
                        </a:rPr>
                        <a:t>Medina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Chicago</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1568554"/>
                  </a:ext>
                </a:extLst>
              </a:tr>
            </a:tbl>
          </a:graphicData>
        </a:graphic>
      </p:graphicFrame>
      <p:graphicFrame>
        <p:nvGraphicFramePr>
          <p:cNvPr id="13" name="Table 12">
            <a:extLst>
              <a:ext uri="{FF2B5EF4-FFF2-40B4-BE49-F238E27FC236}">
                <a16:creationId xmlns:a16="http://schemas.microsoft.com/office/drawing/2014/main" id="{BFE857D5-7323-D58F-736A-D5E709D8CA7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8223284"/>
              </p:ext>
            </p:extLst>
          </p:nvPr>
        </p:nvGraphicFramePr>
        <p:xfrm>
          <a:off x="751612" y="4409934"/>
          <a:ext cx="396017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068680705"/>
                    </a:ext>
                  </a:extLst>
                </a:gridCol>
                <a:gridCol w="792035">
                  <a:extLst>
                    <a:ext uri="{9D8B030D-6E8A-4147-A177-3AD203B41FA5}">
                      <a16:colId xmlns:a16="http://schemas.microsoft.com/office/drawing/2014/main" val="3930678879"/>
                    </a:ext>
                  </a:extLst>
                </a:gridCol>
                <a:gridCol w="792035">
                  <a:extLst>
                    <a:ext uri="{9D8B030D-6E8A-4147-A177-3AD203B41FA5}">
                      <a16:colId xmlns:a16="http://schemas.microsoft.com/office/drawing/2014/main" val="3633986860"/>
                    </a:ext>
                  </a:extLst>
                </a:gridCol>
                <a:gridCol w="792035">
                  <a:extLst>
                    <a:ext uri="{9D8B030D-6E8A-4147-A177-3AD203B41FA5}">
                      <a16:colId xmlns:a16="http://schemas.microsoft.com/office/drawing/2014/main" val="3233632855"/>
                    </a:ext>
                  </a:extLst>
                </a:gridCol>
                <a:gridCol w="792035">
                  <a:extLst>
                    <a:ext uri="{9D8B030D-6E8A-4147-A177-3AD203B41FA5}">
                      <a16:colId xmlns:a16="http://schemas.microsoft.com/office/drawing/2014/main" val="315161400"/>
                    </a:ext>
                  </a:extLst>
                </a:gridCol>
              </a:tblGrid>
              <a:tr h="711637">
                <a:tc>
                  <a:txBody>
                    <a:bodyPr/>
                    <a:lstStyle/>
                    <a:p>
                      <a:pPr algn="ctr"/>
                      <a:r>
                        <a:rPr lang="en-US" sz="600" b="0">
                          <a:solidFill>
                            <a:schemeClr val="tx1"/>
                          </a:solidFill>
                          <a:latin typeface="+mn-lt"/>
                        </a:rPr>
                        <a:t>SMS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Chat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Announcement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Planning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Paper Airplane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1649930"/>
                  </a:ext>
                </a:extLst>
              </a:tr>
              <a:tr h="711637">
                <a:tc>
                  <a:txBody>
                    <a:bodyPr/>
                    <a:lstStyle/>
                    <a:p>
                      <a:pPr algn="ctr"/>
                      <a:r>
                        <a:rPr lang="en-US" sz="600" b="0">
                          <a:solidFill>
                            <a:schemeClr val="tx1"/>
                          </a:solidFill>
                          <a:latin typeface="+mn-lt"/>
                        </a:rPr>
                        <a:t>Agent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at Desk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Agent Profile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Urgent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Airwaves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6263021"/>
                  </a:ext>
                </a:extLst>
              </a:tr>
            </a:tbl>
          </a:graphicData>
        </a:graphic>
      </p:graphicFrame>
      <p:graphicFrame>
        <p:nvGraphicFramePr>
          <p:cNvPr id="14" name="Table 13">
            <a:extLst>
              <a:ext uri="{FF2B5EF4-FFF2-40B4-BE49-F238E27FC236}">
                <a16:creationId xmlns:a16="http://schemas.microsoft.com/office/drawing/2014/main" id="{9784B484-CA1C-898D-1CBC-00A6B0C069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72345604"/>
              </p:ext>
            </p:extLst>
          </p:nvPr>
        </p:nvGraphicFramePr>
        <p:xfrm>
          <a:off x="4948169" y="4434863"/>
          <a:ext cx="554424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1906636410"/>
                    </a:ext>
                  </a:extLst>
                </a:gridCol>
                <a:gridCol w="792035">
                  <a:extLst>
                    <a:ext uri="{9D8B030D-6E8A-4147-A177-3AD203B41FA5}">
                      <a16:colId xmlns:a16="http://schemas.microsoft.com/office/drawing/2014/main" val="2188476033"/>
                    </a:ext>
                  </a:extLst>
                </a:gridCol>
                <a:gridCol w="792035">
                  <a:extLst>
                    <a:ext uri="{9D8B030D-6E8A-4147-A177-3AD203B41FA5}">
                      <a16:colId xmlns:a16="http://schemas.microsoft.com/office/drawing/2014/main" val="2504304112"/>
                    </a:ext>
                  </a:extLst>
                </a:gridCol>
                <a:gridCol w="792035">
                  <a:extLst>
                    <a:ext uri="{9D8B030D-6E8A-4147-A177-3AD203B41FA5}">
                      <a16:colId xmlns:a16="http://schemas.microsoft.com/office/drawing/2014/main" val="1236763060"/>
                    </a:ext>
                  </a:extLst>
                </a:gridCol>
                <a:gridCol w="792035">
                  <a:extLst>
                    <a:ext uri="{9D8B030D-6E8A-4147-A177-3AD203B41FA5}">
                      <a16:colId xmlns:a16="http://schemas.microsoft.com/office/drawing/2014/main" val="2342307911"/>
                    </a:ext>
                  </a:extLst>
                </a:gridCol>
                <a:gridCol w="792035">
                  <a:extLst>
                    <a:ext uri="{9D8B030D-6E8A-4147-A177-3AD203B41FA5}">
                      <a16:colId xmlns:a16="http://schemas.microsoft.com/office/drawing/2014/main" val="2867267182"/>
                    </a:ext>
                  </a:extLst>
                </a:gridCol>
                <a:gridCol w="792035">
                  <a:extLst>
                    <a:ext uri="{9D8B030D-6E8A-4147-A177-3AD203B41FA5}">
                      <a16:colId xmlns:a16="http://schemas.microsoft.com/office/drawing/2014/main" val="2654077460"/>
                    </a:ext>
                  </a:extLst>
                </a:gridCol>
              </a:tblGrid>
              <a:tr h="711637">
                <a:tc>
                  <a:txBody>
                    <a:bodyPr/>
                    <a:lstStyle/>
                    <a:p>
                      <a:pPr algn="ctr"/>
                      <a:r>
                        <a:rPr lang="en-US" sz="600" b="0">
                          <a:solidFill>
                            <a:schemeClr val="tx1"/>
                          </a:solidFill>
                          <a:latin typeface="+mn-lt"/>
                        </a:rPr>
                        <a:t>Omni Channel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Idea</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Genius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Carrier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Network Server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Problem Solving</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8654400"/>
                  </a:ext>
                </a:extLst>
              </a:tr>
              <a:tr h="711637">
                <a:tc>
                  <a:txBody>
                    <a:bodyPr/>
                    <a:lstStyle/>
                    <a:p>
                      <a:pPr algn="ctr"/>
                      <a:r>
                        <a:rPr lang="en-US" sz="600" b="0">
                          <a:solidFill>
                            <a:schemeClr val="tx1"/>
                          </a:solidFill>
                          <a:latin typeface="+mn-lt"/>
                        </a:rPr>
                        <a:t>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Digital Coordination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Alert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Edit Shipment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Security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Technology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0573185"/>
                  </a:ext>
                </a:extLst>
              </a:tr>
            </a:tbl>
          </a:graphicData>
        </a:graphic>
      </p:graphicFrame>
      <p:graphicFrame>
        <p:nvGraphicFramePr>
          <p:cNvPr id="15" name="Table 14">
            <a:extLst>
              <a:ext uri="{FF2B5EF4-FFF2-40B4-BE49-F238E27FC236}">
                <a16:creationId xmlns:a16="http://schemas.microsoft.com/office/drawing/2014/main" id="{E727CEC4-2FCF-4EB2-0C56-9FB25028CFE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1309785"/>
              </p:ext>
            </p:extLst>
          </p:nvPr>
        </p:nvGraphicFramePr>
        <p:xfrm>
          <a:off x="10741875" y="2572563"/>
          <a:ext cx="3168140"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858231958"/>
                    </a:ext>
                  </a:extLst>
                </a:gridCol>
                <a:gridCol w="792035">
                  <a:extLst>
                    <a:ext uri="{9D8B030D-6E8A-4147-A177-3AD203B41FA5}">
                      <a16:colId xmlns:a16="http://schemas.microsoft.com/office/drawing/2014/main" val="1671795235"/>
                    </a:ext>
                  </a:extLst>
                </a:gridCol>
                <a:gridCol w="792035">
                  <a:extLst>
                    <a:ext uri="{9D8B030D-6E8A-4147-A177-3AD203B41FA5}">
                      <a16:colId xmlns:a16="http://schemas.microsoft.com/office/drawing/2014/main" val="1321971990"/>
                    </a:ext>
                  </a:extLst>
                </a:gridCol>
                <a:gridCol w="792035">
                  <a:extLst>
                    <a:ext uri="{9D8B030D-6E8A-4147-A177-3AD203B41FA5}">
                      <a16:colId xmlns:a16="http://schemas.microsoft.com/office/drawing/2014/main" val="2191706336"/>
                    </a:ext>
                  </a:extLst>
                </a:gridCol>
              </a:tblGrid>
              <a:tr h="711637">
                <a:tc>
                  <a:txBody>
                    <a:bodyPr/>
                    <a:lstStyle/>
                    <a:p>
                      <a:pPr algn="ctr"/>
                      <a:r>
                        <a:rPr lang="en-US" sz="600" b="0">
                          <a:solidFill>
                            <a:schemeClr val="tx1"/>
                          </a:solidFill>
                          <a:latin typeface="+mn-lt"/>
                        </a:rPr>
                        <a:t>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Performance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Profit</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Costs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6404020"/>
                  </a:ext>
                </a:extLst>
              </a:tr>
              <a:tr h="711637">
                <a:tc>
                  <a:txBody>
                    <a:bodyPr/>
                    <a:lstStyle/>
                    <a:p>
                      <a:pPr algn="ctr"/>
                      <a:r>
                        <a:rPr lang="en-US" sz="600" b="0">
                          <a:solidFill>
                            <a:schemeClr val="tx1"/>
                          </a:solidFill>
                          <a:latin typeface="+mn-lt"/>
                        </a:rPr>
                        <a:t>Positive Outcome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Sharing Results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Savings Returned</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3407676"/>
                  </a:ext>
                </a:extLst>
              </a:tr>
            </a:tbl>
          </a:graphicData>
        </a:graphic>
      </p:graphicFrame>
      <p:graphicFrame>
        <p:nvGraphicFramePr>
          <p:cNvPr id="16" name="Table 15">
            <a:extLst>
              <a:ext uri="{FF2B5EF4-FFF2-40B4-BE49-F238E27FC236}">
                <a16:creationId xmlns:a16="http://schemas.microsoft.com/office/drawing/2014/main" id="{06A74BC5-5200-A7BC-D521-2FA667785F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5285631"/>
              </p:ext>
            </p:extLst>
          </p:nvPr>
        </p:nvGraphicFramePr>
        <p:xfrm>
          <a:off x="710910" y="6271782"/>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2150490869"/>
                    </a:ext>
                  </a:extLst>
                </a:gridCol>
                <a:gridCol w="792035">
                  <a:extLst>
                    <a:ext uri="{9D8B030D-6E8A-4147-A177-3AD203B41FA5}">
                      <a16:colId xmlns:a16="http://schemas.microsoft.com/office/drawing/2014/main" val="3248239783"/>
                    </a:ext>
                  </a:extLst>
                </a:gridCol>
                <a:gridCol w="792035">
                  <a:extLst>
                    <a:ext uri="{9D8B030D-6E8A-4147-A177-3AD203B41FA5}">
                      <a16:colId xmlns:a16="http://schemas.microsoft.com/office/drawing/2014/main" val="370020552"/>
                    </a:ext>
                  </a:extLst>
                </a:gridCol>
              </a:tblGrid>
              <a:tr h="711637">
                <a:tc>
                  <a:txBody>
                    <a:bodyPr/>
                    <a:lstStyle/>
                    <a:p>
                      <a:pPr algn="ctr"/>
                      <a:r>
                        <a:rPr lang="en-US" sz="600" b="0">
                          <a:solidFill>
                            <a:schemeClr val="tx1"/>
                          </a:solidFill>
                          <a:latin typeface="+mn-lt"/>
                        </a:rPr>
                        <a:t>Collaboration</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Creativity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Excellence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8669802"/>
                  </a:ext>
                </a:extLst>
              </a:tr>
              <a:tr h="711637">
                <a:tc>
                  <a:txBody>
                    <a:bodyPr/>
                    <a:lstStyle/>
                    <a:p>
                      <a:pPr algn="ctr"/>
                      <a:r>
                        <a:rPr lang="en-US" sz="600" b="0">
                          <a:solidFill>
                            <a:schemeClr val="tx1"/>
                          </a:solidFill>
                          <a:latin typeface="+mn-lt"/>
                        </a:rPr>
                        <a:t>Growth</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Integrity</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Wellness</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4439683"/>
                  </a:ext>
                </a:extLst>
              </a:tr>
            </a:tbl>
          </a:graphicData>
        </a:graphic>
      </p:graphicFrame>
      <p:graphicFrame>
        <p:nvGraphicFramePr>
          <p:cNvPr id="17" name="Table 16">
            <a:extLst>
              <a:ext uri="{FF2B5EF4-FFF2-40B4-BE49-F238E27FC236}">
                <a16:creationId xmlns:a16="http://schemas.microsoft.com/office/drawing/2014/main" id="{DC148F64-F479-3933-E1E0-DCB08188C82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00368404"/>
              </p:ext>
            </p:extLst>
          </p:nvPr>
        </p:nvGraphicFramePr>
        <p:xfrm>
          <a:off x="3394278" y="6306659"/>
          <a:ext cx="2376105" cy="1423274"/>
        </p:xfrm>
        <a:graphic>
          <a:graphicData uri="http://schemas.openxmlformats.org/drawingml/2006/table">
            <a:tbl>
              <a:tblPr firstRow="1" bandRow="1">
                <a:tableStyleId>{5C22544A-7EE6-4342-B048-85BDC9FD1C3A}</a:tableStyleId>
              </a:tblPr>
              <a:tblGrid>
                <a:gridCol w="792035">
                  <a:extLst>
                    <a:ext uri="{9D8B030D-6E8A-4147-A177-3AD203B41FA5}">
                      <a16:colId xmlns:a16="http://schemas.microsoft.com/office/drawing/2014/main" val="3393265926"/>
                    </a:ext>
                  </a:extLst>
                </a:gridCol>
                <a:gridCol w="792035">
                  <a:extLst>
                    <a:ext uri="{9D8B030D-6E8A-4147-A177-3AD203B41FA5}">
                      <a16:colId xmlns:a16="http://schemas.microsoft.com/office/drawing/2014/main" val="743506817"/>
                    </a:ext>
                  </a:extLst>
                </a:gridCol>
                <a:gridCol w="792035">
                  <a:extLst>
                    <a:ext uri="{9D8B030D-6E8A-4147-A177-3AD203B41FA5}">
                      <a16:colId xmlns:a16="http://schemas.microsoft.com/office/drawing/2014/main" val="2210408843"/>
                    </a:ext>
                  </a:extLst>
                </a:gridCol>
              </a:tblGrid>
              <a:tr h="711637">
                <a:tc>
                  <a:txBody>
                    <a:bodyPr/>
                    <a:lstStyle/>
                    <a:p>
                      <a:pPr algn="ctr"/>
                      <a:r>
                        <a:rPr lang="en-US" sz="600" b="0">
                          <a:solidFill>
                            <a:schemeClr val="tx1"/>
                          </a:solidFill>
                          <a:latin typeface="+mn-lt"/>
                        </a:rPr>
                        <a:t>Partnership</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Teamwork</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 Member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2229534"/>
                  </a:ext>
                </a:extLst>
              </a:tr>
              <a:tr h="711637">
                <a:tc>
                  <a:txBody>
                    <a:bodyPr/>
                    <a:lstStyle/>
                    <a:p>
                      <a:pPr algn="ctr"/>
                      <a:r>
                        <a:rPr lang="en-US" sz="600" b="0">
                          <a:solidFill>
                            <a:schemeClr val="tx1"/>
                          </a:solidFill>
                          <a:latin typeface="+mn-lt"/>
                        </a:rPr>
                        <a:t>Team Structure</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Team</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 b="0">
                          <a:solidFill>
                            <a:schemeClr val="tx1"/>
                          </a:solidFill>
                          <a:latin typeface="+mn-lt"/>
                        </a:rPr>
                        <a:t>Together</a:t>
                      </a:r>
                    </a:p>
                  </a:txBody>
                  <a:tcPr marL="0" marR="0" marT="54864" marB="54864"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4908490"/>
                  </a:ext>
                </a:extLst>
              </a:tr>
            </a:tbl>
          </a:graphicData>
        </a:graphic>
      </p:graphicFrame>
      <p:sp>
        <p:nvSpPr>
          <p:cNvPr id="18" name="TextBox 17">
            <a:extLst>
              <a:ext uri="{FF2B5EF4-FFF2-40B4-BE49-F238E27FC236}">
                <a16:creationId xmlns:a16="http://schemas.microsoft.com/office/drawing/2014/main" id="{5C36497F-6F87-0228-5734-F6DE7844916A}"/>
              </a:ext>
              <a:ext uri="{C183D7F6-B498-43B3-948B-1728B52AA6E4}">
                <adec:decorative xmlns:adec="http://schemas.microsoft.com/office/drawing/2017/decorative" val="1"/>
              </a:ext>
            </a:extLst>
          </p:cNvPr>
          <p:cNvSpPr txBox="1"/>
          <p:nvPr/>
        </p:nvSpPr>
        <p:spPr>
          <a:xfrm>
            <a:off x="752586"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PRIMARY SOLUTIONS</a:t>
            </a:r>
          </a:p>
        </p:txBody>
      </p:sp>
      <p:sp>
        <p:nvSpPr>
          <p:cNvPr id="19" name="Rounded Rectangle 18">
            <a:extLst>
              <a:ext uri="{FF2B5EF4-FFF2-40B4-BE49-F238E27FC236}">
                <a16:creationId xmlns:a16="http://schemas.microsoft.com/office/drawing/2014/main" id="{6B8C20DF-8CB7-9066-B623-B341A563B821}"/>
              </a:ext>
              <a:ext uri="{C183D7F6-B498-43B3-948B-1728B52AA6E4}">
                <adec:decorative xmlns:adec="http://schemas.microsoft.com/office/drawing/2017/decorative" val="1"/>
              </a:ext>
            </a:extLst>
          </p:cNvPr>
          <p:cNvSpPr/>
          <p:nvPr/>
        </p:nvSpPr>
        <p:spPr>
          <a:xfrm>
            <a:off x="727547" y="671564"/>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0" name="TextBox 19">
            <a:extLst>
              <a:ext uri="{FF2B5EF4-FFF2-40B4-BE49-F238E27FC236}">
                <a16:creationId xmlns:a16="http://schemas.microsoft.com/office/drawing/2014/main" id="{6764E868-EF31-4DCE-781C-EFA98D293E31}"/>
              </a:ext>
              <a:ext uri="{C183D7F6-B498-43B3-948B-1728B52AA6E4}">
                <adec:decorative xmlns:adec="http://schemas.microsoft.com/office/drawing/2017/decorative" val="1"/>
              </a:ext>
            </a:extLst>
          </p:cNvPr>
          <p:cNvSpPr txBox="1"/>
          <p:nvPr/>
        </p:nvSpPr>
        <p:spPr>
          <a:xfrm>
            <a:off x="6071689"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MISCELLANEOUS</a:t>
            </a:r>
          </a:p>
        </p:txBody>
      </p:sp>
      <p:sp>
        <p:nvSpPr>
          <p:cNvPr id="21" name="Rounded Rectangle 20">
            <a:extLst>
              <a:ext uri="{FF2B5EF4-FFF2-40B4-BE49-F238E27FC236}">
                <a16:creationId xmlns:a16="http://schemas.microsoft.com/office/drawing/2014/main" id="{CAC635A1-DE42-4BE8-9449-3D0B629BEAC5}"/>
              </a:ext>
              <a:ext uri="{C183D7F6-B498-43B3-948B-1728B52AA6E4}">
                <adec:decorative xmlns:adec="http://schemas.microsoft.com/office/drawing/2017/decorative" val="1"/>
              </a:ext>
            </a:extLst>
          </p:cNvPr>
          <p:cNvSpPr/>
          <p:nvPr/>
        </p:nvSpPr>
        <p:spPr>
          <a:xfrm>
            <a:off x="6046651" y="6262943"/>
            <a:ext cx="7900416"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2" name="TextBox 21">
            <a:extLst>
              <a:ext uri="{FF2B5EF4-FFF2-40B4-BE49-F238E27FC236}">
                <a16:creationId xmlns:a16="http://schemas.microsoft.com/office/drawing/2014/main" id="{A1131E47-823D-E429-EB6F-4384B66262CD}"/>
              </a:ext>
              <a:ext uri="{C183D7F6-B498-43B3-948B-1728B52AA6E4}">
                <adec:decorative xmlns:adec="http://schemas.microsoft.com/office/drawing/2017/decorative" val="1"/>
              </a:ext>
            </a:extLst>
          </p:cNvPr>
          <p:cNvSpPr txBox="1"/>
          <p:nvPr/>
        </p:nvSpPr>
        <p:spPr>
          <a:xfrm>
            <a:off x="12365200" y="521082"/>
            <a:ext cx="98755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INDUSTRIES</a:t>
            </a:r>
          </a:p>
        </p:txBody>
      </p:sp>
      <p:sp>
        <p:nvSpPr>
          <p:cNvPr id="23" name="Rounded Rectangle 22">
            <a:extLst>
              <a:ext uri="{FF2B5EF4-FFF2-40B4-BE49-F238E27FC236}">
                <a16:creationId xmlns:a16="http://schemas.microsoft.com/office/drawing/2014/main" id="{8E561FA6-C85C-EC05-2952-B95898C75DD5}"/>
              </a:ext>
              <a:ext uri="{C183D7F6-B498-43B3-948B-1728B52AA6E4}">
                <adec:decorative xmlns:adec="http://schemas.microsoft.com/office/drawing/2017/decorative" val="1"/>
              </a:ext>
            </a:extLst>
          </p:cNvPr>
          <p:cNvSpPr/>
          <p:nvPr/>
        </p:nvSpPr>
        <p:spPr>
          <a:xfrm>
            <a:off x="12379334" y="671564"/>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4" name="TextBox 23">
            <a:extLst>
              <a:ext uri="{FF2B5EF4-FFF2-40B4-BE49-F238E27FC236}">
                <a16:creationId xmlns:a16="http://schemas.microsoft.com/office/drawing/2014/main" id="{8ED355EA-6B6F-D4E9-C60D-45D7D5A82778}"/>
              </a:ext>
              <a:ext uri="{C183D7F6-B498-43B3-948B-1728B52AA6E4}">
                <adec:decorative xmlns:adec="http://schemas.microsoft.com/office/drawing/2017/decorative" val="1"/>
              </a:ext>
            </a:extLst>
          </p:cNvPr>
          <p:cNvSpPr txBox="1"/>
          <p:nvPr/>
        </p:nvSpPr>
        <p:spPr>
          <a:xfrm>
            <a:off x="7340239" y="521082"/>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DRIVERS/CARRIERS</a:t>
            </a:r>
          </a:p>
        </p:txBody>
      </p:sp>
      <p:sp>
        <p:nvSpPr>
          <p:cNvPr id="25" name="Rounded Rectangle 24">
            <a:extLst>
              <a:ext uri="{FF2B5EF4-FFF2-40B4-BE49-F238E27FC236}">
                <a16:creationId xmlns:a16="http://schemas.microsoft.com/office/drawing/2014/main" id="{C95EB2B5-AD39-252B-5B14-86C42D37309D}"/>
              </a:ext>
              <a:ext uri="{C183D7F6-B498-43B3-948B-1728B52AA6E4}">
                <adec:decorative xmlns:adec="http://schemas.microsoft.com/office/drawing/2017/decorative" val="1"/>
              </a:ext>
            </a:extLst>
          </p:cNvPr>
          <p:cNvSpPr/>
          <p:nvPr/>
        </p:nvSpPr>
        <p:spPr>
          <a:xfrm>
            <a:off x="7340329" y="671564"/>
            <a:ext cx="4729927"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6" name="TextBox 25">
            <a:extLst>
              <a:ext uri="{FF2B5EF4-FFF2-40B4-BE49-F238E27FC236}">
                <a16:creationId xmlns:a16="http://schemas.microsoft.com/office/drawing/2014/main" id="{B2AAEBFC-9728-F47D-C3AD-689CCE327B86}"/>
              </a:ext>
              <a:ext uri="{C183D7F6-B498-43B3-948B-1728B52AA6E4}">
                <adec:decorative xmlns:adec="http://schemas.microsoft.com/office/drawing/2017/decorative" val="1"/>
              </a:ext>
            </a:extLst>
          </p:cNvPr>
          <p:cNvSpPr txBox="1"/>
          <p:nvPr/>
        </p:nvSpPr>
        <p:spPr>
          <a:xfrm>
            <a:off x="752586"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SOLUTION DETAILS</a:t>
            </a:r>
          </a:p>
        </p:txBody>
      </p:sp>
      <p:sp>
        <p:nvSpPr>
          <p:cNvPr id="27" name="Rounded Rectangle 26">
            <a:extLst>
              <a:ext uri="{FF2B5EF4-FFF2-40B4-BE49-F238E27FC236}">
                <a16:creationId xmlns:a16="http://schemas.microsoft.com/office/drawing/2014/main" id="{39690716-8DF2-1003-6EA6-532B4D00B8B2}"/>
              </a:ext>
              <a:ext uri="{C183D7F6-B498-43B3-948B-1728B52AA6E4}">
                <adec:decorative xmlns:adec="http://schemas.microsoft.com/office/drawing/2017/decorative" val="1"/>
              </a:ext>
            </a:extLst>
          </p:cNvPr>
          <p:cNvSpPr/>
          <p:nvPr/>
        </p:nvSpPr>
        <p:spPr>
          <a:xfrm>
            <a:off x="727547" y="2539453"/>
            <a:ext cx="635490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28" name="TextBox 27">
            <a:extLst>
              <a:ext uri="{FF2B5EF4-FFF2-40B4-BE49-F238E27FC236}">
                <a16:creationId xmlns:a16="http://schemas.microsoft.com/office/drawing/2014/main" id="{73CDB65C-62D1-5B9C-593F-3518E3610978}"/>
              </a:ext>
              <a:ext uri="{C183D7F6-B498-43B3-948B-1728B52AA6E4}">
                <adec:decorative xmlns:adec="http://schemas.microsoft.com/office/drawing/2017/decorative" val="1"/>
              </a:ext>
            </a:extLst>
          </p:cNvPr>
          <p:cNvSpPr txBox="1"/>
          <p:nvPr/>
        </p:nvSpPr>
        <p:spPr>
          <a:xfrm>
            <a:off x="10776653" y="424298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TRANIST</a:t>
            </a:r>
          </a:p>
        </p:txBody>
      </p:sp>
      <p:sp>
        <p:nvSpPr>
          <p:cNvPr id="29" name="Rounded Rectangle 28">
            <a:extLst>
              <a:ext uri="{FF2B5EF4-FFF2-40B4-BE49-F238E27FC236}">
                <a16:creationId xmlns:a16="http://schemas.microsoft.com/office/drawing/2014/main" id="{05F47B91-24E5-CAE6-DB33-1FAA443C6EEA}"/>
              </a:ext>
              <a:ext uri="{C183D7F6-B498-43B3-948B-1728B52AA6E4}">
                <adec:decorative xmlns:adec="http://schemas.microsoft.com/office/drawing/2017/decorative" val="1"/>
              </a:ext>
            </a:extLst>
          </p:cNvPr>
          <p:cNvSpPr/>
          <p:nvPr/>
        </p:nvSpPr>
        <p:spPr>
          <a:xfrm>
            <a:off x="10689043" y="4393468"/>
            <a:ext cx="3266732"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0" name="TextBox 29">
            <a:extLst>
              <a:ext uri="{FF2B5EF4-FFF2-40B4-BE49-F238E27FC236}">
                <a16:creationId xmlns:a16="http://schemas.microsoft.com/office/drawing/2014/main" id="{707B4739-2E7A-E2F5-7F54-C64745B555A1}"/>
              </a:ext>
              <a:ext uri="{C183D7F6-B498-43B3-948B-1728B52AA6E4}">
                <adec:decorative xmlns:adec="http://schemas.microsoft.com/office/drawing/2017/decorative" val="1"/>
              </a:ext>
            </a:extLst>
          </p:cNvPr>
          <p:cNvSpPr txBox="1"/>
          <p:nvPr/>
        </p:nvSpPr>
        <p:spPr>
          <a:xfrm>
            <a:off x="7316459"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DOC TYPES</a:t>
            </a:r>
          </a:p>
        </p:txBody>
      </p:sp>
      <p:sp>
        <p:nvSpPr>
          <p:cNvPr id="31" name="Rounded Rectangle 30">
            <a:extLst>
              <a:ext uri="{FF2B5EF4-FFF2-40B4-BE49-F238E27FC236}">
                <a16:creationId xmlns:a16="http://schemas.microsoft.com/office/drawing/2014/main" id="{DF990F49-29C0-9284-D76E-644777A0800D}"/>
              </a:ext>
              <a:ext uri="{C183D7F6-B498-43B3-948B-1728B52AA6E4}">
                <adec:decorative xmlns:adec="http://schemas.microsoft.com/office/drawing/2017/decorative" val="1"/>
              </a:ext>
            </a:extLst>
          </p:cNvPr>
          <p:cNvSpPr/>
          <p:nvPr/>
        </p:nvSpPr>
        <p:spPr>
          <a:xfrm>
            <a:off x="7280426"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2" name="TextBox 31">
            <a:extLst>
              <a:ext uri="{FF2B5EF4-FFF2-40B4-BE49-F238E27FC236}">
                <a16:creationId xmlns:a16="http://schemas.microsoft.com/office/drawing/2014/main" id="{10AE33B4-C586-6416-9CE9-6369006204F4}"/>
              </a:ext>
              <a:ext uri="{C183D7F6-B498-43B3-948B-1728B52AA6E4}">
                <adec:decorative xmlns:adec="http://schemas.microsoft.com/office/drawing/2017/decorative" val="1"/>
              </a:ext>
            </a:extLst>
          </p:cNvPr>
          <p:cNvSpPr txBox="1"/>
          <p:nvPr/>
        </p:nvSpPr>
        <p:spPr>
          <a:xfrm>
            <a:off x="9008914" y="2388971"/>
            <a:ext cx="1316736"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CAMPUSES</a:t>
            </a:r>
          </a:p>
        </p:txBody>
      </p:sp>
      <p:sp>
        <p:nvSpPr>
          <p:cNvPr id="33" name="Rounded Rectangle 32">
            <a:extLst>
              <a:ext uri="{FF2B5EF4-FFF2-40B4-BE49-F238E27FC236}">
                <a16:creationId xmlns:a16="http://schemas.microsoft.com/office/drawing/2014/main" id="{DF9A5971-428B-D450-6FF9-88BCBF3772DA}"/>
              </a:ext>
              <a:ext uri="{C183D7F6-B498-43B3-948B-1728B52AA6E4}">
                <adec:decorative xmlns:adec="http://schemas.microsoft.com/office/drawing/2017/decorative" val="1"/>
              </a:ext>
            </a:extLst>
          </p:cNvPr>
          <p:cNvSpPr/>
          <p:nvPr/>
        </p:nvSpPr>
        <p:spPr>
          <a:xfrm>
            <a:off x="8989633" y="2539453"/>
            <a:ext cx="1574724"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4" name="TextBox 33">
            <a:extLst>
              <a:ext uri="{FF2B5EF4-FFF2-40B4-BE49-F238E27FC236}">
                <a16:creationId xmlns:a16="http://schemas.microsoft.com/office/drawing/2014/main" id="{3EA55F83-67DB-FBE5-31A1-6F9731A1DCA6}"/>
              </a:ext>
              <a:ext uri="{C183D7F6-B498-43B3-948B-1728B52AA6E4}">
                <adec:decorative xmlns:adec="http://schemas.microsoft.com/office/drawing/2017/decorative" val="1"/>
              </a:ext>
            </a:extLst>
          </p:cNvPr>
          <p:cNvSpPr txBox="1"/>
          <p:nvPr/>
        </p:nvSpPr>
        <p:spPr>
          <a:xfrm>
            <a:off x="752586"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COMMUNICATION</a:t>
            </a:r>
          </a:p>
        </p:txBody>
      </p:sp>
      <p:sp>
        <p:nvSpPr>
          <p:cNvPr id="35" name="Rounded Rectangle 34">
            <a:extLst>
              <a:ext uri="{FF2B5EF4-FFF2-40B4-BE49-F238E27FC236}">
                <a16:creationId xmlns:a16="http://schemas.microsoft.com/office/drawing/2014/main" id="{5A29A6A6-02B1-3ADA-D0E7-F03D1A5A229D}"/>
              </a:ext>
              <a:ext uri="{C183D7F6-B498-43B3-948B-1728B52AA6E4}">
                <adec:decorative xmlns:adec="http://schemas.microsoft.com/office/drawing/2017/decorative" val="1"/>
              </a:ext>
            </a:extLst>
          </p:cNvPr>
          <p:cNvSpPr/>
          <p:nvPr/>
        </p:nvSpPr>
        <p:spPr>
          <a:xfrm>
            <a:off x="727548" y="4390590"/>
            <a:ext cx="3995210"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6" name="TextBox 35">
            <a:extLst>
              <a:ext uri="{FF2B5EF4-FFF2-40B4-BE49-F238E27FC236}">
                <a16:creationId xmlns:a16="http://schemas.microsoft.com/office/drawing/2014/main" id="{E77496F5-8BCC-01E3-1FFE-4188E56CF2E7}"/>
              </a:ext>
              <a:ext uri="{C183D7F6-B498-43B3-948B-1728B52AA6E4}">
                <adec:decorative xmlns:adec="http://schemas.microsoft.com/office/drawing/2017/decorative" val="1"/>
              </a:ext>
            </a:extLst>
          </p:cNvPr>
          <p:cNvSpPr txBox="1"/>
          <p:nvPr/>
        </p:nvSpPr>
        <p:spPr>
          <a:xfrm>
            <a:off x="4933577" y="4240108"/>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DIGITAL SOLUTIONS</a:t>
            </a:r>
          </a:p>
        </p:txBody>
      </p:sp>
      <p:sp>
        <p:nvSpPr>
          <p:cNvPr id="37" name="Rounded Rectangle 36">
            <a:extLst>
              <a:ext uri="{FF2B5EF4-FFF2-40B4-BE49-F238E27FC236}">
                <a16:creationId xmlns:a16="http://schemas.microsoft.com/office/drawing/2014/main" id="{03AFA2FF-311B-3A42-0529-38031847A272}"/>
              </a:ext>
              <a:ext uri="{C183D7F6-B498-43B3-948B-1728B52AA6E4}">
                <adec:decorative xmlns:adec="http://schemas.microsoft.com/office/drawing/2017/decorative" val="1"/>
              </a:ext>
            </a:extLst>
          </p:cNvPr>
          <p:cNvSpPr/>
          <p:nvPr/>
        </p:nvSpPr>
        <p:spPr>
          <a:xfrm>
            <a:off x="4916914" y="4390590"/>
            <a:ext cx="560675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38" name="TextBox 37">
            <a:extLst>
              <a:ext uri="{FF2B5EF4-FFF2-40B4-BE49-F238E27FC236}">
                <a16:creationId xmlns:a16="http://schemas.microsoft.com/office/drawing/2014/main" id="{1F1B3B7D-E692-F421-4896-CD661E3070AC}"/>
              </a:ext>
              <a:ext uri="{C183D7F6-B498-43B3-948B-1728B52AA6E4}">
                <adec:decorative xmlns:adec="http://schemas.microsoft.com/office/drawing/2017/decorative" val="1"/>
              </a:ext>
            </a:extLst>
          </p:cNvPr>
          <p:cNvSpPr txBox="1"/>
          <p:nvPr/>
        </p:nvSpPr>
        <p:spPr>
          <a:xfrm>
            <a:off x="10734233" y="238897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FINANCIAL RESULTS</a:t>
            </a:r>
          </a:p>
        </p:txBody>
      </p:sp>
      <p:sp>
        <p:nvSpPr>
          <p:cNvPr id="39" name="Rounded Rectangle 38">
            <a:extLst>
              <a:ext uri="{FF2B5EF4-FFF2-40B4-BE49-F238E27FC236}">
                <a16:creationId xmlns:a16="http://schemas.microsoft.com/office/drawing/2014/main" id="{68CE9AEC-C01C-62A4-41D3-1FD46B350F3D}"/>
              </a:ext>
              <a:ext uri="{C183D7F6-B498-43B3-948B-1728B52AA6E4}">
                <adec:decorative xmlns:adec="http://schemas.microsoft.com/office/drawing/2017/decorative" val="1"/>
              </a:ext>
            </a:extLst>
          </p:cNvPr>
          <p:cNvSpPr/>
          <p:nvPr/>
        </p:nvSpPr>
        <p:spPr>
          <a:xfrm>
            <a:off x="10706458" y="2539453"/>
            <a:ext cx="3247736" cy="1489493"/>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40" name="TextBox 39">
            <a:extLst>
              <a:ext uri="{FF2B5EF4-FFF2-40B4-BE49-F238E27FC236}">
                <a16:creationId xmlns:a16="http://schemas.microsoft.com/office/drawing/2014/main" id="{20348E0F-98C3-F014-1A9B-15883B9A5C64}"/>
              </a:ext>
              <a:ext uri="{C183D7F6-B498-43B3-948B-1728B52AA6E4}">
                <adec:decorative xmlns:adec="http://schemas.microsoft.com/office/drawing/2017/decorative" val="1"/>
              </a:ext>
            </a:extLst>
          </p:cNvPr>
          <p:cNvSpPr txBox="1"/>
          <p:nvPr/>
        </p:nvSpPr>
        <p:spPr>
          <a:xfrm>
            <a:off x="752586" y="6091245"/>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CORE VALUES</a:t>
            </a:r>
          </a:p>
        </p:txBody>
      </p:sp>
      <p:sp>
        <p:nvSpPr>
          <p:cNvPr id="80" name="Rounded Rectangle 79">
            <a:extLst>
              <a:ext uri="{FF2B5EF4-FFF2-40B4-BE49-F238E27FC236}">
                <a16:creationId xmlns:a16="http://schemas.microsoft.com/office/drawing/2014/main" id="{22B08103-4C13-AB80-0EF5-8B747CC87026}"/>
              </a:ext>
              <a:ext uri="{C183D7F6-B498-43B3-948B-1728B52AA6E4}">
                <adec:decorative xmlns:adec="http://schemas.microsoft.com/office/drawing/2017/decorative" val="1"/>
              </a:ext>
            </a:extLst>
          </p:cNvPr>
          <p:cNvSpPr/>
          <p:nvPr/>
        </p:nvSpPr>
        <p:spPr>
          <a:xfrm>
            <a:off x="727549" y="6241727"/>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1" name="TextBox 80">
            <a:extLst>
              <a:ext uri="{FF2B5EF4-FFF2-40B4-BE49-F238E27FC236}">
                <a16:creationId xmlns:a16="http://schemas.microsoft.com/office/drawing/2014/main" id="{B13B1C44-240E-C728-3F3D-19F9D78BF502}"/>
              </a:ext>
              <a:ext uri="{C183D7F6-B498-43B3-948B-1728B52AA6E4}">
                <adec:decorative xmlns:adec="http://schemas.microsoft.com/office/drawing/2017/decorative" val="1"/>
              </a:ext>
            </a:extLst>
          </p:cNvPr>
          <p:cNvSpPr txBox="1"/>
          <p:nvPr/>
        </p:nvSpPr>
        <p:spPr>
          <a:xfrm>
            <a:off x="3410940" y="6112461"/>
            <a:ext cx="2084832" cy="129266"/>
          </a:xfrm>
          <a:prstGeom prst="rect">
            <a:avLst/>
          </a:prstGeom>
          <a:noFill/>
        </p:spPr>
        <p:txBody>
          <a:bodyPr wrap="square" lIns="0" tIns="0" rIns="0" bIns="0" rtlCol="0">
            <a:spAutoFit/>
          </a:bodyPr>
          <a:lstStyle>
            <a:defPPr>
              <a:defRPr lang="en-US"/>
            </a:defPPr>
            <a:lvl1pPr marR="0" lvl="0" indent="0" algn="ctr" defTabSz="380985" fontAlgn="auto">
              <a:lnSpc>
                <a:spcPct val="100000"/>
              </a:lnSpc>
              <a:spcBef>
                <a:spcPts val="0"/>
              </a:spcBef>
              <a:spcAft>
                <a:spcPts val="0"/>
              </a:spcAft>
              <a:buClrTx/>
              <a:buSzTx/>
              <a:buFontTx/>
              <a:buNone/>
              <a:tabLst/>
              <a:defRPr kumimoji="0" sz="1800" b="1" u="none" strike="noStrike" cap="none" normalizeH="0">
                <a:ln>
                  <a:noFill/>
                </a:ln>
                <a:solidFill>
                  <a:schemeClr val="bg1"/>
                </a:solidFill>
                <a:effectLst/>
                <a:uLnTx/>
                <a:uFillTx/>
                <a:latin typeface="Work Sans SemiBold" pitchFamily="2" charset="77"/>
              </a:defRPr>
            </a:lvl1pPr>
          </a:lstStyle>
          <a:p>
            <a:pPr algn="l"/>
            <a:r>
              <a:rPr lang="en-US" sz="840" b="0">
                <a:solidFill>
                  <a:schemeClr val="tx1"/>
                </a:solidFill>
                <a:latin typeface="Work Sans Medium" pitchFamily="2" charset="77"/>
              </a:rPr>
              <a:t>TEAMWORK</a:t>
            </a:r>
          </a:p>
        </p:txBody>
      </p:sp>
      <p:sp>
        <p:nvSpPr>
          <p:cNvPr id="82" name="Rounded Rectangle 81">
            <a:extLst>
              <a:ext uri="{FF2B5EF4-FFF2-40B4-BE49-F238E27FC236}">
                <a16:creationId xmlns:a16="http://schemas.microsoft.com/office/drawing/2014/main" id="{D0D76A7E-D718-CA66-060E-AA3DCEAA4498}"/>
              </a:ext>
              <a:ext uri="{C183D7F6-B498-43B3-948B-1728B52AA6E4}">
                <adec:decorative xmlns:adec="http://schemas.microsoft.com/office/drawing/2017/decorative" val="1"/>
              </a:ext>
            </a:extLst>
          </p:cNvPr>
          <p:cNvSpPr/>
          <p:nvPr/>
        </p:nvSpPr>
        <p:spPr>
          <a:xfrm>
            <a:off x="3394278" y="6273294"/>
            <a:ext cx="2359465" cy="1489493"/>
          </a:xfrm>
          <a:prstGeom prst="roundRect">
            <a:avLst>
              <a:gd name="adj" fmla="val 5118"/>
            </a:avLst>
          </a:prstGeom>
          <a:noFill/>
          <a:ln w="9525">
            <a:solidFill>
              <a:schemeClr val="bg1">
                <a:alpha val="60296"/>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3" name="Rounded Rectangle 82">
            <a:extLst>
              <a:ext uri="{FF2B5EF4-FFF2-40B4-BE49-F238E27FC236}">
                <a16:creationId xmlns:a16="http://schemas.microsoft.com/office/drawing/2014/main" id="{5A1C0074-0B38-7905-76DC-8E33508AAF40}"/>
              </a:ext>
              <a:ext uri="{C183D7F6-B498-43B3-948B-1728B52AA6E4}">
                <adec:decorative xmlns:adec="http://schemas.microsoft.com/office/drawing/2017/decorative" val="1"/>
              </a:ext>
            </a:extLst>
          </p:cNvPr>
          <p:cNvSpPr/>
          <p:nvPr/>
        </p:nvSpPr>
        <p:spPr>
          <a:xfrm>
            <a:off x="720359" y="6252078"/>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4" name="Rounded Rectangle 83">
            <a:extLst>
              <a:ext uri="{FF2B5EF4-FFF2-40B4-BE49-F238E27FC236}">
                <a16:creationId xmlns:a16="http://schemas.microsoft.com/office/drawing/2014/main" id="{A4203594-B20D-D6D6-329B-2AC476DF425D}"/>
              </a:ext>
              <a:ext uri="{C183D7F6-B498-43B3-948B-1728B52AA6E4}">
                <adec:decorative xmlns:adec="http://schemas.microsoft.com/office/drawing/2017/decorative" val="1"/>
              </a:ext>
            </a:extLst>
          </p:cNvPr>
          <p:cNvSpPr/>
          <p:nvPr/>
        </p:nvSpPr>
        <p:spPr>
          <a:xfrm>
            <a:off x="3391097" y="6241727"/>
            <a:ext cx="2359466"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
        <p:nvSpPr>
          <p:cNvPr id="85" name="Rounded Rectangle 84">
            <a:extLst>
              <a:ext uri="{FF2B5EF4-FFF2-40B4-BE49-F238E27FC236}">
                <a16:creationId xmlns:a16="http://schemas.microsoft.com/office/drawing/2014/main" id="{92E250A4-BB3B-7C91-B537-25CC7CC64DC1}"/>
              </a:ext>
              <a:ext uri="{C183D7F6-B498-43B3-948B-1728B52AA6E4}">
                <adec:decorative xmlns:adec="http://schemas.microsoft.com/office/drawing/2017/decorative" val="1"/>
              </a:ext>
            </a:extLst>
          </p:cNvPr>
          <p:cNvSpPr/>
          <p:nvPr/>
        </p:nvSpPr>
        <p:spPr>
          <a:xfrm>
            <a:off x="6067775" y="6248471"/>
            <a:ext cx="7879290" cy="1504540"/>
          </a:xfrm>
          <a:prstGeom prst="roundRect">
            <a:avLst>
              <a:gd name="adj" fmla="val 5118"/>
            </a:avLst>
          </a:prstGeom>
          <a:noFill/>
          <a:ln w="9525">
            <a:solidFill>
              <a:schemeClr val="tx1">
                <a:alpha val="6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solidFill>
                <a:schemeClr val="tx1"/>
              </a:solidFill>
            </a:endParaRPr>
          </a:p>
        </p:txBody>
      </p:sp>
    </p:spTree>
    <p:extLst>
      <p:ext uri="{BB962C8B-B14F-4D97-AF65-F5344CB8AC3E}">
        <p14:creationId xmlns:p14="http://schemas.microsoft.com/office/powerpoint/2010/main" val="4000568346"/>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 Truckloa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63633F-7921-D859-E267-4345D79AA9E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4633275" cy="8229600"/>
          </a:xfrm>
          <a:prstGeom prst="rect">
            <a:avLst/>
          </a:prstGeom>
        </p:spPr>
      </p:pic>
      <p:sp>
        <p:nvSpPr>
          <p:cNvPr id="9" name="Rectangle 8">
            <a:extLst>
              <a:ext uri="{FF2B5EF4-FFF2-40B4-BE49-F238E27FC236}">
                <a16:creationId xmlns:a16="http://schemas.microsoft.com/office/drawing/2014/main" id="{D580C6D6-875A-2B48-919E-4F98AF30C7BB}"/>
              </a:ext>
            </a:extLst>
          </p:cNvPr>
          <p:cNvSpPr/>
          <p:nvPr userDrawn="1"/>
        </p:nvSpPr>
        <p:spPr>
          <a:xfrm>
            <a:off x="0" y="0"/>
            <a:ext cx="11982734"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8" name="Rectangle 27">
            <a:extLst>
              <a:ext uri="{FF2B5EF4-FFF2-40B4-BE49-F238E27FC236}">
                <a16:creationId xmlns:a16="http://schemas.microsoft.com/office/drawing/2014/main" id="{F348DD30-5E47-064D-B64F-4ECA8DC65BF3}"/>
              </a:ext>
            </a:extLst>
          </p:cNvPr>
          <p:cNvSpPr/>
          <p:nvPr userDrawn="1"/>
        </p:nvSpPr>
        <p:spPr>
          <a:xfrm>
            <a:off x="0" y="0"/>
            <a:ext cx="11136573"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Rectangle 9">
            <a:extLst>
              <a:ext uri="{FF2B5EF4-FFF2-40B4-BE49-F238E27FC236}">
                <a16:creationId xmlns:a16="http://schemas.microsoft.com/office/drawing/2014/main" id="{FB2CEC45-F0F5-5446-88B4-10A68D3DF032}"/>
              </a:ext>
            </a:extLst>
          </p:cNvPr>
          <p:cNvSpPr/>
          <p:nvPr userDrawn="1"/>
        </p:nvSpPr>
        <p:spPr>
          <a:xfrm>
            <a:off x="-2152" y="0"/>
            <a:ext cx="10442689"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Slide Number Placeholder 5">
            <a:extLst>
              <a:ext uri="{FF2B5EF4-FFF2-40B4-BE49-F238E27FC236}">
                <a16:creationId xmlns:a16="http://schemas.microsoft.com/office/drawing/2014/main" id="{AE897780-AF78-2F80-A4DD-E6BB01A85710}"/>
              </a:ext>
            </a:extLst>
          </p:cNvPr>
          <p:cNvSpPr>
            <a:spLocks noGrp="1"/>
          </p:cNvSpPr>
          <p:nvPr>
            <p:ph type="sldNum" sz="quarter" idx="12"/>
          </p:nvPr>
        </p:nvSpPr>
        <p:spPr/>
        <p:txBody>
          <a:bodyPr/>
          <a:lstStyle/>
          <a:p>
            <a:fld id="{45D03248-4848-7044-88F9-C9D9A721DD3D}" type="slidenum">
              <a:rPr lang="en-US" smtClean="0"/>
              <a:pPr/>
              <a:t>‹#›</a:t>
            </a:fld>
            <a:endParaRPr lang="en-US"/>
          </a:p>
        </p:txBody>
      </p:sp>
      <p:pic>
        <p:nvPicPr>
          <p:cNvPr id="3" name="ArcBest Logo" descr="A picture containing text, clock&#10;&#10;Description automatically generated">
            <a:extLst>
              <a:ext uri="{FF2B5EF4-FFF2-40B4-BE49-F238E27FC236}">
                <a16:creationId xmlns:a16="http://schemas.microsoft.com/office/drawing/2014/main" id="{5611BC60-4091-E689-A048-470B08A4A54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
        <p:nvSpPr>
          <p:cNvPr id="8" name="Title 1">
            <a:extLst>
              <a:ext uri="{FF2B5EF4-FFF2-40B4-BE49-F238E27FC236}">
                <a16:creationId xmlns:a16="http://schemas.microsoft.com/office/drawing/2014/main" id="{B9CEB65A-7E65-9B5F-8918-F71494440E3D}"/>
              </a:ext>
            </a:extLst>
          </p:cNvPr>
          <p:cNvSpPr>
            <a:spLocks noGrp="1"/>
          </p:cNvSpPr>
          <p:nvPr>
            <p:ph type="title" hasCustomPrompt="1"/>
          </p:nvPr>
        </p:nvSpPr>
        <p:spPr>
          <a:xfrm>
            <a:off x="603504" y="3085585"/>
            <a:ext cx="4674863" cy="1384995"/>
          </a:xfrm>
        </p:spPr>
        <p:txBody>
          <a:bodyPr anchor="t">
            <a:spAutoFit/>
          </a:bodyPr>
          <a:lstStyle>
            <a:lvl1pPr>
              <a:defRPr sz="5000" b="1">
                <a:solidFill>
                  <a:schemeClr val="accent1"/>
                </a:solidFill>
              </a:defRPr>
            </a:lvl1pPr>
          </a:lstStyle>
          <a:p>
            <a:r>
              <a:rPr lang="en-US"/>
              <a:t>Master title style</a:t>
            </a:r>
          </a:p>
        </p:txBody>
      </p:sp>
    </p:spTree>
    <p:extLst>
      <p:ext uri="{BB962C8B-B14F-4D97-AF65-F5344CB8AC3E}">
        <p14:creationId xmlns:p14="http://schemas.microsoft.com/office/powerpoint/2010/main" val="4133072873"/>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7180FB-5ABC-EEDD-8D58-B54C675E8844}"/>
              </a:ext>
              <a:ext uri="{C183D7F6-B498-43B3-948B-1728B52AA6E4}">
                <adec:decorative xmlns:adec="http://schemas.microsoft.com/office/drawing/2017/decorative" val="1"/>
              </a:ext>
            </a:extLst>
          </p:cNvPr>
          <p:cNvSpPr/>
          <p:nvPr/>
        </p:nvSpPr>
        <p:spPr>
          <a:xfrm>
            <a:off x="440056" y="985933"/>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6" name="Rectangle 5">
            <a:extLst>
              <a:ext uri="{FF2B5EF4-FFF2-40B4-BE49-F238E27FC236}">
                <a16:creationId xmlns:a16="http://schemas.microsoft.com/office/drawing/2014/main" id="{CB77C054-4F4E-A77F-012F-340ABC9FD6BD}"/>
              </a:ext>
              <a:ext uri="{C183D7F6-B498-43B3-948B-1728B52AA6E4}">
                <adec:decorative xmlns:adec="http://schemas.microsoft.com/office/drawing/2017/decorative" val="1"/>
              </a:ext>
            </a:extLst>
          </p:cNvPr>
          <p:cNvSpPr/>
          <p:nvPr/>
        </p:nvSpPr>
        <p:spPr>
          <a:xfrm>
            <a:off x="605512" y="1150526"/>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endParaRPr lang="en-US"/>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5" name="Title">
            <a:extLst>
              <a:ext uri="{FF2B5EF4-FFF2-40B4-BE49-F238E27FC236}">
                <a16:creationId xmlns:a16="http://schemas.microsoft.com/office/drawing/2014/main" id="{9D67A027-76B6-08DA-6C7F-8D435C5B7C72}"/>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TABLE OF CONTENTS:</a:t>
            </a:r>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1691640" y="2500999"/>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1691640" y="3000574"/>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1691640" y="3500148"/>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1691640" y="39997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#4 (delete if not needed)</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1691640" y="4499297"/>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#5 (delete if not needed)</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1691640" y="4998871"/>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1691640" y="5498446"/>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1691640" y="5998023"/>
            <a:ext cx="7818120" cy="338246"/>
          </a:xfrm>
          <a:prstGeom prst="rect">
            <a:avLst/>
          </a:prstGeom>
          <a:noFill/>
        </p:spPr>
        <p:txBody>
          <a:bodyPr wrap="square" rtlCol="0" anchor="ctr">
            <a:noAutofit/>
          </a:bodyPr>
          <a:lstStyle>
            <a:lvl1pPr>
              <a:defRPr lang="en-US" sz="1920" spc="0" dirty="0" smtClean="0">
                <a:latin typeface="+mj-lt"/>
              </a:defRPr>
            </a:lvl1pPr>
          </a:lstStyle>
          <a:p>
            <a:pPr marL="342900" lvl="0" indent="-342900"/>
            <a:r>
              <a:rPr lang="en-US"/>
              <a:t>Content Item #8 (delete if not needed)</a:t>
            </a:r>
          </a:p>
        </p:txBody>
      </p:sp>
      <p:sp>
        <p:nvSpPr>
          <p:cNvPr id="8" name="Title">
            <a:extLst>
              <a:ext uri="{FF2B5EF4-FFF2-40B4-BE49-F238E27FC236}">
                <a16:creationId xmlns:a16="http://schemas.microsoft.com/office/drawing/2014/main" id="{44EF361D-7FFD-97CA-1A2A-039CCED94A0A}"/>
              </a:ext>
            </a:extLst>
          </p:cNvPr>
          <p:cNvSpPr txBox="1"/>
          <p:nvPr/>
        </p:nvSpPr>
        <p:spPr>
          <a:xfrm>
            <a:off x="1691640" y="1965961"/>
            <a:ext cx="5943600" cy="350865"/>
          </a:xfrm>
          <a:prstGeom prst="rect">
            <a:avLst/>
          </a:prstGeom>
          <a:noFill/>
        </p:spPr>
        <p:txBody>
          <a:bodyPr wrap="square" rtlCol="0">
            <a:spAutoFit/>
          </a:bodyPr>
          <a:lstStyle/>
          <a:p>
            <a:r>
              <a:rPr lang="en-US" sz="1680" b="0" spc="360">
                <a:solidFill>
                  <a:schemeClr val="accent1"/>
                </a:solidFill>
                <a:latin typeface="+mj-lt"/>
              </a:rPr>
              <a:t>TABLE OF CONTENTS:</a:t>
            </a:r>
          </a:p>
        </p:txBody>
      </p:sp>
      <p:pic>
        <p:nvPicPr>
          <p:cNvPr id="2" name="ArcBest Icon">
            <a:extLst>
              <a:ext uri="{FF2B5EF4-FFF2-40B4-BE49-F238E27FC236}">
                <a16:creationId xmlns:a16="http://schemas.microsoft.com/office/drawing/2014/main" id="{0B2C97CC-9483-A81F-5A4D-A5692207D215}"/>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2973534413"/>
      </p:ext>
    </p:extLst>
  </p:cSld>
  <p:clrMapOvr>
    <a:masterClrMapping/>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A-Image">
    <p:bg>
      <p:bgPr>
        <a:solidFill>
          <a:schemeClr val="bg1"/>
        </a:solidFill>
        <a:effectLst/>
      </p:bgPr>
    </p:bg>
    <p:spTree>
      <p:nvGrpSpPr>
        <p:cNvPr id="1" name=""/>
        <p:cNvGrpSpPr/>
        <p:nvPr/>
      </p:nvGrpSpPr>
      <p:grpSpPr>
        <a:xfrm>
          <a:off x="0" y="0"/>
          <a:ext cx="0" cy="0"/>
          <a:chOff x="0" y="0"/>
          <a:chExt cx="0" cy="0"/>
        </a:xfrm>
      </p:grpSpPr>
      <p:sp>
        <p:nvSpPr>
          <p:cNvPr id="4" name="Picture Placeholder 18">
            <a:extLst>
              <a:ext uri="{FF2B5EF4-FFF2-40B4-BE49-F238E27FC236}">
                <a16:creationId xmlns:a16="http://schemas.microsoft.com/office/drawing/2014/main" id="{7CD293EE-F018-75F9-5995-99651AFD2739}"/>
              </a:ext>
            </a:extLst>
          </p:cNvPr>
          <p:cNvSpPr>
            <a:spLocks noGrp="1"/>
          </p:cNvSpPr>
          <p:nvPr>
            <p:ph type="pic" sz="quarter" idx="13"/>
          </p:nvPr>
        </p:nvSpPr>
        <p:spPr>
          <a:xfrm>
            <a:off x="5675695" y="563631"/>
            <a:ext cx="8952554" cy="7665968"/>
          </a:xfrm>
          <a:custGeom>
            <a:avLst/>
            <a:gdLst>
              <a:gd name="connsiteX0" fmla="*/ 8952554 w 8952554"/>
              <a:gd name="connsiteY0" fmla="*/ 40 h 7665968"/>
              <a:gd name="connsiteX1" fmla="*/ 8952554 w 8952554"/>
              <a:gd name="connsiteY1" fmla="*/ 7665968 h 7665968"/>
              <a:gd name="connsiteX2" fmla="*/ 0 w 8952554"/>
              <a:gd name="connsiteY2" fmla="*/ 7665968 h 7665968"/>
              <a:gd name="connsiteX3" fmla="*/ 3699775 w 8952554"/>
              <a:gd name="connsiteY3" fmla="*/ 3461524 h 7665968"/>
              <a:gd name="connsiteX4" fmla="*/ 8952554 w 8952554"/>
              <a:gd name="connsiteY4" fmla="*/ 40 h 7665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52554" h="7665968">
                <a:moveTo>
                  <a:pt x="8952554" y="40"/>
                </a:moveTo>
                <a:lnTo>
                  <a:pt x="8952554" y="7665968"/>
                </a:lnTo>
                <a:lnTo>
                  <a:pt x="0" y="7665968"/>
                </a:lnTo>
                <a:cubicBezTo>
                  <a:pt x="708960" y="6917151"/>
                  <a:pt x="2094808" y="5441511"/>
                  <a:pt x="3699775" y="3461524"/>
                </a:cubicBezTo>
                <a:cubicBezTo>
                  <a:pt x="5304741" y="1481538"/>
                  <a:pt x="6538655" y="-8822"/>
                  <a:pt x="8952554" y="40"/>
                </a:cubicBezTo>
                <a:close/>
              </a:path>
            </a:pathLst>
          </a:custGeom>
          <a:blipFill dpi="0" rotWithShape="1">
            <a:blip r:embed="rId2"/>
            <a:srcRect/>
            <a:tile tx="-2832100" ty="0" sx="100000" sy="100000" flip="none" algn="b"/>
          </a:blipFill>
        </p:spPr>
        <p:txBody>
          <a:bodyPr wrap="square">
            <a:noAutofit/>
          </a:bodyPr>
          <a:lstStyle>
            <a:lvl1pPr>
              <a:defRPr b="0" i="0">
                <a:latin typeface="+mn-lt"/>
              </a:defRPr>
            </a:lvl1pPr>
          </a:lstStyle>
          <a:p>
            <a:r>
              <a:rPr lang="en-US"/>
              <a:t>Click icon to add picture</a:t>
            </a:r>
          </a:p>
        </p:txBody>
      </p:sp>
      <p:sp>
        <p:nvSpPr>
          <p:cNvPr id="9" name="Slide Number Placeholder 8">
            <a:extLst>
              <a:ext uri="{FF2B5EF4-FFF2-40B4-BE49-F238E27FC236}">
                <a16:creationId xmlns:a16="http://schemas.microsoft.com/office/drawing/2014/main" id="{3423BCBD-7D3C-B3FD-EA5E-97CBA9679DF7}"/>
              </a:ext>
            </a:extLst>
          </p:cNvPr>
          <p:cNvSpPr>
            <a:spLocks noGrp="1"/>
          </p:cNvSpPr>
          <p:nvPr>
            <p:ph type="sldNum" sz="quarter" idx="16"/>
          </p:nvPr>
        </p:nvSpPr>
        <p:spPr/>
        <p:txBody>
          <a:bodyPr/>
          <a:lstStyle/>
          <a:p>
            <a:fld id="{45D03248-4848-7044-88F9-C9D9A721DD3D}" type="slidenum">
              <a:rPr lang="en-US" smtClean="0"/>
              <a:pPr/>
              <a:t>‹#›</a:t>
            </a:fld>
            <a:endParaRPr lang="en-US"/>
          </a:p>
        </p:txBody>
      </p:sp>
      <p:sp>
        <p:nvSpPr>
          <p:cNvPr id="2" name="Title 1"/>
          <p:cNvSpPr>
            <a:spLocks noGrp="1"/>
          </p:cNvSpPr>
          <p:nvPr>
            <p:ph type="title" hasCustomPrompt="1"/>
          </p:nvPr>
        </p:nvSpPr>
        <p:spPr>
          <a:xfrm>
            <a:off x="603504" y="1081812"/>
            <a:ext cx="8522208" cy="692497"/>
          </a:xfrm>
        </p:spPr>
        <p:txBody>
          <a:bodyPr wrap="square" anchor="t">
            <a:spAutoFit/>
          </a:bodyPr>
          <a:lstStyle>
            <a:lvl1pPr>
              <a:defRPr sz="5000" b="1">
                <a:solidFill>
                  <a:schemeClr val="accent1"/>
                </a:solidFill>
              </a:defRPr>
            </a:lvl1pPr>
          </a:lstStyle>
          <a:p>
            <a:r>
              <a:rPr lang="en-US"/>
              <a:t>Master title style</a:t>
            </a:r>
          </a:p>
        </p:txBody>
      </p:sp>
      <p:sp>
        <p:nvSpPr>
          <p:cNvPr id="5" name="Text Placeholder 4">
            <a:extLst>
              <a:ext uri="{FF2B5EF4-FFF2-40B4-BE49-F238E27FC236}">
                <a16:creationId xmlns:a16="http://schemas.microsoft.com/office/drawing/2014/main" id="{EE4D911D-BA59-4AF8-D2AE-544174215227}"/>
              </a:ext>
            </a:extLst>
          </p:cNvPr>
          <p:cNvSpPr>
            <a:spLocks noGrp="1"/>
          </p:cNvSpPr>
          <p:nvPr>
            <p:ph type="body" sz="quarter" idx="17"/>
          </p:nvPr>
        </p:nvSpPr>
        <p:spPr>
          <a:xfrm>
            <a:off x="603504" y="2145572"/>
            <a:ext cx="8522208" cy="48770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ArcBest Logo" descr="A picture containing text, clock&#10;&#10;Description automatically generated">
            <a:extLst>
              <a:ext uri="{FF2B5EF4-FFF2-40B4-BE49-F238E27FC236}">
                <a16:creationId xmlns:a16="http://schemas.microsoft.com/office/drawing/2014/main" id="{F0F7BBD1-C5F3-2DF3-AEE2-31BCADD720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Tree>
    <p:extLst>
      <p:ext uri="{BB962C8B-B14F-4D97-AF65-F5344CB8AC3E}">
        <p14:creationId xmlns:p14="http://schemas.microsoft.com/office/powerpoint/2010/main" val="1574314331"/>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Border_TopTitle_2-Column">
    <p:bg>
      <p:bgPr>
        <a:solidFill>
          <a:schemeClr val="bg2"/>
        </a:solidFill>
        <a:effectLst/>
      </p:bgPr>
    </p:bg>
    <p:spTree>
      <p:nvGrpSpPr>
        <p:cNvPr id="1" name=""/>
        <p:cNvGrpSpPr/>
        <p:nvPr/>
      </p:nvGrpSpPr>
      <p:grpSpPr>
        <a:xfrm>
          <a:off x="0" y="0"/>
          <a:ext cx="0" cy="0"/>
          <a:chOff x="0" y="0"/>
          <a:chExt cx="0" cy="0"/>
        </a:xfrm>
      </p:grpSpPr>
      <p:pic>
        <p:nvPicPr>
          <p:cNvPr id="5" name="Topographic Texture">
            <a:extLst>
              <a:ext uri="{FF2B5EF4-FFF2-40B4-BE49-F238E27FC236}">
                <a16:creationId xmlns:a16="http://schemas.microsoft.com/office/drawing/2014/main" id="{06ADEF45-7915-2EF2-70E8-80089CDFC0E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2387598"/>
          </a:xfrm>
          <a:prstGeom prst="rect">
            <a:avLst/>
          </a:prstGeom>
        </p:spPr>
      </p:pic>
      <p:sp>
        <p:nvSpPr>
          <p:cNvPr id="12" name="Rectangle 11">
            <a:extLst>
              <a:ext uri="{FF2B5EF4-FFF2-40B4-BE49-F238E27FC236}">
                <a16:creationId xmlns:a16="http://schemas.microsoft.com/office/drawing/2014/main" id="{5DE5F545-D05F-814E-A830-4146FEA58B23}"/>
              </a:ext>
            </a:extLst>
          </p:cNvPr>
          <p:cNvSpPr/>
          <p:nvPr/>
        </p:nvSpPr>
        <p:spPr>
          <a:xfrm>
            <a:off x="306324" y="304800"/>
            <a:ext cx="14017752" cy="7915276"/>
          </a:xfrm>
          <a:prstGeom prst="rect">
            <a:avLst/>
          </a:prstGeom>
          <a:solidFill>
            <a:schemeClr val="bg1"/>
          </a:solidFill>
          <a:ln>
            <a:noFill/>
          </a:ln>
          <a:effectLst>
            <a:glow rad="430118">
              <a:schemeClr val="bg2">
                <a:lumMod val="25000"/>
                <a:alpha val="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p:cNvSpPr>
            <a:spLocks noGrp="1"/>
          </p:cNvSpPr>
          <p:nvPr>
            <p:ph type="title"/>
          </p:nvPr>
        </p:nvSpPr>
        <p:spPr>
          <a:xfrm>
            <a:off x="601352" y="304800"/>
            <a:ext cx="13425544" cy="1384300"/>
          </a:xfrm>
        </p:spPr>
        <p:txBody>
          <a:bodyPr>
            <a:normAutofit/>
          </a:bodyPr>
          <a:lstStyle>
            <a:lvl1pPr algn="ctr">
              <a:defRPr sz="5000" b="1">
                <a:solidFill>
                  <a:schemeClr val="tx1"/>
                </a:solidFill>
              </a:defRPr>
            </a:lvl1pPr>
          </a:lstStyle>
          <a:p>
            <a:r>
              <a:rPr lang="en-US"/>
              <a:t>Click to edit Master title style</a:t>
            </a:r>
          </a:p>
        </p:txBody>
      </p:sp>
      <p:sp>
        <p:nvSpPr>
          <p:cNvPr id="8" name="Slide Number Placeholder 7">
            <a:extLst>
              <a:ext uri="{FF2B5EF4-FFF2-40B4-BE49-F238E27FC236}">
                <a16:creationId xmlns:a16="http://schemas.microsoft.com/office/drawing/2014/main" id="{38933E87-1C74-CBAE-0EF9-C5129E8CF798}"/>
              </a:ext>
            </a:extLst>
          </p:cNvPr>
          <p:cNvSpPr>
            <a:spLocks noGrp="1"/>
          </p:cNvSpPr>
          <p:nvPr>
            <p:ph type="sldNum" sz="quarter" idx="12"/>
          </p:nvPr>
        </p:nvSpPr>
        <p:spPr/>
        <p:txBody>
          <a:bodyPr/>
          <a:lstStyle/>
          <a:p>
            <a:fld id="{45D03248-4848-7044-88F9-C9D9A721DD3D}" type="slidenum">
              <a:rPr lang="en-US" smtClean="0"/>
              <a:pPr/>
              <a:t>‹#›</a:t>
            </a:fld>
            <a:endParaRPr lang="en-US"/>
          </a:p>
        </p:txBody>
      </p:sp>
      <p:sp>
        <p:nvSpPr>
          <p:cNvPr id="10" name="Content Placeholder 12">
            <a:extLst>
              <a:ext uri="{FF2B5EF4-FFF2-40B4-BE49-F238E27FC236}">
                <a16:creationId xmlns:a16="http://schemas.microsoft.com/office/drawing/2014/main" id="{8AF18E5B-1EA6-5B98-FEF3-05DFCF9D343B}"/>
              </a:ext>
            </a:extLst>
          </p:cNvPr>
          <p:cNvSpPr>
            <a:spLocks noGrp="1"/>
          </p:cNvSpPr>
          <p:nvPr>
            <p:ph sz="quarter" idx="10"/>
          </p:nvPr>
        </p:nvSpPr>
        <p:spPr>
          <a:xfrm>
            <a:off x="601352" y="1816418"/>
            <a:ext cx="6412096" cy="520617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2">
            <a:extLst>
              <a:ext uri="{FF2B5EF4-FFF2-40B4-BE49-F238E27FC236}">
                <a16:creationId xmlns:a16="http://schemas.microsoft.com/office/drawing/2014/main" id="{79DFCDDA-DEA4-D000-A669-2D354405CFFC}"/>
              </a:ext>
            </a:extLst>
          </p:cNvPr>
          <p:cNvSpPr>
            <a:spLocks noGrp="1"/>
          </p:cNvSpPr>
          <p:nvPr>
            <p:ph sz="quarter" idx="11"/>
          </p:nvPr>
        </p:nvSpPr>
        <p:spPr>
          <a:xfrm>
            <a:off x="7616952" y="1816418"/>
            <a:ext cx="6412096" cy="520617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ArcBest Logo" descr="A picture containing text, clock&#10;&#10;Description automatically generated">
            <a:extLst>
              <a:ext uri="{FF2B5EF4-FFF2-40B4-BE49-F238E27FC236}">
                <a16:creationId xmlns:a16="http://schemas.microsoft.com/office/drawing/2014/main" id="{BE2CBA24-E8E3-E074-3FF5-E442AFC6D9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Tree>
    <p:extLst>
      <p:ext uri="{BB962C8B-B14F-4D97-AF65-F5344CB8AC3E}">
        <p14:creationId xmlns:p14="http://schemas.microsoft.com/office/powerpoint/2010/main" val="2526796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ogo And Title">
    <p:bg>
      <p:bgRef idx="1001">
        <a:schemeClr val="bg2"/>
      </p:bgRef>
    </p:bg>
    <p:spTree>
      <p:nvGrpSpPr>
        <p:cNvPr id="1" name=""/>
        <p:cNvGrpSpPr/>
        <p:nvPr/>
      </p:nvGrpSpPr>
      <p:grpSpPr>
        <a:xfrm>
          <a:off x="0" y="0"/>
          <a:ext cx="0" cy="0"/>
          <a:chOff x="0" y="0"/>
          <a:chExt cx="0" cy="0"/>
        </a:xfrm>
      </p:grpSpPr>
      <p:pic>
        <p:nvPicPr>
          <p:cNvPr id="2" name="Topographic Texture">
            <a:extLst>
              <a:ext uri="{FF2B5EF4-FFF2-40B4-BE49-F238E27FC236}">
                <a16:creationId xmlns:a16="http://schemas.microsoft.com/office/drawing/2014/main" id="{D164821D-29E6-7AE9-32C1-B0861B0EDAB7}"/>
              </a:ext>
            </a:extLst>
          </p:cNvPr>
          <p:cNvPicPr>
            <a:picLocks noChangeAspect="1"/>
          </p:cNvPicPr>
          <p:nvPr userDrawn="1"/>
        </p:nvPicPr>
        <p:blipFill>
          <a:blip r:embed="rId2"/>
          <a:stretch/>
        </p:blipFill>
        <p:spPr>
          <a:xfrm>
            <a:off x="0" y="0"/>
            <a:ext cx="14630400" cy="8229600"/>
          </a:xfrm>
          <a:prstGeom prst="rect">
            <a:avLst/>
          </a:prstGeom>
        </p:spPr>
      </p:pic>
      <p:pic>
        <p:nvPicPr>
          <p:cNvPr id="42" name="ArcBest Logo">
            <a:extLst>
              <a:ext uri="{FF2B5EF4-FFF2-40B4-BE49-F238E27FC236}">
                <a16:creationId xmlns:a16="http://schemas.microsoft.com/office/drawing/2014/main" id="{9C92CBA3-7A0E-BF4D-B383-63BB085BFB2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63876" y="2694894"/>
            <a:ext cx="6102647" cy="1145481"/>
          </a:xfrm>
          <a:prstGeom prst="rect">
            <a:avLst/>
          </a:prstGeom>
        </p:spPr>
      </p:pic>
      <p:sp>
        <p:nvSpPr>
          <p:cNvPr id="4" name="Title 7">
            <a:extLst>
              <a:ext uri="{FF2B5EF4-FFF2-40B4-BE49-F238E27FC236}">
                <a16:creationId xmlns:a16="http://schemas.microsoft.com/office/drawing/2014/main" id="{C42C468B-20B9-7775-5FFC-2F3F2EC51D71}"/>
              </a:ext>
            </a:extLst>
          </p:cNvPr>
          <p:cNvSpPr>
            <a:spLocks noGrp="1"/>
          </p:cNvSpPr>
          <p:nvPr>
            <p:ph type="title"/>
          </p:nvPr>
        </p:nvSpPr>
        <p:spPr>
          <a:xfrm>
            <a:off x="3163710" y="4114800"/>
            <a:ext cx="8302977" cy="1590676"/>
          </a:xfrm>
        </p:spPr>
        <p:txBody>
          <a:bodyPr anchor="ctr">
            <a:normAutofit/>
          </a:bodyPr>
          <a:lstStyle>
            <a:lvl1pPr algn="ctr">
              <a:defRPr sz="3600"/>
            </a:lvl1pPr>
          </a:lstStyle>
          <a:p>
            <a:r>
              <a:rPr lang="en-US"/>
              <a:t>Click to edit Master title style</a:t>
            </a:r>
          </a:p>
        </p:txBody>
      </p:sp>
    </p:spTree>
    <p:extLst>
      <p:ext uri="{BB962C8B-B14F-4D97-AF65-F5344CB8AC3E}">
        <p14:creationId xmlns:p14="http://schemas.microsoft.com/office/powerpoint/2010/main" val="110488481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ogo Slide">
    <p:bg>
      <p:bgPr>
        <a:solidFill>
          <a:schemeClr val="tx1"/>
        </a:solidFill>
        <a:effectLst/>
      </p:bgPr>
    </p:bg>
    <p:spTree>
      <p:nvGrpSpPr>
        <p:cNvPr id="1" name=""/>
        <p:cNvGrpSpPr/>
        <p:nvPr/>
      </p:nvGrpSpPr>
      <p:grpSpPr>
        <a:xfrm>
          <a:off x="0" y="0"/>
          <a:ext cx="0" cy="0"/>
          <a:chOff x="0" y="0"/>
          <a:chExt cx="0" cy="0"/>
        </a:xfrm>
      </p:grpSpPr>
      <p:pic>
        <p:nvPicPr>
          <p:cNvPr id="42" name="ArcBest Logo">
            <a:extLst>
              <a:ext uri="{FF2B5EF4-FFF2-40B4-BE49-F238E27FC236}">
                <a16:creationId xmlns:a16="http://schemas.microsoft.com/office/drawing/2014/main" id="{9C92CBA3-7A0E-BF4D-B383-63BB085BFB2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63876" y="3542059"/>
            <a:ext cx="6102647" cy="1145481"/>
          </a:xfrm>
          <a:prstGeom prst="rect">
            <a:avLst/>
          </a:prstGeom>
        </p:spPr>
      </p:pic>
    </p:spTree>
    <p:extLst>
      <p:ext uri="{BB962C8B-B14F-4D97-AF65-F5344CB8AC3E}">
        <p14:creationId xmlns:p14="http://schemas.microsoft.com/office/powerpoint/2010/main" val="72101663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Opening Title Slide - Dark">
    <p:bg>
      <p:bgRef idx="1001">
        <a:schemeClr val="bg2"/>
      </p:bgRef>
    </p:bg>
    <p:spTree>
      <p:nvGrpSpPr>
        <p:cNvPr id="1" name=""/>
        <p:cNvGrpSpPr/>
        <p:nvPr/>
      </p:nvGrpSpPr>
      <p:grpSpPr>
        <a:xfrm>
          <a:off x="0" y="0"/>
          <a:ext cx="0" cy="0"/>
          <a:chOff x="0" y="0"/>
          <a:chExt cx="0" cy="0"/>
        </a:xfrm>
      </p:grpSpPr>
      <p:pic>
        <p:nvPicPr>
          <p:cNvPr id="2" name="Topographic Texture">
            <a:extLst>
              <a:ext uri="{FF2B5EF4-FFF2-40B4-BE49-F238E27FC236}">
                <a16:creationId xmlns:a16="http://schemas.microsoft.com/office/drawing/2014/main" id="{D164821D-29E6-7AE9-32C1-B0861B0EDAB7}"/>
              </a:ext>
            </a:extLst>
          </p:cNvPr>
          <p:cNvPicPr>
            <a:picLocks noChangeAspect="1"/>
          </p:cNvPicPr>
          <p:nvPr userDrawn="1"/>
        </p:nvPicPr>
        <p:blipFill>
          <a:blip r:embed="rId2"/>
          <a:stretch/>
        </p:blipFill>
        <p:spPr>
          <a:xfrm>
            <a:off x="0" y="0"/>
            <a:ext cx="14630400" cy="8229600"/>
          </a:xfrm>
          <a:prstGeom prst="rect">
            <a:avLst/>
          </a:prstGeom>
        </p:spPr>
      </p:pic>
      <p:sp>
        <p:nvSpPr>
          <p:cNvPr id="58" name="Content Placeholder 57">
            <a:extLst>
              <a:ext uri="{FF2B5EF4-FFF2-40B4-BE49-F238E27FC236}">
                <a16:creationId xmlns:a16="http://schemas.microsoft.com/office/drawing/2014/main" id="{C973CF2C-93FF-5044-931C-D5DFA140DE20}"/>
              </a:ext>
            </a:extLst>
          </p:cNvPr>
          <p:cNvSpPr>
            <a:spLocks noGrp="1"/>
          </p:cNvSpPr>
          <p:nvPr>
            <p:ph sz="quarter" idx="10" hasCustomPrompt="1"/>
          </p:nvPr>
        </p:nvSpPr>
        <p:spPr>
          <a:xfrm>
            <a:off x="1215753" y="6750329"/>
            <a:ext cx="6305509" cy="646112"/>
          </a:xfrm>
          <a:prstGeom prst="rect">
            <a:avLst/>
          </a:prstGeom>
        </p:spPr>
        <p:txBody>
          <a:bodyPr>
            <a:normAutofit/>
          </a:bodyPr>
          <a:lstStyle>
            <a:lvl1pPr marL="0" indent="0">
              <a:buNone/>
              <a:defRPr sz="1800"/>
            </a:lvl1pPr>
            <a:lvl2pPr marL="548640" indent="0">
              <a:buNone/>
              <a:defRPr sz="2000"/>
            </a:lvl2pPr>
          </a:lstStyle>
          <a:p>
            <a:pPr lvl="0"/>
            <a:r>
              <a:rPr lang="en-US"/>
              <a:t>Month Day, Year</a:t>
            </a:r>
          </a:p>
        </p:txBody>
      </p:sp>
      <p:sp>
        <p:nvSpPr>
          <p:cNvPr id="3" name="Subtitle 2"/>
          <p:cNvSpPr>
            <a:spLocks noGrp="1"/>
          </p:cNvSpPr>
          <p:nvPr>
            <p:ph type="subTitle" idx="1"/>
          </p:nvPr>
        </p:nvSpPr>
        <p:spPr>
          <a:xfrm>
            <a:off x="1215743" y="5325288"/>
            <a:ext cx="6305129" cy="419282"/>
          </a:xfrm>
          <a:prstGeom prst="rect">
            <a:avLst/>
          </a:prstGeom>
        </p:spPr>
        <p:txBody>
          <a:bodyPr wrap="square">
            <a:spAutoFit/>
          </a:bodyPr>
          <a:lstStyle>
            <a:lvl1pPr marL="0" indent="0" algn="l">
              <a:lnSpc>
                <a:spcPct val="120000"/>
              </a:lnSpc>
              <a:buNone/>
              <a:defRPr sz="2500" b="1" i="0">
                <a:solidFill>
                  <a:schemeClr val="accent2"/>
                </a:solidFill>
                <a:latin typeface="+mj-lt"/>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a:t>
            </a:r>
          </a:p>
        </p:txBody>
      </p:sp>
      <p:pic>
        <p:nvPicPr>
          <p:cNvPr id="42" name="ArcBest Logo">
            <a:extLst>
              <a:ext uri="{FF2B5EF4-FFF2-40B4-BE49-F238E27FC236}">
                <a16:creationId xmlns:a16="http://schemas.microsoft.com/office/drawing/2014/main" id="{9C92CBA3-7A0E-BF4D-B383-63BB085BFB2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16152" y="1229818"/>
            <a:ext cx="1607610" cy="301752"/>
          </a:xfrm>
          <a:prstGeom prst="rect">
            <a:avLst/>
          </a:prstGeom>
        </p:spPr>
      </p:pic>
      <p:sp>
        <p:nvSpPr>
          <p:cNvPr id="8" name="Title 7">
            <a:extLst>
              <a:ext uri="{FF2B5EF4-FFF2-40B4-BE49-F238E27FC236}">
                <a16:creationId xmlns:a16="http://schemas.microsoft.com/office/drawing/2014/main" id="{B2A03CC6-6F34-751F-B0E3-C41D406A5CCC}"/>
              </a:ext>
            </a:extLst>
          </p:cNvPr>
          <p:cNvSpPr>
            <a:spLocks noGrp="1"/>
          </p:cNvSpPr>
          <p:nvPr>
            <p:ph type="title"/>
          </p:nvPr>
        </p:nvSpPr>
        <p:spPr>
          <a:xfrm>
            <a:off x="1215344" y="3450051"/>
            <a:ext cx="6305509" cy="1590676"/>
          </a:xfrm>
        </p:spPr>
        <p:txBody>
          <a:bodyPr anchor="b"/>
          <a:lstStyle/>
          <a:p>
            <a:r>
              <a:rPr lang="en-US"/>
              <a:t>Click to edit Master title style</a:t>
            </a:r>
          </a:p>
        </p:txBody>
      </p:sp>
    </p:spTree>
    <p:extLst>
      <p:ext uri="{BB962C8B-B14F-4D97-AF65-F5344CB8AC3E}">
        <p14:creationId xmlns:p14="http://schemas.microsoft.com/office/powerpoint/2010/main" val="129525865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Opening Title Slide - Light">
    <p:bg>
      <p:bgPr>
        <a:solidFill>
          <a:schemeClr val="tx1"/>
        </a:solidFill>
        <a:effectLst/>
      </p:bgPr>
    </p:bg>
    <p:spTree>
      <p:nvGrpSpPr>
        <p:cNvPr id="1" name=""/>
        <p:cNvGrpSpPr/>
        <p:nvPr/>
      </p:nvGrpSpPr>
      <p:grpSpPr>
        <a:xfrm>
          <a:off x="0" y="0"/>
          <a:ext cx="0" cy="0"/>
          <a:chOff x="0" y="0"/>
          <a:chExt cx="0" cy="0"/>
        </a:xfrm>
      </p:grpSpPr>
      <p:sp>
        <p:nvSpPr>
          <p:cNvPr id="58" name="Content Placeholder 57">
            <a:extLst>
              <a:ext uri="{FF2B5EF4-FFF2-40B4-BE49-F238E27FC236}">
                <a16:creationId xmlns:a16="http://schemas.microsoft.com/office/drawing/2014/main" id="{C973CF2C-93FF-5044-931C-D5DFA140DE20}"/>
              </a:ext>
            </a:extLst>
          </p:cNvPr>
          <p:cNvSpPr>
            <a:spLocks noGrp="1"/>
          </p:cNvSpPr>
          <p:nvPr>
            <p:ph sz="quarter" idx="10" hasCustomPrompt="1"/>
          </p:nvPr>
        </p:nvSpPr>
        <p:spPr>
          <a:xfrm>
            <a:off x="1215753" y="6750329"/>
            <a:ext cx="6305509" cy="646112"/>
          </a:xfrm>
          <a:prstGeom prst="rect">
            <a:avLst/>
          </a:prstGeom>
        </p:spPr>
        <p:txBody>
          <a:bodyPr>
            <a:normAutofit/>
          </a:bodyPr>
          <a:lstStyle>
            <a:lvl1pPr marL="0" indent="0">
              <a:buNone/>
              <a:defRPr sz="1800">
                <a:solidFill>
                  <a:schemeClr val="bg1"/>
                </a:solidFill>
              </a:defRPr>
            </a:lvl1pPr>
            <a:lvl2pPr marL="548640" indent="0">
              <a:buNone/>
              <a:defRPr sz="2000"/>
            </a:lvl2pPr>
          </a:lstStyle>
          <a:p>
            <a:pPr lvl="0"/>
            <a:r>
              <a:rPr lang="en-US"/>
              <a:t>Month Day, Year</a:t>
            </a:r>
          </a:p>
        </p:txBody>
      </p:sp>
      <p:sp>
        <p:nvSpPr>
          <p:cNvPr id="3" name="Subtitle 2"/>
          <p:cNvSpPr>
            <a:spLocks noGrp="1"/>
          </p:cNvSpPr>
          <p:nvPr>
            <p:ph type="subTitle" idx="1"/>
          </p:nvPr>
        </p:nvSpPr>
        <p:spPr>
          <a:xfrm>
            <a:off x="1215743" y="5325288"/>
            <a:ext cx="6305129" cy="419282"/>
          </a:xfrm>
          <a:prstGeom prst="rect">
            <a:avLst/>
          </a:prstGeom>
        </p:spPr>
        <p:txBody>
          <a:bodyPr wrap="square">
            <a:spAutoFit/>
          </a:bodyPr>
          <a:lstStyle>
            <a:lvl1pPr marL="0" indent="0" algn="l">
              <a:lnSpc>
                <a:spcPct val="120000"/>
              </a:lnSpc>
              <a:buNone/>
              <a:defRPr sz="2500" b="1" i="0">
                <a:solidFill>
                  <a:schemeClr val="accent2"/>
                </a:solidFill>
                <a:latin typeface="+mj-lt"/>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a:t>
            </a:r>
          </a:p>
        </p:txBody>
      </p:sp>
      <p:pic>
        <p:nvPicPr>
          <p:cNvPr id="42" name="ArcBest Logo">
            <a:extLst>
              <a:ext uri="{FF2B5EF4-FFF2-40B4-BE49-F238E27FC236}">
                <a16:creationId xmlns:a16="http://schemas.microsoft.com/office/drawing/2014/main" id="{9C92CBA3-7A0E-BF4D-B383-63BB085BFB24}"/>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16152" y="1229818"/>
            <a:ext cx="1607610" cy="301752"/>
          </a:xfrm>
          <a:prstGeom prst="rect">
            <a:avLst/>
          </a:prstGeom>
        </p:spPr>
      </p:pic>
      <p:sp>
        <p:nvSpPr>
          <p:cNvPr id="8" name="Title 7">
            <a:extLst>
              <a:ext uri="{FF2B5EF4-FFF2-40B4-BE49-F238E27FC236}">
                <a16:creationId xmlns:a16="http://schemas.microsoft.com/office/drawing/2014/main" id="{B2A03CC6-6F34-751F-B0E3-C41D406A5CCC}"/>
              </a:ext>
            </a:extLst>
          </p:cNvPr>
          <p:cNvSpPr>
            <a:spLocks noGrp="1"/>
          </p:cNvSpPr>
          <p:nvPr>
            <p:ph type="title"/>
          </p:nvPr>
        </p:nvSpPr>
        <p:spPr>
          <a:xfrm>
            <a:off x="1215344" y="3450051"/>
            <a:ext cx="6305509" cy="1590676"/>
          </a:xfrm>
        </p:spPr>
        <p:txBody>
          <a:bodyPr anchor="b"/>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20676031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Managed Solutions">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4F30A38-DD7D-5F04-8AD2-10A1DE1FF47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4629130" cy="8229600"/>
          </a:xfrm>
          <a:prstGeom prst="rect">
            <a:avLst/>
          </a:prstGeom>
        </p:spPr>
      </p:pic>
      <p:sp>
        <p:nvSpPr>
          <p:cNvPr id="9" name="Rectangle 8">
            <a:extLst>
              <a:ext uri="{FF2B5EF4-FFF2-40B4-BE49-F238E27FC236}">
                <a16:creationId xmlns:a16="http://schemas.microsoft.com/office/drawing/2014/main" id="{D580C6D6-875A-2B48-919E-4F98AF30C7BB}"/>
              </a:ext>
            </a:extLst>
          </p:cNvPr>
          <p:cNvSpPr/>
          <p:nvPr userDrawn="1"/>
        </p:nvSpPr>
        <p:spPr>
          <a:xfrm>
            <a:off x="0" y="0"/>
            <a:ext cx="14022592"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8" name="Rectangle 27">
            <a:extLst>
              <a:ext uri="{FF2B5EF4-FFF2-40B4-BE49-F238E27FC236}">
                <a16:creationId xmlns:a16="http://schemas.microsoft.com/office/drawing/2014/main" id="{F348DD30-5E47-064D-B64F-4ECA8DC65BF3}"/>
              </a:ext>
            </a:extLst>
          </p:cNvPr>
          <p:cNvSpPr/>
          <p:nvPr userDrawn="1"/>
        </p:nvSpPr>
        <p:spPr>
          <a:xfrm>
            <a:off x="0" y="0"/>
            <a:ext cx="12675870"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Rectangle 9">
            <a:extLst>
              <a:ext uri="{FF2B5EF4-FFF2-40B4-BE49-F238E27FC236}">
                <a16:creationId xmlns:a16="http://schemas.microsoft.com/office/drawing/2014/main" id="{FB2CEC45-F0F5-5446-88B4-10A68D3DF032}"/>
              </a:ext>
            </a:extLst>
          </p:cNvPr>
          <p:cNvSpPr/>
          <p:nvPr userDrawn="1"/>
        </p:nvSpPr>
        <p:spPr>
          <a:xfrm>
            <a:off x="-2152" y="0"/>
            <a:ext cx="12152242"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Slide Number Placeholder 5">
            <a:extLst>
              <a:ext uri="{FF2B5EF4-FFF2-40B4-BE49-F238E27FC236}">
                <a16:creationId xmlns:a16="http://schemas.microsoft.com/office/drawing/2014/main" id="{AE897780-AF78-2F80-A4DD-E6BB01A85710}"/>
              </a:ext>
            </a:extLst>
          </p:cNvPr>
          <p:cNvSpPr>
            <a:spLocks noGrp="1"/>
          </p:cNvSpPr>
          <p:nvPr>
            <p:ph type="sldNum" sz="quarter" idx="12"/>
          </p:nvPr>
        </p:nvSpPr>
        <p:spPr/>
        <p:txBody>
          <a:bodyPr/>
          <a:lstStyle/>
          <a:p>
            <a:fld id="{45D03248-4848-7044-88F9-C9D9A721DD3D}" type="slidenum">
              <a:rPr lang="en-US" smtClean="0"/>
              <a:pPr/>
              <a:t>‹#›</a:t>
            </a:fld>
            <a:endParaRPr lang="en-US"/>
          </a:p>
        </p:txBody>
      </p:sp>
      <p:sp>
        <p:nvSpPr>
          <p:cNvPr id="2" name="Title 1"/>
          <p:cNvSpPr>
            <a:spLocks noGrp="1"/>
          </p:cNvSpPr>
          <p:nvPr>
            <p:ph type="title" hasCustomPrompt="1"/>
          </p:nvPr>
        </p:nvSpPr>
        <p:spPr>
          <a:xfrm>
            <a:off x="499346" y="1081812"/>
            <a:ext cx="8522208" cy="692497"/>
          </a:xfrm>
        </p:spPr>
        <p:txBody>
          <a:bodyPr anchor="t">
            <a:spAutoFit/>
          </a:bodyPr>
          <a:lstStyle>
            <a:lvl1pPr>
              <a:defRPr sz="5000" b="1">
                <a:solidFill>
                  <a:schemeClr val="accent1"/>
                </a:solidFill>
              </a:defRPr>
            </a:lvl1pPr>
          </a:lstStyle>
          <a:p>
            <a:r>
              <a:rPr lang="en-US"/>
              <a:t>Master title style</a:t>
            </a:r>
          </a:p>
        </p:txBody>
      </p:sp>
      <p:pic>
        <p:nvPicPr>
          <p:cNvPr id="3" name="ArcBest Logo" descr="A picture containing text, clock&#10;&#10;Description automatically generated">
            <a:extLst>
              <a:ext uri="{FF2B5EF4-FFF2-40B4-BE49-F238E27FC236}">
                <a16:creationId xmlns:a16="http://schemas.microsoft.com/office/drawing/2014/main" id="{5611BC60-4091-E689-A048-470B08A4A54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Tree>
    <p:extLst>
      <p:ext uri="{BB962C8B-B14F-4D97-AF65-F5344CB8AC3E}">
        <p14:creationId xmlns:p14="http://schemas.microsoft.com/office/powerpoint/2010/main" val="2843026832"/>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International">
    <p:bg>
      <p:bgPr>
        <a:solidFill>
          <a:schemeClr val="bg1"/>
        </a:solidFill>
        <a:effectLst/>
      </p:bgPr>
    </p:bg>
    <p:spTree>
      <p:nvGrpSpPr>
        <p:cNvPr id="1" name=""/>
        <p:cNvGrpSpPr/>
        <p:nvPr/>
      </p:nvGrpSpPr>
      <p:grpSpPr>
        <a:xfrm>
          <a:off x="0" y="0"/>
          <a:ext cx="0" cy="0"/>
          <a:chOff x="0" y="0"/>
          <a:chExt cx="0" cy="0"/>
        </a:xfrm>
      </p:grpSpPr>
      <p:pic>
        <p:nvPicPr>
          <p:cNvPr id="5" name="Picture 4" descr="A large ship in the water&#10;&#10;Description automatically generated with low confidence">
            <a:extLst>
              <a:ext uri="{FF2B5EF4-FFF2-40B4-BE49-F238E27FC236}">
                <a16:creationId xmlns:a16="http://schemas.microsoft.com/office/drawing/2014/main" id="{18B768A5-47E7-6972-CF7D-E8AB24C5BA1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8229600"/>
          </a:xfrm>
          <a:prstGeom prst="rect">
            <a:avLst/>
          </a:prstGeom>
        </p:spPr>
      </p:pic>
      <p:sp>
        <p:nvSpPr>
          <p:cNvPr id="9" name="Rectangle 8">
            <a:extLst>
              <a:ext uri="{FF2B5EF4-FFF2-40B4-BE49-F238E27FC236}">
                <a16:creationId xmlns:a16="http://schemas.microsoft.com/office/drawing/2014/main" id="{D580C6D6-875A-2B48-919E-4F98AF30C7BB}"/>
              </a:ext>
            </a:extLst>
          </p:cNvPr>
          <p:cNvSpPr/>
          <p:nvPr userDrawn="1"/>
        </p:nvSpPr>
        <p:spPr>
          <a:xfrm>
            <a:off x="0" y="0"/>
            <a:ext cx="14022592"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8" name="Rectangle 27">
            <a:extLst>
              <a:ext uri="{FF2B5EF4-FFF2-40B4-BE49-F238E27FC236}">
                <a16:creationId xmlns:a16="http://schemas.microsoft.com/office/drawing/2014/main" id="{F348DD30-5E47-064D-B64F-4ECA8DC65BF3}"/>
              </a:ext>
            </a:extLst>
          </p:cNvPr>
          <p:cNvSpPr/>
          <p:nvPr userDrawn="1"/>
        </p:nvSpPr>
        <p:spPr>
          <a:xfrm>
            <a:off x="0" y="0"/>
            <a:ext cx="12675870"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Rectangle 9">
            <a:extLst>
              <a:ext uri="{FF2B5EF4-FFF2-40B4-BE49-F238E27FC236}">
                <a16:creationId xmlns:a16="http://schemas.microsoft.com/office/drawing/2014/main" id="{FB2CEC45-F0F5-5446-88B4-10A68D3DF032}"/>
              </a:ext>
            </a:extLst>
          </p:cNvPr>
          <p:cNvSpPr/>
          <p:nvPr userDrawn="1"/>
        </p:nvSpPr>
        <p:spPr>
          <a:xfrm>
            <a:off x="-2152" y="0"/>
            <a:ext cx="12152242"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Slide Number Placeholder 5">
            <a:extLst>
              <a:ext uri="{FF2B5EF4-FFF2-40B4-BE49-F238E27FC236}">
                <a16:creationId xmlns:a16="http://schemas.microsoft.com/office/drawing/2014/main" id="{AE897780-AF78-2F80-A4DD-E6BB01A85710}"/>
              </a:ext>
            </a:extLst>
          </p:cNvPr>
          <p:cNvSpPr>
            <a:spLocks noGrp="1"/>
          </p:cNvSpPr>
          <p:nvPr>
            <p:ph type="sldNum" sz="quarter" idx="12"/>
          </p:nvPr>
        </p:nvSpPr>
        <p:spPr/>
        <p:txBody>
          <a:bodyPr/>
          <a:lstStyle/>
          <a:p>
            <a:fld id="{45D03248-4848-7044-88F9-C9D9A721DD3D}" type="slidenum">
              <a:rPr lang="en-US" smtClean="0"/>
              <a:pPr/>
              <a:t>‹#›</a:t>
            </a:fld>
            <a:endParaRPr lang="en-US"/>
          </a:p>
        </p:txBody>
      </p:sp>
      <p:pic>
        <p:nvPicPr>
          <p:cNvPr id="3" name="ArcBest Logo" descr="A picture containing text, clock&#10;&#10;Description automatically generated">
            <a:extLst>
              <a:ext uri="{FF2B5EF4-FFF2-40B4-BE49-F238E27FC236}">
                <a16:creationId xmlns:a16="http://schemas.microsoft.com/office/drawing/2014/main" id="{5611BC60-4091-E689-A048-470B08A4A54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
        <p:nvSpPr>
          <p:cNvPr id="11" name="Title 1">
            <a:extLst>
              <a:ext uri="{FF2B5EF4-FFF2-40B4-BE49-F238E27FC236}">
                <a16:creationId xmlns:a16="http://schemas.microsoft.com/office/drawing/2014/main" id="{D1292441-D389-410E-1A3B-FA3C689F43F1}"/>
              </a:ext>
            </a:extLst>
          </p:cNvPr>
          <p:cNvSpPr>
            <a:spLocks noGrp="1"/>
          </p:cNvSpPr>
          <p:nvPr>
            <p:ph type="title" hasCustomPrompt="1"/>
          </p:nvPr>
        </p:nvSpPr>
        <p:spPr>
          <a:xfrm>
            <a:off x="603504" y="3085585"/>
            <a:ext cx="4674863" cy="1384995"/>
          </a:xfrm>
        </p:spPr>
        <p:txBody>
          <a:bodyPr anchor="t">
            <a:spAutoFit/>
          </a:bodyPr>
          <a:lstStyle>
            <a:lvl1pPr>
              <a:defRPr sz="5000" b="1">
                <a:solidFill>
                  <a:schemeClr val="accent1"/>
                </a:solidFill>
              </a:defRPr>
            </a:lvl1pPr>
          </a:lstStyle>
          <a:p>
            <a:r>
              <a:rPr lang="en-US"/>
              <a:t>Master title style</a:t>
            </a:r>
          </a:p>
        </p:txBody>
      </p:sp>
    </p:spTree>
    <p:extLst>
      <p:ext uri="{BB962C8B-B14F-4D97-AF65-F5344CB8AC3E}">
        <p14:creationId xmlns:p14="http://schemas.microsoft.com/office/powerpoint/2010/main" val="4150032812"/>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Product Launch">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BAFD3E09-C5D3-D32B-2063-8FD640CC346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4630400" cy="8229600"/>
          </a:xfrm>
          <a:prstGeom prst="rect">
            <a:avLst/>
          </a:prstGeom>
        </p:spPr>
      </p:pic>
      <p:sp>
        <p:nvSpPr>
          <p:cNvPr id="9" name="Rectangle 8">
            <a:extLst>
              <a:ext uri="{FF2B5EF4-FFF2-40B4-BE49-F238E27FC236}">
                <a16:creationId xmlns:a16="http://schemas.microsoft.com/office/drawing/2014/main" id="{D580C6D6-875A-2B48-919E-4F98AF30C7BB}"/>
              </a:ext>
            </a:extLst>
          </p:cNvPr>
          <p:cNvSpPr/>
          <p:nvPr userDrawn="1"/>
        </p:nvSpPr>
        <p:spPr>
          <a:xfrm>
            <a:off x="-13648" y="0"/>
            <a:ext cx="11477767"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8" name="Rectangle 27">
            <a:extLst>
              <a:ext uri="{FF2B5EF4-FFF2-40B4-BE49-F238E27FC236}">
                <a16:creationId xmlns:a16="http://schemas.microsoft.com/office/drawing/2014/main" id="{F348DD30-5E47-064D-B64F-4ECA8DC65BF3}"/>
              </a:ext>
            </a:extLst>
          </p:cNvPr>
          <p:cNvSpPr/>
          <p:nvPr userDrawn="1"/>
        </p:nvSpPr>
        <p:spPr>
          <a:xfrm>
            <a:off x="0" y="0"/>
            <a:ext cx="10345003"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Rectangle 9">
            <a:extLst>
              <a:ext uri="{FF2B5EF4-FFF2-40B4-BE49-F238E27FC236}">
                <a16:creationId xmlns:a16="http://schemas.microsoft.com/office/drawing/2014/main" id="{FB2CEC45-F0F5-5446-88B4-10A68D3DF032}"/>
              </a:ext>
            </a:extLst>
          </p:cNvPr>
          <p:cNvSpPr/>
          <p:nvPr userDrawn="1"/>
        </p:nvSpPr>
        <p:spPr>
          <a:xfrm>
            <a:off x="-2152" y="0"/>
            <a:ext cx="8522209"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Slide Number Placeholder 5">
            <a:extLst>
              <a:ext uri="{FF2B5EF4-FFF2-40B4-BE49-F238E27FC236}">
                <a16:creationId xmlns:a16="http://schemas.microsoft.com/office/drawing/2014/main" id="{AE897780-AF78-2F80-A4DD-E6BB01A85710}"/>
              </a:ext>
            </a:extLst>
          </p:cNvPr>
          <p:cNvSpPr>
            <a:spLocks noGrp="1"/>
          </p:cNvSpPr>
          <p:nvPr>
            <p:ph type="sldNum" sz="quarter" idx="12"/>
          </p:nvPr>
        </p:nvSpPr>
        <p:spPr/>
        <p:txBody>
          <a:bodyPr/>
          <a:lstStyle/>
          <a:p>
            <a:fld id="{45D03248-4848-7044-88F9-C9D9A721DD3D}" type="slidenum">
              <a:rPr lang="en-US" smtClean="0"/>
              <a:pPr/>
              <a:t>‹#›</a:t>
            </a:fld>
            <a:endParaRPr lang="en-US"/>
          </a:p>
        </p:txBody>
      </p:sp>
      <p:pic>
        <p:nvPicPr>
          <p:cNvPr id="3" name="ArcBest Logo" descr="A picture containing text, clock&#10;&#10;Description automatically generated">
            <a:extLst>
              <a:ext uri="{FF2B5EF4-FFF2-40B4-BE49-F238E27FC236}">
                <a16:creationId xmlns:a16="http://schemas.microsoft.com/office/drawing/2014/main" id="{5611BC60-4091-E689-A048-470B08A4A54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
        <p:nvSpPr>
          <p:cNvPr id="7" name="Title 1">
            <a:extLst>
              <a:ext uri="{FF2B5EF4-FFF2-40B4-BE49-F238E27FC236}">
                <a16:creationId xmlns:a16="http://schemas.microsoft.com/office/drawing/2014/main" id="{014750BD-C62A-D6E5-A6CC-02B3CA83A7A9}"/>
              </a:ext>
            </a:extLst>
          </p:cNvPr>
          <p:cNvSpPr>
            <a:spLocks noGrp="1"/>
          </p:cNvSpPr>
          <p:nvPr>
            <p:ph type="title" hasCustomPrompt="1"/>
          </p:nvPr>
        </p:nvSpPr>
        <p:spPr>
          <a:xfrm>
            <a:off x="603504" y="3085585"/>
            <a:ext cx="4674863" cy="1384995"/>
          </a:xfrm>
        </p:spPr>
        <p:txBody>
          <a:bodyPr anchor="t">
            <a:spAutoFit/>
          </a:bodyPr>
          <a:lstStyle>
            <a:lvl1pPr>
              <a:defRPr sz="5000" b="1">
                <a:solidFill>
                  <a:schemeClr val="accent1"/>
                </a:solidFill>
              </a:defRPr>
            </a:lvl1pPr>
          </a:lstStyle>
          <a:p>
            <a:r>
              <a:rPr lang="en-US"/>
              <a:t>Master title style</a:t>
            </a:r>
          </a:p>
        </p:txBody>
      </p:sp>
    </p:spTree>
    <p:extLst>
      <p:ext uri="{BB962C8B-B14F-4D97-AF65-F5344CB8AC3E}">
        <p14:creationId xmlns:p14="http://schemas.microsoft.com/office/powerpoint/2010/main" val="148057279"/>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LTL">
    <p:bg>
      <p:bgPr>
        <a:solidFill>
          <a:schemeClr val="bg1"/>
        </a:solidFill>
        <a:effectLst/>
      </p:bgPr>
    </p:bg>
    <p:spTree>
      <p:nvGrpSpPr>
        <p:cNvPr id="1" name=""/>
        <p:cNvGrpSpPr/>
        <p:nvPr/>
      </p:nvGrpSpPr>
      <p:grpSpPr>
        <a:xfrm>
          <a:off x="0" y="0"/>
          <a:ext cx="0" cy="0"/>
          <a:chOff x="0" y="0"/>
          <a:chExt cx="0" cy="0"/>
        </a:xfrm>
      </p:grpSpPr>
      <p:pic>
        <p:nvPicPr>
          <p:cNvPr id="5" name="Picture 4" descr="A truck parked in front of a building&#10;&#10;Description automatically generated with low confidence">
            <a:extLst>
              <a:ext uri="{FF2B5EF4-FFF2-40B4-BE49-F238E27FC236}">
                <a16:creationId xmlns:a16="http://schemas.microsoft.com/office/drawing/2014/main" id="{72D105DC-6CD8-B8AF-2AB1-B180498138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8229600"/>
          </a:xfrm>
          <a:prstGeom prst="rect">
            <a:avLst/>
          </a:prstGeom>
        </p:spPr>
      </p:pic>
      <p:sp>
        <p:nvSpPr>
          <p:cNvPr id="9" name="Rectangle 8">
            <a:extLst>
              <a:ext uri="{FF2B5EF4-FFF2-40B4-BE49-F238E27FC236}">
                <a16:creationId xmlns:a16="http://schemas.microsoft.com/office/drawing/2014/main" id="{D580C6D6-875A-2B48-919E-4F98AF30C7BB}"/>
              </a:ext>
            </a:extLst>
          </p:cNvPr>
          <p:cNvSpPr/>
          <p:nvPr userDrawn="1"/>
        </p:nvSpPr>
        <p:spPr>
          <a:xfrm>
            <a:off x="-13648" y="0"/>
            <a:ext cx="11477767"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8" name="Rectangle 27">
            <a:extLst>
              <a:ext uri="{FF2B5EF4-FFF2-40B4-BE49-F238E27FC236}">
                <a16:creationId xmlns:a16="http://schemas.microsoft.com/office/drawing/2014/main" id="{F348DD30-5E47-064D-B64F-4ECA8DC65BF3}"/>
              </a:ext>
            </a:extLst>
          </p:cNvPr>
          <p:cNvSpPr/>
          <p:nvPr userDrawn="1"/>
        </p:nvSpPr>
        <p:spPr>
          <a:xfrm>
            <a:off x="0" y="0"/>
            <a:ext cx="10345003"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Rectangle 9">
            <a:extLst>
              <a:ext uri="{FF2B5EF4-FFF2-40B4-BE49-F238E27FC236}">
                <a16:creationId xmlns:a16="http://schemas.microsoft.com/office/drawing/2014/main" id="{FB2CEC45-F0F5-5446-88B4-10A68D3DF032}"/>
              </a:ext>
            </a:extLst>
          </p:cNvPr>
          <p:cNvSpPr/>
          <p:nvPr userDrawn="1"/>
        </p:nvSpPr>
        <p:spPr>
          <a:xfrm>
            <a:off x="-2152" y="0"/>
            <a:ext cx="8522209"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Slide Number Placeholder 5">
            <a:extLst>
              <a:ext uri="{FF2B5EF4-FFF2-40B4-BE49-F238E27FC236}">
                <a16:creationId xmlns:a16="http://schemas.microsoft.com/office/drawing/2014/main" id="{AE897780-AF78-2F80-A4DD-E6BB01A85710}"/>
              </a:ext>
            </a:extLst>
          </p:cNvPr>
          <p:cNvSpPr>
            <a:spLocks noGrp="1"/>
          </p:cNvSpPr>
          <p:nvPr>
            <p:ph type="sldNum" sz="quarter" idx="12"/>
          </p:nvPr>
        </p:nvSpPr>
        <p:spPr/>
        <p:txBody>
          <a:bodyPr/>
          <a:lstStyle/>
          <a:p>
            <a:fld id="{45D03248-4848-7044-88F9-C9D9A721DD3D}" type="slidenum">
              <a:rPr lang="en-US" smtClean="0"/>
              <a:pPr/>
              <a:t>‹#›</a:t>
            </a:fld>
            <a:endParaRPr lang="en-US"/>
          </a:p>
        </p:txBody>
      </p:sp>
      <p:pic>
        <p:nvPicPr>
          <p:cNvPr id="3" name="ArcBest Logo" descr="A picture containing text, clock&#10;&#10;Description automatically generated">
            <a:extLst>
              <a:ext uri="{FF2B5EF4-FFF2-40B4-BE49-F238E27FC236}">
                <a16:creationId xmlns:a16="http://schemas.microsoft.com/office/drawing/2014/main" id="{5611BC60-4091-E689-A048-470B08A4A54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
        <p:nvSpPr>
          <p:cNvPr id="7" name="Title 1">
            <a:extLst>
              <a:ext uri="{FF2B5EF4-FFF2-40B4-BE49-F238E27FC236}">
                <a16:creationId xmlns:a16="http://schemas.microsoft.com/office/drawing/2014/main" id="{014750BD-C62A-D6E5-A6CC-02B3CA83A7A9}"/>
              </a:ext>
            </a:extLst>
          </p:cNvPr>
          <p:cNvSpPr>
            <a:spLocks noGrp="1"/>
          </p:cNvSpPr>
          <p:nvPr>
            <p:ph type="title" hasCustomPrompt="1"/>
          </p:nvPr>
        </p:nvSpPr>
        <p:spPr>
          <a:xfrm>
            <a:off x="603504" y="3085585"/>
            <a:ext cx="4674863" cy="1384995"/>
          </a:xfrm>
        </p:spPr>
        <p:txBody>
          <a:bodyPr anchor="t">
            <a:spAutoFit/>
          </a:bodyPr>
          <a:lstStyle>
            <a:lvl1pPr>
              <a:defRPr sz="5000" b="1">
                <a:solidFill>
                  <a:schemeClr val="accent1"/>
                </a:solidFill>
              </a:defRPr>
            </a:lvl1pPr>
          </a:lstStyle>
          <a:p>
            <a:r>
              <a:rPr lang="en-US"/>
              <a:t>Master title style</a:t>
            </a:r>
          </a:p>
        </p:txBody>
      </p:sp>
    </p:spTree>
    <p:extLst>
      <p:ext uri="{BB962C8B-B14F-4D97-AF65-F5344CB8AC3E}">
        <p14:creationId xmlns:p14="http://schemas.microsoft.com/office/powerpoint/2010/main" val="175538721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chedu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3D8B16-6D86-5FF2-5352-597920C3F3CD}"/>
              </a:ext>
              <a:ext uri="{C183D7F6-B498-43B3-948B-1728B52AA6E4}">
                <adec:decorative xmlns:adec="http://schemas.microsoft.com/office/drawing/2017/decorative" val="1"/>
              </a:ext>
            </a:extLst>
          </p:cNvPr>
          <p:cNvSpPr/>
          <p:nvPr/>
        </p:nvSpPr>
        <p:spPr>
          <a:xfrm>
            <a:off x="440056" y="400812"/>
            <a:ext cx="13750290" cy="6641689"/>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latin typeface="Work Sans Medium" pitchFamily="2" charset="77"/>
            </a:endParaRPr>
          </a:p>
        </p:txBody>
      </p:sp>
      <p:sp>
        <p:nvSpPr>
          <p:cNvPr id="32" name="Rectangle 31">
            <a:extLst>
              <a:ext uri="{FF2B5EF4-FFF2-40B4-BE49-F238E27FC236}">
                <a16:creationId xmlns:a16="http://schemas.microsoft.com/office/drawing/2014/main" id="{EA5BB3A4-885C-380A-9FAB-ABF79AB458B5}"/>
              </a:ext>
              <a:ext uri="{C183D7F6-B498-43B3-948B-1728B52AA6E4}">
                <adec:decorative xmlns:adec="http://schemas.microsoft.com/office/drawing/2017/decorative" val="1"/>
              </a:ext>
            </a:extLst>
          </p:cNvPr>
          <p:cNvSpPr/>
          <p:nvPr/>
        </p:nvSpPr>
        <p:spPr>
          <a:xfrm>
            <a:off x="605512" y="565405"/>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23" name="Footer Placeholder">
            <a:extLst>
              <a:ext uri="{FF2B5EF4-FFF2-40B4-BE49-F238E27FC236}">
                <a16:creationId xmlns:a16="http://schemas.microsoft.com/office/drawing/2014/main" id="{567EE385-28BA-8933-7D8D-8A238B305B7D}"/>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endParaRPr lang="en-US"/>
          </a:p>
        </p:txBody>
      </p:sp>
      <p:sp>
        <p:nvSpPr>
          <p:cNvPr id="22" name="Slide Number">
            <a:extLst>
              <a:ext uri="{FF2B5EF4-FFF2-40B4-BE49-F238E27FC236}">
                <a16:creationId xmlns:a16="http://schemas.microsoft.com/office/drawing/2014/main" id="{04008093-8C77-2750-4B39-C328F88F16DA}"/>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9" name="Agenda Item 1">
            <a:extLst>
              <a:ext uri="{FF2B5EF4-FFF2-40B4-BE49-F238E27FC236}">
                <a16:creationId xmlns:a16="http://schemas.microsoft.com/office/drawing/2014/main" id="{8E59E71A-8FBF-CEF5-F39A-507DCE5A0C09}"/>
              </a:ext>
            </a:extLst>
          </p:cNvPr>
          <p:cNvSpPr>
            <a:spLocks noGrp="1"/>
          </p:cNvSpPr>
          <p:nvPr>
            <p:ph type="body" sz="quarter" idx="15" hasCustomPrompt="1"/>
          </p:nvPr>
        </p:nvSpPr>
        <p:spPr>
          <a:xfrm>
            <a:off x="7560568" y="1511157"/>
            <a:ext cx="5943600" cy="338246"/>
          </a:xfrm>
          <a:prstGeom prst="rect">
            <a:avLst/>
          </a:prstGeom>
          <a:gradFill>
            <a:gsLst>
              <a:gs pos="0">
                <a:schemeClr val="accent1">
                  <a:alpha val="50000"/>
                </a:schemeClr>
              </a:gs>
              <a:gs pos="100000">
                <a:schemeClr val="accent1">
                  <a:alpha val="0"/>
                </a:schemeClr>
              </a:gs>
            </a:gsLst>
            <a:lin ang="0" scaled="0"/>
          </a:gradFill>
        </p:spPr>
        <p:txBody>
          <a:bodyPr wrap="square" lIns="182880" rtlCol="0" anchor="ctr">
            <a:noAutofit/>
          </a:bodyPr>
          <a:lstStyle>
            <a:lvl1pPr>
              <a:buNone/>
              <a:defRPr lang="en-US" sz="1440" spc="0" dirty="0" smtClean="0">
                <a:latin typeface="+mj-lt"/>
              </a:defRPr>
            </a:lvl1pPr>
          </a:lstStyle>
          <a:p>
            <a:pPr marL="342900" lvl="0" indent="-342900"/>
            <a:r>
              <a:rPr lang="en-US"/>
              <a:t>Schedule Item #1</a:t>
            </a:r>
          </a:p>
        </p:txBody>
      </p:sp>
      <p:sp>
        <p:nvSpPr>
          <p:cNvPr id="10" name="Agenda Item 2">
            <a:extLst>
              <a:ext uri="{FF2B5EF4-FFF2-40B4-BE49-F238E27FC236}">
                <a16:creationId xmlns:a16="http://schemas.microsoft.com/office/drawing/2014/main" id="{D7CA32DA-7621-A5B5-6B52-A236B11771BF}"/>
              </a:ext>
            </a:extLst>
          </p:cNvPr>
          <p:cNvSpPr>
            <a:spLocks noGrp="1"/>
          </p:cNvSpPr>
          <p:nvPr>
            <p:ph type="body" sz="quarter" idx="16" hasCustomPrompt="1"/>
          </p:nvPr>
        </p:nvSpPr>
        <p:spPr>
          <a:xfrm>
            <a:off x="7560568" y="1948873"/>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#2</a:t>
            </a:r>
          </a:p>
        </p:txBody>
      </p:sp>
      <p:sp>
        <p:nvSpPr>
          <p:cNvPr id="11" name="Agenda Item 3">
            <a:extLst>
              <a:ext uri="{FF2B5EF4-FFF2-40B4-BE49-F238E27FC236}">
                <a16:creationId xmlns:a16="http://schemas.microsoft.com/office/drawing/2014/main" id="{19CC3B1D-A6C5-FAED-D923-E3F89A1C9709}"/>
              </a:ext>
            </a:extLst>
          </p:cNvPr>
          <p:cNvSpPr>
            <a:spLocks noGrp="1"/>
          </p:cNvSpPr>
          <p:nvPr>
            <p:ph type="body" sz="quarter" idx="17" hasCustomPrompt="1"/>
          </p:nvPr>
        </p:nvSpPr>
        <p:spPr>
          <a:xfrm>
            <a:off x="7560568" y="2386590"/>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#3</a:t>
            </a:r>
          </a:p>
        </p:txBody>
      </p:sp>
      <p:sp>
        <p:nvSpPr>
          <p:cNvPr id="12" name="Agenda Item 4">
            <a:extLst>
              <a:ext uri="{FF2B5EF4-FFF2-40B4-BE49-F238E27FC236}">
                <a16:creationId xmlns:a16="http://schemas.microsoft.com/office/drawing/2014/main" id="{EBCBE363-7ADD-2E8A-8786-A61D58DC0F1B}"/>
              </a:ext>
            </a:extLst>
          </p:cNvPr>
          <p:cNvSpPr>
            <a:spLocks noGrp="1"/>
          </p:cNvSpPr>
          <p:nvPr>
            <p:ph type="body" sz="quarter" idx="18" hasCustomPrompt="1"/>
          </p:nvPr>
        </p:nvSpPr>
        <p:spPr>
          <a:xfrm>
            <a:off x="7560568" y="2824307"/>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#4</a:t>
            </a:r>
          </a:p>
        </p:txBody>
      </p:sp>
      <p:sp>
        <p:nvSpPr>
          <p:cNvPr id="13" name="Agenda Item 5">
            <a:extLst>
              <a:ext uri="{FF2B5EF4-FFF2-40B4-BE49-F238E27FC236}">
                <a16:creationId xmlns:a16="http://schemas.microsoft.com/office/drawing/2014/main" id="{53346FC2-E8CB-8270-D3C2-43883D0E136B}"/>
              </a:ext>
            </a:extLst>
          </p:cNvPr>
          <p:cNvSpPr>
            <a:spLocks noGrp="1"/>
          </p:cNvSpPr>
          <p:nvPr>
            <p:ph type="body" sz="quarter" idx="19" hasCustomPrompt="1"/>
          </p:nvPr>
        </p:nvSpPr>
        <p:spPr>
          <a:xfrm>
            <a:off x="7560568" y="3262024"/>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#5</a:t>
            </a:r>
          </a:p>
        </p:txBody>
      </p:sp>
      <p:sp>
        <p:nvSpPr>
          <p:cNvPr id="14" name="Agenda Item 6">
            <a:extLst>
              <a:ext uri="{FF2B5EF4-FFF2-40B4-BE49-F238E27FC236}">
                <a16:creationId xmlns:a16="http://schemas.microsoft.com/office/drawing/2014/main" id="{1FE3003E-5BAF-C66E-6E19-0F59A73BCCE4}"/>
              </a:ext>
            </a:extLst>
          </p:cNvPr>
          <p:cNvSpPr>
            <a:spLocks noGrp="1"/>
          </p:cNvSpPr>
          <p:nvPr>
            <p:ph type="body" sz="quarter" idx="20" hasCustomPrompt="1"/>
          </p:nvPr>
        </p:nvSpPr>
        <p:spPr>
          <a:xfrm>
            <a:off x="7560568" y="3699741"/>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#6 (delete if not needed)</a:t>
            </a:r>
          </a:p>
        </p:txBody>
      </p:sp>
      <p:sp>
        <p:nvSpPr>
          <p:cNvPr id="15" name="Agenda Item 7">
            <a:extLst>
              <a:ext uri="{FF2B5EF4-FFF2-40B4-BE49-F238E27FC236}">
                <a16:creationId xmlns:a16="http://schemas.microsoft.com/office/drawing/2014/main" id="{2D29344E-DEAD-DCA9-548C-358C1AD3015C}"/>
              </a:ext>
            </a:extLst>
          </p:cNvPr>
          <p:cNvSpPr>
            <a:spLocks noGrp="1"/>
          </p:cNvSpPr>
          <p:nvPr>
            <p:ph type="body" sz="quarter" idx="21" hasCustomPrompt="1"/>
          </p:nvPr>
        </p:nvSpPr>
        <p:spPr>
          <a:xfrm>
            <a:off x="7560568" y="4137457"/>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#7 (delete if not needed)</a:t>
            </a:r>
          </a:p>
        </p:txBody>
      </p:sp>
      <p:sp>
        <p:nvSpPr>
          <p:cNvPr id="16" name="Agenda Item 8">
            <a:extLst>
              <a:ext uri="{FF2B5EF4-FFF2-40B4-BE49-F238E27FC236}">
                <a16:creationId xmlns:a16="http://schemas.microsoft.com/office/drawing/2014/main" id="{6688626A-3137-4B4F-568B-989EAC587FB1}"/>
              </a:ext>
            </a:extLst>
          </p:cNvPr>
          <p:cNvSpPr>
            <a:spLocks noGrp="1"/>
          </p:cNvSpPr>
          <p:nvPr>
            <p:ph type="body" sz="quarter" idx="22" hasCustomPrompt="1"/>
          </p:nvPr>
        </p:nvSpPr>
        <p:spPr>
          <a:xfrm>
            <a:off x="7560568" y="4575174"/>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#8 (delete if not needed)</a:t>
            </a:r>
          </a:p>
        </p:txBody>
      </p:sp>
      <p:sp>
        <p:nvSpPr>
          <p:cNvPr id="4" name="Agenda Item 1">
            <a:extLst>
              <a:ext uri="{FF2B5EF4-FFF2-40B4-BE49-F238E27FC236}">
                <a16:creationId xmlns:a16="http://schemas.microsoft.com/office/drawing/2014/main" id="{1944153E-2839-0575-7E2B-42C52B9A8F3F}"/>
              </a:ext>
            </a:extLst>
          </p:cNvPr>
          <p:cNvSpPr>
            <a:spLocks noGrp="1"/>
          </p:cNvSpPr>
          <p:nvPr>
            <p:ph type="body" sz="quarter" idx="23" hasCustomPrompt="1"/>
          </p:nvPr>
        </p:nvSpPr>
        <p:spPr>
          <a:xfrm>
            <a:off x="5829542" y="1511157"/>
            <a:ext cx="1756955" cy="338246"/>
          </a:xfrm>
          <a:prstGeom prst="rect">
            <a:avLst/>
          </a:prstGeom>
          <a:gradFill>
            <a:gsLst>
              <a:gs pos="0">
                <a:schemeClr val="accent1">
                  <a:alpha val="50000"/>
                </a:schemeClr>
              </a:gs>
              <a:gs pos="100000">
                <a:schemeClr val="accent1">
                  <a:alpha val="50000"/>
                </a:schemeClr>
              </a:gs>
            </a:gsLst>
            <a:lin ang="0" scaled="0"/>
          </a:gradFill>
        </p:spPr>
        <p:txBody>
          <a:bodyPr wrap="square" rtlCol="0" anchor="ctr">
            <a:noAutofit/>
          </a:bodyPr>
          <a:lstStyle>
            <a:lvl1pPr algn="l">
              <a:buNone/>
              <a:defRPr lang="en-US" sz="1440" spc="0" dirty="0" smtClean="0">
                <a:latin typeface="+mj-lt"/>
                <a:sym typeface="Wingdings" pitchFamily="2" charset="2"/>
              </a:defRPr>
            </a:lvl1pPr>
          </a:lstStyle>
          <a:p>
            <a:pPr marL="342900" lvl="0" indent="-342900"/>
            <a:r>
              <a:rPr lang="en-US"/>
              <a:t>00:00 – 00:00</a:t>
            </a:r>
          </a:p>
        </p:txBody>
      </p:sp>
      <p:sp>
        <p:nvSpPr>
          <p:cNvPr id="6" name="Agenda Item 2">
            <a:extLst>
              <a:ext uri="{FF2B5EF4-FFF2-40B4-BE49-F238E27FC236}">
                <a16:creationId xmlns:a16="http://schemas.microsoft.com/office/drawing/2014/main" id="{F2562D2C-4B75-1233-DC66-127AB85F1827}"/>
              </a:ext>
            </a:extLst>
          </p:cNvPr>
          <p:cNvSpPr>
            <a:spLocks noGrp="1"/>
          </p:cNvSpPr>
          <p:nvPr>
            <p:ph type="body" sz="quarter" idx="24" hasCustomPrompt="1"/>
          </p:nvPr>
        </p:nvSpPr>
        <p:spPr>
          <a:xfrm>
            <a:off x="5829542" y="1948873"/>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7" name="Agenda Item 3">
            <a:extLst>
              <a:ext uri="{FF2B5EF4-FFF2-40B4-BE49-F238E27FC236}">
                <a16:creationId xmlns:a16="http://schemas.microsoft.com/office/drawing/2014/main" id="{8F2E6BF0-7686-8064-FA68-CC5C9B90829F}"/>
              </a:ext>
            </a:extLst>
          </p:cNvPr>
          <p:cNvSpPr>
            <a:spLocks noGrp="1"/>
          </p:cNvSpPr>
          <p:nvPr>
            <p:ph type="body" sz="quarter" idx="25" hasCustomPrompt="1"/>
          </p:nvPr>
        </p:nvSpPr>
        <p:spPr>
          <a:xfrm>
            <a:off x="5829542" y="2386590"/>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8" name="Agenda Item 4">
            <a:extLst>
              <a:ext uri="{FF2B5EF4-FFF2-40B4-BE49-F238E27FC236}">
                <a16:creationId xmlns:a16="http://schemas.microsoft.com/office/drawing/2014/main" id="{64B6AAA1-5A90-CA2D-09F4-16CC51FF9463}"/>
              </a:ext>
            </a:extLst>
          </p:cNvPr>
          <p:cNvSpPr>
            <a:spLocks noGrp="1"/>
          </p:cNvSpPr>
          <p:nvPr>
            <p:ph type="body" sz="quarter" idx="26" hasCustomPrompt="1"/>
          </p:nvPr>
        </p:nvSpPr>
        <p:spPr>
          <a:xfrm>
            <a:off x="5829542" y="2824307"/>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17" name="Agenda Item 5">
            <a:extLst>
              <a:ext uri="{FF2B5EF4-FFF2-40B4-BE49-F238E27FC236}">
                <a16:creationId xmlns:a16="http://schemas.microsoft.com/office/drawing/2014/main" id="{018414EF-B210-7B3E-C293-DD81EABF9F23}"/>
              </a:ext>
            </a:extLst>
          </p:cNvPr>
          <p:cNvSpPr>
            <a:spLocks noGrp="1"/>
          </p:cNvSpPr>
          <p:nvPr>
            <p:ph type="body" sz="quarter" idx="27" hasCustomPrompt="1"/>
          </p:nvPr>
        </p:nvSpPr>
        <p:spPr>
          <a:xfrm>
            <a:off x="5829542" y="3262024"/>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18" name="Agenda Item 6">
            <a:extLst>
              <a:ext uri="{FF2B5EF4-FFF2-40B4-BE49-F238E27FC236}">
                <a16:creationId xmlns:a16="http://schemas.microsoft.com/office/drawing/2014/main" id="{868401D6-09CE-C8BB-D5F1-E2611FC052E2}"/>
              </a:ext>
            </a:extLst>
          </p:cNvPr>
          <p:cNvSpPr>
            <a:spLocks noGrp="1"/>
          </p:cNvSpPr>
          <p:nvPr>
            <p:ph type="body" sz="quarter" idx="28" hasCustomPrompt="1"/>
          </p:nvPr>
        </p:nvSpPr>
        <p:spPr>
          <a:xfrm>
            <a:off x="5829542" y="3699741"/>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19" name="Agenda Item 7">
            <a:extLst>
              <a:ext uri="{FF2B5EF4-FFF2-40B4-BE49-F238E27FC236}">
                <a16:creationId xmlns:a16="http://schemas.microsoft.com/office/drawing/2014/main" id="{4CE72519-D001-7561-E4F8-2C54BF16016E}"/>
              </a:ext>
            </a:extLst>
          </p:cNvPr>
          <p:cNvSpPr>
            <a:spLocks noGrp="1"/>
          </p:cNvSpPr>
          <p:nvPr>
            <p:ph type="body" sz="quarter" idx="29" hasCustomPrompt="1"/>
          </p:nvPr>
        </p:nvSpPr>
        <p:spPr>
          <a:xfrm>
            <a:off x="5829542" y="4137457"/>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20" name="Agenda Item 8">
            <a:extLst>
              <a:ext uri="{FF2B5EF4-FFF2-40B4-BE49-F238E27FC236}">
                <a16:creationId xmlns:a16="http://schemas.microsoft.com/office/drawing/2014/main" id="{92B09AB7-CF36-C971-1205-B1D718013BDE}"/>
              </a:ext>
            </a:extLst>
          </p:cNvPr>
          <p:cNvSpPr>
            <a:spLocks noGrp="1"/>
          </p:cNvSpPr>
          <p:nvPr>
            <p:ph type="body" sz="quarter" idx="30" hasCustomPrompt="1"/>
          </p:nvPr>
        </p:nvSpPr>
        <p:spPr>
          <a:xfrm>
            <a:off x="5829542" y="4575174"/>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21" name="Agenda Item 5">
            <a:extLst>
              <a:ext uri="{FF2B5EF4-FFF2-40B4-BE49-F238E27FC236}">
                <a16:creationId xmlns:a16="http://schemas.microsoft.com/office/drawing/2014/main" id="{224EFDCE-F226-7F6B-91C1-F4E57CA7B33F}"/>
              </a:ext>
            </a:extLst>
          </p:cNvPr>
          <p:cNvSpPr>
            <a:spLocks noGrp="1"/>
          </p:cNvSpPr>
          <p:nvPr>
            <p:ph type="body" sz="quarter" idx="31" hasCustomPrompt="1"/>
          </p:nvPr>
        </p:nvSpPr>
        <p:spPr>
          <a:xfrm>
            <a:off x="7560568" y="5012891"/>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#9 (delete if not needed)</a:t>
            </a:r>
          </a:p>
        </p:txBody>
      </p:sp>
      <p:sp>
        <p:nvSpPr>
          <p:cNvPr id="25" name="Agenda Item 6">
            <a:extLst>
              <a:ext uri="{FF2B5EF4-FFF2-40B4-BE49-F238E27FC236}">
                <a16:creationId xmlns:a16="http://schemas.microsoft.com/office/drawing/2014/main" id="{C0F2C845-B3CA-7044-EFC2-17B7B9E89334}"/>
              </a:ext>
            </a:extLst>
          </p:cNvPr>
          <p:cNvSpPr>
            <a:spLocks noGrp="1"/>
          </p:cNvSpPr>
          <p:nvPr>
            <p:ph type="body" sz="quarter" idx="32" hasCustomPrompt="1"/>
          </p:nvPr>
        </p:nvSpPr>
        <p:spPr>
          <a:xfrm>
            <a:off x="7560568" y="5450608"/>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#10 (delete if not needed)</a:t>
            </a:r>
          </a:p>
        </p:txBody>
      </p:sp>
      <p:sp>
        <p:nvSpPr>
          <p:cNvPr id="26" name="Agenda Item 7">
            <a:extLst>
              <a:ext uri="{FF2B5EF4-FFF2-40B4-BE49-F238E27FC236}">
                <a16:creationId xmlns:a16="http://schemas.microsoft.com/office/drawing/2014/main" id="{7CD1E294-3D7B-AB09-F31C-90B50B042AF2}"/>
              </a:ext>
            </a:extLst>
          </p:cNvPr>
          <p:cNvSpPr>
            <a:spLocks noGrp="1"/>
          </p:cNvSpPr>
          <p:nvPr>
            <p:ph type="body" sz="quarter" idx="33" hasCustomPrompt="1"/>
          </p:nvPr>
        </p:nvSpPr>
        <p:spPr>
          <a:xfrm>
            <a:off x="7560568" y="5888325"/>
            <a:ext cx="5943600" cy="338246"/>
          </a:xfrm>
          <a:prstGeom prst="rect">
            <a:avLst/>
          </a:prstGeom>
          <a:gradFill>
            <a:gsLst>
              <a:gs pos="0">
                <a:schemeClr val="accent1">
                  <a:alpha val="50000"/>
                </a:schemeClr>
              </a:gs>
              <a:gs pos="100000">
                <a:schemeClr val="accent1">
                  <a:alpha val="0"/>
                </a:schemeClr>
              </a:gs>
            </a:gsLst>
            <a:lin ang="0" scaled="0"/>
          </a:gradFill>
        </p:spPr>
        <p:txBody>
          <a:bodyPr vert="horz" wrap="square" lIns="182880" tIns="45720" rIns="91440" bIns="45720" rtlCol="0" anchor="ctr">
            <a:noAutofit/>
          </a:bodyPr>
          <a:lstStyle>
            <a:lvl1pPr>
              <a:buNone/>
              <a:defRPr lang="en-US" sz="1440" spc="0" dirty="0">
                <a:latin typeface="+mj-lt"/>
              </a:defRPr>
            </a:lvl1pPr>
          </a:lstStyle>
          <a:p>
            <a:pPr marL="342900" lvl="0" indent="-342900">
              <a:buNone/>
            </a:pPr>
            <a:r>
              <a:rPr lang="en-US"/>
              <a:t>Schedule Item #11 (delete if not needed)</a:t>
            </a:r>
          </a:p>
        </p:txBody>
      </p:sp>
      <p:sp>
        <p:nvSpPr>
          <p:cNvPr id="27" name="Agenda Item 8">
            <a:extLst>
              <a:ext uri="{FF2B5EF4-FFF2-40B4-BE49-F238E27FC236}">
                <a16:creationId xmlns:a16="http://schemas.microsoft.com/office/drawing/2014/main" id="{EB19CFAC-977F-A44A-AC15-CF3C48E99A30}"/>
              </a:ext>
            </a:extLst>
          </p:cNvPr>
          <p:cNvSpPr>
            <a:spLocks noGrp="1"/>
          </p:cNvSpPr>
          <p:nvPr>
            <p:ph type="body" sz="quarter" idx="34" hasCustomPrompt="1"/>
          </p:nvPr>
        </p:nvSpPr>
        <p:spPr>
          <a:xfrm>
            <a:off x="7560568" y="6326044"/>
            <a:ext cx="5943600" cy="338246"/>
          </a:xfrm>
          <a:prstGeom prst="rect">
            <a:avLst/>
          </a:prstGeom>
          <a:noFill/>
        </p:spPr>
        <p:txBody>
          <a:bodyPr wrap="square" lIns="182880" rtlCol="0" anchor="ctr">
            <a:noAutofit/>
          </a:bodyPr>
          <a:lstStyle>
            <a:lvl1pPr>
              <a:buNone/>
              <a:defRPr lang="en-US" sz="1440" spc="0" dirty="0" smtClean="0">
                <a:latin typeface="+mj-lt"/>
              </a:defRPr>
            </a:lvl1pPr>
          </a:lstStyle>
          <a:p>
            <a:pPr marL="342900" lvl="0" indent="-342900"/>
            <a:r>
              <a:rPr lang="en-US"/>
              <a:t>Schedule Item #12 (delete if not needed)</a:t>
            </a:r>
          </a:p>
        </p:txBody>
      </p:sp>
      <p:sp>
        <p:nvSpPr>
          <p:cNvPr id="28" name="Agenda Item 5">
            <a:extLst>
              <a:ext uri="{FF2B5EF4-FFF2-40B4-BE49-F238E27FC236}">
                <a16:creationId xmlns:a16="http://schemas.microsoft.com/office/drawing/2014/main" id="{7759EC29-4B35-9F0F-BB1D-7ABF418D4DDF}"/>
              </a:ext>
            </a:extLst>
          </p:cNvPr>
          <p:cNvSpPr>
            <a:spLocks noGrp="1"/>
          </p:cNvSpPr>
          <p:nvPr>
            <p:ph type="body" sz="quarter" idx="35" hasCustomPrompt="1"/>
          </p:nvPr>
        </p:nvSpPr>
        <p:spPr>
          <a:xfrm>
            <a:off x="5829542" y="5012891"/>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29" name="Agenda Item 6">
            <a:extLst>
              <a:ext uri="{FF2B5EF4-FFF2-40B4-BE49-F238E27FC236}">
                <a16:creationId xmlns:a16="http://schemas.microsoft.com/office/drawing/2014/main" id="{D3F06698-9D67-25DD-7CA3-E1D4E6D305AB}"/>
              </a:ext>
            </a:extLst>
          </p:cNvPr>
          <p:cNvSpPr>
            <a:spLocks noGrp="1"/>
          </p:cNvSpPr>
          <p:nvPr>
            <p:ph type="body" sz="quarter" idx="36" hasCustomPrompt="1"/>
          </p:nvPr>
        </p:nvSpPr>
        <p:spPr>
          <a:xfrm>
            <a:off x="5829542" y="5450608"/>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30" name="Agenda Item 7">
            <a:extLst>
              <a:ext uri="{FF2B5EF4-FFF2-40B4-BE49-F238E27FC236}">
                <a16:creationId xmlns:a16="http://schemas.microsoft.com/office/drawing/2014/main" id="{7975F372-42A8-C950-CF9A-D054FC449649}"/>
              </a:ext>
            </a:extLst>
          </p:cNvPr>
          <p:cNvSpPr>
            <a:spLocks noGrp="1"/>
          </p:cNvSpPr>
          <p:nvPr>
            <p:ph type="body" sz="quarter" idx="37" hasCustomPrompt="1"/>
          </p:nvPr>
        </p:nvSpPr>
        <p:spPr>
          <a:xfrm>
            <a:off x="5829542" y="5888325"/>
            <a:ext cx="1756955" cy="338246"/>
          </a:xfrm>
          <a:prstGeom prst="rect">
            <a:avLst/>
          </a:prstGeom>
          <a:gradFill>
            <a:gsLst>
              <a:gs pos="0">
                <a:schemeClr val="accent1">
                  <a:alpha val="50000"/>
                </a:schemeClr>
              </a:gs>
              <a:gs pos="100000">
                <a:schemeClr val="accent1">
                  <a:alpha val="50000"/>
                </a:schemeClr>
              </a:gs>
            </a:gsLst>
            <a:lin ang="0" scaled="0"/>
          </a:gradFill>
        </p:spPr>
        <p:txBody>
          <a:bodyPr vert="horz" wrap="square" lIns="91440" tIns="45720" rIns="91440" bIns="45720" rtlCol="0" anchor="ctr">
            <a:noAutofit/>
          </a:bodyPr>
          <a:lstStyle>
            <a:lvl1pPr algn="l">
              <a:buNone/>
              <a:defRPr lang="en-US" sz="1440" spc="0" dirty="0">
                <a:latin typeface="+mj-lt"/>
              </a:defRPr>
            </a:lvl1pPr>
          </a:lstStyle>
          <a:p>
            <a:pPr marL="342900" lvl="0" indent="-342900">
              <a:buNone/>
            </a:pPr>
            <a:r>
              <a:rPr lang="en-US"/>
              <a:t>00:00 – 00:00</a:t>
            </a:r>
          </a:p>
        </p:txBody>
      </p:sp>
      <p:sp>
        <p:nvSpPr>
          <p:cNvPr id="31" name="Agenda Item 8">
            <a:extLst>
              <a:ext uri="{FF2B5EF4-FFF2-40B4-BE49-F238E27FC236}">
                <a16:creationId xmlns:a16="http://schemas.microsoft.com/office/drawing/2014/main" id="{672FFB98-3764-E944-3BA8-A2EC2C5448B6}"/>
              </a:ext>
            </a:extLst>
          </p:cNvPr>
          <p:cNvSpPr>
            <a:spLocks noGrp="1"/>
          </p:cNvSpPr>
          <p:nvPr>
            <p:ph type="body" sz="quarter" idx="38" hasCustomPrompt="1"/>
          </p:nvPr>
        </p:nvSpPr>
        <p:spPr>
          <a:xfrm>
            <a:off x="5829542" y="6326044"/>
            <a:ext cx="1756955" cy="338246"/>
          </a:xfrm>
          <a:prstGeom prst="rect">
            <a:avLst/>
          </a:prstGeom>
          <a:noFill/>
        </p:spPr>
        <p:txBody>
          <a:bodyPr wrap="square" rtlCol="0" anchor="ctr">
            <a:noAutofit/>
          </a:bodyPr>
          <a:lstStyle>
            <a:lvl1pPr algn="l">
              <a:buNone/>
              <a:defRPr lang="en-US" sz="1440" spc="0" dirty="0" smtClean="0">
                <a:latin typeface="+mj-lt"/>
              </a:defRPr>
            </a:lvl1pPr>
          </a:lstStyle>
          <a:p>
            <a:pPr marL="342900" lvl="0" indent="-342900"/>
            <a:r>
              <a:rPr lang="en-US"/>
              <a:t>00:00 – 00:00</a:t>
            </a:r>
          </a:p>
        </p:txBody>
      </p:sp>
      <p:sp>
        <p:nvSpPr>
          <p:cNvPr id="33" name="Title">
            <a:extLst>
              <a:ext uri="{FF2B5EF4-FFF2-40B4-BE49-F238E27FC236}">
                <a16:creationId xmlns:a16="http://schemas.microsoft.com/office/drawing/2014/main" id="{5C79B8D9-49DA-C0FC-A246-26887C5AE4A0}"/>
              </a:ext>
            </a:extLst>
          </p:cNvPr>
          <p:cNvSpPr txBox="1"/>
          <p:nvPr/>
        </p:nvSpPr>
        <p:spPr>
          <a:xfrm>
            <a:off x="5829542" y="1144127"/>
            <a:ext cx="1756955" cy="295466"/>
          </a:xfrm>
          <a:prstGeom prst="rect">
            <a:avLst/>
          </a:prstGeom>
          <a:noFill/>
        </p:spPr>
        <p:txBody>
          <a:bodyPr wrap="square" rtlCol="0">
            <a:spAutoFit/>
          </a:bodyPr>
          <a:lstStyle/>
          <a:p>
            <a:pPr algn="l"/>
            <a:r>
              <a:rPr lang="en-US" sz="1320" b="0" spc="360">
                <a:solidFill>
                  <a:schemeClr val="accent1"/>
                </a:solidFill>
                <a:latin typeface="+mj-lt"/>
              </a:rPr>
              <a:t>TIMING</a:t>
            </a:r>
          </a:p>
        </p:txBody>
      </p:sp>
      <p:sp>
        <p:nvSpPr>
          <p:cNvPr id="34" name="Title">
            <a:extLst>
              <a:ext uri="{FF2B5EF4-FFF2-40B4-BE49-F238E27FC236}">
                <a16:creationId xmlns:a16="http://schemas.microsoft.com/office/drawing/2014/main" id="{03EB4F47-B392-86D4-19B2-B1D1378E995F}"/>
              </a:ext>
            </a:extLst>
          </p:cNvPr>
          <p:cNvSpPr txBox="1"/>
          <p:nvPr/>
        </p:nvSpPr>
        <p:spPr>
          <a:xfrm>
            <a:off x="7706327" y="1144127"/>
            <a:ext cx="1756955" cy="295466"/>
          </a:xfrm>
          <a:prstGeom prst="rect">
            <a:avLst/>
          </a:prstGeom>
          <a:noFill/>
        </p:spPr>
        <p:txBody>
          <a:bodyPr wrap="square" rtlCol="0">
            <a:spAutoFit/>
          </a:bodyPr>
          <a:lstStyle/>
          <a:p>
            <a:pPr algn="l"/>
            <a:r>
              <a:rPr lang="en-US" sz="1320" b="0" spc="360">
                <a:solidFill>
                  <a:schemeClr val="accent1"/>
                </a:solidFill>
                <a:latin typeface="+mj-lt"/>
              </a:rPr>
              <a:t>TOPIC</a:t>
            </a:r>
          </a:p>
        </p:txBody>
      </p:sp>
      <p:sp>
        <p:nvSpPr>
          <p:cNvPr id="35" name="Title">
            <a:extLst>
              <a:ext uri="{FF2B5EF4-FFF2-40B4-BE49-F238E27FC236}">
                <a16:creationId xmlns:a16="http://schemas.microsoft.com/office/drawing/2014/main" id="{B9751833-A788-1062-B6DB-9EDF45751075}"/>
              </a:ext>
            </a:extLst>
          </p:cNvPr>
          <p:cNvSpPr>
            <a:spLocks noGrp="1"/>
          </p:cNvSpPr>
          <p:nvPr>
            <p:ph type="ctrTitle" hasCustomPrompt="1"/>
          </p:nvPr>
        </p:nvSpPr>
        <p:spPr>
          <a:xfrm>
            <a:off x="1190665" y="1458060"/>
            <a:ext cx="4153176" cy="2249000"/>
          </a:xfrm>
          <a:prstGeom prst="rect">
            <a:avLst/>
          </a:prstGeom>
        </p:spPr>
        <p:txBody>
          <a:bodyPr anchor="t">
            <a:normAutofit/>
          </a:bodyPr>
          <a:lstStyle>
            <a:lvl1pPr algn="l">
              <a:defRPr sz="6480" spc="0"/>
            </a:lvl1pPr>
          </a:lstStyle>
          <a:p>
            <a:r>
              <a:rPr lang="en-US"/>
              <a:t>Today’s</a:t>
            </a:r>
            <a:br>
              <a:rPr lang="en-US"/>
            </a:br>
            <a:r>
              <a:rPr lang="en-US"/>
              <a:t>Schedule</a:t>
            </a:r>
          </a:p>
        </p:txBody>
      </p:sp>
      <p:sp>
        <p:nvSpPr>
          <p:cNvPr id="37" name="Title">
            <a:extLst>
              <a:ext uri="{FF2B5EF4-FFF2-40B4-BE49-F238E27FC236}">
                <a16:creationId xmlns:a16="http://schemas.microsoft.com/office/drawing/2014/main" id="{D85699F8-0D85-55C5-DD2B-035159E7EED2}"/>
              </a:ext>
            </a:extLst>
          </p:cNvPr>
          <p:cNvSpPr txBox="1"/>
          <p:nvPr/>
        </p:nvSpPr>
        <p:spPr>
          <a:xfrm>
            <a:off x="5829542" y="1144127"/>
            <a:ext cx="1756955" cy="295466"/>
          </a:xfrm>
          <a:prstGeom prst="rect">
            <a:avLst/>
          </a:prstGeom>
          <a:noFill/>
        </p:spPr>
        <p:txBody>
          <a:bodyPr wrap="square" rtlCol="0">
            <a:spAutoFit/>
          </a:bodyPr>
          <a:lstStyle/>
          <a:p>
            <a:pPr algn="l"/>
            <a:r>
              <a:rPr lang="en-US" sz="1320" b="0" spc="360">
                <a:solidFill>
                  <a:schemeClr val="accent1"/>
                </a:solidFill>
                <a:latin typeface="+mj-lt"/>
              </a:rPr>
              <a:t>TIMING</a:t>
            </a:r>
          </a:p>
        </p:txBody>
      </p:sp>
      <p:sp>
        <p:nvSpPr>
          <p:cNvPr id="38" name="Title">
            <a:extLst>
              <a:ext uri="{FF2B5EF4-FFF2-40B4-BE49-F238E27FC236}">
                <a16:creationId xmlns:a16="http://schemas.microsoft.com/office/drawing/2014/main" id="{3AEBAFE3-B38C-EB66-78BE-1101365C29A9}"/>
              </a:ext>
            </a:extLst>
          </p:cNvPr>
          <p:cNvSpPr txBox="1"/>
          <p:nvPr/>
        </p:nvSpPr>
        <p:spPr>
          <a:xfrm>
            <a:off x="7706327" y="1144127"/>
            <a:ext cx="1756955" cy="295466"/>
          </a:xfrm>
          <a:prstGeom prst="rect">
            <a:avLst/>
          </a:prstGeom>
          <a:noFill/>
        </p:spPr>
        <p:txBody>
          <a:bodyPr wrap="square" rtlCol="0">
            <a:spAutoFit/>
          </a:bodyPr>
          <a:lstStyle/>
          <a:p>
            <a:pPr algn="l"/>
            <a:r>
              <a:rPr lang="en-US" sz="1320" b="0" spc="360">
                <a:solidFill>
                  <a:schemeClr val="accent1"/>
                </a:solidFill>
                <a:latin typeface="+mj-lt"/>
              </a:rPr>
              <a:t>TOPIC</a:t>
            </a:r>
          </a:p>
        </p:txBody>
      </p:sp>
      <p:pic>
        <p:nvPicPr>
          <p:cNvPr id="2" name="ArcBest Icon">
            <a:extLst>
              <a:ext uri="{FF2B5EF4-FFF2-40B4-BE49-F238E27FC236}">
                <a16:creationId xmlns:a16="http://schemas.microsoft.com/office/drawing/2014/main" id="{B66AC486-DD2C-613F-C1E7-94D3FBBACD5C}"/>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597176985"/>
      </p:ext>
    </p:extLst>
  </p:cSld>
  <p:clrMapOvr>
    <a:masterClrMapping/>
  </p:clrMapOvr>
  <p:hf sldNum="0"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Retail">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D105DC-6CD8-B8AF-2AB1-B1804981382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4629686" cy="8229600"/>
          </a:xfrm>
          <a:prstGeom prst="rect">
            <a:avLst/>
          </a:prstGeom>
        </p:spPr>
      </p:pic>
      <p:sp>
        <p:nvSpPr>
          <p:cNvPr id="9" name="Rectangle 8">
            <a:extLst>
              <a:ext uri="{FF2B5EF4-FFF2-40B4-BE49-F238E27FC236}">
                <a16:creationId xmlns:a16="http://schemas.microsoft.com/office/drawing/2014/main" id="{D580C6D6-875A-2B48-919E-4F98AF30C7BB}"/>
              </a:ext>
            </a:extLst>
          </p:cNvPr>
          <p:cNvSpPr/>
          <p:nvPr userDrawn="1"/>
        </p:nvSpPr>
        <p:spPr>
          <a:xfrm>
            <a:off x="-13648" y="0"/>
            <a:ext cx="11477767"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8" name="Rectangle 27">
            <a:extLst>
              <a:ext uri="{FF2B5EF4-FFF2-40B4-BE49-F238E27FC236}">
                <a16:creationId xmlns:a16="http://schemas.microsoft.com/office/drawing/2014/main" id="{F348DD30-5E47-064D-B64F-4ECA8DC65BF3}"/>
              </a:ext>
            </a:extLst>
          </p:cNvPr>
          <p:cNvSpPr/>
          <p:nvPr userDrawn="1"/>
        </p:nvSpPr>
        <p:spPr>
          <a:xfrm>
            <a:off x="0" y="0"/>
            <a:ext cx="10345003"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Rectangle 9">
            <a:extLst>
              <a:ext uri="{FF2B5EF4-FFF2-40B4-BE49-F238E27FC236}">
                <a16:creationId xmlns:a16="http://schemas.microsoft.com/office/drawing/2014/main" id="{FB2CEC45-F0F5-5446-88B4-10A68D3DF032}"/>
              </a:ext>
            </a:extLst>
          </p:cNvPr>
          <p:cNvSpPr/>
          <p:nvPr userDrawn="1"/>
        </p:nvSpPr>
        <p:spPr>
          <a:xfrm>
            <a:off x="-2152" y="0"/>
            <a:ext cx="8522209"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Slide Number Placeholder 5">
            <a:extLst>
              <a:ext uri="{FF2B5EF4-FFF2-40B4-BE49-F238E27FC236}">
                <a16:creationId xmlns:a16="http://schemas.microsoft.com/office/drawing/2014/main" id="{AE897780-AF78-2F80-A4DD-E6BB01A85710}"/>
              </a:ext>
            </a:extLst>
          </p:cNvPr>
          <p:cNvSpPr>
            <a:spLocks noGrp="1"/>
          </p:cNvSpPr>
          <p:nvPr>
            <p:ph type="sldNum" sz="quarter" idx="12"/>
          </p:nvPr>
        </p:nvSpPr>
        <p:spPr/>
        <p:txBody>
          <a:bodyPr/>
          <a:lstStyle/>
          <a:p>
            <a:fld id="{45D03248-4848-7044-88F9-C9D9A721DD3D}" type="slidenum">
              <a:rPr lang="en-US" smtClean="0"/>
              <a:pPr/>
              <a:t>‹#›</a:t>
            </a:fld>
            <a:endParaRPr lang="en-US"/>
          </a:p>
        </p:txBody>
      </p:sp>
      <p:pic>
        <p:nvPicPr>
          <p:cNvPr id="3" name="ArcBest Logo" descr="A picture containing text, clock&#10;&#10;Description automatically generated">
            <a:extLst>
              <a:ext uri="{FF2B5EF4-FFF2-40B4-BE49-F238E27FC236}">
                <a16:creationId xmlns:a16="http://schemas.microsoft.com/office/drawing/2014/main" id="{5611BC60-4091-E689-A048-470B08A4A54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
        <p:nvSpPr>
          <p:cNvPr id="7" name="Title 1">
            <a:extLst>
              <a:ext uri="{FF2B5EF4-FFF2-40B4-BE49-F238E27FC236}">
                <a16:creationId xmlns:a16="http://schemas.microsoft.com/office/drawing/2014/main" id="{014750BD-C62A-D6E5-A6CC-02B3CA83A7A9}"/>
              </a:ext>
            </a:extLst>
          </p:cNvPr>
          <p:cNvSpPr>
            <a:spLocks noGrp="1"/>
          </p:cNvSpPr>
          <p:nvPr>
            <p:ph type="title" hasCustomPrompt="1"/>
          </p:nvPr>
        </p:nvSpPr>
        <p:spPr>
          <a:xfrm>
            <a:off x="603504" y="3085585"/>
            <a:ext cx="4674863" cy="1384995"/>
          </a:xfrm>
        </p:spPr>
        <p:txBody>
          <a:bodyPr anchor="t">
            <a:spAutoFit/>
          </a:bodyPr>
          <a:lstStyle>
            <a:lvl1pPr>
              <a:defRPr sz="5000" b="1">
                <a:solidFill>
                  <a:schemeClr val="accent1"/>
                </a:solidFill>
              </a:defRPr>
            </a:lvl1pPr>
          </a:lstStyle>
          <a:p>
            <a:r>
              <a:rPr lang="en-US"/>
              <a:t>Master title style</a:t>
            </a:r>
          </a:p>
        </p:txBody>
      </p:sp>
    </p:spTree>
    <p:extLst>
      <p:ext uri="{BB962C8B-B14F-4D97-AF65-F5344CB8AC3E}">
        <p14:creationId xmlns:p14="http://schemas.microsoft.com/office/powerpoint/2010/main" val="3075520442"/>
      </p:ext>
    </p:extLst>
  </p:cSld>
  <p:clrMapOvr>
    <a:masterClrMapping/>
  </p:clrMapOvr>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Expedit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D105DC-6CD8-B8AF-2AB1-B1804981382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4628972" cy="8229600"/>
          </a:xfrm>
          <a:prstGeom prst="rect">
            <a:avLst/>
          </a:prstGeom>
        </p:spPr>
      </p:pic>
      <p:sp>
        <p:nvSpPr>
          <p:cNvPr id="9" name="Rectangle 8">
            <a:extLst>
              <a:ext uri="{FF2B5EF4-FFF2-40B4-BE49-F238E27FC236}">
                <a16:creationId xmlns:a16="http://schemas.microsoft.com/office/drawing/2014/main" id="{D580C6D6-875A-2B48-919E-4F98AF30C7BB}"/>
              </a:ext>
            </a:extLst>
          </p:cNvPr>
          <p:cNvSpPr/>
          <p:nvPr userDrawn="1"/>
        </p:nvSpPr>
        <p:spPr>
          <a:xfrm>
            <a:off x="-13648" y="0"/>
            <a:ext cx="11477767"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8" name="Rectangle 27">
            <a:extLst>
              <a:ext uri="{FF2B5EF4-FFF2-40B4-BE49-F238E27FC236}">
                <a16:creationId xmlns:a16="http://schemas.microsoft.com/office/drawing/2014/main" id="{F348DD30-5E47-064D-B64F-4ECA8DC65BF3}"/>
              </a:ext>
            </a:extLst>
          </p:cNvPr>
          <p:cNvSpPr/>
          <p:nvPr userDrawn="1"/>
        </p:nvSpPr>
        <p:spPr>
          <a:xfrm>
            <a:off x="0" y="0"/>
            <a:ext cx="10345003"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Rectangle 9">
            <a:extLst>
              <a:ext uri="{FF2B5EF4-FFF2-40B4-BE49-F238E27FC236}">
                <a16:creationId xmlns:a16="http://schemas.microsoft.com/office/drawing/2014/main" id="{FB2CEC45-F0F5-5446-88B4-10A68D3DF032}"/>
              </a:ext>
            </a:extLst>
          </p:cNvPr>
          <p:cNvSpPr/>
          <p:nvPr userDrawn="1"/>
        </p:nvSpPr>
        <p:spPr>
          <a:xfrm>
            <a:off x="-2152" y="0"/>
            <a:ext cx="8522209"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Slide Number Placeholder 5">
            <a:extLst>
              <a:ext uri="{FF2B5EF4-FFF2-40B4-BE49-F238E27FC236}">
                <a16:creationId xmlns:a16="http://schemas.microsoft.com/office/drawing/2014/main" id="{AE897780-AF78-2F80-A4DD-E6BB01A85710}"/>
              </a:ext>
            </a:extLst>
          </p:cNvPr>
          <p:cNvSpPr>
            <a:spLocks noGrp="1"/>
          </p:cNvSpPr>
          <p:nvPr>
            <p:ph type="sldNum" sz="quarter" idx="12"/>
          </p:nvPr>
        </p:nvSpPr>
        <p:spPr/>
        <p:txBody>
          <a:bodyPr/>
          <a:lstStyle/>
          <a:p>
            <a:fld id="{45D03248-4848-7044-88F9-C9D9A721DD3D}" type="slidenum">
              <a:rPr lang="en-US" smtClean="0"/>
              <a:pPr/>
              <a:t>‹#›</a:t>
            </a:fld>
            <a:endParaRPr lang="en-US"/>
          </a:p>
        </p:txBody>
      </p:sp>
      <p:pic>
        <p:nvPicPr>
          <p:cNvPr id="3" name="ArcBest Logo" descr="A picture containing text, clock&#10;&#10;Description automatically generated">
            <a:extLst>
              <a:ext uri="{FF2B5EF4-FFF2-40B4-BE49-F238E27FC236}">
                <a16:creationId xmlns:a16="http://schemas.microsoft.com/office/drawing/2014/main" id="{5611BC60-4091-E689-A048-470B08A4A54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
        <p:nvSpPr>
          <p:cNvPr id="7" name="Title 1">
            <a:extLst>
              <a:ext uri="{FF2B5EF4-FFF2-40B4-BE49-F238E27FC236}">
                <a16:creationId xmlns:a16="http://schemas.microsoft.com/office/drawing/2014/main" id="{014750BD-C62A-D6E5-A6CC-02B3CA83A7A9}"/>
              </a:ext>
            </a:extLst>
          </p:cNvPr>
          <p:cNvSpPr>
            <a:spLocks noGrp="1"/>
          </p:cNvSpPr>
          <p:nvPr>
            <p:ph type="title" hasCustomPrompt="1"/>
          </p:nvPr>
        </p:nvSpPr>
        <p:spPr>
          <a:xfrm>
            <a:off x="603504" y="3085585"/>
            <a:ext cx="4674863" cy="1384995"/>
          </a:xfrm>
        </p:spPr>
        <p:txBody>
          <a:bodyPr anchor="t">
            <a:spAutoFit/>
          </a:bodyPr>
          <a:lstStyle>
            <a:lvl1pPr>
              <a:defRPr sz="5000" b="1">
                <a:solidFill>
                  <a:schemeClr val="accent1"/>
                </a:solidFill>
              </a:defRPr>
            </a:lvl1pPr>
          </a:lstStyle>
          <a:p>
            <a:r>
              <a:rPr lang="en-US"/>
              <a:t>Master title style</a:t>
            </a:r>
          </a:p>
        </p:txBody>
      </p:sp>
    </p:spTree>
    <p:extLst>
      <p:ext uri="{BB962C8B-B14F-4D97-AF65-F5344CB8AC3E}">
        <p14:creationId xmlns:p14="http://schemas.microsoft.com/office/powerpoint/2010/main" val="2439919543"/>
      </p:ext>
    </p:extLst>
  </p:cSld>
  <p:clrMapOvr>
    <a:masterClrMapping/>
  </p:clrMapOvr>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Temperature-Sensitiv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804F2A-D89D-4BF3-44CE-39545AE6194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4644048" cy="8229601"/>
          </a:xfrm>
          <a:prstGeom prst="rect">
            <a:avLst/>
          </a:prstGeom>
        </p:spPr>
      </p:pic>
      <p:sp>
        <p:nvSpPr>
          <p:cNvPr id="9" name="Rectangle 8">
            <a:extLst>
              <a:ext uri="{FF2B5EF4-FFF2-40B4-BE49-F238E27FC236}">
                <a16:creationId xmlns:a16="http://schemas.microsoft.com/office/drawing/2014/main" id="{D580C6D6-875A-2B48-919E-4F98AF30C7BB}"/>
              </a:ext>
            </a:extLst>
          </p:cNvPr>
          <p:cNvSpPr/>
          <p:nvPr userDrawn="1"/>
        </p:nvSpPr>
        <p:spPr>
          <a:xfrm>
            <a:off x="-13648" y="0"/>
            <a:ext cx="11477767"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8" name="Rectangle 27">
            <a:extLst>
              <a:ext uri="{FF2B5EF4-FFF2-40B4-BE49-F238E27FC236}">
                <a16:creationId xmlns:a16="http://schemas.microsoft.com/office/drawing/2014/main" id="{F348DD30-5E47-064D-B64F-4ECA8DC65BF3}"/>
              </a:ext>
            </a:extLst>
          </p:cNvPr>
          <p:cNvSpPr/>
          <p:nvPr userDrawn="1"/>
        </p:nvSpPr>
        <p:spPr>
          <a:xfrm>
            <a:off x="0" y="0"/>
            <a:ext cx="10345003"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Rectangle 9">
            <a:extLst>
              <a:ext uri="{FF2B5EF4-FFF2-40B4-BE49-F238E27FC236}">
                <a16:creationId xmlns:a16="http://schemas.microsoft.com/office/drawing/2014/main" id="{FB2CEC45-F0F5-5446-88B4-10A68D3DF032}"/>
              </a:ext>
            </a:extLst>
          </p:cNvPr>
          <p:cNvSpPr/>
          <p:nvPr userDrawn="1"/>
        </p:nvSpPr>
        <p:spPr>
          <a:xfrm>
            <a:off x="-2152" y="0"/>
            <a:ext cx="8522209" cy="8229600"/>
          </a:xfrm>
          <a:prstGeom prst="rect">
            <a:avLst/>
          </a:prstGeom>
          <a:gradFill>
            <a:gsLst>
              <a:gs pos="0">
                <a:schemeClr val="bg1">
                  <a:alpha val="62004"/>
                </a:schemeClr>
              </a:gs>
              <a:gs pos="50000">
                <a:schemeClr val="bg1">
                  <a:alpha val="43440"/>
                </a:schemeClr>
              </a:gs>
              <a:gs pos="98000">
                <a:schemeClr val="tx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Slide Number Placeholder 5">
            <a:extLst>
              <a:ext uri="{FF2B5EF4-FFF2-40B4-BE49-F238E27FC236}">
                <a16:creationId xmlns:a16="http://schemas.microsoft.com/office/drawing/2014/main" id="{AE897780-AF78-2F80-A4DD-E6BB01A85710}"/>
              </a:ext>
            </a:extLst>
          </p:cNvPr>
          <p:cNvSpPr>
            <a:spLocks noGrp="1"/>
          </p:cNvSpPr>
          <p:nvPr>
            <p:ph type="sldNum" sz="quarter" idx="12"/>
          </p:nvPr>
        </p:nvSpPr>
        <p:spPr/>
        <p:txBody>
          <a:bodyPr/>
          <a:lstStyle/>
          <a:p>
            <a:fld id="{45D03248-4848-7044-88F9-C9D9A721DD3D}" type="slidenum">
              <a:rPr lang="en-US" smtClean="0"/>
              <a:pPr/>
              <a:t>‹#›</a:t>
            </a:fld>
            <a:endParaRPr lang="en-US"/>
          </a:p>
        </p:txBody>
      </p:sp>
      <p:pic>
        <p:nvPicPr>
          <p:cNvPr id="3" name="ArcBest Logo" descr="A picture containing text, clock&#10;&#10;Description automatically generated">
            <a:extLst>
              <a:ext uri="{FF2B5EF4-FFF2-40B4-BE49-F238E27FC236}">
                <a16:creationId xmlns:a16="http://schemas.microsoft.com/office/drawing/2014/main" id="{5611BC60-4091-E689-A048-470B08A4A54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
        <p:nvSpPr>
          <p:cNvPr id="7" name="Title 1">
            <a:extLst>
              <a:ext uri="{FF2B5EF4-FFF2-40B4-BE49-F238E27FC236}">
                <a16:creationId xmlns:a16="http://schemas.microsoft.com/office/drawing/2014/main" id="{014750BD-C62A-D6E5-A6CC-02B3CA83A7A9}"/>
              </a:ext>
            </a:extLst>
          </p:cNvPr>
          <p:cNvSpPr>
            <a:spLocks noGrp="1"/>
          </p:cNvSpPr>
          <p:nvPr>
            <p:ph type="title" hasCustomPrompt="1"/>
          </p:nvPr>
        </p:nvSpPr>
        <p:spPr>
          <a:xfrm>
            <a:off x="603504" y="3085585"/>
            <a:ext cx="4674863" cy="1384995"/>
          </a:xfrm>
        </p:spPr>
        <p:txBody>
          <a:bodyPr anchor="t">
            <a:spAutoFit/>
          </a:bodyPr>
          <a:lstStyle>
            <a:lvl1pPr>
              <a:defRPr sz="5000" b="1">
                <a:solidFill>
                  <a:schemeClr val="accent1"/>
                </a:solidFill>
              </a:defRPr>
            </a:lvl1pPr>
          </a:lstStyle>
          <a:p>
            <a:r>
              <a:rPr lang="en-US"/>
              <a:t>Master title style</a:t>
            </a:r>
          </a:p>
        </p:txBody>
      </p:sp>
    </p:spTree>
    <p:extLst>
      <p:ext uri="{BB962C8B-B14F-4D97-AF65-F5344CB8AC3E}">
        <p14:creationId xmlns:p14="http://schemas.microsoft.com/office/powerpoint/2010/main" val="3133343535"/>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eft Title">
    <p:bg>
      <p:bgPr>
        <a:solidFill>
          <a:schemeClr val="tx2"/>
        </a:solidFill>
        <a:effectLst/>
      </p:bgPr>
    </p:bg>
    <p:spTree>
      <p:nvGrpSpPr>
        <p:cNvPr id="1" name=""/>
        <p:cNvGrpSpPr/>
        <p:nvPr/>
      </p:nvGrpSpPr>
      <p:grpSpPr>
        <a:xfrm>
          <a:off x="0" y="0"/>
          <a:ext cx="0" cy="0"/>
          <a:chOff x="0" y="0"/>
          <a:chExt cx="0" cy="0"/>
        </a:xfrm>
      </p:grpSpPr>
      <p:pic>
        <p:nvPicPr>
          <p:cNvPr id="5" name="Topographic Texture">
            <a:extLst>
              <a:ext uri="{FF2B5EF4-FFF2-40B4-BE49-F238E27FC236}">
                <a16:creationId xmlns:a16="http://schemas.microsoft.com/office/drawing/2014/main" id="{BAEF50D8-40E8-945E-7D74-7ABF787BAE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526914" cy="8229600"/>
          </a:xfrm>
          <a:prstGeom prst="rect">
            <a:avLst/>
          </a:prstGeom>
        </p:spPr>
      </p:pic>
      <p:sp>
        <p:nvSpPr>
          <p:cNvPr id="11" name="Rectangle 10">
            <a:extLst>
              <a:ext uri="{FF2B5EF4-FFF2-40B4-BE49-F238E27FC236}">
                <a16:creationId xmlns:a16="http://schemas.microsoft.com/office/drawing/2014/main" id="{CF0A7A51-F93D-4D44-BDE6-298AEE4F07F3}"/>
              </a:ext>
            </a:extLst>
          </p:cNvPr>
          <p:cNvSpPr/>
          <p:nvPr/>
        </p:nvSpPr>
        <p:spPr>
          <a:xfrm>
            <a:off x="4530968" y="1"/>
            <a:ext cx="10099432" cy="8229599"/>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p:cNvSpPr>
            <a:spLocks noGrp="1"/>
          </p:cNvSpPr>
          <p:nvPr>
            <p:ph type="title" hasCustomPrompt="1"/>
          </p:nvPr>
        </p:nvSpPr>
        <p:spPr>
          <a:xfrm>
            <a:off x="603504" y="2160799"/>
            <a:ext cx="3511296" cy="1384995"/>
          </a:xfrm>
        </p:spPr>
        <p:txBody>
          <a:bodyPr anchor="b" anchorCtr="0">
            <a:spAutoFit/>
          </a:bodyPr>
          <a:lstStyle>
            <a:lvl1pPr>
              <a:defRPr sz="5000" b="1">
                <a:solidFill>
                  <a:schemeClr val="bg1"/>
                </a:solidFill>
              </a:defRPr>
            </a:lvl1pPr>
          </a:lstStyle>
          <a:p>
            <a:r>
              <a:rPr lang="en-US"/>
              <a:t>Master title style</a:t>
            </a:r>
          </a:p>
        </p:txBody>
      </p:sp>
      <p:sp>
        <p:nvSpPr>
          <p:cNvPr id="18" name="Subtitle 2">
            <a:extLst>
              <a:ext uri="{FF2B5EF4-FFF2-40B4-BE49-F238E27FC236}">
                <a16:creationId xmlns:a16="http://schemas.microsoft.com/office/drawing/2014/main" id="{1BD24B5D-AAFE-4B48-8E6D-BCC793C89B66}"/>
              </a:ext>
            </a:extLst>
          </p:cNvPr>
          <p:cNvSpPr>
            <a:spLocks noGrp="1"/>
          </p:cNvSpPr>
          <p:nvPr>
            <p:ph type="subTitle" idx="13" hasCustomPrompt="1"/>
          </p:nvPr>
        </p:nvSpPr>
        <p:spPr>
          <a:xfrm>
            <a:off x="603504" y="3926541"/>
            <a:ext cx="3511296" cy="419282"/>
          </a:xfrm>
          <a:prstGeom prst="rect">
            <a:avLst/>
          </a:prstGeom>
        </p:spPr>
        <p:txBody>
          <a:bodyPr anchor="t" anchorCtr="0">
            <a:spAutoFit/>
          </a:bodyPr>
          <a:lstStyle>
            <a:lvl1pPr marL="0" indent="0" algn="l">
              <a:lnSpc>
                <a:spcPct val="120000"/>
              </a:lnSpc>
              <a:buNone/>
              <a:defRPr sz="2500" b="1" i="0">
                <a:solidFill>
                  <a:schemeClr val="accent2"/>
                </a:solidFill>
                <a:latin typeface="+mj-lt"/>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Master subtitle style</a:t>
            </a:r>
          </a:p>
        </p:txBody>
      </p:sp>
      <p:sp>
        <p:nvSpPr>
          <p:cNvPr id="10" name="Rectangle 9">
            <a:extLst>
              <a:ext uri="{FF2B5EF4-FFF2-40B4-BE49-F238E27FC236}">
                <a16:creationId xmlns:a16="http://schemas.microsoft.com/office/drawing/2014/main" id="{64CDB739-1449-3648-ABC9-77A1A1CB3114}"/>
              </a:ext>
            </a:extLst>
          </p:cNvPr>
          <p:cNvSpPr/>
          <p:nvPr userDrawn="1"/>
        </p:nvSpPr>
        <p:spPr>
          <a:xfrm>
            <a:off x="4530968" y="1"/>
            <a:ext cx="10099432" cy="8229599"/>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9" name="Slide Number Placeholder 8">
            <a:extLst>
              <a:ext uri="{FF2B5EF4-FFF2-40B4-BE49-F238E27FC236}">
                <a16:creationId xmlns:a16="http://schemas.microsoft.com/office/drawing/2014/main" id="{D3ADDF36-CEFB-6483-3813-B6DB414898D5}"/>
              </a:ext>
            </a:extLst>
          </p:cNvPr>
          <p:cNvSpPr>
            <a:spLocks noGrp="1"/>
          </p:cNvSpPr>
          <p:nvPr>
            <p:ph type="sldNum" sz="quarter" idx="16"/>
          </p:nvPr>
        </p:nvSpPr>
        <p:spPr/>
        <p:txBody>
          <a:bodyPr/>
          <a:lstStyle/>
          <a:p>
            <a:fld id="{45D03248-4848-7044-88F9-C9D9A721DD3D}" type="slidenum">
              <a:rPr lang="en-US" smtClean="0"/>
              <a:pPr/>
              <a:t>‹#›</a:t>
            </a:fld>
            <a:endParaRPr lang="en-US"/>
          </a:p>
        </p:txBody>
      </p:sp>
      <p:sp>
        <p:nvSpPr>
          <p:cNvPr id="13" name="Content Placeholder 6">
            <a:extLst>
              <a:ext uri="{FF2B5EF4-FFF2-40B4-BE49-F238E27FC236}">
                <a16:creationId xmlns:a16="http://schemas.microsoft.com/office/drawing/2014/main" id="{3455BCE8-8D47-F399-0FEA-153C2456374E}"/>
              </a:ext>
            </a:extLst>
          </p:cNvPr>
          <p:cNvSpPr>
            <a:spLocks noGrp="1"/>
          </p:cNvSpPr>
          <p:nvPr>
            <p:ph sz="quarter" idx="14"/>
          </p:nvPr>
        </p:nvSpPr>
        <p:spPr>
          <a:xfrm>
            <a:off x="5130418" y="603504"/>
            <a:ext cx="8896478" cy="7022592"/>
          </a:xfrm>
          <a:prstGeom prst="rect">
            <a:avLst/>
          </a:prstGeom>
        </p:spPr>
        <p:txBody>
          <a:bodyPr anchor="ctr"/>
          <a:lstStyle>
            <a:lvl1pPr>
              <a:defRPr sz="1800">
                <a:latin typeface="+mn-lt"/>
              </a:defRPr>
            </a:lvl1pPr>
            <a:lvl2pPr>
              <a:lnSpc>
                <a:spcPct val="130000"/>
              </a:lnSpc>
              <a:defRPr>
                <a:latin typeface="+mn-lt"/>
              </a:defRPr>
            </a:lvl2pPr>
            <a:lvl3pPr>
              <a:lnSpc>
                <a:spcPct val="130000"/>
              </a:lnSpc>
              <a:defRPr>
                <a:latin typeface="+mn-lt"/>
              </a:defRPr>
            </a:lvl3pPr>
            <a:lvl4pPr>
              <a:lnSpc>
                <a:spcPct val="130000"/>
              </a:lnSpc>
              <a:defRPr>
                <a:latin typeface="+mn-lt"/>
              </a:defRPr>
            </a:lvl4pPr>
            <a:lvl5pPr>
              <a:lnSpc>
                <a:spcPct val="130000"/>
              </a:lnSpc>
              <a:defRPr>
                <a:latin typeface="+mn-lt"/>
              </a:defRPr>
            </a:lvl5pPr>
          </a:lstStyle>
          <a:p>
            <a:pPr marL="274320" marR="12700" lvl="1" indent="-274320" algn="l" defTabSz="1097280" rtl="0" eaLnBrk="1" latinLnBrk="0" hangingPunct="1">
              <a:lnSpc>
                <a:spcPct val="130000"/>
              </a:lnSpc>
              <a:spcBef>
                <a:spcPts val="1200"/>
              </a:spcBef>
              <a:buBlip>
                <a:blip r:embed="rId3">
                  <a:extLst>
                    <a:ext uri="{96DAC541-7B7A-43D3-8B79-37D633B846F1}">
                      <asvg:svgBlip xmlns:asvg="http://schemas.microsoft.com/office/drawing/2016/SVG/main" r:embed="rId4"/>
                    </a:ext>
                  </a:extLst>
                </a:blip>
              </a:buBlip>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ArcBest Logo" descr="A picture containing text, clock&#10;&#10;Description automatically generated">
            <a:extLst>
              <a:ext uri="{FF2B5EF4-FFF2-40B4-BE49-F238E27FC236}">
                <a16:creationId xmlns:a16="http://schemas.microsoft.com/office/drawing/2014/main" id="{7C05C11A-5E3B-68E7-3311-A46E8F0D26B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Tree>
    <p:extLst>
      <p:ext uri="{BB962C8B-B14F-4D97-AF65-F5344CB8AC3E}">
        <p14:creationId xmlns:p14="http://schemas.microsoft.com/office/powerpoint/2010/main" val="4205954634"/>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Left Title">
    <p:bg>
      <p:bgPr>
        <a:solidFill>
          <a:schemeClr val="tx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F0A7A51-F93D-4D44-BDE6-298AEE4F07F3}"/>
              </a:ext>
            </a:extLst>
          </p:cNvPr>
          <p:cNvSpPr/>
          <p:nvPr/>
        </p:nvSpPr>
        <p:spPr>
          <a:xfrm>
            <a:off x="4530968" y="1"/>
            <a:ext cx="10099432" cy="8229599"/>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Rectangle 9">
            <a:extLst>
              <a:ext uri="{FF2B5EF4-FFF2-40B4-BE49-F238E27FC236}">
                <a16:creationId xmlns:a16="http://schemas.microsoft.com/office/drawing/2014/main" id="{64CDB739-1449-3648-ABC9-77A1A1CB3114}"/>
              </a:ext>
            </a:extLst>
          </p:cNvPr>
          <p:cNvSpPr/>
          <p:nvPr userDrawn="1"/>
        </p:nvSpPr>
        <p:spPr>
          <a:xfrm>
            <a:off x="4530968" y="1"/>
            <a:ext cx="10099432" cy="8229599"/>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4" name="Content Placeholder 9">
            <a:extLst>
              <a:ext uri="{FF2B5EF4-FFF2-40B4-BE49-F238E27FC236}">
                <a16:creationId xmlns:a16="http://schemas.microsoft.com/office/drawing/2014/main" id="{38721A5A-144E-79F7-E30B-A8EA78A5EEAD}"/>
              </a:ext>
            </a:extLst>
          </p:cNvPr>
          <p:cNvSpPr txBox="1">
            <a:spLocks/>
          </p:cNvSpPr>
          <p:nvPr userDrawn="1"/>
        </p:nvSpPr>
        <p:spPr>
          <a:xfrm>
            <a:off x="4526913" y="272955"/>
            <a:ext cx="9803235" cy="7710985"/>
          </a:xfrm>
          <a:prstGeom prst="rect">
            <a:avLst/>
          </a:prstGeom>
          <a:solidFill>
            <a:schemeClr val="bg1"/>
          </a:solidFill>
        </p:spPr>
        <p:txBody>
          <a:bodyPr wrap="square" lIns="301752" tIns="246888" rIns="301752" bIns="301752" anchor="t">
            <a:noAutofit/>
          </a:bodyPr>
          <a:lst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Work Sans" pitchFamily="2" charset="77"/>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Work Sans" pitchFamily="2" charset="77"/>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Work Sans" pitchFamily="2" charset="77"/>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Work Sans" pitchFamily="2" charset="77"/>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Work Sans" pitchFamily="2" charset="77"/>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a:lstStyle>
          <a:p>
            <a:pPr marL="0" lvl="1" indent="0">
              <a:lnSpc>
                <a:spcPct val="130000"/>
              </a:lnSpc>
              <a:spcBef>
                <a:spcPts val="1200"/>
              </a:spcBef>
              <a:buNone/>
              <a:defRPr/>
            </a:pPr>
            <a:endParaRPr lang="en-US" sz="1800">
              <a:solidFill>
                <a:srgbClr val="003C71"/>
              </a:solidFill>
              <a:latin typeface="Arial" panose="020B0604020202020204" pitchFamily="34" charset="0"/>
            </a:endParaRPr>
          </a:p>
        </p:txBody>
      </p:sp>
      <p:pic>
        <p:nvPicPr>
          <p:cNvPr id="5" name="Topographic Texture">
            <a:extLst>
              <a:ext uri="{FF2B5EF4-FFF2-40B4-BE49-F238E27FC236}">
                <a16:creationId xmlns:a16="http://schemas.microsoft.com/office/drawing/2014/main" id="{BAEF50D8-40E8-945E-7D74-7ABF787BAE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526914" cy="8229600"/>
          </a:xfrm>
          <a:prstGeom prst="rect">
            <a:avLst/>
          </a:prstGeom>
        </p:spPr>
      </p:pic>
      <p:sp>
        <p:nvSpPr>
          <p:cNvPr id="2" name="Title 1"/>
          <p:cNvSpPr>
            <a:spLocks noGrp="1"/>
          </p:cNvSpPr>
          <p:nvPr>
            <p:ph type="title" hasCustomPrompt="1"/>
          </p:nvPr>
        </p:nvSpPr>
        <p:spPr>
          <a:xfrm>
            <a:off x="603504" y="2160799"/>
            <a:ext cx="3511296" cy="1384995"/>
          </a:xfrm>
        </p:spPr>
        <p:txBody>
          <a:bodyPr anchor="b" anchorCtr="0">
            <a:spAutoFit/>
          </a:bodyPr>
          <a:lstStyle>
            <a:lvl1pPr>
              <a:defRPr sz="5000" b="1">
                <a:solidFill>
                  <a:schemeClr val="bg1"/>
                </a:solidFill>
              </a:defRPr>
            </a:lvl1pPr>
          </a:lstStyle>
          <a:p>
            <a:r>
              <a:rPr lang="en-US"/>
              <a:t>Master title style</a:t>
            </a:r>
          </a:p>
        </p:txBody>
      </p:sp>
      <p:sp>
        <p:nvSpPr>
          <p:cNvPr id="18" name="Subtitle 2">
            <a:extLst>
              <a:ext uri="{FF2B5EF4-FFF2-40B4-BE49-F238E27FC236}">
                <a16:creationId xmlns:a16="http://schemas.microsoft.com/office/drawing/2014/main" id="{1BD24B5D-AAFE-4B48-8E6D-BCC793C89B66}"/>
              </a:ext>
            </a:extLst>
          </p:cNvPr>
          <p:cNvSpPr>
            <a:spLocks noGrp="1"/>
          </p:cNvSpPr>
          <p:nvPr>
            <p:ph type="subTitle" idx="13" hasCustomPrompt="1"/>
          </p:nvPr>
        </p:nvSpPr>
        <p:spPr>
          <a:xfrm>
            <a:off x="603504" y="3926541"/>
            <a:ext cx="3511296" cy="419282"/>
          </a:xfrm>
          <a:prstGeom prst="rect">
            <a:avLst/>
          </a:prstGeom>
        </p:spPr>
        <p:txBody>
          <a:bodyPr anchor="t" anchorCtr="0">
            <a:spAutoFit/>
          </a:bodyPr>
          <a:lstStyle>
            <a:lvl1pPr marL="0" indent="0" algn="l">
              <a:lnSpc>
                <a:spcPct val="120000"/>
              </a:lnSpc>
              <a:buNone/>
              <a:defRPr sz="2500" b="1" i="0">
                <a:solidFill>
                  <a:schemeClr val="accent2"/>
                </a:solidFill>
                <a:latin typeface="+mj-lt"/>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Master subtitle style</a:t>
            </a:r>
          </a:p>
        </p:txBody>
      </p:sp>
      <p:sp>
        <p:nvSpPr>
          <p:cNvPr id="9" name="Slide Number Placeholder 8">
            <a:extLst>
              <a:ext uri="{FF2B5EF4-FFF2-40B4-BE49-F238E27FC236}">
                <a16:creationId xmlns:a16="http://schemas.microsoft.com/office/drawing/2014/main" id="{D3ADDF36-CEFB-6483-3813-B6DB414898D5}"/>
              </a:ext>
            </a:extLst>
          </p:cNvPr>
          <p:cNvSpPr>
            <a:spLocks noGrp="1"/>
          </p:cNvSpPr>
          <p:nvPr>
            <p:ph type="sldNum" sz="quarter" idx="16"/>
          </p:nvPr>
        </p:nvSpPr>
        <p:spPr/>
        <p:txBody>
          <a:bodyPr/>
          <a:lstStyle/>
          <a:p>
            <a:fld id="{45D03248-4848-7044-88F9-C9D9A721DD3D}" type="slidenum">
              <a:rPr lang="en-US" smtClean="0"/>
              <a:pPr/>
              <a:t>‹#›</a:t>
            </a:fld>
            <a:endParaRPr lang="en-US"/>
          </a:p>
        </p:txBody>
      </p:sp>
      <p:sp>
        <p:nvSpPr>
          <p:cNvPr id="13" name="Content Placeholder 6">
            <a:extLst>
              <a:ext uri="{FF2B5EF4-FFF2-40B4-BE49-F238E27FC236}">
                <a16:creationId xmlns:a16="http://schemas.microsoft.com/office/drawing/2014/main" id="{3455BCE8-8D47-F399-0FEA-153C2456374E}"/>
              </a:ext>
            </a:extLst>
          </p:cNvPr>
          <p:cNvSpPr>
            <a:spLocks noGrp="1"/>
          </p:cNvSpPr>
          <p:nvPr>
            <p:ph sz="quarter" idx="14"/>
          </p:nvPr>
        </p:nvSpPr>
        <p:spPr>
          <a:xfrm>
            <a:off x="5130418" y="603504"/>
            <a:ext cx="8896478" cy="7022592"/>
          </a:xfrm>
          <a:prstGeom prst="rect">
            <a:avLst/>
          </a:prstGeom>
        </p:spPr>
        <p:txBody>
          <a:bodyPr anchor="ctr"/>
          <a:lstStyle>
            <a:lvl1pPr>
              <a:defRPr sz="1800">
                <a:latin typeface="+mn-lt"/>
              </a:defRPr>
            </a:lvl1pPr>
            <a:lvl2pPr>
              <a:lnSpc>
                <a:spcPct val="130000"/>
              </a:lnSpc>
              <a:defRPr>
                <a:latin typeface="+mn-lt"/>
              </a:defRPr>
            </a:lvl2pPr>
            <a:lvl3pPr>
              <a:lnSpc>
                <a:spcPct val="130000"/>
              </a:lnSpc>
              <a:defRPr>
                <a:latin typeface="+mn-lt"/>
              </a:defRPr>
            </a:lvl3pPr>
            <a:lvl4pPr>
              <a:lnSpc>
                <a:spcPct val="130000"/>
              </a:lnSpc>
              <a:defRPr>
                <a:latin typeface="+mn-lt"/>
              </a:defRPr>
            </a:lvl4pPr>
            <a:lvl5pPr>
              <a:lnSpc>
                <a:spcPct val="130000"/>
              </a:lnSpc>
              <a:defRPr>
                <a:latin typeface="+mn-lt"/>
              </a:defRPr>
            </a:lvl5pPr>
          </a:lstStyle>
          <a:p>
            <a:pPr marL="274320" marR="12700" lvl="1" indent="-274320" algn="l" defTabSz="1097280" rtl="0" eaLnBrk="1" latinLnBrk="0" hangingPunct="1">
              <a:lnSpc>
                <a:spcPct val="130000"/>
              </a:lnSpc>
              <a:spcBef>
                <a:spcPts val="1200"/>
              </a:spcBef>
              <a:buBlip>
                <a:blip r:embed="rId3">
                  <a:extLst>
                    <a:ext uri="{96DAC541-7B7A-43D3-8B79-37D633B846F1}">
                      <asvg:svgBlip xmlns:asvg="http://schemas.microsoft.com/office/drawing/2016/SVG/main" r:embed="rId4"/>
                    </a:ext>
                  </a:extLst>
                </a:blip>
              </a:buBlip>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ArcBest Logo" descr="A picture containing text, clock&#10;&#10;Description automatically generated">
            <a:extLst>
              <a:ext uri="{FF2B5EF4-FFF2-40B4-BE49-F238E27FC236}">
                <a16:creationId xmlns:a16="http://schemas.microsoft.com/office/drawing/2014/main" id="{7C05C11A-5E3B-68E7-3311-A46E8F0D26B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Tree>
    <p:extLst>
      <p:ext uri="{BB962C8B-B14F-4D97-AF65-F5344CB8AC3E}">
        <p14:creationId xmlns:p14="http://schemas.microsoft.com/office/powerpoint/2010/main" val="3189359873"/>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eft Title 4x3 Grid">
    <p:bg>
      <p:bgPr>
        <a:solidFill>
          <a:schemeClr val="tx2"/>
        </a:solidFill>
        <a:effectLst/>
      </p:bgPr>
    </p:bg>
    <p:spTree>
      <p:nvGrpSpPr>
        <p:cNvPr id="1" name=""/>
        <p:cNvGrpSpPr/>
        <p:nvPr/>
      </p:nvGrpSpPr>
      <p:grpSpPr>
        <a:xfrm>
          <a:off x="0" y="0"/>
          <a:ext cx="0" cy="0"/>
          <a:chOff x="0" y="0"/>
          <a:chExt cx="0" cy="0"/>
        </a:xfrm>
      </p:grpSpPr>
      <p:pic>
        <p:nvPicPr>
          <p:cNvPr id="5" name="Topographic Texture">
            <a:extLst>
              <a:ext uri="{FF2B5EF4-FFF2-40B4-BE49-F238E27FC236}">
                <a16:creationId xmlns:a16="http://schemas.microsoft.com/office/drawing/2014/main" id="{8D003D35-BE92-6A40-93CD-E3111B43222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526914" cy="8229600"/>
          </a:xfrm>
          <a:prstGeom prst="rect">
            <a:avLst/>
          </a:prstGeom>
        </p:spPr>
      </p:pic>
      <p:sp>
        <p:nvSpPr>
          <p:cNvPr id="11" name="Rectangle 10">
            <a:extLst>
              <a:ext uri="{FF2B5EF4-FFF2-40B4-BE49-F238E27FC236}">
                <a16:creationId xmlns:a16="http://schemas.microsoft.com/office/drawing/2014/main" id="{CF0A7A51-F93D-4D44-BDE6-298AEE4F07F3}"/>
              </a:ext>
            </a:extLst>
          </p:cNvPr>
          <p:cNvSpPr/>
          <p:nvPr/>
        </p:nvSpPr>
        <p:spPr>
          <a:xfrm>
            <a:off x="4530968" y="1"/>
            <a:ext cx="10099432" cy="8229599"/>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p:cNvSpPr>
            <a:spLocks noGrp="1"/>
          </p:cNvSpPr>
          <p:nvPr>
            <p:ph type="title" hasCustomPrompt="1"/>
          </p:nvPr>
        </p:nvSpPr>
        <p:spPr>
          <a:xfrm>
            <a:off x="603504" y="2160799"/>
            <a:ext cx="3511296" cy="1384995"/>
          </a:xfrm>
        </p:spPr>
        <p:txBody>
          <a:bodyPr anchor="b" anchorCtr="0">
            <a:spAutoFit/>
          </a:bodyPr>
          <a:lstStyle>
            <a:lvl1pPr>
              <a:defRPr sz="5000" b="1">
                <a:solidFill>
                  <a:schemeClr val="bg1"/>
                </a:solidFill>
              </a:defRPr>
            </a:lvl1pPr>
          </a:lstStyle>
          <a:p>
            <a:r>
              <a:rPr lang="en-US"/>
              <a:t>Master title style</a:t>
            </a:r>
          </a:p>
        </p:txBody>
      </p:sp>
      <p:sp>
        <p:nvSpPr>
          <p:cNvPr id="18" name="Subtitle 2">
            <a:extLst>
              <a:ext uri="{FF2B5EF4-FFF2-40B4-BE49-F238E27FC236}">
                <a16:creationId xmlns:a16="http://schemas.microsoft.com/office/drawing/2014/main" id="{1BD24B5D-AAFE-4B48-8E6D-BCC793C89B66}"/>
              </a:ext>
            </a:extLst>
          </p:cNvPr>
          <p:cNvSpPr>
            <a:spLocks noGrp="1"/>
          </p:cNvSpPr>
          <p:nvPr>
            <p:ph type="subTitle" idx="13" hasCustomPrompt="1"/>
          </p:nvPr>
        </p:nvSpPr>
        <p:spPr>
          <a:xfrm>
            <a:off x="603504" y="3917877"/>
            <a:ext cx="3511296" cy="419282"/>
          </a:xfrm>
          <a:prstGeom prst="rect">
            <a:avLst/>
          </a:prstGeom>
        </p:spPr>
        <p:txBody>
          <a:bodyPr anchor="t" anchorCtr="0">
            <a:spAutoFit/>
          </a:bodyPr>
          <a:lstStyle>
            <a:lvl1pPr marL="0" indent="0" algn="l">
              <a:lnSpc>
                <a:spcPct val="120000"/>
              </a:lnSpc>
              <a:buNone/>
              <a:defRPr sz="2500" b="1" i="0">
                <a:solidFill>
                  <a:schemeClr val="accent2"/>
                </a:solidFill>
                <a:latin typeface="+mj-lt"/>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Master subtitle style</a:t>
            </a:r>
          </a:p>
        </p:txBody>
      </p:sp>
      <p:sp>
        <p:nvSpPr>
          <p:cNvPr id="9" name="Slide Number Placeholder 8">
            <a:extLst>
              <a:ext uri="{FF2B5EF4-FFF2-40B4-BE49-F238E27FC236}">
                <a16:creationId xmlns:a16="http://schemas.microsoft.com/office/drawing/2014/main" id="{D3ADDF36-CEFB-6483-3813-B6DB414898D5}"/>
              </a:ext>
            </a:extLst>
          </p:cNvPr>
          <p:cNvSpPr>
            <a:spLocks noGrp="1"/>
          </p:cNvSpPr>
          <p:nvPr userDrawn="1">
            <p:ph type="sldNum" sz="quarter" idx="16"/>
          </p:nvPr>
        </p:nvSpPr>
        <p:spPr/>
        <p:txBody>
          <a:bodyPr/>
          <a:lstStyle/>
          <a:p>
            <a:fld id="{45D03248-4848-7044-88F9-C9D9A721DD3D}" type="slidenum">
              <a:rPr lang="en-US" smtClean="0"/>
              <a:pPr/>
              <a:t>‹#›</a:t>
            </a:fld>
            <a:endParaRPr lang="en-US"/>
          </a:p>
        </p:txBody>
      </p:sp>
      <p:sp>
        <p:nvSpPr>
          <p:cNvPr id="325" name="Rectangle 324">
            <a:extLst>
              <a:ext uri="{FF2B5EF4-FFF2-40B4-BE49-F238E27FC236}">
                <a16:creationId xmlns:a16="http://schemas.microsoft.com/office/drawing/2014/main" id="{6355815A-0851-0FE4-7522-767D3A8CC17E}"/>
              </a:ext>
            </a:extLst>
          </p:cNvPr>
          <p:cNvSpPr>
            <a:spLocks/>
          </p:cNvSpPr>
          <p:nvPr userDrawn="1"/>
        </p:nvSpPr>
        <p:spPr>
          <a:xfrm>
            <a:off x="5140226" y="60350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26" name="Rectangle 325">
            <a:extLst>
              <a:ext uri="{FF2B5EF4-FFF2-40B4-BE49-F238E27FC236}">
                <a16:creationId xmlns:a16="http://schemas.microsoft.com/office/drawing/2014/main" id="{79F506AD-7FAA-F153-2B42-B8CB4E9737D4}"/>
              </a:ext>
            </a:extLst>
          </p:cNvPr>
          <p:cNvSpPr>
            <a:spLocks/>
          </p:cNvSpPr>
          <p:nvPr userDrawn="1"/>
        </p:nvSpPr>
        <p:spPr>
          <a:xfrm>
            <a:off x="6288272" y="60350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27" name="Rectangle 326">
            <a:extLst>
              <a:ext uri="{FF2B5EF4-FFF2-40B4-BE49-F238E27FC236}">
                <a16:creationId xmlns:a16="http://schemas.microsoft.com/office/drawing/2014/main" id="{75787B2B-08E6-F33B-BF4D-6F7DCDE14B22}"/>
              </a:ext>
            </a:extLst>
          </p:cNvPr>
          <p:cNvSpPr>
            <a:spLocks/>
          </p:cNvSpPr>
          <p:nvPr userDrawn="1"/>
        </p:nvSpPr>
        <p:spPr>
          <a:xfrm>
            <a:off x="7436318" y="60350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28" name="Rectangle 327">
            <a:extLst>
              <a:ext uri="{FF2B5EF4-FFF2-40B4-BE49-F238E27FC236}">
                <a16:creationId xmlns:a16="http://schemas.microsoft.com/office/drawing/2014/main" id="{870DE2D2-1137-CF4B-44F1-F22288D15939}"/>
              </a:ext>
            </a:extLst>
          </p:cNvPr>
          <p:cNvSpPr>
            <a:spLocks/>
          </p:cNvSpPr>
          <p:nvPr userDrawn="1"/>
        </p:nvSpPr>
        <p:spPr>
          <a:xfrm>
            <a:off x="8584364" y="60350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29" name="Rectangle 328">
            <a:extLst>
              <a:ext uri="{FF2B5EF4-FFF2-40B4-BE49-F238E27FC236}">
                <a16:creationId xmlns:a16="http://schemas.microsoft.com/office/drawing/2014/main" id="{F26FB6F8-78BD-70A9-D1FF-200DE082EABA}"/>
              </a:ext>
            </a:extLst>
          </p:cNvPr>
          <p:cNvSpPr>
            <a:spLocks/>
          </p:cNvSpPr>
          <p:nvPr userDrawn="1"/>
        </p:nvSpPr>
        <p:spPr>
          <a:xfrm>
            <a:off x="9732410" y="60350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0" name="Rectangle 329">
            <a:extLst>
              <a:ext uri="{FF2B5EF4-FFF2-40B4-BE49-F238E27FC236}">
                <a16:creationId xmlns:a16="http://schemas.microsoft.com/office/drawing/2014/main" id="{68FA8E17-3822-F516-400E-81B29A35F20C}"/>
              </a:ext>
            </a:extLst>
          </p:cNvPr>
          <p:cNvSpPr>
            <a:spLocks/>
          </p:cNvSpPr>
          <p:nvPr userDrawn="1"/>
        </p:nvSpPr>
        <p:spPr>
          <a:xfrm>
            <a:off x="10880455" y="60350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1" name="Rectangle 330">
            <a:extLst>
              <a:ext uri="{FF2B5EF4-FFF2-40B4-BE49-F238E27FC236}">
                <a16:creationId xmlns:a16="http://schemas.microsoft.com/office/drawing/2014/main" id="{E66208DB-F5CA-B66F-C929-F86EA7DC1AD3}"/>
              </a:ext>
            </a:extLst>
          </p:cNvPr>
          <p:cNvSpPr>
            <a:spLocks/>
          </p:cNvSpPr>
          <p:nvPr userDrawn="1"/>
        </p:nvSpPr>
        <p:spPr>
          <a:xfrm>
            <a:off x="12028501" y="60350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2" name="Rectangle 331">
            <a:extLst>
              <a:ext uri="{FF2B5EF4-FFF2-40B4-BE49-F238E27FC236}">
                <a16:creationId xmlns:a16="http://schemas.microsoft.com/office/drawing/2014/main" id="{B3F2B032-8A4C-487F-E599-B01061B87CF6}"/>
              </a:ext>
            </a:extLst>
          </p:cNvPr>
          <p:cNvSpPr>
            <a:spLocks/>
          </p:cNvSpPr>
          <p:nvPr userDrawn="1"/>
        </p:nvSpPr>
        <p:spPr>
          <a:xfrm>
            <a:off x="13176548" y="60350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3" name="Rectangle 332">
            <a:extLst>
              <a:ext uri="{FF2B5EF4-FFF2-40B4-BE49-F238E27FC236}">
                <a16:creationId xmlns:a16="http://schemas.microsoft.com/office/drawing/2014/main" id="{19D447AD-02F1-BE9A-FB3F-493FDD264719}"/>
              </a:ext>
            </a:extLst>
          </p:cNvPr>
          <p:cNvSpPr>
            <a:spLocks/>
          </p:cNvSpPr>
          <p:nvPr userDrawn="1"/>
        </p:nvSpPr>
        <p:spPr>
          <a:xfrm>
            <a:off x="5140226" y="1824227"/>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4" name="Rectangle 333">
            <a:extLst>
              <a:ext uri="{FF2B5EF4-FFF2-40B4-BE49-F238E27FC236}">
                <a16:creationId xmlns:a16="http://schemas.microsoft.com/office/drawing/2014/main" id="{EF73C3A2-BC37-0647-C022-57A9FD3B4AAC}"/>
              </a:ext>
            </a:extLst>
          </p:cNvPr>
          <p:cNvSpPr>
            <a:spLocks/>
          </p:cNvSpPr>
          <p:nvPr userDrawn="1"/>
        </p:nvSpPr>
        <p:spPr>
          <a:xfrm>
            <a:off x="6288272" y="1824227"/>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5" name="Rectangle 334">
            <a:extLst>
              <a:ext uri="{FF2B5EF4-FFF2-40B4-BE49-F238E27FC236}">
                <a16:creationId xmlns:a16="http://schemas.microsoft.com/office/drawing/2014/main" id="{A9D304F2-722D-9B44-CA27-3DDD41FA60DC}"/>
              </a:ext>
            </a:extLst>
          </p:cNvPr>
          <p:cNvSpPr>
            <a:spLocks/>
          </p:cNvSpPr>
          <p:nvPr userDrawn="1"/>
        </p:nvSpPr>
        <p:spPr>
          <a:xfrm>
            <a:off x="7436318" y="1824227"/>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6" name="Rectangle 335">
            <a:extLst>
              <a:ext uri="{FF2B5EF4-FFF2-40B4-BE49-F238E27FC236}">
                <a16:creationId xmlns:a16="http://schemas.microsoft.com/office/drawing/2014/main" id="{535CDEB7-6C6F-A230-F34A-E43CC600486D}"/>
              </a:ext>
            </a:extLst>
          </p:cNvPr>
          <p:cNvSpPr>
            <a:spLocks/>
          </p:cNvSpPr>
          <p:nvPr userDrawn="1"/>
        </p:nvSpPr>
        <p:spPr>
          <a:xfrm>
            <a:off x="8584364" y="1824227"/>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7" name="Rectangle 336">
            <a:extLst>
              <a:ext uri="{FF2B5EF4-FFF2-40B4-BE49-F238E27FC236}">
                <a16:creationId xmlns:a16="http://schemas.microsoft.com/office/drawing/2014/main" id="{08D37282-4603-8B60-E3FD-0B260EE1C579}"/>
              </a:ext>
            </a:extLst>
          </p:cNvPr>
          <p:cNvSpPr>
            <a:spLocks/>
          </p:cNvSpPr>
          <p:nvPr userDrawn="1"/>
        </p:nvSpPr>
        <p:spPr>
          <a:xfrm>
            <a:off x="9732410" y="1824227"/>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8" name="Rectangle 337">
            <a:extLst>
              <a:ext uri="{FF2B5EF4-FFF2-40B4-BE49-F238E27FC236}">
                <a16:creationId xmlns:a16="http://schemas.microsoft.com/office/drawing/2014/main" id="{29A993C1-C87E-EF5A-E92B-21C3DFF58A30}"/>
              </a:ext>
            </a:extLst>
          </p:cNvPr>
          <p:cNvSpPr>
            <a:spLocks/>
          </p:cNvSpPr>
          <p:nvPr userDrawn="1"/>
        </p:nvSpPr>
        <p:spPr>
          <a:xfrm>
            <a:off x="10880455" y="1824227"/>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9" name="Rectangle 338">
            <a:extLst>
              <a:ext uri="{FF2B5EF4-FFF2-40B4-BE49-F238E27FC236}">
                <a16:creationId xmlns:a16="http://schemas.microsoft.com/office/drawing/2014/main" id="{C539DC92-9875-7E96-A171-7517C824AA74}"/>
              </a:ext>
            </a:extLst>
          </p:cNvPr>
          <p:cNvSpPr>
            <a:spLocks/>
          </p:cNvSpPr>
          <p:nvPr userDrawn="1"/>
        </p:nvSpPr>
        <p:spPr>
          <a:xfrm>
            <a:off x="12028501" y="1824227"/>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40" name="Rectangle 339">
            <a:extLst>
              <a:ext uri="{FF2B5EF4-FFF2-40B4-BE49-F238E27FC236}">
                <a16:creationId xmlns:a16="http://schemas.microsoft.com/office/drawing/2014/main" id="{396F8BE5-C2BA-5BBF-557E-C326C49D9255}"/>
              </a:ext>
            </a:extLst>
          </p:cNvPr>
          <p:cNvSpPr>
            <a:spLocks/>
          </p:cNvSpPr>
          <p:nvPr userDrawn="1"/>
        </p:nvSpPr>
        <p:spPr>
          <a:xfrm>
            <a:off x="13176548" y="1824227"/>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41" name="Rectangle 340">
            <a:extLst>
              <a:ext uri="{FF2B5EF4-FFF2-40B4-BE49-F238E27FC236}">
                <a16:creationId xmlns:a16="http://schemas.microsoft.com/office/drawing/2014/main" id="{33AA77A8-3E67-742F-FD40-910F08F8DCE8}"/>
              </a:ext>
            </a:extLst>
          </p:cNvPr>
          <p:cNvSpPr>
            <a:spLocks/>
          </p:cNvSpPr>
          <p:nvPr userDrawn="1"/>
        </p:nvSpPr>
        <p:spPr>
          <a:xfrm>
            <a:off x="5140226" y="3044951"/>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42" name="Rectangle 341">
            <a:extLst>
              <a:ext uri="{FF2B5EF4-FFF2-40B4-BE49-F238E27FC236}">
                <a16:creationId xmlns:a16="http://schemas.microsoft.com/office/drawing/2014/main" id="{FB45DBE8-618A-4CEF-2FCB-FDA5C6AB3315}"/>
              </a:ext>
            </a:extLst>
          </p:cNvPr>
          <p:cNvSpPr>
            <a:spLocks/>
          </p:cNvSpPr>
          <p:nvPr userDrawn="1"/>
        </p:nvSpPr>
        <p:spPr>
          <a:xfrm>
            <a:off x="6288272" y="3044951"/>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43" name="Rectangle 342">
            <a:extLst>
              <a:ext uri="{FF2B5EF4-FFF2-40B4-BE49-F238E27FC236}">
                <a16:creationId xmlns:a16="http://schemas.microsoft.com/office/drawing/2014/main" id="{F596B7AA-4B48-551D-C335-00BDCD691AE4}"/>
              </a:ext>
            </a:extLst>
          </p:cNvPr>
          <p:cNvSpPr>
            <a:spLocks/>
          </p:cNvSpPr>
          <p:nvPr userDrawn="1"/>
        </p:nvSpPr>
        <p:spPr>
          <a:xfrm>
            <a:off x="7436318" y="3044951"/>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44" name="Rectangle 343">
            <a:extLst>
              <a:ext uri="{FF2B5EF4-FFF2-40B4-BE49-F238E27FC236}">
                <a16:creationId xmlns:a16="http://schemas.microsoft.com/office/drawing/2014/main" id="{073C7AC6-955B-BDE8-B390-A0BC4265405D}"/>
              </a:ext>
            </a:extLst>
          </p:cNvPr>
          <p:cNvSpPr>
            <a:spLocks/>
          </p:cNvSpPr>
          <p:nvPr userDrawn="1"/>
        </p:nvSpPr>
        <p:spPr>
          <a:xfrm>
            <a:off x="8584364" y="3044951"/>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45" name="Rectangle 344">
            <a:extLst>
              <a:ext uri="{FF2B5EF4-FFF2-40B4-BE49-F238E27FC236}">
                <a16:creationId xmlns:a16="http://schemas.microsoft.com/office/drawing/2014/main" id="{AFD9FA18-902C-6C9D-03B5-8DDD45595C20}"/>
              </a:ext>
            </a:extLst>
          </p:cNvPr>
          <p:cNvSpPr>
            <a:spLocks/>
          </p:cNvSpPr>
          <p:nvPr userDrawn="1"/>
        </p:nvSpPr>
        <p:spPr>
          <a:xfrm>
            <a:off x="9732410" y="3044951"/>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46" name="Rectangle 345">
            <a:extLst>
              <a:ext uri="{FF2B5EF4-FFF2-40B4-BE49-F238E27FC236}">
                <a16:creationId xmlns:a16="http://schemas.microsoft.com/office/drawing/2014/main" id="{9A472B35-A178-862C-990D-B2AC5F777722}"/>
              </a:ext>
            </a:extLst>
          </p:cNvPr>
          <p:cNvSpPr>
            <a:spLocks/>
          </p:cNvSpPr>
          <p:nvPr userDrawn="1"/>
        </p:nvSpPr>
        <p:spPr>
          <a:xfrm>
            <a:off x="10880455" y="3044951"/>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47" name="Rectangle 346">
            <a:extLst>
              <a:ext uri="{FF2B5EF4-FFF2-40B4-BE49-F238E27FC236}">
                <a16:creationId xmlns:a16="http://schemas.microsoft.com/office/drawing/2014/main" id="{65157E03-4460-A78B-7651-B422D2ACB949}"/>
              </a:ext>
            </a:extLst>
          </p:cNvPr>
          <p:cNvSpPr>
            <a:spLocks/>
          </p:cNvSpPr>
          <p:nvPr userDrawn="1"/>
        </p:nvSpPr>
        <p:spPr>
          <a:xfrm>
            <a:off x="12028501" y="3044951"/>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48" name="Rectangle 347">
            <a:extLst>
              <a:ext uri="{FF2B5EF4-FFF2-40B4-BE49-F238E27FC236}">
                <a16:creationId xmlns:a16="http://schemas.microsoft.com/office/drawing/2014/main" id="{AC62F400-D045-405D-A9F9-A621FA4E494C}"/>
              </a:ext>
            </a:extLst>
          </p:cNvPr>
          <p:cNvSpPr>
            <a:spLocks/>
          </p:cNvSpPr>
          <p:nvPr userDrawn="1"/>
        </p:nvSpPr>
        <p:spPr>
          <a:xfrm>
            <a:off x="13176548" y="3044951"/>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49" name="Rectangle 348">
            <a:extLst>
              <a:ext uri="{FF2B5EF4-FFF2-40B4-BE49-F238E27FC236}">
                <a16:creationId xmlns:a16="http://schemas.microsoft.com/office/drawing/2014/main" id="{7CE39600-BB66-FE1C-DCB8-D8A47345A861}"/>
              </a:ext>
            </a:extLst>
          </p:cNvPr>
          <p:cNvSpPr>
            <a:spLocks/>
          </p:cNvSpPr>
          <p:nvPr userDrawn="1"/>
        </p:nvSpPr>
        <p:spPr>
          <a:xfrm>
            <a:off x="5140226" y="4265675"/>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50" name="Rectangle 349">
            <a:extLst>
              <a:ext uri="{FF2B5EF4-FFF2-40B4-BE49-F238E27FC236}">
                <a16:creationId xmlns:a16="http://schemas.microsoft.com/office/drawing/2014/main" id="{E14DFCD7-FC49-785C-1FEF-AEAA5064D7B5}"/>
              </a:ext>
            </a:extLst>
          </p:cNvPr>
          <p:cNvSpPr>
            <a:spLocks/>
          </p:cNvSpPr>
          <p:nvPr userDrawn="1"/>
        </p:nvSpPr>
        <p:spPr>
          <a:xfrm>
            <a:off x="6288272" y="4265675"/>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51" name="Rectangle 350">
            <a:extLst>
              <a:ext uri="{FF2B5EF4-FFF2-40B4-BE49-F238E27FC236}">
                <a16:creationId xmlns:a16="http://schemas.microsoft.com/office/drawing/2014/main" id="{16683ED0-B80B-9769-52C5-616644AE4130}"/>
              </a:ext>
            </a:extLst>
          </p:cNvPr>
          <p:cNvSpPr>
            <a:spLocks/>
          </p:cNvSpPr>
          <p:nvPr userDrawn="1"/>
        </p:nvSpPr>
        <p:spPr>
          <a:xfrm>
            <a:off x="7436318" y="4265675"/>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52" name="Rectangle 351">
            <a:extLst>
              <a:ext uri="{FF2B5EF4-FFF2-40B4-BE49-F238E27FC236}">
                <a16:creationId xmlns:a16="http://schemas.microsoft.com/office/drawing/2014/main" id="{B92BBDFF-1503-EF64-3337-4AFDDAD7ACBF}"/>
              </a:ext>
            </a:extLst>
          </p:cNvPr>
          <p:cNvSpPr>
            <a:spLocks/>
          </p:cNvSpPr>
          <p:nvPr userDrawn="1"/>
        </p:nvSpPr>
        <p:spPr>
          <a:xfrm>
            <a:off x="8584364" y="4265675"/>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53" name="Rectangle 352">
            <a:extLst>
              <a:ext uri="{FF2B5EF4-FFF2-40B4-BE49-F238E27FC236}">
                <a16:creationId xmlns:a16="http://schemas.microsoft.com/office/drawing/2014/main" id="{A78984EE-49B8-F1CE-E2EA-18FD4F903CBE}"/>
              </a:ext>
            </a:extLst>
          </p:cNvPr>
          <p:cNvSpPr>
            <a:spLocks/>
          </p:cNvSpPr>
          <p:nvPr userDrawn="1"/>
        </p:nvSpPr>
        <p:spPr>
          <a:xfrm>
            <a:off x="9732410" y="4265675"/>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54" name="Rectangle 353">
            <a:extLst>
              <a:ext uri="{FF2B5EF4-FFF2-40B4-BE49-F238E27FC236}">
                <a16:creationId xmlns:a16="http://schemas.microsoft.com/office/drawing/2014/main" id="{901EAFBA-4A9C-31FC-BBBD-FEE8B4E8E7D6}"/>
              </a:ext>
            </a:extLst>
          </p:cNvPr>
          <p:cNvSpPr>
            <a:spLocks/>
          </p:cNvSpPr>
          <p:nvPr userDrawn="1"/>
        </p:nvSpPr>
        <p:spPr>
          <a:xfrm>
            <a:off x="10880455" y="4265675"/>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55" name="Rectangle 354">
            <a:extLst>
              <a:ext uri="{FF2B5EF4-FFF2-40B4-BE49-F238E27FC236}">
                <a16:creationId xmlns:a16="http://schemas.microsoft.com/office/drawing/2014/main" id="{72AD3FDF-0B81-E892-0BE6-32BAAD8BA1D0}"/>
              </a:ext>
            </a:extLst>
          </p:cNvPr>
          <p:cNvSpPr>
            <a:spLocks/>
          </p:cNvSpPr>
          <p:nvPr userDrawn="1"/>
        </p:nvSpPr>
        <p:spPr>
          <a:xfrm>
            <a:off x="12028501" y="4265675"/>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56" name="Rectangle 355">
            <a:extLst>
              <a:ext uri="{FF2B5EF4-FFF2-40B4-BE49-F238E27FC236}">
                <a16:creationId xmlns:a16="http://schemas.microsoft.com/office/drawing/2014/main" id="{EB324597-6F21-385F-B3EE-618AA9988CB5}"/>
              </a:ext>
            </a:extLst>
          </p:cNvPr>
          <p:cNvSpPr>
            <a:spLocks/>
          </p:cNvSpPr>
          <p:nvPr userDrawn="1"/>
        </p:nvSpPr>
        <p:spPr>
          <a:xfrm>
            <a:off x="13176548" y="4265675"/>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57" name="Rectangle 356">
            <a:extLst>
              <a:ext uri="{FF2B5EF4-FFF2-40B4-BE49-F238E27FC236}">
                <a16:creationId xmlns:a16="http://schemas.microsoft.com/office/drawing/2014/main" id="{9E1DBFAF-C3C3-C385-79A9-0F9C85B8BCB5}"/>
              </a:ext>
            </a:extLst>
          </p:cNvPr>
          <p:cNvSpPr>
            <a:spLocks/>
          </p:cNvSpPr>
          <p:nvPr userDrawn="1"/>
        </p:nvSpPr>
        <p:spPr>
          <a:xfrm>
            <a:off x="5140226" y="5486399"/>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58" name="Rectangle 357">
            <a:extLst>
              <a:ext uri="{FF2B5EF4-FFF2-40B4-BE49-F238E27FC236}">
                <a16:creationId xmlns:a16="http://schemas.microsoft.com/office/drawing/2014/main" id="{55926591-EC21-128B-240D-A1142D25CF5E}"/>
              </a:ext>
            </a:extLst>
          </p:cNvPr>
          <p:cNvSpPr>
            <a:spLocks/>
          </p:cNvSpPr>
          <p:nvPr userDrawn="1"/>
        </p:nvSpPr>
        <p:spPr>
          <a:xfrm>
            <a:off x="6288272" y="5486399"/>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59" name="Rectangle 358">
            <a:extLst>
              <a:ext uri="{FF2B5EF4-FFF2-40B4-BE49-F238E27FC236}">
                <a16:creationId xmlns:a16="http://schemas.microsoft.com/office/drawing/2014/main" id="{EC1F60E1-31D3-0A56-0CFC-734C5E806538}"/>
              </a:ext>
            </a:extLst>
          </p:cNvPr>
          <p:cNvSpPr>
            <a:spLocks/>
          </p:cNvSpPr>
          <p:nvPr userDrawn="1"/>
        </p:nvSpPr>
        <p:spPr>
          <a:xfrm>
            <a:off x="7436318" y="5486399"/>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0" name="Rectangle 359">
            <a:extLst>
              <a:ext uri="{FF2B5EF4-FFF2-40B4-BE49-F238E27FC236}">
                <a16:creationId xmlns:a16="http://schemas.microsoft.com/office/drawing/2014/main" id="{93DAA50C-5449-9341-7C99-0669CBFFAF73}"/>
              </a:ext>
            </a:extLst>
          </p:cNvPr>
          <p:cNvSpPr>
            <a:spLocks/>
          </p:cNvSpPr>
          <p:nvPr userDrawn="1"/>
        </p:nvSpPr>
        <p:spPr>
          <a:xfrm>
            <a:off x="8584364" y="5486399"/>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1" name="Rectangle 360">
            <a:extLst>
              <a:ext uri="{FF2B5EF4-FFF2-40B4-BE49-F238E27FC236}">
                <a16:creationId xmlns:a16="http://schemas.microsoft.com/office/drawing/2014/main" id="{5A2DE737-EED2-213E-3C59-0A9A3855D1A5}"/>
              </a:ext>
            </a:extLst>
          </p:cNvPr>
          <p:cNvSpPr>
            <a:spLocks/>
          </p:cNvSpPr>
          <p:nvPr userDrawn="1"/>
        </p:nvSpPr>
        <p:spPr>
          <a:xfrm>
            <a:off x="9732410" y="5486399"/>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2" name="Rectangle 361">
            <a:extLst>
              <a:ext uri="{FF2B5EF4-FFF2-40B4-BE49-F238E27FC236}">
                <a16:creationId xmlns:a16="http://schemas.microsoft.com/office/drawing/2014/main" id="{0550AD51-70C3-69E1-D73F-A9FF3C7379EC}"/>
              </a:ext>
            </a:extLst>
          </p:cNvPr>
          <p:cNvSpPr>
            <a:spLocks/>
          </p:cNvSpPr>
          <p:nvPr userDrawn="1"/>
        </p:nvSpPr>
        <p:spPr>
          <a:xfrm>
            <a:off x="10880455" y="5486399"/>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3" name="Rectangle 362">
            <a:extLst>
              <a:ext uri="{FF2B5EF4-FFF2-40B4-BE49-F238E27FC236}">
                <a16:creationId xmlns:a16="http://schemas.microsoft.com/office/drawing/2014/main" id="{742D46C1-78AA-5094-FD68-595EAB733E49}"/>
              </a:ext>
            </a:extLst>
          </p:cNvPr>
          <p:cNvSpPr>
            <a:spLocks/>
          </p:cNvSpPr>
          <p:nvPr userDrawn="1"/>
        </p:nvSpPr>
        <p:spPr>
          <a:xfrm>
            <a:off x="12028501" y="5486399"/>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4" name="Rectangle 363">
            <a:extLst>
              <a:ext uri="{FF2B5EF4-FFF2-40B4-BE49-F238E27FC236}">
                <a16:creationId xmlns:a16="http://schemas.microsoft.com/office/drawing/2014/main" id="{E247CC47-CE47-498C-163C-300C54E15A15}"/>
              </a:ext>
            </a:extLst>
          </p:cNvPr>
          <p:cNvSpPr>
            <a:spLocks/>
          </p:cNvSpPr>
          <p:nvPr userDrawn="1"/>
        </p:nvSpPr>
        <p:spPr>
          <a:xfrm>
            <a:off x="13176548" y="5486399"/>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5" name="Rectangle 364">
            <a:extLst>
              <a:ext uri="{FF2B5EF4-FFF2-40B4-BE49-F238E27FC236}">
                <a16:creationId xmlns:a16="http://schemas.microsoft.com/office/drawing/2014/main" id="{029B542B-0023-FBDD-6CD9-F5F07E11CF77}"/>
              </a:ext>
            </a:extLst>
          </p:cNvPr>
          <p:cNvSpPr>
            <a:spLocks/>
          </p:cNvSpPr>
          <p:nvPr userDrawn="1"/>
        </p:nvSpPr>
        <p:spPr>
          <a:xfrm>
            <a:off x="5140226" y="670712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6" name="Rectangle 365">
            <a:extLst>
              <a:ext uri="{FF2B5EF4-FFF2-40B4-BE49-F238E27FC236}">
                <a16:creationId xmlns:a16="http://schemas.microsoft.com/office/drawing/2014/main" id="{A2E36E03-CDF1-D3DC-BB5B-9D0472A63A32}"/>
              </a:ext>
            </a:extLst>
          </p:cNvPr>
          <p:cNvSpPr>
            <a:spLocks/>
          </p:cNvSpPr>
          <p:nvPr userDrawn="1"/>
        </p:nvSpPr>
        <p:spPr>
          <a:xfrm>
            <a:off x="6288272" y="670712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7" name="Rectangle 366">
            <a:extLst>
              <a:ext uri="{FF2B5EF4-FFF2-40B4-BE49-F238E27FC236}">
                <a16:creationId xmlns:a16="http://schemas.microsoft.com/office/drawing/2014/main" id="{91F5EA0D-AB78-9DA8-74F7-20D4B09EE78E}"/>
              </a:ext>
            </a:extLst>
          </p:cNvPr>
          <p:cNvSpPr>
            <a:spLocks/>
          </p:cNvSpPr>
          <p:nvPr userDrawn="1"/>
        </p:nvSpPr>
        <p:spPr>
          <a:xfrm>
            <a:off x="7436318" y="670712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8" name="Rectangle 367">
            <a:extLst>
              <a:ext uri="{FF2B5EF4-FFF2-40B4-BE49-F238E27FC236}">
                <a16:creationId xmlns:a16="http://schemas.microsoft.com/office/drawing/2014/main" id="{D1DC26AF-C85D-47E0-E563-C6C597692CEE}"/>
              </a:ext>
            </a:extLst>
          </p:cNvPr>
          <p:cNvSpPr>
            <a:spLocks/>
          </p:cNvSpPr>
          <p:nvPr userDrawn="1"/>
        </p:nvSpPr>
        <p:spPr>
          <a:xfrm>
            <a:off x="8584364" y="670712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9" name="Rectangle 368">
            <a:extLst>
              <a:ext uri="{FF2B5EF4-FFF2-40B4-BE49-F238E27FC236}">
                <a16:creationId xmlns:a16="http://schemas.microsoft.com/office/drawing/2014/main" id="{BA30FD04-A943-73DF-8B45-7CBFDE8C38BF}"/>
              </a:ext>
            </a:extLst>
          </p:cNvPr>
          <p:cNvSpPr>
            <a:spLocks/>
          </p:cNvSpPr>
          <p:nvPr userDrawn="1"/>
        </p:nvSpPr>
        <p:spPr>
          <a:xfrm>
            <a:off x="9732410" y="670712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70" name="Rectangle 369">
            <a:extLst>
              <a:ext uri="{FF2B5EF4-FFF2-40B4-BE49-F238E27FC236}">
                <a16:creationId xmlns:a16="http://schemas.microsoft.com/office/drawing/2014/main" id="{93B32E9B-3518-4968-672B-8DB369C9FC9F}"/>
              </a:ext>
            </a:extLst>
          </p:cNvPr>
          <p:cNvSpPr>
            <a:spLocks/>
          </p:cNvSpPr>
          <p:nvPr userDrawn="1"/>
        </p:nvSpPr>
        <p:spPr>
          <a:xfrm>
            <a:off x="10880455" y="670712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71" name="Rectangle 370">
            <a:extLst>
              <a:ext uri="{FF2B5EF4-FFF2-40B4-BE49-F238E27FC236}">
                <a16:creationId xmlns:a16="http://schemas.microsoft.com/office/drawing/2014/main" id="{179EC718-6BCC-E984-4F23-7E46CDAB4684}"/>
              </a:ext>
            </a:extLst>
          </p:cNvPr>
          <p:cNvSpPr>
            <a:spLocks/>
          </p:cNvSpPr>
          <p:nvPr userDrawn="1"/>
        </p:nvSpPr>
        <p:spPr>
          <a:xfrm>
            <a:off x="12028501" y="670712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72" name="Rectangle 371">
            <a:extLst>
              <a:ext uri="{FF2B5EF4-FFF2-40B4-BE49-F238E27FC236}">
                <a16:creationId xmlns:a16="http://schemas.microsoft.com/office/drawing/2014/main" id="{160FA445-69D9-DF2B-CE10-305AA89114F3}"/>
              </a:ext>
            </a:extLst>
          </p:cNvPr>
          <p:cNvSpPr>
            <a:spLocks/>
          </p:cNvSpPr>
          <p:nvPr userDrawn="1"/>
        </p:nvSpPr>
        <p:spPr>
          <a:xfrm>
            <a:off x="13176548" y="6707123"/>
            <a:ext cx="846294" cy="91897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77" name="Content Placeholder 69">
            <a:extLst>
              <a:ext uri="{FF2B5EF4-FFF2-40B4-BE49-F238E27FC236}">
                <a16:creationId xmlns:a16="http://schemas.microsoft.com/office/drawing/2014/main" id="{876A2FC9-976F-0E35-CC67-DA61ACB728E1}"/>
              </a:ext>
            </a:extLst>
          </p:cNvPr>
          <p:cNvSpPr>
            <a:spLocks noGrp="1"/>
          </p:cNvSpPr>
          <p:nvPr>
            <p:ph sz="quarter" idx="18"/>
          </p:nvPr>
        </p:nvSpPr>
        <p:spPr>
          <a:xfrm>
            <a:off x="5140227" y="603503"/>
            <a:ext cx="1994340" cy="2139696"/>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78" name="Content Placeholder 69">
            <a:extLst>
              <a:ext uri="{FF2B5EF4-FFF2-40B4-BE49-F238E27FC236}">
                <a16:creationId xmlns:a16="http://schemas.microsoft.com/office/drawing/2014/main" id="{E81CFB79-AED1-10E8-074A-A69AEF41FEA7}"/>
              </a:ext>
            </a:extLst>
          </p:cNvPr>
          <p:cNvSpPr>
            <a:spLocks noGrp="1"/>
          </p:cNvSpPr>
          <p:nvPr>
            <p:ph sz="quarter" idx="19"/>
          </p:nvPr>
        </p:nvSpPr>
        <p:spPr>
          <a:xfrm>
            <a:off x="7436319" y="603503"/>
            <a:ext cx="1994340" cy="2139696"/>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79" name="Content Placeholder 69">
            <a:extLst>
              <a:ext uri="{FF2B5EF4-FFF2-40B4-BE49-F238E27FC236}">
                <a16:creationId xmlns:a16="http://schemas.microsoft.com/office/drawing/2014/main" id="{41C0A5A9-1487-62A4-D2CD-98A33498209F}"/>
              </a:ext>
            </a:extLst>
          </p:cNvPr>
          <p:cNvSpPr>
            <a:spLocks noGrp="1"/>
          </p:cNvSpPr>
          <p:nvPr>
            <p:ph sz="quarter" idx="20"/>
          </p:nvPr>
        </p:nvSpPr>
        <p:spPr>
          <a:xfrm>
            <a:off x="9732411" y="603503"/>
            <a:ext cx="1994340" cy="2139696"/>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80" name="Content Placeholder 69">
            <a:extLst>
              <a:ext uri="{FF2B5EF4-FFF2-40B4-BE49-F238E27FC236}">
                <a16:creationId xmlns:a16="http://schemas.microsoft.com/office/drawing/2014/main" id="{F87D07E2-82A6-03D7-95E2-89B9964DC596}"/>
              </a:ext>
            </a:extLst>
          </p:cNvPr>
          <p:cNvSpPr>
            <a:spLocks noGrp="1"/>
          </p:cNvSpPr>
          <p:nvPr>
            <p:ph sz="quarter" idx="21"/>
          </p:nvPr>
        </p:nvSpPr>
        <p:spPr>
          <a:xfrm>
            <a:off x="12028503" y="603503"/>
            <a:ext cx="1994340" cy="2139696"/>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81" name="Content Placeholder 69">
            <a:extLst>
              <a:ext uri="{FF2B5EF4-FFF2-40B4-BE49-F238E27FC236}">
                <a16:creationId xmlns:a16="http://schemas.microsoft.com/office/drawing/2014/main" id="{41C82BA7-D965-33C3-83F0-9781F9931148}"/>
              </a:ext>
            </a:extLst>
          </p:cNvPr>
          <p:cNvSpPr>
            <a:spLocks noGrp="1"/>
          </p:cNvSpPr>
          <p:nvPr>
            <p:ph sz="quarter" idx="22"/>
          </p:nvPr>
        </p:nvSpPr>
        <p:spPr>
          <a:xfrm>
            <a:off x="5140227" y="3044951"/>
            <a:ext cx="1994340" cy="2139696"/>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82" name="Content Placeholder 69">
            <a:extLst>
              <a:ext uri="{FF2B5EF4-FFF2-40B4-BE49-F238E27FC236}">
                <a16:creationId xmlns:a16="http://schemas.microsoft.com/office/drawing/2014/main" id="{674CA21F-C6D3-5D1D-846A-536ED1F5FEA1}"/>
              </a:ext>
            </a:extLst>
          </p:cNvPr>
          <p:cNvSpPr>
            <a:spLocks noGrp="1"/>
          </p:cNvSpPr>
          <p:nvPr>
            <p:ph sz="quarter" idx="23"/>
          </p:nvPr>
        </p:nvSpPr>
        <p:spPr>
          <a:xfrm>
            <a:off x="7436319" y="3044951"/>
            <a:ext cx="1994340" cy="2139696"/>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83" name="Content Placeholder 69">
            <a:extLst>
              <a:ext uri="{FF2B5EF4-FFF2-40B4-BE49-F238E27FC236}">
                <a16:creationId xmlns:a16="http://schemas.microsoft.com/office/drawing/2014/main" id="{F6A25FA8-99D1-D500-39D5-9DE650370BED}"/>
              </a:ext>
            </a:extLst>
          </p:cNvPr>
          <p:cNvSpPr>
            <a:spLocks noGrp="1"/>
          </p:cNvSpPr>
          <p:nvPr>
            <p:ph sz="quarter" idx="24"/>
          </p:nvPr>
        </p:nvSpPr>
        <p:spPr>
          <a:xfrm>
            <a:off x="9732411" y="3044951"/>
            <a:ext cx="1994340" cy="2139696"/>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84" name="Content Placeholder 69">
            <a:extLst>
              <a:ext uri="{FF2B5EF4-FFF2-40B4-BE49-F238E27FC236}">
                <a16:creationId xmlns:a16="http://schemas.microsoft.com/office/drawing/2014/main" id="{2058B115-F932-E79A-998E-F9A56C1369A7}"/>
              </a:ext>
            </a:extLst>
          </p:cNvPr>
          <p:cNvSpPr>
            <a:spLocks noGrp="1"/>
          </p:cNvSpPr>
          <p:nvPr>
            <p:ph sz="quarter" idx="25"/>
          </p:nvPr>
        </p:nvSpPr>
        <p:spPr>
          <a:xfrm>
            <a:off x="12028503" y="3044951"/>
            <a:ext cx="1994340" cy="2139696"/>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85" name="Content Placeholder 69">
            <a:extLst>
              <a:ext uri="{FF2B5EF4-FFF2-40B4-BE49-F238E27FC236}">
                <a16:creationId xmlns:a16="http://schemas.microsoft.com/office/drawing/2014/main" id="{6CA68713-30EB-4DCF-F20E-EF976CB32557}"/>
              </a:ext>
            </a:extLst>
          </p:cNvPr>
          <p:cNvSpPr>
            <a:spLocks noGrp="1"/>
          </p:cNvSpPr>
          <p:nvPr>
            <p:ph sz="quarter" idx="26"/>
          </p:nvPr>
        </p:nvSpPr>
        <p:spPr>
          <a:xfrm>
            <a:off x="5140227" y="5486399"/>
            <a:ext cx="1994340" cy="2139696"/>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86" name="Content Placeholder 69">
            <a:extLst>
              <a:ext uri="{FF2B5EF4-FFF2-40B4-BE49-F238E27FC236}">
                <a16:creationId xmlns:a16="http://schemas.microsoft.com/office/drawing/2014/main" id="{D9D70EDD-570C-480A-570E-13F76C278FD2}"/>
              </a:ext>
            </a:extLst>
          </p:cNvPr>
          <p:cNvSpPr>
            <a:spLocks noGrp="1"/>
          </p:cNvSpPr>
          <p:nvPr>
            <p:ph sz="quarter" idx="27"/>
          </p:nvPr>
        </p:nvSpPr>
        <p:spPr>
          <a:xfrm>
            <a:off x="7436319" y="5486399"/>
            <a:ext cx="1994340" cy="2139696"/>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87" name="Content Placeholder 69">
            <a:extLst>
              <a:ext uri="{FF2B5EF4-FFF2-40B4-BE49-F238E27FC236}">
                <a16:creationId xmlns:a16="http://schemas.microsoft.com/office/drawing/2014/main" id="{9BF903D5-5D5B-6F76-9BB7-18F89B492996}"/>
              </a:ext>
            </a:extLst>
          </p:cNvPr>
          <p:cNvSpPr>
            <a:spLocks noGrp="1"/>
          </p:cNvSpPr>
          <p:nvPr>
            <p:ph sz="quarter" idx="28"/>
          </p:nvPr>
        </p:nvSpPr>
        <p:spPr>
          <a:xfrm>
            <a:off x="9732411" y="5486399"/>
            <a:ext cx="1994340" cy="2139696"/>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88" name="Content Placeholder 69">
            <a:extLst>
              <a:ext uri="{FF2B5EF4-FFF2-40B4-BE49-F238E27FC236}">
                <a16:creationId xmlns:a16="http://schemas.microsoft.com/office/drawing/2014/main" id="{2AD61F6B-937B-1A0C-1C8C-52C01DEDD52D}"/>
              </a:ext>
            </a:extLst>
          </p:cNvPr>
          <p:cNvSpPr>
            <a:spLocks noGrp="1"/>
          </p:cNvSpPr>
          <p:nvPr>
            <p:ph sz="quarter" idx="29"/>
          </p:nvPr>
        </p:nvSpPr>
        <p:spPr>
          <a:xfrm>
            <a:off x="12028503" y="5486399"/>
            <a:ext cx="1994340" cy="2139696"/>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pic>
        <p:nvPicPr>
          <p:cNvPr id="3" name="ArcBest Logo" descr="A picture containing text, clock&#10;&#10;Description automatically generated">
            <a:extLst>
              <a:ext uri="{FF2B5EF4-FFF2-40B4-BE49-F238E27FC236}">
                <a16:creationId xmlns:a16="http://schemas.microsoft.com/office/drawing/2014/main" id="{A7F09F8E-4738-5625-17E4-F1D8C001DF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Tree>
    <p:extLst>
      <p:ext uri="{BB962C8B-B14F-4D97-AF65-F5344CB8AC3E}">
        <p14:creationId xmlns:p14="http://schemas.microsoft.com/office/powerpoint/2010/main" val="4137306293"/>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eft Title 3x2 Grid">
    <p:bg>
      <p:bgPr>
        <a:solidFill>
          <a:schemeClr val="tx2"/>
        </a:solidFill>
        <a:effectLst/>
      </p:bgPr>
    </p:bg>
    <p:spTree>
      <p:nvGrpSpPr>
        <p:cNvPr id="1" name=""/>
        <p:cNvGrpSpPr/>
        <p:nvPr/>
      </p:nvGrpSpPr>
      <p:grpSpPr>
        <a:xfrm>
          <a:off x="0" y="0"/>
          <a:ext cx="0" cy="0"/>
          <a:chOff x="0" y="0"/>
          <a:chExt cx="0" cy="0"/>
        </a:xfrm>
      </p:grpSpPr>
      <p:pic>
        <p:nvPicPr>
          <p:cNvPr id="5" name="Topographic Texture">
            <a:extLst>
              <a:ext uri="{FF2B5EF4-FFF2-40B4-BE49-F238E27FC236}">
                <a16:creationId xmlns:a16="http://schemas.microsoft.com/office/drawing/2014/main" id="{F6A427D4-7FB7-6F30-ADA6-8ADCD6017A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526914" cy="8229600"/>
          </a:xfrm>
          <a:prstGeom prst="rect">
            <a:avLst/>
          </a:prstGeom>
        </p:spPr>
      </p:pic>
      <p:sp>
        <p:nvSpPr>
          <p:cNvPr id="11" name="Rectangle 10">
            <a:extLst>
              <a:ext uri="{FF2B5EF4-FFF2-40B4-BE49-F238E27FC236}">
                <a16:creationId xmlns:a16="http://schemas.microsoft.com/office/drawing/2014/main" id="{CF0A7A51-F93D-4D44-BDE6-298AEE4F07F3}"/>
              </a:ext>
            </a:extLst>
          </p:cNvPr>
          <p:cNvSpPr/>
          <p:nvPr/>
        </p:nvSpPr>
        <p:spPr>
          <a:xfrm>
            <a:off x="4530968" y="1"/>
            <a:ext cx="10099432" cy="8229599"/>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p:cNvSpPr>
            <a:spLocks noGrp="1"/>
          </p:cNvSpPr>
          <p:nvPr userDrawn="1">
            <p:ph type="title" hasCustomPrompt="1"/>
          </p:nvPr>
        </p:nvSpPr>
        <p:spPr>
          <a:xfrm>
            <a:off x="603504" y="2160799"/>
            <a:ext cx="3511296" cy="1384995"/>
          </a:xfrm>
        </p:spPr>
        <p:txBody>
          <a:bodyPr anchor="b" anchorCtr="0">
            <a:spAutoFit/>
          </a:bodyPr>
          <a:lstStyle>
            <a:lvl1pPr>
              <a:defRPr sz="5000" b="1">
                <a:solidFill>
                  <a:schemeClr val="bg1"/>
                </a:solidFill>
              </a:defRPr>
            </a:lvl1pPr>
          </a:lstStyle>
          <a:p>
            <a:r>
              <a:rPr lang="en-US"/>
              <a:t>Master title style</a:t>
            </a:r>
          </a:p>
        </p:txBody>
      </p:sp>
      <p:sp>
        <p:nvSpPr>
          <p:cNvPr id="18" name="Subtitle 2">
            <a:extLst>
              <a:ext uri="{FF2B5EF4-FFF2-40B4-BE49-F238E27FC236}">
                <a16:creationId xmlns:a16="http://schemas.microsoft.com/office/drawing/2014/main" id="{1BD24B5D-AAFE-4B48-8E6D-BCC793C89B66}"/>
              </a:ext>
            </a:extLst>
          </p:cNvPr>
          <p:cNvSpPr>
            <a:spLocks noGrp="1"/>
          </p:cNvSpPr>
          <p:nvPr userDrawn="1">
            <p:ph type="subTitle" idx="13" hasCustomPrompt="1"/>
          </p:nvPr>
        </p:nvSpPr>
        <p:spPr>
          <a:xfrm>
            <a:off x="603504" y="3926541"/>
            <a:ext cx="3511296" cy="419282"/>
          </a:xfrm>
          <a:prstGeom prst="rect">
            <a:avLst/>
          </a:prstGeom>
        </p:spPr>
        <p:txBody>
          <a:bodyPr anchor="t" anchorCtr="0">
            <a:spAutoFit/>
          </a:bodyPr>
          <a:lstStyle>
            <a:lvl1pPr marL="0" indent="0" algn="l">
              <a:lnSpc>
                <a:spcPct val="120000"/>
              </a:lnSpc>
              <a:buNone/>
              <a:defRPr sz="2500" b="1" i="0">
                <a:solidFill>
                  <a:schemeClr val="accent2"/>
                </a:solidFill>
                <a:latin typeface="+mj-lt"/>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Master subtitle style</a:t>
            </a:r>
          </a:p>
        </p:txBody>
      </p:sp>
      <p:sp>
        <p:nvSpPr>
          <p:cNvPr id="9" name="Slide Number Placeholder 8">
            <a:extLst>
              <a:ext uri="{FF2B5EF4-FFF2-40B4-BE49-F238E27FC236}">
                <a16:creationId xmlns:a16="http://schemas.microsoft.com/office/drawing/2014/main" id="{D3ADDF36-CEFB-6483-3813-B6DB414898D5}"/>
              </a:ext>
            </a:extLst>
          </p:cNvPr>
          <p:cNvSpPr>
            <a:spLocks noGrp="1"/>
          </p:cNvSpPr>
          <p:nvPr userDrawn="1">
            <p:ph type="sldNum" sz="quarter" idx="16"/>
          </p:nvPr>
        </p:nvSpPr>
        <p:spPr/>
        <p:txBody>
          <a:bodyPr/>
          <a:lstStyle/>
          <a:p>
            <a:fld id="{45D03248-4848-7044-88F9-C9D9A721DD3D}" type="slidenum">
              <a:rPr lang="en-US" smtClean="0"/>
              <a:pPr/>
              <a:t>‹#›</a:t>
            </a:fld>
            <a:endParaRPr lang="en-US"/>
          </a:p>
        </p:txBody>
      </p:sp>
      <p:sp>
        <p:nvSpPr>
          <p:cNvPr id="53" name="Rectangle 52">
            <a:extLst>
              <a:ext uri="{FF2B5EF4-FFF2-40B4-BE49-F238E27FC236}">
                <a16:creationId xmlns:a16="http://schemas.microsoft.com/office/drawing/2014/main" id="{0CFC5C51-2035-0135-AB0E-DEDED55DDEE3}"/>
              </a:ext>
            </a:extLst>
          </p:cNvPr>
          <p:cNvSpPr>
            <a:spLocks/>
          </p:cNvSpPr>
          <p:nvPr userDrawn="1"/>
        </p:nvSpPr>
        <p:spPr>
          <a:xfrm>
            <a:off x="5140226" y="603504"/>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4" name="Rectangle 53">
            <a:extLst>
              <a:ext uri="{FF2B5EF4-FFF2-40B4-BE49-F238E27FC236}">
                <a16:creationId xmlns:a16="http://schemas.microsoft.com/office/drawing/2014/main" id="{A97E9A4C-5764-03F9-2362-88BC7B70409E}"/>
              </a:ext>
            </a:extLst>
          </p:cNvPr>
          <p:cNvSpPr>
            <a:spLocks/>
          </p:cNvSpPr>
          <p:nvPr userDrawn="1"/>
        </p:nvSpPr>
        <p:spPr>
          <a:xfrm>
            <a:off x="6670954" y="603504"/>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5" name="Rectangle 54">
            <a:extLst>
              <a:ext uri="{FF2B5EF4-FFF2-40B4-BE49-F238E27FC236}">
                <a16:creationId xmlns:a16="http://schemas.microsoft.com/office/drawing/2014/main" id="{EF7CD3C3-A93D-DD95-622B-B23DA6D899DD}"/>
              </a:ext>
            </a:extLst>
          </p:cNvPr>
          <p:cNvSpPr>
            <a:spLocks/>
          </p:cNvSpPr>
          <p:nvPr userDrawn="1"/>
        </p:nvSpPr>
        <p:spPr>
          <a:xfrm>
            <a:off x="8201682" y="603504"/>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6" name="Rectangle 55">
            <a:extLst>
              <a:ext uri="{FF2B5EF4-FFF2-40B4-BE49-F238E27FC236}">
                <a16:creationId xmlns:a16="http://schemas.microsoft.com/office/drawing/2014/main" id="{B6A33D2C-A99F-17ED-0F8B-631172D58BC1}"/>
              </a:ext>
            </a:extLst>
          </p:cNvPr>
          <p:cNvSpPr>
            <a:spLocks/>
          </p:cNvSpPr>
          <p:nvPr userDrawn="1"/>
        </p:nvSpPr>
        <p:spPr>
          <a:xfrm>
            <a:off x="9732411" y="603504"/>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7" name="Rectangle 56">
            <a:extLst>
              <a:ext uri="{FF2B5EF4-FFF2-40B4-BE49-F238E27FC236}">
                <a16:creationId xmlns:a16="http://schemas.microsoft.com/office/drawing/2014/main" id="{28FD1C64-F344-BFE1-020C-71486A2B172E}"/>
              </a:ext>
            </a:extLst>
          </p:cNvPr>
          <p:cNvSpPr>
            <a:spLocks/>
          </p:cNvSpPr>
          <p:nvPr userDrawn="1"/>
        </p:nvSpPr>
        <p:spPr>
          <a:xfrm>
            <a:off x="11263138" y="603504"/>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3" name="Rectangle 62">
            <a:extLst>
              <a:ext uri="{FF2B5EF4-FFF2-40B4-BE49-F238E27FC236}">
                <a16:creationId xmlns:a16="http://schemas.microsoft.com/office/drawing/2014/main" id="{1D072C04-7D83-8FD4-8010-867CD3EDE9A3}"/>
              </a:ext>
            </a:extLst>
          </p:cNvPr>
          <p:cNvSpPr>
            <a:spLocks/>
          </p:cNvSpPr>
          <p:nvPr userDrawn="1"/>
        </p:nvSpPr>
        <p:spPr>
          <a:xfrm>
            <a:off x="12793866" y="603504"/>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7" name="Rectangle 66">
            <a:extLst>
              <a:ext uri="{FF2B5EF4-FFF2-40B4-BE49-F238E27FC236}">
                <a16:creationId xmlns:a16="http://schemas.microsoft.com/office/drawing/2014/main" id="{D1CD32CD-1995-6512-2B6F-4E8625EA78D8}"/>
              </a:ext>
            </a:extLst>
          </p:cNvPr>
          <p:cNvSpPr>
            <a:spLocks/>
          </p:cNvSpPr>
          <p:nvPr userDrawn="1"/>
        </p:nvSpPr>
        <p:spPr>
          <a:xfrm>
            <a:off x="5140226" y="2434590"/>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8" name="Rectangle 67">
            <a:extLst>
              <a:ext uri="{FF2B5EF4-FFF2-40B4-BE49-F238E27FC236}">
                <a16:creationId xmlns:a16="http://schemas.microsoft.com/office/drawing/2014/main" id="{9BDFF2EA-2638-0CC6-CB1B-51451BB2852A}"/>
              </a:ext>
            </a:extLst>
          </p:cNvPr>
          <p:cNvSpPr>
            <a:spLocks/>
          </p:cNvSpPr>
          <p:nvPr userDrawn="1"/>
        </p:nvSpPr>
        <p:spPr>
          <a:xfrm>
            <a:off x="6670954" y="2434590"/>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9" name="Rectangle 68">
            <a:extLst>
              <a:ext uri="{FF2B5EF4-FFF2-40B4-BE49-F238E27FC236}">
                <a16:creationId xmlns:a16="http://schemas.microsoft.com/office/drawing/2014/main" id="{F86E5343-4DE0-F387-3DD6-1C29BC01987C}"/>
              </a:ext>
            </a:extLst>
          </p:cNvPr>
          <p:cNvSpPr>
            <a:spLocks/>
          </p:cNvSpPr>
          <p:nvPr userDrawn="1"/>
        </p:nvSpPr>
        <p:spPr>
          <a:xfrm>
            <a:off x="8201682" y="2434590"/>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70" name="Rectangle 69">
            <a:extLst>
              <a:ext uri="{FF2B5EF4-FFF2-40B4-BE49-F238E27FC236}">
                <a16:creationId xmlns:a16="http://schemas.microsoft.com/office/drawing/2014/main" id="{EC8C08AB-68DA-35BC-A97C-448B5EBEFCC6}"/>
              </a:ext>
            </a:extLst>
          </p:cNvPr>
          <p:cNvSpPr>
            <a:spLocks/>
          </p:cNvSpPr>
          <p:nvPr userDrawn="1"/>
        </p:nvSpPr>
        <p:spPr>
          <a:xfrm>
            <a:off x="9732411" y="2434590"/>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71" name="Rectangle 70">
            <a:extLst>
              <a:ext uri="{FF2B5EF4-FFF2-40B4-BE49-F238E27FC236}">
                <a16:creationId xmlns:a16="http://schemas.microsoft.com/office/drawing/2014/main" id="{09B9023B-CB21-300E-07E5-B47DC1627C3F}"/>
              </a:ext>
            </a:extLst>
          </p:cNvPr>
          <p:cNvSpPr>
            <a:spLocks/>
          </p:cNvSpPr>
          <p:nvPr userDrawn="1"/>
        </p:nvSpPr>
        <p:spPr>
          <a:xfrm>
            <a:off x="11263138" y="2434590"/>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3" name="Rectangle 92">
            <a:extLst>
              <a:ext uri="{FF2B5EF4-FFF2-40B4-BE49-F238E27FC236}">
                <a16:creationId xmlns:a16="http://schemas.microsoft.com/office/drawing/2014/main" id="{B8C4553E-873E-A268-E280-381AF4731B5F}"/>
              </a:ext>
            </a:extLst>
          </p:cNvPr>
          <p:cNvSpPr>
            <a:spLocks/>
          </p:cNvSpPr>
          <p:nvPr userDrawn="1"/>
        </p:nvSpPr>
        <p:spPr>
          <a:xfrm>
            <a:off x="12793866" y="2434590"/>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4" name="Rectangle 93">
            <a:extLst>
              <a:ext uri="{FF2B5EF4-FFF2-40B4-BE49-F238E27FC236}">
                <a16:creationId xmlns:a16="http://schemas.microsoft.com/office/drawing/2014/main" id="{AFEF2C5D-0D99-EAE8-7FF4-BD5B1417F1E9}"/>
              </a:ext>
            </a:extLst>
          </p:cNvPr>
          <p:cNvSpPr>
            <a:spLocks/>
          </p:cNvSpPr>
          <p:nvPr userDrawn="1"/>
        </p:nvSpPr>
        <p:spPr>
          <a:xfrm>
            <a:off x="5140226" y="4265676"/>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5" name="Rectangle 94">
            <a:extLst>
              <a:ext uri="{FF2B5EF4-FFF2-40B4-BE49-F238E27FC236}">
                <a16:creationId xmlns:a16="http://schemas.microsoft.com/office/drawing/2014/main" id="{643EEE0D-6F42-9895-9FAB-DC3DDC8D3E45}"/>
              </a:ext>
            </a:extLst>
          </p:cNvPr>
          <p:cNvSpPr>
            <a:spLocks/>
          </p:cNvSpPr>
          <p:nvPr userDrawn="1"/>
        </p:nvSpPr>
        <p:spPr>
          <a:xfrm>
            <a:off x="6670954" y="4265676"/>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6" name="Rectangle 95">
            <a:extLst>
              <a:ext uri="{FF2B5EF4-FFF2-40B4-BE49-F238E27FC236}">
                <a16:creationId xmlns:a16="http://schemas.microsoft.com/office/drawing/2014/main" id="{9D1CD863-8058-0C86-C913-5BC81DE9ECD2}"/>
              </a:ext>
            </a:extLst>
          </p:cNvPr>
          <p:cNvSpPr>
            <a:spLocks/>
          </p:cNvSpPr>
          <p:nvPr userDrawn="1"/>
        </p:nvSpPr>
        <p:spPr>
          <a:xfrm>
            <a:off x="8201682" y="4265676"/>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7" name="Rectangle 96">
            <a:extLst>
              <a:ext uri="{FF2B5EF4-FFF2-40B4-BE49-F238E27FC236}">
                <a16:creationId xmlns:a16="http://schemas.microsoft.com/office/drawing/2014/main" id="{3CAB21AB-1066-53E6-A875-77C22783C0F8}"/>
              </a:ext>
            </a:extLst>
          </p:cNvPr>
          <p:cNvSpPr>
            <a:spLocks/>
          </p:cNvSpPr>
          <p:nvPr userDrawn="1"/>
        </p:nvSpPr>
        <p:spPr>
          <a:xfrm>
            <a:off x="9732411" y="4265676"/>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8" name="Rectangle 97">
            <a:extLst>
              <a:ext uri="{FF2B5EF4-FFF2-40B4-BE49-F238E27FC236}">
                <a16:creationId xmlns:a16="http://schemas.microsoft.com/office/drawing/2014/main" id="{BC18CD2B-2C22-BB42-EA43-2E09633802C6}"/>
              </a:ext>
            </a:extLst>
          </p:cNvPr>
          <p:cNvSpPr>
            <a:spLocks/>
          </p:cNvSpPr>
          <p:nvPr userDrawn="1"/>
        </p:nvSpPr>
        <p:spPr>
          <a:xfrm>
            <a:off x="11263138" y="4265676"/>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9" name="Rectangle 98">
            <a:extLst>
              <a:ext uri="{FF2B5EF4-FFF2-40B4-BE49-F238E27FC236}">
                <a16:creationId xmlns:a16="http://schemas.microsoft.com/office/drawing/2014/main" id="{4CEDCB87-4D0F-1EDC-1E7A-11FE2ED78C3A}"/>
              </a:ext>
            </a:extLst>
          </p:cNvPr>
          <p:cNvSpPr>
            <a:spLocks/>
          </p:cNvSpPr>
          <p:nvPr userDrawn="1"/>
        </p:nvSpPr>
        <p:spPr>
          <a:xfrm>
            <a:off x="12793866" y="4265676"/>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00" name="Rectangle 99">
            <a:extLst>
              <a:ext uri="{FF2B5EF4-FFF2-40B4-BE49-F238E27FC236}">
                <a16:creationId xmlns:a16="http://schemas.microsoft.com/office/drawing/2014/main" id="{4DDCD687-9AC3-8F26-AAF4-5977676B03C5}"/>
              </a:ext>
            </a:extLst>
          </p:cNvPr>
          <p:cNvSpPr>
            <a:spLocks/>
          </p:cNvSpPr>
          <p:nvPr userDrawn="1"/>
        </p:nvSpPr>
        <p:spPr>
          <a:xfrm>
            <a:off x="5140226" y="6096762"/>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01" name="Rectangle 100">
            <a:extLst>
              <a:ext uri="{FF2B5EF4-FFF2-40B4-BE49-F238E27FC236}">
                <a16:creationId xmlns:a16="http://schemas.microsoft.com/office/drawing/2014/main" id="{D718BA4F-0780-409E-2B58-4C9BA575C33B}"/>
              </a:ext>
            </a:extLst>
          </p:cNvPr>
          <p:cNvSpPr>
            <a:spLocks/>
          </p:cNvSpPr>
          <p:nvPr userDrawn="1"/>
        </p:nvSpPr>
        <p:spPr>
          <a:xfrm>
            <a:off x="6670954" y="6096762"/>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02" name="Rectangle 101">
            <a:extLst>
              <a:ext uri="{FF2B5EF4-FFF2-40B4-BE49-F238E27FC236}">
                <a16:creationId xmlns:a16="http://schemas.microsoft.com/office/drawing/2014/main" id="{A334D1D2-AF7F-7A54-880E-D60FD27AEA35}"/>
              </a:ext>
            </a:extLst>
          </p:cNvPr>
          <p:cNvSpPr>
            <a:spLocks/>
          </p:cNvSpPr>
          <p:nvPr userDrawn="1"/>
        </p:nvSpPr>
        <p:spPr>
          <a:xfrm>
            <a:off x="8201682" y="6096762"/>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03" name="Rectangle 102">
            <a:extLst>
              <a:ext uri="{FF2B5EF4-FFF2-40B4-BE49-F238E27FC236}">
                <a16:creationId xmlns:a16="http://schemas.microsoft.com/office/drawing/2014/main" id="{2D7B59C1-86C4-0B00-FAEB-BF13F056E5A4}"/>
              </a:ext>
            </a:extLst>
          </p:cNvPr>
          <p:cNvSpPr>
            <a:spLocks/>
          </p:cNvSpPr>
          <p:nvPr userDrawn="1"/>
        </p:nvSpPr>
        <p:spPr>
          <a:xfrm>
            <a:off x="9732411" y="6096762"/>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04" name="Rectangle 103">
            <a:extLst>
              <a:ext uri="{FF2B5EF4-FFF2-40B4-BE49-F238E27FC236}">
                <a16:creationId xmlns:a16="http://schemas.microsoft.com/office/drawing/2014/main" id="{93C45CC0-60DB-6AF9-AB55-09B9FB690B19}"/>
              </a:ext>
            </a:extLst>
          </p:cNvPr>
          <p:cNvSpPr>
            <a:spLocks/>
          </p:cNvSpPr>
          <p:nvPr userDrawn="1"/>
        </p:nvSpPr>
        <p:spPr>
          <a:xfrm>
            <a:off x="11263138" y="6096762"/>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05" name="Rectangle 104">
            <a:extLst>
              <a:ext uri="{FF2B5EF4-FFF2-40B4-BE49-F238E27FC236}">
                <a16:creationId xmlns:a16="http://schemas.microsoft.com/office/drawing/2014/main" id="{60B9628F-5DDF-73D6-799D-CCB019CA4208}"/>
              </a:ext>
            </a:extLst>
          </p:cNvPr>
          <p:cNvSpPr>
            <a:spLocks/>
          </p:cNvSpPr>
          <p:nvPr userDrawn="1"/>
        </p:nvSpPr>
        <p:spPr>
          <a:xfrm>
            <a:off x="12793866" y="6096762"/>
            <a:ext cx="1228976" cy="1529334"/>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42" name="Content Placeholder 69">
            <a:extLst>
              <a:ext uri="{FF2B5EF4-FFF2-40B4-BE49-F238E27FC236}">
                <a16:creationId xmlns:a16="http://schemas.microsoft.com/office/drawing/2014/main" id="{0B96E309-228F-1E08-3FCE-853B038A6595}"/>
              </a:ext>
            </a:extLst>
          </p:cNvPr>
          <p:cNvSpPr>
            <a:spLocks noGrp="1"/>
          </p:cNvSpPr>
          <p:nvPr>
            <p:ph sz="quarter" idx="18"/>
          </p:nvPr>
        </p:nvSpPr>
        <p:spPr>
          <a:xfrm>
            <a:off x="5140226" y="603504"/>
            <a:ext cx="2759704" cy="3360420"/>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143" name="Content Placeholder 69">
            <a:extLst>
              <a:ext uri="{FF2B5EF4-FFF2-40B4-BE49-F238E27FC236}">
                <a16:creationId xmlns:a16="http://schemas.microsoft.com/office/drawing/2014/main" id="{3F645191-9A35-0A42-6642-37F3C851CA0C}"/>
              </a:ext>
            </a:extLst>
          </p:cNvPr>
          <p:cNvSpPr>
            <a:spLocks noGrp="1"/>
          </p:cNvSpPr>
          <p:nvPr>
            <p:ph sz="quarter" idx="19"/>
          </p:nvPr>
        </p:nvSpPr>
        <p:spPr>
          <a:xfrm>
            <a:off x="8201682" y="603504"/>
            <a:ext cx="2759704" cy="3360420"/>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144" name="Content Placeholder 69">
            <a:extLst>
              <a:ext uri="{FF2B5EF4-FFF2-40B4-BE49-F238E27FC236}">
                <a16:creationId xmlns:a16="http://schemas.microsoft.com/office/drawing/2014/main" id="{32AC6E76-5424-4B9A-D15C-194AC20ADE59}"/>
              </a:ext>
            </a:extLst>
          </p:cNvPr>
          <p:cNvSpPr>
            <a:spLocks noGrp="1"/>
          </p:cNvSpPr>
          <p:nvPr>
            <p:ph sz="quarter" idx="20"/>
          </p:nvPr>
        </p:nvSpPr>
        <p:spPr>
          <a:xfrm>
            <a:off x="11263138" y="603504"/>
            <a:ext cx="2759704" cy="3360420"/>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145" name="Content Placeholder 69">
            <a:extLst>
              <a:ext uri="{FF2B5EF4-FFF2-40B4-BE49-F238E27FC236}">
                <a16:creationId xmlns:a16="http://schemas.microsoft.com/office/drawing/2014/main" id="{50B942A7-0911-FE20-1793-EE05FA6FFFE6}"/>
              </a:ext>
            </a:extLst>
          </p:cNvPr>
          <p:cNvSpPr>
            <a:spLocks noGrp="1"/>
          </p:cNvSpPr>
          <p:nvPr>
            <p:ph sz="quarter" idx="21"/>
          </p:nvPr>
        </p:nvSpPr>
        <p:spPr>
          <a:xfrm>
            <a:off x="5140226" y="4265676"/>
            <a:ext cx="2759704" cy="3360420"/>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146" name="Content Placeholder 69">
            <a:extLst>
              <a:ext uri="{FF2B5EF4-FFF2-40B4-BE49-F238E27FC236}">
                <a16:creationId xmlns:a16="http://schemas.microsoft.com/office/drawing/2014/main" id="{AD56CBAA-D6CD-F4CC-7ADC-13B6B1F388CB}"/>
              </a:ext>
            </a:extLst>
          </p:cNvPr>
          <p:cNvSpPr>
            <a:spLocks noGrp="1"/>
          </p:cNvSpPr>
          <p:nvPr>
            <p:ph sz="quarter" idx="22"/>
          </p:nvPr>
        </p:nvSpPr>
        <p:spPr>
          <a:xfrm>
            <a:off x="8201682" y="4265676"/>
            <a:ext cx="2759704" cy="3360420"/>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147" name="Content Placeholder 69">
            <a:extLst>
              <a:ext uri="{FF2B5EF4-FFF2-40B4-BE49-F238E27FC236}">
                <a16:creationId xmlns:a16="http://schemas.microsoft.com/office/drawing/2014/main" id="{BEECD253-5DEA-FF0A-90D1-EBB03B83EEF9}"/>
              </a:ext>
            </a:extLst>
          </p:cNvPr>
          <p:cNvSpPr>
            <a:spLocks noGrp="1"/>
          </p:cNvSpPr>
          <p:nvPr>
            <p:ph sz="quarter" idx="23"/>
          </p:nvPr>
        </p:nvSpPr>
        <p:spPr>
          <a:xfrm>
            <a:off x="11263138" y="4265676"/>
            <a:ext cx="2759704" cy="3360420"/>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pic>
        <p:nvPicPr>
          <p:cNvPr id="3" name="ArcBest Logo" descr="A picture containing text, clock&#10;&#10;Description automatically generated">
            <a:extLst>
              <a:ext uri="{FF2B5EF4-FFF2-40B4-BE49-F238E27FC236}">
                <a16:creationId xmlns:a16="http://schemas.microsoft.com/office/drawing/2014/main" id="{D4AB7EBD-2B8F-D1DC-AFD9-10DB3D274B8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Tree>
    <p:extLst>
      <p:ext uri="{BB962C8B-B14F-4D97-AF65-F5344CB8AC3E}">
        <p14:creationId xmlns:p14="http://schemas.microsoft.com/office/powerpoint/2010/main" val="2343314126"/>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Left Title 6x5 Grid">
    <p:bg>
      <p:bgPr>
        <a:solidFill>
          <a:schemeClr val="tx2"/>
        </a:solidFill>
        <a:effectLst/>
      </p:bgPr>
    </p:bg>
    <p:spTree>
      <p:nvGrpSpPr>
        <p:cNvPr id="1" name=""/>
        <p:cNvGrpSpPr/>
        <p:nvPr/>
      </p:nvGrpSpPr>
      <p:grpSpPr>
        <a:xfrm>
          <a:off x="0" y="0"/>
          <a:ext cx="0" cy="0"/>
          <a:chOff x="0" y="0"/>
          <a:chExt cx="0" cy="0"/>
        </a:xfrm>
      </p:grpSpPr>
      <p:pic>
        <p:nvPicPr>
          <p:cNvPr id="5" name="Topographic Texture">
            <a:extLst>
              <a:ext uri="{FF2B5EF4-FFF2-40B4-BE49-F238E27FC236}">
                <a16:creationId xmlns:a16="http://schemas.microsoft.com/office/drawing/2014/main" id="{D339FC10-FBF3-2036-A4E4-5971A5667F6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526914" cy="8229600"/>
          </a:xfrm>
          <a:prstGeom prst="rect">
            <a:avLst/>
          </a:prstGeom>
        </p:spPr>
      </p:pic>
      <p:sp>
        <p:nvSpPr>
          <p:cNvPr id="11" name="Rectangle 10">
            <a:extLst>
              <a:ext uri="{FF2B5EF4-FFF2-40B4-BE49-F238E27FC236}">
                <a16:creationId xmlns:a16="http://schemas.microsoft.com/office/drawing/2014/main" id="{CF0A7A51-F93D-4D44-BDE6-298AEE4F07F3}"/>
              </a:ext>
            </a:extLst>
          </p:cNvPr>
          <p:cNvSpPr/>
          <p:nvPr/>
        </p:nvSpPr>
        <p:spPr>
          <a:xfrm>
            <a:off x="4530968" y="1"/>
            <a:ext cx="10099432" cy="8229599"/>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p:cNvSpPr>
            <a:spLocks noGrp="1"/>
          </p:cNvSpPr>
          <p:nvPr userDrawn="1">
            <p:ph type="title" hasCustomPrompt="1"/>
          </p:nvPr>
        </p:nvSpPr>
        <p:spPr>
          <a:xfrm>
            <a:off x="603504" y="2160799"/>
            <a:ext cx="3511296" cy="1384995"/>
          </a:xfrm>
        </p:spPr>
        <p:txBody>
          <a:bodyPr anchor="b" anchorCtr="0">
            <a:spAutoFit/>
          </a:bodyPr>
          <a:lstStyle>
            <a:lvl1pPr>
              <a:defRPr sz="5000" b="1">
                <a:solidFill>
                  <a:schemeClr val="bg1"/>
                </a:solidFill>
              </a:defRPr>
            </a:lvl1pPr>
          </a:lstStyle>
          <a:p>
            <a:r>
              <a:rPr lang="en-US"/>
              <a:t>Master title style</a:t>
            </a:r>
          </a:p>
        </p:txBody>
      </p:sp>
      <p:sp>
        <p:nvSpPr>
          <p:cNvPr id="18" name="Subtitle 2">
            <a:extLst>
              <a:ext uri="{FF2B5EF4-FFF2-40B4-BE49-F238E27FC236}">
                <a16:creationId xmlns:a16="http://schemas.microsoft.com/office/drawing/2014/main" id="{1BD24B5D-AAFE-4B48-8E6D-BCC793C89B66}"/>
              </a:ext>
            </a:extLst>
          </p:cNvPr>
          <p:cNvSpPr>
            <a:spLocks noGrp="1"/>
          </p:cNvSpPr>
          <p:nvPr userDrawn="1">
            <p:ph type="subTitle" idx="13" hasCustomPrompt="1"/>
          </p:nvPr>
        </p:nvSpPr>
        <p:spPr>
          <a:xfrm>
            <a:off x="603504" y="3926541"/>
            <a:ext cx="3511296" cy="419282"/>
          </a:xfrm>
          <a:prstGeom prst="rect">
            <a:avLst/>
          </a:prstGeom>
        </p:spPr>
        <p:txBody>
          <a:bodyPr anchor="t" anchorCtr="0">
            <a:spAutoFit/>
          </a:bodyPr>
          <a:lstStyle>
            <a:lvl1pPr marL="0" indent="0" algn="l">
              <a:lnSpc>
                <a:spcPct val="120000"/>
              </a:lnSpc>
              <a:buNone/>
              <a:defRPr sz="2500" b="1" i="0">
                <a:solidFill>
                  <a:schemeClr val="accent2"/>
                </a:solidFill>
                <a:latin typeface="+mj-lt"/>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Master subtitle style</a:t>
            </a:r>
          </a:p>
        </p:txBody>
      </p:sp>
      <p:sp>
        <p:nvSpPr>
          <p:cNvPr id="9" name="Slide Number Placeholder 8">
            <a:extLst>
              <a:ext uri="{FF2B5EF4-FFF2-40B4-BE49-F238E27FC236}">
                <a16:creationId xmlns:a16="http://schemas.microsoft.com/office/drawing/2014/main" id="{D3ADDF36-CEFB-6483-3813-B6DB414898D5}"/>
              </a:ext>
            </a:extLst>
          </p:cNvPr>
          <p:cNvSpPr>
            <a:spLocks noGrp="1"/>
          </p:cNvSpPr>
          <p:nvPr userDrawn="1">
            <p:ph type="sldNum" sz="quarter" idx="16"/>
          </p:nvPr>
        </p:nvSpPr>
        <p:spPr/>
        <p:txBody>
          <a:bodyPr/>
          <a:lstStyle/>
          <a:p>
            <a:fld id="{45D03248-4848-7044-88F9-C9D9A721DD3D}" type="slidenum">
              <a:rPr lang="en-US" smtClean="0"/>
              <a:pPr/>
              <a:t>‹#›</a:t>
            </a:fld>
            <a:endParaRPr lang="en-US"/>
          </a:p>
        </p:txBody>
      </p:sp>
      <p:sp>
        <p:nvSpPr>
          <p:cNvPr id="26" name="Rectangle 25">
            <a:extLst>
              <a:ext uri="{FF2B5EF4-FFF2-40B4-BE49-F238E27FC236}">
                <a16:creationId xmlns:a16="http://schemas.microsoft.com/office/drawing/2014/main" id="{21F0E9F6-5E0C-DDF4-853A-4DAE8D4D830E}"/>
              </a:ext>
            </a:extLst>
          </p:cNvPr>
          <p:cNvSpPr>
            <a:spLocks/>
          </p:cNvSpPr>
          <p:nvPr userDrawn="1"/>
        </p:nvSpPr>
        <p:spPr>
          <a:xfrm>
            <a:off x="5140226" y="603503"/>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7" name="Rectangle 26">
            <a:extLst>
              <a:ext uri="{FF2B5EF4-FFF2-40B4-BE49-F238E27FC236}">
                <a16:creationId xmlns:a16="http://schemas.microsoft.com/office/drawing/2014/main" id="{6EC98AAD-C490-C486-9644-1F59A9DE035E}"/>
              </a:ext>
            </a:extLst>
          </p:cNvPr>
          <p:cNvSpPr>
            <a:spLocks/>
          </p:cNvSpPr>
          <p:nvPr userDrawn="1"/>
        </p:nvSpPr>
        <p:spPr>
          <a:xfrm>
            <a:off x="6670954" y="603503"/>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8" name="Rectangle 27">
            <a:extLst>
              <a:ext uri="{FF2B5EF4-FFF2-40B4-BE49-F238E27FC236}">
                <a16:creationId xmlns:a16="http://schemas.microsoft.com/office/drawing/2014/main" id="{910BA110-9B50-249D-B8ED-314321608014}"/>
              </a:ext>
            </a:extLst>
          </p:cNvPr>
          <p:cNvSpPr>
            <a:spLocks/>
          </p:cNvSpPr>
          <p:nvPr userDrawn="1"/>
        </p:nvSpPr>
        <p:spPr>
          <a:xfrm>
            <a:off x="8201682" y="603503"/>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9" name="Rectangle 28">
            <a:extLst>
              <a:ext uri="{FF2B5EF4-FFF2-40B4-BE49-F238E27FC236}">
                <a16:creationId xmlns:a16="http://schemas.microsoft.com/office/drawing/2014/main" id="{1C471BE9-6E31-EBB9-699E-8F42373A5ADC}"/>
              </a:ext>
            </a:extLst>
          </p:cNvPr>
          <p:cNvSpPr>
            <a:spLocks/>
          </p:cNvSpPr>
          <p:nvPr userDrawn="1"/>
        </p:nvSpPr>
        <p:spPr>
          <a:xfrm>
            <a:off x="9732411" y="603503"/>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0" name="Rectangle 29">
            <a:extLst>
              <a:ext uri="{FF2B5EF4-FFF2-40B4-BE49-F238E27FC236}">
                <a16:creationId xmlns:a16="http://schemas.microsoft.com/office/drawing/2014/main" id="{B4B0E3E6-590A-C4E3-257A-31570621EDA7}"/>
              </a:ext>
            </a:extLst>
          </p:cNvPr>
          <p:cNvSpPr>
            <a:spLocks/>
          </p:cNvSpPr>
          <p:nvPr userDrawn="1"/>
        </p:nvSpPr>
        <p:spPr>
          <a:xfrm>
            <a:off x="11263138" y="603503"/>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1" name="Rectangle 30">
            <a:extLst>
              <a:ext uri="{FF2B5EF4-FFF2-40B4-BE49-F238E27FC236}">
                <a16:creationId xmlns:a16="http://schemas.microsoft.com/office/drawing/2014/main" id="{09CA42FE-32CA-112D-C83F-8E818D637CDE}"/>
              </a:ext>
            </a:extLst>
          </p:cNvPr>
          <p:cNvSpPr>
            <a:spLocks/>
          </p:cNvSpPr>
          <p:nvPr userDrawn="1"/>
        </p:nvSpPr>
        <p:spPr>
          <a:xfrm>
            <a:off x="12793866" y="603503"/>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2" name="Rectangle 31">
            <a:extLst>
              <a:ext uri="{FF2B5EF4-FFF2-40B4-BE49-F238E27FC236}">
                <a16:creationId xmlns:a16="http://schemas.microsoft.com/office/drawing/2014/main" id="{9CD1DF08-7B5C-D567-74ED-980BD36EB3AB}"/>
              </a:ext>
            </a:extLst>
          </p:cNvPr>
          <p:cNvSpPr>
            <a:spLocks/>
          </p:cNvSpPr>
          <p:nvPr userDrawn="1"/>
        </p:nvSpPr>
        <p:spPr>
          <a:xfrm>
            <a:off x="5140226" y="2068372"/>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 name="Rectangle 32">
            <a:extLst>
              <a:ext uri="{FF2B5EF4-FFF2-40B4-BE49-F238E27FC236}">
                <a16:creationId xmlns:a16="http://schemas.microsoft.com/office/drawing/2014/main" id="{DB4AE3EA-A628-5B96-8963-6FC2CFF91265}"/>
              </a:ext>
            </a:extLst>
          </p:cNvPr>
          <p:cNvSpPr>
            <a:spLocks/>
          </p:cNvSpPr>
          <p:nvPr userDrawn="1"/>
        </p:nvSpPr>
        <p:spPr>
          <a:xfrm>
            <a:off x="6670954" y="2068372"/>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4" name="Rectangle 33">
            <a:extLst>
              <a:ext uri="{FF2B5EF4-FFF2-40B4-BE49-F238E27FC236}">
                <a16:creationId xmlns:a16="http://schemas.microsoft.com/office/drawing/2014/main" id="{54AA9137-F402-C2F1-F27C-3FA743D262C0}"/>
              </a:ext>
            </a:extLst>
          </p:cNvPr>
          <p:cNvSpPr>
            <a:spLocks/>
          </p:cNvSpPr>
          <p:nvPr userDrawn="1"/>
        </p:nvSpPr>
        <p:spPr>
          <a:xfrm>
            <a:off x="8201682" y="2068372"/>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5" name="Rectangle 34">
            <a:extLst>
              <a:ext uri="{FF2B5EF4-FFF2-40B4-BE49-F238E27FC236}">
                <a16:creationId xmlns:a16="http://schemas.microsoft.com/office/drawing/2014/main" id="{B04DEAB6-E9A0-050A-1D6A-DBAF402BAD09}"/>
              </a:ext>
            </a:extLst>
          </p:cNvPr>
          <p:cNvSpPr>
            <a:spLocks/>
          </p:cNvSpPr>
          <p:nvPr userDrawn="1"/>
        </p:nvSpPr>
        <p:spPr>
          <a:xfrm>
            <a:off x="9732411" y="2068372"/>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 name="Rectangle 35">
            <a:extLst>
              <a:ext uri="{FF2B5EF4-FFF2-40B4-BE49-F238E27FC236}">
                <a16:creationId xmlns:a16="http://schemas.microsoft.com/office/drawing/2014/main" id="{CA8FF180-6D87-FA18-B882-FB4A5D6472FF}"/>
              </a:ext>
            </a:extLst>
          </p:cNvPr>
          <p:cNvSpPr>
            <a:spLocks/>
          </p:cNvSpPr>
          <p:nvPr userDrawn="1"/>
        </p:nvSpPr>
        <p:spPr>
          <a:xfrm>
            <a:off x="11263138" y="2068372"/>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7" name="Rectangle 36">
            <a:extLst>
              <a:ext uri="{FF2B5EF4-FFF2-40B4-BE49-F238E27FC236}">
                <a16:creationId xmlns:a16="http://schemas.microsoft.com/office/drawing/2014/main" id="{2C014A75-C86E-AABE-950C-21BECB6B2C80}"/>
              </a:ext>
            </a:extLst>
          </p:cNvPr>
          <p:cNvSpPr>
            <a:spLocks/>
          </p:cNvSpPr>
          <p:nvPr userDrawn="1"/>
        </p:nvSpPr>
        <p:spPr>
          <a:xfrm>
            <a:off x="12793866" y="2068372"/>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8" name="Rectangle 37">
            <a:extLst>
              <a:ext uri="{FF2B5EF4-FFF2-40B4-BE49-F238E27FC236}">
                <a16:creationId xmlns:a16="http://schemas.microsoft.com/office/drawing/2014/main" id="{5F3FCA10-0C5A-2600-9069-81D097BB3BC4}"/>
              </a:ext>
            </a:extLst>
          </p:cNvPr>
          <p:cNvSpPr>
            <a:spLocks/>
          </p:cNvSpPr>
          <p:nvPr userDrawn="1"/>
        </p:nvSpPr>
        <p:spPr>
          <a:xfrm>
            <a:off x="5140226" y="3533241"/>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9" name="Rectangle 38">
            <a:extLst>
              <a:ext uri="{FF2B5EF4-FFF2-40B4-BE49-F238E27FC236}">
                <a16:creationId xmlns:a16="http://schemas.microsoft.com/office/drawing/2014/main" id="{05257649-3429-66CF-FB19-87EAAEE32D4B}"/>
              </a:ext>
            </a:extLst>
          </p:cNvPr>
          <p:cNvSpPr>
            <a:spLocks/>
          </p:cNvSpPr>
          <p:nvPr userDrawn="1"/>
        </p:nvSpPr>
        <p:spPr>
          <a:xfrm>
            <a:off x="6670954" y="3533241"/>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0" name="Rectangle 39">
            <a:extLst>
              <a:ext uri="{FF2B5EF4-FFF2-40B4-BE49-F238E27FC236}">
                <a16:creationId xmlns:a16="http://schemas.microsoft.com/office/drawing/2014/main" id="{0307D731-9CB9-B539-6A4A-B2A96E0CBF15}"/>
              </a:ext>
            </a:extLst>
          </p:cNvPr>
          <p:cNvSpPr>
            <a:spLocks/>
          </p:cNvSpPr>
          <p:nvPr userDrawn="1"/>
        </p:nvSpPr>
        <p:spPr>
          <a:xfrm>
            <a:off x="8201682" y="3533241"/>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1" name="Rectangle 40">
            <a:extLst>
              <a:ext uri="{FF2B5EF4-FFF2-40B4-BE49-F238E27FC236}">
                <a16:creationId xmlns:a16="http://schemas.microsoft.com/office/drawing/2014/main" id="{802D2A9E-479B-61B6-56FC-E0DB766D7C45}"/>
              </a:ext>
            </a:extLst>
          </p:cNvPr>
          <p:cNvSpPr>
            <a:spLocks/>
          </p:cNvSpPr>
          <p:nvPr userDrawn="1"/>
        </p:nvSpPr>
        <p:spPr>
          <a:xfrm>
            <a:off x="9732411" y="3533241"/>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2" name="Rectangle 41">
            <a:extLst>
              <a:ext uri="{FF2B5EF4-FFF2-40B4-BE49-F238E27FC236}">
                <a16:creationId xmlns:a16="http://schemas.microsoft.com/office/drawing/2014/main" id="{5221CEE0-1255-4A9F-B0A4-903355775834}"/>
              </a:ext>
            </a:extLst>
          </p:cNvPr>
          <p:cNvSpPr>
            <a:spLocks/>
          </p:cNvSpPr>
          <p:nvPr userDrawn="1"/>
        </p:nvSpPr>
        <p:spPr>
          <a:xfrm>
            <a:off x="11263138" y="3533241"/>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3" name="Rectangle 42">
            <a:extLst>
              <a:ext uri="{FF2B5EF4-FFF2-40B4-BE49-F238E27FC236}">
                <a16:creationId xmlns:a16="http://schemas.microsoft.com/office/drawing/2014/main" id="{BC77BC39-FA02-C0D3-4817-5EBE97EB58AE}"/>
              </a:ext>
            </a:extLst>
          </p:cNvPr>
          <p:cNvSpPr>
            <a:spLocks/>
          </p:cNvSpPr>
          <p:nvPr userDrawn="1"/>
        </p:nvSpPr>
        <p:spPr>
          <a:xfrm>
            <a:off x="12793866" y="3533241"/>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4" name="Rectangle 43">
            <a:extLst>
              <a:ext uri="{FF2B5EF4-FFF2-40B4-BE49-F238E27FC236}">
                <a16:creationId xmlns:a16="http://schemas.microsoft.com/office/drawing/2014/main" id="{9B23EFDF-209B-7351-BA33-8097639E0576}"/>
              </a:ext>
            </a:extLst>
          </p:cNvPr>
          <p:cNvSpPr>
            <a:spLocks/>
          </p:cNvSpPr>
          <p:nvPr userDrawn="1"/>
        </p:nvSpPr>
        <p:spPr>
          <a:xfrm>
            <a:off x="5140226" y="4998110"/>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5" name="Rectangle 44">
            <a:extLst>
              <a:ext uri="{FF2B5EF4-FFF2-40B4-BE49-F238E27FC236}">
                <a16:creationId xmlns:a16="http://schemas.microsoft.com/office/drawing/2014/main" id="{9DFA093D-B775-0F3C-9E3E-A4A3BAAE31E9}"/>
              </a:ext>
            </a:extLst>
          </p:cNvPr>
          <p:cNvSpPr>
            <a:spLocks/>
          </p:cNvSpPr>
          <p:nvPr userDrawn="1"/>
        </p:nvSpPr>
        <p:spPr>
          <a:xfrm>
            <a:off x="6670954" y="4998110"/>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6" name="Rectangle 45">
            <a:extLst>
              <a:ext uri="{FF2B5EF4-FFF2-40B4-BE49-F238E27FC236}">
                <a16:creationId xmlns:a16="http://schemas.microsoft.com/office/drawing/2014/main" id="{C9EBE9A6-73D6-48BB-724F-46914D4B8F97}"/>
              </a:ext>
            </a:extLst>
          </p:cNvPr>
          <p:cNvSpPr>
            <a:spLocks/>
          </p:cNvSpPr>
          <p:nvPr userDrawn="1"/>
        </p:nvSpPr>
        <p:spPr>
          <a:xfrm>
            <a:off x="8201682" y="4998110"/>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7" name="Rectangle 46">
            <a:extLst>
              <a:ext uri="{FF2B5EF4-FFF2-40B4-BE49-F238E27FC236}">
                <a16:creationId xmlns:a16="http://schemas.microsoft.com/office/drawing/2014/main" id="{F6863F9C-A28B-A30B-EAE7-890F305D2491}"/>
              </a:ext>
            </a:extLst>
          </p:cNvPr>
          <p:cNvSpPr>
            <a:spLocks/>
          </p:cNvSpPr>
          <p:nvPr userDrawn="1"/>
        </p:nvSpPr>
        <p:spPr>
          <a:xfrm>
            <a:off x="9732411" y="4998110"/>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8" name="Rectangle 47">
            <a:extLst>
              <a:ext uri="{FF2B5EF4-FFF2-40B4-BE49-F238E27FC236}">
                <a16:creationId xmlns:a16="http://schemas.microsoft.com/office/drawing/2014/main" id="{155089BB-69BB-F535-2E42-0C622B7FDEEF}"/>
              </a:ext>
            </a:extLst>
          </p:cNvPr>
          <p:cNvSpPr>
            <a:spLocks/>
          </p:cNvSpPr>
          <p:nvPr userDrawn="1"/>
        </p:nvSpPr>
        <p:spPr>
          <a:xfrm>
            <a:off x="11263138" y="4998110"/>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9" name="Rectangle 48">
            <a:extLst>
              <a:ext uri="{FF2B5EF4-FFF2-40B4-BE49-F238E27FC236}">
                <a16:creationId xmlns:a16="http://schemas.microsoft.com/office/drawing/2014/main" id="{499112A6-3907-794A-7F8D-24ED703CAB05}"/>
              </a:ext>
            </a:extLst>
          </p:cNvPr>
          <p:cNvSpPr>
            <a:spLocks/>
          </p:cNvSpPr>
          <p:nvPr userDrawn="1"/>
        </p:nvSpPr>
        <p:spPr>
          <a:xfrm>
            <a:off x="12793866" y="4998110"/>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0" name="Rectangle 49">
            <a:extLst>
              <a:ext uri="{FF2B5EF4-FFF2-40B4-BE49-F238E27FC236}">
                <a16:creationId xmlns:a16="http://schemas.microsoft.com/office/drawing/2014/main" id="{70A7FD89-E701-69D7-F791-114D10411C46}"/>
              </a:ext>
            </a:extLst>
          </p:cNvPr>
          <p:cNvSpPr>
            <a:spLocks/>
          </p:cNvSpPr>
          <p:nvPr userDrawn="1"/>
        </p:nvSpPr>
        <p:spPr>
          <a:xfrm>
            <a:off x="5140226" y="6462979"/>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1" name="Rectangle 50">
            <a:extLst>
              <a:ext uri="{FF2B5EF4-FFF2-40B4-BE49-F238E27FC236}">
                <a16:creationId xmlns:a16="http://schemas.microsoft.com/office/drawing/2014/main" id="{10BA7D6D-16BE-AC55-DE6B-B96A0CE7DE3D}"/>
              </a:ext>
            </a:extLst>
          </p:cNvPr>
          <p:cNvSpPr>
            <a:spLocks/>
          </p:cNvSpPr>
          <p:nvPr userDrawn="1"/>
        </p:nvSpPr>
        <p:spPr>
          <a:xfrm>
            <a:off x="6670954" y="6462979"/>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2" name="Rectangle 51">
            <a:extLst>
              <a:ext uri="{FF2B5EF4-FFF2-40B4-BE49-F238E27FC236}">
                <a16:creationId xmlns:a16="http://schemas.microsoft.com/office/drawing/2014/main" id="{FB787D16-0190-F74D-21ED-3BC9553EDCE1}"/>
              </a:ext>
            </a:extLst>
          </p:cNvPr>
          <p:cNvSpPr>
            <a:spLocks/>
          </p:cNvSpPr>
          <p:nvPr userDrawn="1"/>
        </p:nvSpPr>
        <p:spPr>
          <a:xfrm>
            <a:off x="8201682" y="6462979"/>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8" name="Rectangle 57">
            <a:extLst>
              <a:ext uri="{FF2B5EF4-FFF2-40B4-BE49-F238E27FC236}">
                <a16:creationId xmlns:a16="http://schemas.microsoft.com/office/drawing/2014/main" id="{F959A055-C7EC-B221-D0BA-9AE47292640C}"/>
              </a:ext>
            </a:extLst>
          </p:cNvPr>
          <p:cNvSpPr>
            <a:spLocks/>
          </p:cNvSpPr>
          <p:nvPr userDrawn="1"/>
        </p:nvSpPr>
        <p:spPr>
          <a:xfrm>
            <a:off x="9732411" y="6462979"/>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9" name="Rectangle 58">
            <a:extLst>
              <a:ext uri="{FF2B5EF4-FFF2-40B4-BE49-F238E27FC236}">
                <a16:creationId xmlns:a16="http://schemas.microsoft.com/office/drawing/2014/main" id="{BADF140B-5AEC-B4CE-7AD1-FA1F984F23DA}"/>
              </a:ext>
            </a:extLst>
          </p:cNvPr>
          <p:cNvSpPr>
            <a:spLocks/>
          </p:cNvSpPr>
          <p:nvPr userDrawn="1"/>
        </p:nvSpPr>
        <p:spPr>
          <a:xfrm>
            <a:off x="11263138" y="6462979"/>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0" name="Rectangle 59">
            <a:extLst>
              <a:ext uri="{FF2B5EF4-FFF2-40B4-BE49-F238E27FC236}">
                <a16:creationId xmlns:a16="http://schemas.microsoft.com/office/drawing/2014/main" id="{27C15570-2FE5-6BC6-1FBA-B35A3169486F}"/>
              </a:ext>
            </a:extLst>
          </p:cNvPr>
          <p:cNvSpPr>
            <a:spLocks/>
          </p:cNvSpPr>
          <p:nvPr userDrawn="1"/>
        </p:nvSpPr>
        <p:spPr>
          <a:xfrm>
            <a:off x="12793866" y="6462979"/>
            <a:ext cx="1228976" cy="1163117"/>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10" name="Content Placeholder 69">
            <a:extLst>
              <a:ext uri="{FF2B5EF4-FFF2-40B4-BE49-F238E27FC236}">
                <a16:creationId xmlns:a16="http://schemas.microsoft.com/office/drawing/2014/main" id="{A486F64F-A555-F2B9-56EC-8EB257C38398}"/>
              </a:ext>
            </a:extLst>
          </p:cNvPr>
          <p:cNvSpPr>
            <a:spLocks noGrp="1"/>
          </p:cNvSpPr>
          <p:nvPr>
            <p:ph sz="quarter" idx="19"/>
          </p:nvPr>
        </p:nvSpPr>
        <p:spPr>
          <a:xfrm>
            <a:off x="5140226" y="603504"/>
            <a:ext cx="4290432" cy="1163117"/>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111" name="Content Placeholder 69">
            <a:extLst>
              <a:ext uri="{FF2B5EF4-FFF2-40B4-BE49-F238E27FC236}">
                <a16:creationId xmlns:a16="http://schemas.microsoft.com/office/drawing/2014/main" id="{1F48DC33-B6A5-6B78-0C1A-CD0C7FBC601F}"/>
              </a:ext>
            </a:extLst>
          </p:cNvPr>
          <p:cNvSpPr>
            <a:spLocks noGrp="1"/>
          </p:cNvSpPr>
          <p:nvPr>
            <p:ph sz="quarter" idx="20"/>
          </p:nvPr>
        </p:nvSpPr>
        <p:spPr>
          <a:xfrm>
            <a:off x="9732411" y="603504"/>
            <a:ext cx="4290432" cy="1163117"/>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112" name="Content Placeholder 69">
            <a:extLst>
              <a:ext uri="{FF2B5EF4-FFF2-40B4-BE49-F238E27FC236}">
                <a16:creationId xmlns:a16="http://schemas.microsoft.com/office/drawing/2014/main" id="{380D90B3-90C8-003B-75D4-95D2A5DA6FA5}"/>
              </a:ext>
            </a:extLst>
          </p:cNvPr>
          <p:cNvSpPr>
            <a:spLocks noGrp="1"/>
          </p:cNvSpPr>
          <p:nvPr>
            <p:ph sz="quarter" idx="21"/>
          </p:nvPr>
        </p:nvSpPr>
        <p:spPr>
          <a:xfrm>
            <a:off x="5140226" y="2068373"/>
            <a:ext cx="4290432" cy="1163117"/>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113" name="Content Placeholder 69">
            <a:extLst>
              <a:ext uri="{FF2B5EF4-FFF2-40B4-BE49-F238E27FC236}">
                <a16:creationId xmlns:a16="http://schemas.microsoft.com/office/drawing/2014/main" id="{45F214EB-92BD-0D81-81DB-B9E112CD571D}"/>
              </a:ext>
            </a:extLst>
          </p:cNvPr>
          <p:cNvSpPr>
            <a:spLocks noGrp="1"/>
          </p:cNvSpPr>
          <p:nvPr>
            <p:ph sz="quarter" idx="22"/>
          </p:nvPr>
        </p:nvSpPr>
        <p:spPr>
          <a:xfrm>
            <a:off x="9732411" y="2068373"/>
            <a:ext cx="4290432" cy="1163117"/>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114" name="Content Placeholder 69">
            <a:extLst>
              <a:ext uri="{FF2B5EF4-FFF2-40B4-BE49-F238E27FC236}">
                <a16:creationId xmlns:a16="http://schemas.microsoft.com/office/drawing/2014/main" id="{12DA97D1-4685-13B2-3914-A9BF852323B1}"/>
              </a:ext>
            </a:extLst>
          </p:cNvPr>
          <p:cNvSpPr>
            <a:spLocks noGrp="1"/>
          </p:cNvSpPr>
          <p:nvPr>
            <p:ph sz="quarter" idx="23"/>
          </p:nvPr>
        </p:nvSpPr>
        <p:spPr>
          <a:xfrm>
            <a:off x="5140226" y="3533242"/>
            <a:ext cx="4290432" cy="1163117"/>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115" name="Content Placeholder 69">
            <a:extLst>
              <a:ext uri="{FF2B5EF4-FFF2-40B4-BE49-F238E27FC236}">
                <a16:creationId xmlns:a16="http://schemas.microsoft.com/office/drawing/2014/main" id="{AA2045CF-0D71-0009-78AE-12169C17679C}"/>
              </a:ext>
            </a:extLst>
          </p:cNvPr>
          <p:cNvSpPr>
            <a:spLocks noGrp="1"/>
          </p:cNvSpPr>
          <p:nvPr>
            <p:ph sz="quarter" idx="24"/>
          </p:nvPr>
        </p:nvSpPr>
        <p:spPr>
          <a:xfrm>
            <a:off x="9732411" y="3533242"/>
            <a:ext cx="4290432" cy="1163117"/>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116" name="Content Placeholder 69">
            <a:extLst>
              <a:ext uri="{FF2B5EF4-FFF2-40B4-BE49-F238E27FC236}">
                <a16:creationId xmlns:a16="http://schemas.microsoft.com/office/drawing/2014/main" id="{2468C870-17F5-6394-6308-84A0F733F6B4}"/>
              </a:ext>
            </a:extLst>
          </p:cNvPr>
          <p:cNvSpPr>
            <a:spLocks noGrp="1"/>
          </p:cNvSpPr>
          <p:nvPr>
            <p:ph sz="quarter" idx="25"/>
          </p:nvPr>
        </p:nvSpPr>
        <p:spPr>
          <a:xfrm>
            <a:off x="5140226" y="4998111"/>
            <a:ext cx="4290432" cy="1163117"/>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117" name="Content Placeholder 69">
            <a:extLst>
              <a:ext uri="{FF2B5EF4-FFF2-40B4-BE49-F238E27FC236}">
                <a16:creationId xmlns:a16="http://schemas.microsoft.com/office/drawing/2014/main" id="{72D34595-C2EA-9354-CAC1-78D63EC0950D}"/>
              </a:ext>
            </a:extLst>
          </p:cNvPr>
          <p:cNvSpPr>
            <a:spLocks noGrp="1"/>
          </p:cNvSpPr>
          <p:nvPr>
            <p:ph sz="quarter" idx="26"/>
          </p:nvPr>
        </p:nvSpPr>
        <p:spPr>
          <a:xfrm>
            <a:off x="9732411" y="4998111"/>
            <a:ext cx="4290432" cy="1163117"/>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118" name="Content Placeholder 69">
            <a:extLst>
              <a:ext uri="{FF2B5EF4-FFF2-40B4-BE49-F238E27FC236}">
                <a16:creationId xmlns:a16="http://schemas.microsoft.com/office/drawing/2014/main" id="{9EEBC6D1-D5EC-3FBF-72CC-262AB2D8674F}"/>
              </a:ext>
            </a:extLst>
          </p:cNvPr>
          <p:cNvSpPr>
            <a:spLocks noGrp="1"/>
          </p:cNvSpPr>
          <p:nvPr>
            <p:ph sz="quarter" idx="27"/>
          </p:nvPr>
        </p:nvSpPr>
        <p:spPr>
          <a:xfrm>
            <a:off x="5140226" y="6462980"/>
            <a:ext cx="4290432" cy="1163117"/>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119" name="Content Placeholder 69">
            <a:extLst>
              <a:ext uri="{FF2B5EF4-FFF2-40B4-BE49-F238E27FC236}">
                <a16:creationId xmlns:a16="http://schemas.microsoft.com/office/drawing/2014/main" id="{7069E2B1-C5F1-1F01-B172-BF689F61A64E}"/>
              </a:ext>
            </a:extLst>
          </p:cNvPr>
          <p:cNvSpPr>
            <a:spLocks noGrp="1"/>
          </p:cNvSpPr>
          <p:nvPr>
            <p:ph sz="quarter" idx="28"/>
          </p:nvPr>
        </p:nvSpPr>
        <p:spPr>
          <a:xfrm>
            <a:off x="9732411" y="6462980"/>
            <a:ext cx="4290432" cy="1163117"/>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pic>
        <p:nvPicPr>
          <p:cNvPr id="3" name="ArcBest Logo" descr="A picture containing text, clock&#10;&#10;Description automatically generated">
            <a:extLst>
              <a:ext uri="{FF2B5EF4-FFF2-40B4-BE49-F238E27FC236}">
                <a16:creationId xmlns:a16="http://schemas.microsoft.com/office/drawing/2014/main" id="{8C3AFE15-397E-30E8-DE50-F3D68F091F9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Tree>
    <p:extLst>
      <p:ext uri="{BB962C8B-B14F-4D97-AF65-F5344CB8AC3E}">
        <p14:creationId xmlns:p14="http://schemas.microsoft.com/office/powerpoint/2010/main" val="3889545211"/>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eft Sidebar Narrow">
    <p:bg>
      <p:bgPr>
        <a:solidFill>
          <a:schemeClr val="tx2"/>
        </a:solidFill>
        <a:effectLst/>
      </p:bgPr>
    </p:bg>
    <p:spTree>
      <p:nvGrpSpPr>
        <p:cNvPr id="1" name=""/>
        <p:cNvGrpSpPr/>
        <p:nvPr/>
      </p:nvGrpSpPr>
      <p:grpSpPr>
        <a:xfrm>
          <a:off x="0" y="0"/>
          <a:ext cx="0" cy="0"/>
          <a:chOff x="0" y="0"/>
          <a:chExt cx="0" cy="0"/>
        </a:xfrm>
      </p:grpSpPr>
      <p:pic>
        <p:nvPicPr>
          <p:cNvPr id="4" name="Topographic Texture">
            <a:extLst>
              <a:ext uri="{FF2B5EF4-FFF2-40B4-BE49-F238E27FC236}">
                <a16:creationId xmlns:a16="http://schemas.microsoft.com/office/drawing/2014/main" id="{909C10C5-2594-D82E-3F2C-827E041E3E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964274" cy="8229600"/>
          </a:xfrm>
          <a:prstGeom prst="rect">
            <a:avLst/>
          </a:prstGeom>
        </p:spPr>
      </p:pic>
      <p:sp>
        <p:nvSpPr>
          <p:cNvPr id="7" name="Rectangle 6">
            <a:extLst>
              <a:ext uri="{FF2B5EF4-FFF2-40B4-BE49-F238E27FC236}">
                <a16:creationId xmlns:a16="http://schemas.microsoft.com/office/drawing/2014/main" id="{00E233B6-D30B-BF00-9759-260A8E855DC1}"/>
              </a:ext>
            </a:extLst>
          </p:cNvPr>
          <p:cNvSpPr/>
          <p:nvPr userDrawn="1"/>
        </p:nvSpPr>
        <p:spPr>
          <a:xfrm>
            <a:off x="2964274" y="1"/>
            <a:ext cx="11666126" cy="8229599"/>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8" name="Slide Number Placeholder 7">
            <a:extLst>
              <a:ext uri="{FF2B5EF4-FFF2-40B4-BE49-F238E27FC236}">
                <a16:creationId xmlns:a16="http://schemas.microsoft.com/office/drawing/2014/main" id="{A81639EA-7304-D4E1-42C9-701DF90B3761}"/>
              </a:ext>
            </a:extLst>
          </p:cNvPr>
          <p:cNvSpPr>
            <a:spLocks noGrp="1"/>
          </p:cNvSpPr>
          <p:nvPr>
            <p:ph type="sldNum" sz="quarter" idx="12"/>
          </p:nvPr>
        </p:nvSpPr>
        <p:spPr/>
        <p:txBody>
          <a:bodyPr/>
          <a:lstStyle/>
          <a:p>
            <a:fld id="{45D03248-4848-7044-88F9-C9D9A721DD3D}" type="slidenum">
              <a:rPr lang="en-US" smtClean="0"/>
              <a:pPr/>
              <a:t>‹#›</a:t>
            </a:fld>
            <a:endParaRPr lang="en-US"/>
          </a:p>
        </p:txBody>
      </p:sp>
      <p:sp>
        <p:nvSpPr>
          <p:cNvPr id="9" name="Content Placeholder 6">
            <a:extLst>
              <a:ext uri="{FF2B5EF4-FFF2-40B4-BE49-F238E27FC236}">
                <a16:creationId xmlns:a16="http://schemas.microsoft.com/office/drawing/2014/main" id="{6C82A855-EBA4-12C1-7D6C-9F4F57D0C82C}"/>
              </a:ext>
            </a:extLst>
          </p:cNvPr>
          <p:cNvSpPr>
            <a:spLocks noGrp="1"/>
          </p:cNvSpPr>
          <p:nvPr>
            <p:ph sz="quarter" idx="14"/>
          </p:nvPr>
        </p:nvSpPr>
        <p:spPr>
          <a:xfrm>
            <a:off x="3567778" y="603504"/>
            <a:ext cx="10459118" cy="7022592"/>
          </a:xfrm>
          <a:prstGeom prst="rect">
            <a:avLst/>
          </a:prstGeom>
        </p:spPr>
        <p:txBody>
          <a:bodyPr anchor="ctr"/>
          <a:lstStyle>
            <a:lvl1pPr>
              <a:defRPr sz="1800">
                <a:latin typeface="+mn-lt"/>
              </a:defRPr>
            </a:lvl1pPr>
            <a:lvl2pPr>
              <a:lnSpc>
                <a:spcPct val="130000"/>
              </a:lnSpc>
              <a:defRPr>
                <a:latin typeface="+mn-lt"/>
              </a:defRPr>
            </a:lvl2pPr>
            <a:lvl3pPr>
              <a:lnSpc>
                <a:spcPct val="130000"/>
              </a:lnSpc>
              <a:defRPr>
                <a:latin typeface="+mn-lt"/>
              </a:defRPr>
            </a:lvl3pPr>
            <a:lvl4pPr>
              <a:lnSpc>
                <a:spcPct val="130000"/>
              </a:lnSpc>
              <a:defRPr>
                <a:latin typeface="+mn-lt"/>
              </a:defRPr>
            </a:lvl4pPr>
            <a:lvl5pPr>
              <a:lnSpc>
                <a:spcPct val="130000"/>
              </a:lnSpc>
              <a:defRPr>
                <a:latin typeface="+mn-lt"/>
              </a:defRPr>
            </a:lvl5pPr>
          </a:lstStyle>
          <a:p>
            <a:pPr marL="274320" marR="12700" lvl="1" indent="-274320" algn="l" defTabSz="1097280" rtl="0" eaLnBrk="1" latinLnBrk="0" hangingPunct="1">
              <a:lnSpc>
                <a:spcPct val="130000"/>
              </a:lnSpc>
              <a:spcBef>
                <a:spcPts val="1200"/>
              </a:spcBef>
              <a:buBlip>
                <a:blip r:embed="rId3">
                  <a:extLst>
                    <a:ext uri="{96DAC541-7B7A-43D3-8B79-37D633B846F1}">
                      <asvg:svgBlip xmlns:asvg="http://schemas.microsoft.com/office/drawing/2016/SVG/main" r:embed="rId4"/>
                    </a:ext>
                  </a:extLst>
                </a:blip>
              </a:buBlip>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ArcBest Logo" descr="A picture containing text, clock&#10;&#10;Description automatically generated">
            <a:extLst>
              <a:ext uri="{FF2B5EF4-FFF2-40B4-BE49-F238E27FC236}">
                <a16:creationId xmlns:a16="http://schemas.microsoft.com/office/drawing/2014/main" id="{0F0F572C-9E73-5BC9-8BC3-0916641D0F2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Tree>
    <p:extLst>
      <p:ext uri="{BB962C8B-B14F-4D97-AF65-F5344CB8AC3E}">
        <p14:creationId xmlns:p14="http://schemas.microsoft.com/office/powerpoint/2010/main" val="4181318942"/>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op Title_2-Column">
    <p:spTree>
      <p:nvGrpSpPr>
        <p:cNvPr id="1" name=""/>
        <p:cNvGrpSpPr/>
        <p:nvPr/>
      </p:nvGrpSpPr>
      <p:grpSpPr>
        <a:xfrm>
          <a:off x="0" y="0"/>
          <a:ext cx="0" cy="0"/>
          <a:chOff x="0" y="0"/>
          <a:chExt cx="0" cy="0"/>
        </a:xfrm>
      </p:grpSpPr>
      <p:pic>
        <p:nvPicPr>
          <p:cNvPr id="5" name="Topographic Texture">
            <a:extLst>
              <a:ext uri="{FF2B5EF4-FFF2-40B4-BE49-F238E27FC236}">
                <a16:creationId xmlns:a16="http://schemas.microsoft.com/office/drawing/2014/main" id="{EAACEEAE-662E-7110-F581-40E5F2B513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1881633"/>
          </a:xfrm>
          <a:prstGeom prst="rect">
            <a:avLst/>
          </a:prstGeom>
        </p:spPr>
      </p:pic>
      <p:sp>
        <p:nvSpPr>
          <p:cNvPr id="16" name="Rectangle 15">
            <a:extLst>
              <a:ext uri="{FF2B5EF4-FFF2-40B4-BE49-F238E27FC236}">
                <a16:creationId xmlns:a16="http://schemas.microsoft.com/office/drawing/2014/main" id="{81F37794-4AF2-764F-3F9E-871E83E1FB28}"/>
              </a:ext>
            </a:extLst>
          </p:cNvPr>
          <p:cNvSpPr>
            <a:spLocks/>
          </p:cNvSpPr>
          <p:nvPr userDrawn="1"/>
        </p:nvSpPr>
        <p:spPr>
          <a:xfrm>
            <a:off x="0" y="1881633"/>
            <a:ext cx="14630400" cy="1123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0" i="0">
              <a:latin typeface="Arial" panose="020B0604020202020204" pitchFamily="34" charset="0"/>
            </a:endParaRPr>
          </a:p>
        </p:txBody>
      </p:sp>
      <p:sp>
        <p:nvSpPr>
          <p:cNvPr id="10" name="Slide Number Placeholder 9">
            <a:extLst>
              <a:ext uri="{FF2B5EF4-FFF2-40B4-BE49-F238E27FC236}">
                <a16:creationId xmlns:a16="http://schemas.microsoft.com/office/drawing/2014/main" id="{9C6C890B-D75B-81CF-D0E5-D41C2C6B53E9}"/>
              </a:ext>
            </a:extLst>
          </p:cNvPr>
          <p:cNvSpPr>
            <a:spLocks noGrp="1"/>
          </p:cNvSpPr>
          <p:nvPr>
            <p:ph type="sldNum" sz="quarter" idx="12"/>
          </p:nvPr>
        </p:nvSpPr>
        <p:spPr/>
        <p:txBody>
          <a:bodyPr/>
          <a:lstStyle/>
          <a:p>
            <a:fld id="{45D03248-4848-7044-88F9-C9D9A721DD3D}" type="slidenum">
              <a:rPr lang="en-US" smtClean="0"/>
              <a:pPr/>
              <a:t>‹#›</a:t>
            </a:fld>
            <a:endParaRPr lang="en-US"/>
          </a:p>
        </p:txBody>
      </p:sp>
      <p:sp>
        <p:nvSpPr>
          <p:cNvPr id="2" name="Title 1"/>
          <p:cNvSpPr>
            <a:spLocks noGrp="1"/>
          </p:cNvSpPr>
          <p:nvPr>
            <p:ph type="title"/>
          </p:nvPr>
        </p:nvSpPr>
        <p:spPr>
          <a:xfrm>
            <a:off x="601352" y="536872"/>
            <a:ext cx="13425544" cy="859832"/>
          </a:xfrm>
        </p:spPr>
        <p:txBody>
          <a:bodyPr>
            <a:normAutofit/>
          </a:bodyPr>
          <a:lstStyle>
            <a:lvl1pPr algn="ctr">
              <a:defRPr sz="5000" b="1">
                <a:solidFill>
                  <a:schemeClr val="bg1"/>
                </a:solidFill>
              </a:defRPr>
            </a:lvl1pPr>
          </a:lstStyle>
          <a:p>
            <a:r>
              <a:rPr lang="en-US"/>
              <a:t>Click to edit Master title style</a:t>
            </a:r>
          </a:p>
        </p:txBody>
      </p:sp>
      <p:sp>
        <p:nvSpPr>
          <p:cNvPr id="12" name="Content Placeholder 12">
            <a:extLst>
              <a:ext uri="{FF2B5EF4-FFF2-40B4-BE49-F238E27FC236}">
                <a16:creationId xmlns:a16="http://schemas.microsoft.com/office/drawing/2014/main" id="{29E0ED50-8152-9382-275D-416C0A58CEE0}"/>
              </a:ext>
            </a:extLst>
          </p:cNvPr>
          <p:cNvSpPr>
            <a:spLocks noGrp="1"/>
          </p:cNvSpPr>
          <p:nvPr>
            <p:ph sz="quarter" idx="10"/>
          </p:nvPr>
        </p:nvSpPr>
        <p:spPr>
          <a:xfrm>
            <a:off x="601352" y="2556128"/>
            <a:ext cx="6412096" cy="44664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F441F26D-9263-DFAF-C7BC-737D53F5D741}"/>
              </a:ext>
            </a:extLst>
          </p:cNvPr>
          <p:cNvSpPr>
            <a:spLocks noGrp="1"/>
          </p:cNvSpPr>
          <p:nvPr>
            <p:ph sz="quarter" idx="11"/>
          </p:nvPr>
        </p:nvSpPr>
        <p:spPr>
          <a:xfrm>
            <a:off x="7616952" y="2556128"/>
            <a:ext cx="6412096" cy="44664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ArcBest Logo" descr="A picture containing text, clock&#10;&#10;Description automatically generated">
            <a:extLst>
              <a:ext uri="{FF2B5EF4-FFF2-40B4-BE49-F238E27FC236}">
                <a16:creationId xmlns:a16="http://schemas.microsoft.com/office/drawing/2014/main" id="{D3D770C9-F2C7-5E62-BB82-9FDF906F795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Tree>
    <p:extLst>
      <p:ext uri="{BB962C8B-B14F-4D97-AF65-F5344CB8AC3E}">
        <p14:creationId xmlns:p14="http://schemas.microsoft.com/office/powerpoint/2010/main" val="2771988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Full Width">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1CCACC-DB1B-3AF2-741D-4A767DF0F12F}"/>
              </a:ext>
              <a:ext uri="{C183D7F6-B498-43B3-948B-1728B52AA6E4}">
                <adec:decorative xmlns:adec="http://schemas.microsoft.com/office/drawing/2017/decorative" val="1"/>
              </a:ext>
            </a:extLst>
          </p:cNvPr>
          <p:cNvSpPr/>
          <p:nvPr/>
        </p:nvSpPr>
        <p:spPr>
          <a:xfrm>
            <a:off x="441959" y="1645921"/>
            <a:ext cx="13750290" cy="5532122"/>
          </a:xfrm>
          <a:prstGeom prst="rect">
            <a:avLst/>
          </a:prstGeom>
          <a:gradFill>
            <a:gsLst>
              <a:gs pos="0">
                <a:schemeClr val="bg1">
                  <a:alpha val="70000"/>
                  <a:lumMod val="95000"/>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a:latin typeface="Work Sans Medium" pitchFamily="2" charset="77"/>
            </a:endParaRPr>
          </a:p>
        </p:txBody>
      </p:sp>
      <p:sp>
        <p:nvSpPr>
          <p:cNvPr id="3" name="Rectangle 2">
            <a:extLst>
              <a:ext uri="{FF2B5EF4-FFF2-40B4-BE49-F238E27FC236}">
                <a16:creationId xmlns:a16="http://schemas.microsoft.com/office/drawing/2014/main" id="{13249041-3E97-F680-C32E-5C7E4B06B1D7}"/>
              </a:ext>
              <a:ext uri="{C183D7F6-B498-43B3-948B-1728B52AA6E4}">
                <adec:decorative xmlns:adec="http://schemas.microsoft.com/office/drawing/2017/decorative" val="1"/>
              </a:ext>
            </a:extLst>
          </p:cNvPr>
          <p:cNvSpPr/>
          <p:nvPr/>
        </p:nvSpPr>
        <p:spPr>
          <a:xfrm>
            <a:off x="605513" y="1810514"/>
            <a:ext cx="13419377" cy="5367528"/>
          </a:xfrm>
          <a:prstGeom prst="rect">
            <a:avLst/>
          </a:prstGeom>
          <a:gradFill>
            <a:gsLst>
              <a:gs pos="0">
                <a:schemeClr val="bg1">
                  <a:alpha val="70000"/>
                  <a:lumMod val="60000"/>
                </a:schemeClr>
              </a:gs>
              <a:gs pos="100000">
                <a:schemeClr val="bg1">
                  <a:lumMod val="75000"/>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400" b="1">
              <a:latin typeface="Work Sans SemiBold" pitchFamily="2" charset="77"/>
            </a:endParaRPr>
          </a:p>
        </p:txBody>
      </p:sp>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endParaRPr lang="en-US"/>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45D03248-4848-7044-88F9-C9D9A721DD3D}"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8" name="Text Placeholder">
            <a:extLst>
              <a:ext uri="{FF2B5EF4-FFF2-40B4-BE49-F238E27FC236}">
                <a16:creationId xmlns:a16="http://schemas.microsoft.com/office/drawing/2014/main" id="{2EFDF188-E4BD-8165-2A8F-835FAC7CB0C4}"/>
              </a:ext>
            </a:extLst>
          </p:cNvPr>
          <p:cNvSpPr>
            <a:spLocks noGrp="1"/>
          </p:cNvSpPr>
          <p:nvPr>
            <p:ph idx="1" hasCustomPrompt="1"/>
          </p:nvPr>
        </p:nvSpPr>
        <p:spPr>
          <a:xfrm>
            <a:off x="890248" y="2044828"/>
            <a:ext cx="12918919" cy="5133215"/>
          </a:xfrm>
          <a:prstGeom prst="rect">
            <a:avLst/>
          </a:prstGeom>
        </p:spPr>
        <p:txBody>
          <a:bodyPr vert="horz" lIns="91440" tIns="45720" rIns="91440" bIns="45720" rtlCol="0">
            <a:normAutofit/>
          </a:bodyPr>
          <a:lstStyle>
            <a:lvl1pPr marL="274309" indent="-264786" algn="l" defTabSz="1097236" rtl="0" eaLnBrk="1" latinLnBrk="0" hangingPunct="1">
              <a:lnSpc>
                <a:spcPct val="90000"/>
              </a:lnSpc>
              <a:spcBef>
                <a:spcPts val="0"/>
              </a:spcBef>
              <a:spcAft>
                <a:spcPts val="1440"/>
              </a:spcAft>
              <a:buFont typeface="Arial" panose="020B0604020202020204" pitchFamily="34" charset="0"/>
              <a:buChar char="•"/>
              <a:tabLst/>
              <a:defRPr/>
            </a:lvl1pPr>
          </a:lstStyle>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a:p>
            <a:pPr marL="274309" lvl="0" indent="-264786" algn="l" defTabSz="1097236" rtl="0" eaLnBrk="1" latinLnBrk="0" hangingPunct="1">
              <a:lnSpc>
                <a:spcPct val="75000"/>
              </a:lnSpc>
              <a:spcBef>
                <a:spcPts val="0"/>
              </a:spcBef>
              <a:spcAft>
                <a:spcPts val="1440"/>
              </a:spcAft>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endParaRPr lang="en-US"/>
          </a:p>
        </p:txBody>
      </p:sp>
      <p:pic>
        <p:nvPicPr>
          <p:cNvPr id="6" name="ArcBest Icon">
            <a:extLst>
              <a:ext uri="{FF2B5EF4-FFF2-40B4-BE49-F238E27FC236}">
                <a16:creationId xmlns:a16="http://schemas.microsoft.com/office/drawing/2014/main" id="{1BFA41DC-6674-655C-FC5E-E00D9F2D21DD}"/>
              </a:ext>
              <a:ext uri="{C183D7F6-B498-43B3-948B-1728B52AA6E4}">
                <adec:decorative xmlns:adec="http://schemas.microsoft.com/office/drawing/2017/decorative" val="1"/>
              </a:ext>
            </a:extLst>
          </p:cNvPr>
          <p:cNvPicPr/>
          <p:nvPr/>
        </p:nvPicPr>
        <p:blipFill>
          <a:blip r:embed="rId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861611099"/>
      </p:ext>
    </p:extLst>
  </p:cSld>
  <p:clrMapOvr>
    <a:masterClrMapping/>
  </p:clrMapOvr>
  <p:hf sldNum="0"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opTitle Narrow_2-Column">
    <p:spTree>
      <p:nvGrpSpPr>
        <p:cNvPr id="1" name=""/>
        <p:cNvGrpSpPr/>
        <p:nvPr/>
      </p:nvGrpSpPr>
      <p:grpSpPr>
        <a:xfrm>
          <a:off x="0" y="0"/>
          <a:ext cx="0" cy="0"/>
          <a:chOff x="0" y="0"/>
          <a:chExt cx="0" cy="0"/>
        </a:xfrm>
      </p:grpSpPr>
      <p:pic>
        <p:nvPicPr>
          <p:cNvPr id="5" name="Topographic Texture">
            <a:extLst>
              <a:ext uri="{FF2B5EF4-FFF2-40B4-BE49-F238E27FC236}">
                <a16:creationId xmlns:a16="http://schemas.microsoft.com/office/drawing/2014/main" id="{F9EB609E-0C3D-D68E-A625-DD5DE50CB7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4630400" cy="1214278"/>
          </a:xfrm>
          <a:prstGeom prst="rect">
            <a:avLst/>
          </a:prstGeom>
        </p:spPr>
      </p:pic>
      <p:sp>
        <p:nvSpPr>
          <p:cNvPr id="12" name="Rectangle 11">
            <a:extLst>
              <a:ext uri="{FF2B5EF4-FFF2-40B4-BE49-F238E27FC236}">
                <a16:creationId xmlns:a16="http://schemas.microsoft.com/office/drawing/2014/main" id="{2E127EF8-B167-A732-B7A9-6745AC6B5E7E}"/>
              </a:ext>
            </a:extLst>
          </p:cNvPr>
          <p:cNvSpPr/>
          <p:nvPr userDrawn="1"/>
        </p:nvSpPr>
        <p:spPr>
          <a:xfrm>
            <a:off x="0" y="1215836"/>
            <a:ext cx="14630400" cy="7013764"/>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p:cNvSpPr>
            <a:spLocks noGrp="1"/>
          </p:cNvSpPr>
          <p:nvPr>
            <p:ph type="title" hasCustomPrompt="1"/>
          </p:nvPr>
        </p:nvSpPr>
        <p:spPr>
          <a:xfrm>
            <a:off x="601352" y="242926"/>
            <a:ext cx="13425544" cy="720460"/>
          </a:xfrm>
        </p:spPr>
        <p:txBody>
          <a:bodyPr lIns="0" tIns="91440" rIns="0" bIns="0">
            <a:normAutofit/>
          </a:bodyPr>
          <a:lstStyle>
            <a:lvl1pPr algn="ctr">
              <a:defRPr sz="2500" b="1" spc="300">
                <a:solidFill>
                  <a:schemeClr val="bg1"/>
                </a:solidFill>
              </a:defRPr>
            </a:lvl1pPr>
          </a:lstStyle>
          <a:p>
            <a:r>
              <a:rPr lang="en-US"/>
              <a:t>CLICK TO EDIT MASTER TITLE STYLE</a:t>
            </a:r>
          </a:p>
        </p:txBody>
      </p:sp>
      <p:sp>
        <p:nvSpPr>
          <p:cNvPr id="8" name="Slide Number Placeholder 7">
            <a:extLst>
              <a:ext uri="{FF2B5EF4-FFF2-40B4-BE49-F238E27FC236}">
                <a16:creationId xmlns:a16="http://schemas.microsoft.com/office/drawing/2014/main" id="{2F326377-948A-362F-9742-5551905CB8F5}"/>
              </a:ext>
            </a:extLst>
          </p:cNvPr>
          <p:cNvSpPr>
            <a:spLocks noGrp="1"/>
          </p:cNvSpPr>
          <p:nvPr>
            <p:ph type="sldNum" sz="quarter" idx="12"/>
          </p:nvPr>
        </p:nvSpPr>
        <p:spPr/>
        <p:txBody>
          <a:bodyPr/>
          <a:lstStyle/>
          <a:p>
            <a:fld id="{45D03248-4848-7044-88F9-C9D9A721DD3D}" type="slidenum">
              <a:rPr lang="en-US" smtClean="0"/>
              <a:pPr/>
              <a:t>‹#›</a:t>
            </a:fld>
            <a:endParaRPr lang="en-US"/>
          </a:p>
        </p:txBody>
      </p:sp>
      <p:sp>
        <p:nvSpPr>
          <p:cNvPr id="10" name="Content Placeholder 12">
            <a:extLst>
              <a:ext uri="{FF2B5EF4-FFF2-40B4-BE49-F238E27FC236}">
                <a16:creationId xmlns:a16="http://schemas.microsoft.com/office/drawing/2014/main" id="{44DDEABF-F4F0-0DAC-8920-DD3C8272E8EF}"/>
              </a:ext>
            </a:extLst>
          </p:cNvPr>
          <p:cNvSpPr>
            <a:spLocks noGrp="1"/>
          </p:cNvSpPr>
          <p:nvPr>
            <p:ph sz="quarter" idx="10"/>
          </p:nvPr>
        </p:nvSpPr>
        <p:spPr>
          <a:xfrm>
            <a:off x="601352" y="1817783"/>
            <a:ext cx="6412096" cy="52048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2">
            <a:extLst>
              <a:ext uri="{FF2B5EF4-FFF2-40B4-BE49-F238E27FC236}">
                <a16:creationId xmlns:a16="http://schemas.microsoft.com/office/drawing/2014/main" id="{47E04C1D-B32A-0E22-D1FE-1C34436D064F}"/>
              </a:ext>
            </a:extLst>
          </p:cNvPr>
          <p:cNvSpPr>
            <a:spLocks noGrp="1"/>
          </p:cNvSpPr>
          <p:nvPr>
            <p:ph sz="quarter" idx="11"/>
          </p:nvPr>
        </p:nvSpPr>
        <p:spPr>
          <a:xfrm>
            <a:off x="7616952" y="1817783"/>
            <a:ext cx="6412096" cy="52048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ArcBest Logo" descr="A picture containing text, clock&#10;&#10;Description automatically generated">
            <a:extLst>
              <a:ext uri="{FF2B5EF4-FFF2-40B4-BE49-F238E27FC236}">
                <a16:creationId xmlns:a16="http://schemas.microsoft.com/office/drawing/2014/main" id="{779336E2-577C-0763-7549-532C2165D13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Tree>
    <p:extLst>
      <p:ext uri="{BB962C8B-B14F-4D97-AF65-F5344CB8AC3E}">
        <p14:creationId xmlns:p14="http://schemas.microsoft.com/office/powerpoint/2010/main" val="36602414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order_TopTitle_8x4 Grid">
    <p:bg>
      <p:bgPr>
        <a:solidFill>
          <a:schemeClr val="bg2"/>
        </a:solidFill>
        <a:effectLst/>
      </p:bgPr>
    </p:bg>
    <p:spTree>
      <p:nvGrpSpPr>
        <p:cNvPr id="1" name=""/>
        <p:cNvGrpSpPr/>
        <p:nvPr/>
      </p:nvGrpSpPr>
      <p:grpSpPr>
        <a:xfrm>
          <a:off x="0" y="0"/>
          <a:ext cx="0" cy="0"/>
          <a:chOff x="0" y="0"/>
          <a:chExt cx="0" cy="0"/>
        </a:xfrm>
      </p:grpSpPr>
      <p:pic>
        <p:nvPicPr>
          <p:cNvPr id="3" name="Topographic Texture">
            <a:extLst>
              <a:ext uri="{FF2B5EF4-FFF2-40B4-BE49-F238E27FC236}">
                <a16:creationId xmlns:a16="http://schemas.microsoft.com/office/drawing/2014/main" id="{7AABFA73-2FF6-FEED-1AB2-DD75BA7DEEC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4630400" cy="2387598"/>
          </a:xfrm>
          <a:prstGeom prst="rect">
            <a:avLst/>
          </a:prstGeom>
        </p:spPr>
      </p:pic>
      <p:sp>
        <p:nvSpPr>
          <p:cNvPr id="12" name="Rectangle 11">
            <a:extLst>
              <a:ext uri="{FF2B5EF4-FFF2-40B4-BE49-F238E27FC236}">
                <a16:creationId xmlns:a16="http://schemas.microsoft.com/office/drawing/2014/main" id="{5DE5F545-D05F-814E-A830-4146FEA58B23}"/>
              </a:ext>
            </a:extLst>
          </p:cNvPr>
          <p:cNvSpPr/>
          <p:nvPr/>
        </p:nvSpPr>
        <p:spPr>
          <a:xfrm>
            <a:off x="306324" y="304800"/>
            <a:ext cx="14017752" cy="7915276"/>
          </a:xfrm>
          <a:prstGeom prst="rect">
            <a:avLst/>
          </a:prstGeom>
          <a:solidFill>
            <a:schemeClr val="bg1"/>
          </a:solidFill>
          <a:ln>
            <a:noFill/>
          </a:ln>
          <a:effectLst>
            <a:glow rad="430118">
              <a:schemeClr val="bg2">
                <a:lumMod val="25000"/>
                <a:alpha val="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p:cNvSpPr>
            <a:spLocks noGrp="1"/>
          </p:cNvSpPr>
          <p:nvPr>
            <p:ph type="title"/>
          </p:nvPr>
        </p:nvSpPr>
        <p:spPr>
          <a:xfrm>
            <a:off x="601352" y="304800"/>
            <a:ext cx="13425544" cy="1288239"/>
          </a:xfrm>
        </p:spPr>
        <p:txBody>
          <a:bodyPr>
            <a:normAutofit/>
          </a:bodyPr>
          <a:lstStyle>
            <a:lvl1pPr algn="ctr">
              <a:defRPr sz="5000" b="1">
                <a:solidFill>
                  <a:schemeClr val="tx1"/>
                </a:solidFill>
              </a:defRPr>
            </a:lvl1pPr>
          </a:lstStyle>
          <a:p>
            <a:r>
              <a:rPr lang="en-US"/>
              <a:t>Click to edit Master title style</a:t>
            </a:r>
          </a:p>
        </p:txBody>
      </p:sp>
      <p:sp>
        <p:nvSpPr>
          <p:cNvPr id="8" name="Slide Number Placeholder 7">
            <a:extLst>
              <a:ext uri="{FF2B5EF4-FFF2-40B4-BE49-F238E27FC236}">
                <a16:creationId xmlns:a16="http://schemas.microsoft.com/office/drawing/2014/main" id="{38933E87-1C74-CBAE-0EF9-C5129E8CF798}"/>
              </a:ext>
            </a:extLst>
          </p:cNvPr>
          <p:cNvSpPr>
            <a:spLocks noGrp="1"/>
          </p:cNvSpPr>
          <p:nvPr>
            <p:ph type="sldNum" sz="quarter" idx="12"/>
          </p:nvPr>
        </p:nvSpPr>
        <p:spPr/>
        <p:txBody>
          <a:bodyPr/>
          <a:lstStyle/>
          <a:p>
            <a:fld id="{45D03248-4848-7044-88F9-C9D9A721DD3D}" type="slidenum">
              <a:rPr lang="en-US" smtClean="0"/>
              <a:pPr/>
              <a:t>‹#›</a:t>
            </a:fld>
            <a:endParaRPr lang="en-US"/>
          </a:p>
        </p:txBody>
      </p:sp>
      <p:sp>
        <p:nvSpPr>
          <p:cNvPr id="5" name="Rectangle 4">
            <a:extLst>
              <a:ext uri="{FF2B5EF4-FFF2-40B4-BE49-F238E27FC236}">
                <a16:creationId xmlns:a16="http://schemas.microsoft.com/office/drawing/2014/main" id="{B40BE8A2-09BC-3F05-E098-93ED68D37374}"/>
              </a:ext>
            </a:extLst>
          </p:cNvPr>
          <p:cNvSpPr>
            <a:spLocks/>
          </p:cNvSpPr>
          <p:nvPr userDrawn="1"/>
        </p:nvSpPr>
        <p:spPr>
          <a:xfrm>
            <a:off x="12595143" y="1593038"/>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 name="Rectangle 5">
            <a:extLst>
              <a:ext uri="{FF2B5EF4-FFF2-40B4-BE49-F238E27FC236}">
                <a16:creationId xmlns:a16="http://schemas.microsoft.com/office/drawing/2014/main" id="{60FA2C7D-CEE6-B6B5-C439-5884556BABCD}"/>
              </a:ext>
            </a:extLst>
          </p:cNvPr>
          <p:cNvSpPr>
            <a:spLocks/>
          </p:cNvSpPr>
          <p:nvPr userDrawn="1"/>
        </p:nvSpPr>
        <p:spPr>
          <a:xfrm>
            <a:off x="10882196" y="1593038"/>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7" name="Rectangle 6">
            <a:extLst>
              <a:ext uri="{FF2B5EF4-FFF2-40B4-BE49-F238E27FC236}">
                <a16:creationId xmlns:a16="http://schemas.microsoft.com/office/drawing/2014/main" id="{C523EDC9-5988-5DE2-4A62-02EA386AB3F0}"/>
              </a:ext>
            </a:extLst>
          </p:cNvPr>
          <p:cNvSpPr>
            <a:spLocks/>
          </p:cNvSpPr>
          <p:nvPr userDrawn="1"/>
        </p:nvSpPr>
        <p:spPr>
          <a:xfrm>
            <a:off x="12595143" y="3176741"/>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3" name="Rectangle 12">
            <a:extLst>
              <a:ext uri="{FF2B5EF4-FFF2-40B4-BE49-F238E27FC236}">
                <a16:creationId xmlns:a16="http://schemas.microsoft.com/office/drawing/2014/main" id="{8BB78A33-CA62-0A12-A769-9BA0D4E04266}"/>
              </a:ext>
            </a:extLst>
          </p:cNvPr>
          <p:cNvSpPr>
            <a:spLocks/>
          </p:cNvSpPr>
          <p:nvPr userDrawn="1"/>
        </p:nvSpPr>
        <p:spPr>
          <a:xfrm>
            <a:off x="10882196" y="3176741"/>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4" name="Rectangle 13">
            <a:extLst>
              <a:ext uri="{FF2B5EF4-FFF2-40B4-BE49-F238E27FC236}">
                <a16:creationId xmlns:a16="http://schemas.microsoft.com/office/drawing/2014/main" id="{B8C1B209-FA6B-2781-3F97-ADD4D2FE0BDA}"/>
              </a:ext>
            </a:extLst>
          </p:cNvPr>
          <p:cNvSpPr>
            <a:spLocks/>
          </p:cNvSpPr>
          <p:nvPr userDrawn="1"/>
        </p:nvSpPr>
        <p:spPr>
          <a:xfrm>
            <a:off x="12595143" y="4760444"/>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6" name="Rectangle 15">
            <a:extLst>
              <a:ext uri="{FF2B5EF4-FFF2-40B4-BE49-F238E27FC236}">
                <a16:creationId xmlns:a16="http://schemas.microsoft.com/office/drawing/2014/main" id="{143FC70F-C271-B5BA-BD23-10847E22791C}"/>
              </a:ext>
            </a:extLst>
          </p:cNvPr>
          <p:cNvSpPr>
            <a:spLocks/>
          </p:cNvSpPr>
          <p:nvPr userDrawn="1"/>
        </p:nvSpPr>
        <p:spPr>
          <a:xfrm>
            <a:off x="12595143" y="6344146"/>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7" name="Rectangle 16">
            <a:extLst>
              <a:ext uri="{FF2B5EF4-FFF2-40B4-BE49-F238E27FC236}">
                <a16:creationId xmlns:a16="http://schemas.microsoft.com/office/drawing/2014/main" id="{23C45D92-DD74-3AE9-E923-89E72D62BA9E}"/>
              </a:ext>
            </a:extLst>
          </p:cNvPr>
          <p:cNvSpPr>
            <a:spLocks/>
          </p:cNvSpPr>
          <p:nvPr userDrawn="1"/>
        </p:nvSpPr>
        <p:spPr>
          <a:xfrm>
            <a:off x="10882196" y="6344146"/>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8" name="Rectangle 17">
            <a:extLst>
              <a:ext uri="{FF2B5EF4-FFF2-40B4-BE49-F238E27FC236}">
                <a16:creationId xmlns:a16="http://schemas.microsoft.com/office/drawing/2014/main" id="{9DB32410-E3F5-23BE-563F-C72A200D8D4C}"/>
              </a:ext>
            </a:extLst>
          </p:cNvPr>
          <p:cNvSpPr>
            <a:spLocks/>
          </p:cNvSpPr>
          <p:nvPr userDrawn="1"/>
        </p:nvSpPr>
        <p:spPr>
          <a:xfrm>
            <a:off x="7456296" y="1593038"/>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9" name="Rectangle 18">
            <a:extLst>
              <a:ext uri="{FF2B5EF4-FFF2-40B4-BE49-F238E27FC236}">
                <a16:creationId xmlns:a16="http://schemas.microsoft.com/office/drawing/2014/main" id="{06B3BB4A-FD1D-B13A-F9FF-2B8400341C5C}"/>
              </a:ext>
            </a:extLst>
          </p:cNvPr>
          <p:cNvSpPr>
            <a:spLocks/>
          </p:cNvSpPr>
          <p:nvPr userDrawn="1"/>
        </p:nvSpPr>
        <p:spPr>
          <a:xfrm>
            <a:off x="7456296" y="3176741"/>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0" name="Rectangle 19">
            <a:extLst>
              <a:ext uri="{FF2B5EF4-FFF2-40B4-BE49-F238E27FC236}">
                <a16:creationId xmlns:a16="http://schemas.microsoft.com/office/drawing/2014/main" id="{00EDE7C1-616A-93BE-5127-A2DC1CCE46BF}"/>
              </a:ext>
            </a:extLst>
          </p:cNvPr>
          <p:cNvSpPr>
            <a:spLocks/>
          </p:cNvSpPr>
          <p:nvPr userDrawn="1"/>
        </p:nvSpPr>
        <p:spPr>
          <a:xfrm>
            <a:off x="9169246" y="4760444"/>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1" name="Rectangle 20">
            <a:extLst>
              <a:ext uri="{FF2B5EF4-FFF2-40B4-BE49-F238E27FC236}">
                <a16:creationId xmlns:a16="http://schemas.microsoft.com/office/drawing/2014/main" id="{3151A539-B20B-2DFF-A039-C093B3F5E400}"/>
              </a:ext>
            </a:extLst>
          </p:cNvPr>
          <p:cNvSpPr>
            <a:spLocks/>
          </p:cNvSpPr>
          <p:nvPr userDrawn="1"/>
        </p:nvSpPr>
        <p:spPr>
          <a:xfrm>
            <a:off x="7456296" y="4760444"/>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2" name="Rectangle 21">
            <a:extLst>
              <a:ext uri="{FF2B5EF4-FFF2-40B4-BE49-F238E27FC236}">
                <a16:creationId xmlns:a16="http://schemas.microsoft.com/office/drawing/2014/main" id="{CEA0624C-B2EB-FA8E-2D4A-A236657179F5}"/>
              </a:ext>
            </a:extLst>
          </p:cNvPr>
          <p:cNvSpPr>
            <a:spLocks/>
          </p:cNvSpPr>
          <p:nvPr userDrawn="1"/>
        </p:nvSpPr>
        <p:spPr>
          <a:xfrm>
            <a:off x="9169246" y="6344146"/>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3" name="Rectangle 22">
            <a:extLst>
              <a:ext uri="{FF2B5EF4-FFF2-40B4-BE49-F238E27FC236}">
                <a16:creationId xmlns:a16="http://schemas.microsoft.com/office/drawing/2014/main" id="{B7B2C07B-C2AE-4D74-BEC3-3387DFAE574E}"/>
              </a:ext>
            </a:extLst>
          </p:cNvPr>
          <p:cNvSpPr>
            <a:spLocks/>
          </p:cNvSpPr>
          <p:nvPr userDrawn="1"/>
        </p:nvSpPr>
        <p:spPr>
          <a:xfrm>
            <a:off x="7456296" y="6344146"/>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4" name="Rectangle 23">
            <a:extLst>
              <a:ext uri="{FF2B5EF4-FFF2-40B4-BE49-F238E27FC236}">
                <a16:creationId xmlns:a16="http://schemas.microsoft.com/office/drawing/2014/main" id="{A0FE1E3F-8BC2-0221-7C8B-086C10D3571B}"/>
              </a:ext>
            </a:extLst>
          </p:cNvPr>
          <p:cNvSpPr>
            <a:spLocks/>
          </p:cNvSpPr>
          <p:nvPr userDrawn="1"/>
        </p:nvSpPr>
        <p:spPr>
          <a:xfrm>
            <a:off x="4030396" y="4760444"/>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5" name="Rectangle 24">
            <a:extLst>
              <a:ext uri="{FF2B5EF4-FFF2-40B4-BE49-F238E27FC236}">
                <a16:creationId xmlns:a16="http://schemas.microsoft.com/office/drawing/2014/main" id="{CBF53444-EEA3-DE1C-94C4-12CDEA721534}"/>
              </a:ext>
            </a:extLst>
          </p:cNvPr>
          <p:cNvSpPr>
            <a:spLocks/>
          </p:cNvSpPr>
          <p:nvPr userDrawn="1"/>
        </p:nvSpPr>
        <p:spPr>
          <a:xfrm>
            <a:off x="5743346" y="6344146"/>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6" name="Rectangle 25">
            <a:extLst>
              <a:ext uri="{FF2B5EF4-FFF2-40B4-BE49-F238E27FC236}">
                <a16:creationId xmlns:a16="http://schemas.microsoft.com/office/drawing/2014/main" id="{C8A00FB7-5D70-3560-403B-BF17F57105DF}"/>
              </a:ext>
            </a:extLst>
          </p:cNvPr>
          <p:cNvSpPr>
            <a:spLocks/>
          </p:cNvSpPr>
          <p:nvPr userDrawn="1"/>
        </p:nvSpPr>
        <p:spPr>
          <a:xfrm>
            <a:off x="4030396" y="6344146"/>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7" name="Rectangle 26">
            <a:extLst>
              <a:ext uri="{FF2B5EF4-FFF2-40B4-BE49-F238E27FC236}">
                <a16:creationId xmlns:a16="http://schemas.microsoft.com/office/drawing/2014/main" id="{2B3F397D-1D01-AA8C-C876-7B4F5995BF69}"/>
              </a:ext>
            </a:extLst>
          </p:cNvPr>
          <p:cNvSpPr>
            <a:spLocks/>
          </p:cNvSpPr>
          <p:nvPr userDrawn="1"/>
        </p:nvSpPr>
        <p:spPr>
          <a:xfrm>
            <a:off x="2317446" y="1593038"/>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8" name="Rectangle 27">
            <a:extLst>
              <a:ext uri="{FF2B5EF4-FFF2-40B4-BE49-F238E27FC236}">
                <a16:creationId xmlns:a16="http://schemas.microsoft.com/office/drawing/2014/main" id="{F6940F88-DC84-B8C5-43AF-D9B3EA34163A}"/>
              </a:ext>
            </a:extLst>
          </p:cNvPr>
          <p:cNvSpPr>
            <a:spLocks/>
          </p:cNvSpPr>
          <p:nvPr userDrawn="1"/>
        </p:nvSpPr>
        <p:spPr>
          <a:xfrm>
            <a:off x="2317446" y="3176741"/>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9" name="Rectangle 28">
            <a:extLst>
              <a:ext uri="{FF2B5EF4-FFF2-40B4-BE49-F238E27FC236}">
                <a16:creationId xmlns:a16="http://schemas.microsoft.com/office/drawing/2014/main" id="{CD156E65-FBEF-F814-7083-E8C74CA0E997}"/>
              </a:ext>
            </a:extLst>
          </p:cNvPr>
          <p:cNvSpPr>
            <a:spLocks/>
          </p:cNvSpPr>
          <p:nvPr userDrawn="1"/>
        </p:nvSpPr>
        <p:spPr>
          <a:xfrm>
            <a:off x="2317446" y="4760444"/>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0" name="Rectangle 29">
            <a:extLst>
              <a:ext uri="{FF2B5EF4-FFF2-40B4-BE49-F238E27FC236}">
                <a16:creationId xmlns:a16="http://schemas.microsoft.com/office/drawing/2014/main" id="{91AB82BC-F9F8-C4DE-E947-246FB84E3A46}"/>
              </a:ext>
            </a:extLst>
          </p:cNvPr>
          <p:cNvSpPr>
            <a:spLocks/>
          </p:cNvSpPr>
          <p:nvPr userDrawn="1"/>
        </p:nvSpPr>
        <p:spPr>
          <a:xfrm>
            <a:off x="604496" y="4760444"/>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1" name="Rectangle 30">
            <a:extLst>
              <a:ext uri="{FF2B5EF4-FFF2-40B4-BE49-F238E27FC236}">
                <a16:creationId xmlns:a16="http://schemas.microsoft.com/office/drawing/2014/main" id="{A422339C-32F1-6554-C3E6-6F196235BBC5}"/>
              </a:ext>
            </a:extLst>
          </p:cNvPr>
          <p:cNvSpPr>
            <a:spLocks/>
          </p:cNvSpPr>
          <p:nvPr userDrawn="1"/>
        </p:nvSpPr>
        <p:spPr>
          <a:xfrm>
            <a:off x="604496" y="6344146"/>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2" name="Rectangle 31">
            <a:extLst>
              <a:ext uri="{FF2B5EF4-FFF2-40B4-BE49-F238E27FC236}">
                <a16:creationId xmlns:a16="http://schemas.microsoft.com/office/drawing/2014/main" id="{129DEEE8-30FA-7DC4-AB9B-51585900329B}"/>
              </a:ext>
            </a:extLst>
          </p:cNvPr>
          <p:cNvSpPr>
            <a:spLocks/>
          </p:cNvSpPr>
          <p:nvPr userDrawn="1"/>
        </p:nvSpPr>
        <p:spPr>
          <a:xfrm>
            <a:off x="5743346" y="1593038"/>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 name="Rectangle 32">
            <a:extLst>
              <a:ext uri="{FF2B5EF4-FFF2-40B4-BE49-F238E27FC236}">
                <a16:creationId xmlns:a16="http://schemas.microsoft.com/office/drawing/2014/main" id="{5B242C9D-D5C9-F030-F4E1-93149C601982}"/>
              </a:ext>
            </a:extLst>
          </p:cNvPr>
          <p:cNvSpPr>
            <a:spLocks/>
          </p:cNvSpPr>
          <p:nvPr userDrawn="1"/>
        </p:nvSpPr>
        <p:spPr>
          <a:xfrm>
            <a:off x="604496" y="1593038"/>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4" name="Rectangle 33">
            <a:extLst>
              <a:ext uri="{FF2B5EF4-FFF2-40B4-BE49-F238E27FC236}">
                <a16:creationId xmlns:a16="http://schemas.microsoft.com/office/drawing/2014/main" id="{2217957C-307D-AC5A-76E2-FCCDF70C1DCE}"/>
              </a:ext>
            </a:extLst>
          </p:cNvPr>
          <p:cNvSpPr>
            <a:spLocks/>
          </p:cNvSpPr>
          <p:nvPr userDrawn="1"/>
        </p:nvSpPr>
        <p:spPr>
          <a:xfrm>
            <a:off x="604496" y="3176741"/>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5" name="Rectangle 34">
            <a:extLst>
              <a:ext uri="{FF2B5EF4-FFF2-40B4-BE49-F238E27FC236}">
                <a16:creationId xmlns:a16="http://schemas.microsoft.com/office/drawing/2014/main" id="{73271F59-AB57-4013-9E91-B3158DC4E77C}"/>
              </a:ext>
            </a:extLst>
          </p:cNvPr>
          <p:cNvSpPr>
            <a:spLocks/>
          </p:cNvSpPr>
          <p:nvPr userDrawn="1"/>
        </p:nvSpPr>
        <p:spPr>
          <a:xfrm>
            <a:off x="2317446" y="6344146"/>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 name="Rectangle 35">
            <a:extLst>
              <a:ext uri="{FF2B5EF4-FFF2-40B4-BE49-F238E27FC236}">
                <a16:creationId xmlns:a16="http://schemas.microsoft.com/office/drawing/2014/main" id="{F0CA2909-5022-64D1-355B-F2FBC7758264}"/>
              </a:ext>
            </a:extLst>
          </p:cNvPr>
          <p:cNvSpPr>
            <a:spLocks/>
          </p:cNvSpPr>
          <p:nvPr userDrawn="1"/>
        </p:nvSpPr>
        <p:spPr>
          <a:xfrm>
            <a:off x="9169246" y="3176741"/>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7" name="Rectangle 36">
            <a:extLst>
              <a:ext uri="{FF2B5EF4-FFF2-40B4-BE49-F238E27FC236}">
                <a16:creationId xmlns:a16="http://schemas.microsoft.com/office/drawing/2014/main" id="{13EC220E-1D43-5F02-3EF7-402303FF29E0}"/>
              </a:ext>
            </a:extLst>
          </p:cNvPr>
          <p:cNvSpPr>
            <a:spLocks/>
          </p:cNvSpPr>
          <p:nvPr userDrawn="1"/>
        </p:nvSpPr>
        <p:spPr>
          <a:xfrm>
            <a:off x="4030396" y="3176741"/>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8" name="Rectangle 37">
            <a:extLst>
              <a:ext uri="{FF2B5EF4-FFF2-40B4-BE49-F238E27FC236}">
                <a16:creationId xmlns:a16="http://schemas.microsoft.com/office/drawing/2014/main" id="{05DD04F7-C891-221E-2E49-A63D5EEA6FA6}"/>
              </a:ext>
            </a:extLst>
          </p:cNvPr>
          <p:cNvSpPr>
            <a:spLocks/>
          </p:cNvSpPr>
          <p:nvPr userDrawn="1"/>
        </p:nvSpPr>
        <p:spPr>
          <a:xfrm>
            <a:off x="5743346" y="4760444"/>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9" name="Rectangle 38">
            <a:extLst>
              <a:ext uri="{FF2B5EF4-FFF2-40B4-BE49-F238E27FC236}">
                <a16:creationId xmlns:a16="http://schemas.microsoft.com/office/drawing/2014/main" id="{0A717B3B-1C9A-A382-A525-CFE6944C3181}"/>
              </a:ext>
            </a:extLst>
          </p:cNvPr>
          <p:cNvSpPr>
            <a:spLocks/>
          </p:cNvSpPr>
          <p:nvPr userDrawn="1"/>
        </p:nvSpPr>
        <p:spPr>
          <a:xfrm>
            <a:off x="5743347" y="3176741"/>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0" name="Rectangle 39">
            <a:extLst>
              <a:ext uri="{FF2B5EF4-FFF2-40B4-BE49-F238E27FC236}">
                <a16:creationId xmlns:a16="http://schemas.microsoft.com/office/drawing/2014/main" id="{156E1494-0744-42D1-882F-D9F569FD2A2A}"/>
              </a:ext>
            </a:extLst>
          </p:cNvPr>
          <p:cNvSpPr>
            <a:spLocks/>
          </p:cNvSpPr>
          <p:nvPr userDrawn="1"/>
        </p:nvSpPr>
        <p:spPr>
          <a:xfrm>
            <a:off x="4030396" y="1593038"/>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1" name="Rectangle 40">
            <a:extLst>
              <a:ext uri="{FF2B5EF4-FFF2-40B4-BE49-F238E27FC236}">
                <a16:creationId xmlns:a16="http://schemas.microsoft.com/office/drawing/2014/main" id="{18A28C0B-2877-52C6-BA43-61E1D9152835}"/>
              </a:ext>
            </a:extLst>
          </p:cNvPr>
          <p:cNvSpPr>
            <a:spLocks/>
          </p:cNvSpPr>
          <p:nvPr userDrawn="1"/>
        </p:nvSpPr>
        <p:spPr>
          <a:xfrm>
            <a:off x="9169247" y="1593038"/>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2" name="Rectangle 41">
            <a:extLst>
              <a:ext uri="{FF2B5EF4-FFF2-40B4-BE49-F238E27FC236}">
                <a16:creationId xmlns:a16="http://schemas.microsoft.com/office/drawing/2014/main" id="{00D0E8E7-77F4-B52E-B6A2-08CD27CD6B1E}"/>
              </a:ext>
            </a:extLst>
          </p:cNvPr>
          <p:cNvSpPr>
            <a:spLocks/>
          </p:cNvSpPr>
          <p:nvPr userDrawn="1"/>
        </p:nvSpPr>
        <p:spPr>
          <a:xfrm>
            <a:off x="10882196" y="4760444"/>
            <a:ext cx="1430674" cy="128016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3" name="Content Placeholder 69">
            <a:extLst>
              <a:ext uri="{FF2B5EF4-FFF2-40B4-BE49-F238E27FC236}">
                <a16:creationId xmlns:a16="http://schemas.microsoft.com/office/drawing/2014/main" id="{954E10F7-1C4B-A76F-B776-DD6AE98B3E0A}"/>
              </a:ext>
            </a:extLst>
          </p:cNvPr>
          <p:cNvSpPr>
            <a:spLocks noGrp="1"/>
          </p:cNvSpPr>
          <p:nvPr>
            <p:ph sz="quarter" idx="17"/>
          </p:nvPr>
        </p:nvSpPr>
        <p:spPr>
          <a:xfrm>
            <a:off x="599200" y="1593038"/>
            <a:ext cx="3152064" cy="1280160"/>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5" name="Content Placeholder 69">
            <a:extLst>
              <a:ext uri="{FF2B5EF4-FFF2-40B4-BE49-F238E27FC236}">
                <a16:creationId xmlns:a16="http://schemas.microsoft.com/office/drawing/2014/main" id="{5FBD749E-2267-4B76-67A6-462144BEC186}"/>
              </a:ext>
            </a:extLst>
          </p:cNvPr>
          <p:cNvSpPr>
            <a:spLocks noGrp="1"/>
          </p:cNvSpPr>
          <p:nvPr>
            <p:ph sz="quarter" idx="19"/>
          </p:nvPr>
        </p:nvSpPr>
        <p:spPr>
          <a:xfrm>
            <a:off x="4030396" y="1593038"/>
            <a:ext cx="3119575" cy="1280160"/>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6" name="Content Placeholder 69">
            <a:extLst>
              <a:ext uri="{FF2B5EF4-FFF2-40B4-BE49-F238E27FC236}">
                <a16:creationId xmlns:a16="http://schemas.microsoft.com/office/drawing/2014/main" id="{F7AC0E74-4558-9D23-F1DC-F6F953DF4C61}"/>
              </a:ext>
            </a:extLst>
          </p:cNvPr>
          <p:cNvSpPr>
            <a:spLocks noGrp="1"/>
          </p:cNvSpPr>
          <p:nvPr>
            <p:ph sz="quarter" idx="20"/>
          </p:nvPr>
        </p:nvSpPr>
        <p:spPr>
          <a:xfrm>
            <a:off x="7456295" y="1593038"/>
            <a:ext cx="1430675" cy="1280160"/>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7" name="Content Placeholder 69">
            <a:extLst>
              <a:ext uri="{FF2B5EF4-FFF2-40B4-BE49-F238E27FC236}">
                <a16:creationId xmlns:a16="http://schemas.microsoft.com/office/drawing/2014/main" id="{9DA1723B-47C5-BCF9-09BD-9C01A69322C1}"/>
              </a:ext>
            </a:extLst>
          </p:cNvPr>
          <p:cNvSpPr>
            <a:spLocks noGrp="1"/>
          </p:cNvSpPr>
          <p:nvPr>
            <p:ph sz="quarter" idx="21"/>
          </p:nvPr>
        </p:nvSpPr>
        <p:spPr>
          <a:xfrm>
            <a:off x="599200" y="3176741"/>
            <a:ext cx="3152064" cy="2863862"/>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49" name="Content Placeholder 69">
            <a:extLst>
              <a:ext uri="{FF2B5EF4-FFF2-40B4-BE49-F238E27FC236}">
                <a16:creationId xmlns:a16="http://schemas.microsoft.com/office/drawing/2014/main" id="{F55980C6-CAE2-1548-A2FF-71F8844D6687}"/>
              </a:ext>
            </a:extLst>
          </p:cNvPr>
          <p:cNvSpPr>
            <a:spLocks noGrp="1"/>
          </p:cNvSpPr>
          <p:nvPr>
            <p:ph sz="quarter" idx="23"/>
          </p:nvPr>
        </p:nvSpPr>
        <p:spPr>
          <a:xfrm>
            <a:off x="4030396" y="3176740"/>
            <a:ext cx="1430675" cy="2863863"/>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50" name="Content Placeholder 69">
            <a:extLst>
              <a:ext uri="{FF2B5EF4-FFF2-40B4-BE49-F238E27FC236}">
                <a16:creationId xmlns:a16="http://schemas.microsoft.com/office/drawing/2014/main" id="{B737FE99-8EEF-46BB-D808-BE7B04257529}"/>
              </a:ext>
            </a:extLst>
          </p:cNvPr>
          <p:cNvSpPr>
            <a:spLocks noGrp="1"/>
          </p:cNvSpPr>
          <p:nvPr>
            <p:ph sz="quarter" idx="24"/>
          </p:nvPr>
        </p:nvSpPr>
        <p:spPr>
          <a:xfrm>
            <a:off x="5743346" y="3176741"/>
            <a:ext cx="3143624" cy="1280160"/>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54" name="Content Placeholder 69">
            <a:extLst>
              <a:ext uri="{FF2B5EF4-FFF2-40B4-BE49-F238E27FC236}">
                <a16:creationId xmlns:a16="http://schemas.microsoft.com/office/drawing/2014/main" id="{BEE466DA-6AE3-2CEC-0579-9B0D2EC5A52B}"/>
              </a:ext>
            </a:extLst>
          </p:cNvPr>
          <p:cNvSpPr>
            <a:spLocks noGrp="1"/>
          </p:cNvSpPr>
          <p:nvPr>
            <p:ph sz="quarter" idx="28"/>
          </p:nvPr>
        </p:nvSpPr>
        <p:spPr>
          <a:xfrm>
            <a:off x="5743346" y="4760444"/>
            <a:ext cx="4864639" cy="2863862"/>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55" name="Content Placeholder 69">
            <a:extLst>
              <a:ext uri="{FF2B5EF4-FFF2-40B4-BE49-F238E27FC236}">
                <a16:creationId xmlns:a16="http://schemas.microsoft.com/office/drawing/2014/main" id="{0A662F02-C807-96C0-8B3F-C1F6D7EF5380}"/>
              </a:ext>
            </a:extLst>
          </p:cNvPr>
          <p:cNvSpPr>
            <a:spLocks noGrp="1"/>
          </p:cNvSpPr>
          <p:nvPr>
            <p:ph sz="quarter" idx="29"/>
          </p:nvPr>
        </p:nvSpPr>
        <p:spPr>
          <a:xfrm>
            <a:off x="599200" y="6344146"/>
            <a:ext cx="1430675" cy="1280160"/>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56" name="Content Placeholder 69">
            <a:extLst>
              <a:ext uri="{FF2B5EF4-FFF2-40B4-BE49-F238E27FC236}">
                <a16:creationId xmlns:a16="http://schemas.microsoft.com/office/drawing/2014/main" id="{86C0AD7D-1C63-4910-9553-F670089AE0B0}"/>
              </a:ext>
            </a:extLst>
          </p:cNvPr>
          <p:cNvSpPr>
            <a:spLocks noGrp="1"/>
          </p:cNvSpPr>
          <p:nvPr>
            <p:ph sz="quarter" idx="30"/>
          </p:nvPr>
        </p:nvSpPr>
        <p:spPr>
          <a:xfrm>
            <a:off x="2317446" y="6344146"/>
            <a:ext cx="3143624" cy="1280160"/>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58" name="Content Placeholder 69">
            <a:extLst>
              <a:ext uri="{FF2B5EF4-FFF2-40B4-BE49-F238E27FC236}">
                <a16:creationId xmlns:a16="http://schemas.microsoft.com/office/drawing/2014/main" id="{1AF9C741-1A21-3A05-C73D-0C887DFA1CE4}"/>
              </a:ext>
            </a:extLst>
          </p:cNvPr>
          <p:cNvSpPr>
            <a:spLocks noGrp="1"/>
          </p:cNvSpPr>
          <p:nvPr>
            <p:ph sz="quarter" idx="32"/>
          </p:nvPr>
        </p:nvSpPr>
        <p:spPr>
          <a:xfrm>
            <a:off x="10906244" y="4758654"/>
            <a:ext cx="3119573" cy="2865652"/>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70" name="Content Placeholder 69">
            <a:extLst>
              <a:ext uri="{FF2B5EF4-FFF2-40B4-BE49-F238E27FC236}">
                <a16:creationId xmlns:a16="http://schemas.microsoft.com/office/drawing/2014/main" id="{815C4A46-2D71-9A3F-414B-9DE071D53D3E}"/>
              </a:ext>
            </a:extLst>
          </p:cNvPr>
          <p:cNvSpPr>
            <a:spLocks noGrp="1"/>
          </p:cNvSpPr>
          <p:nvPr>
            <p:ph sz="quarter" idx="33"/>
          </p:nvPr>
        </p:nvSpPr>
        <p:spPr>
          <a:xfrm>
            <a:off x="9169243" y="3176741"/>
            <a:ext cx="4856576" cy="1280160"/>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71" name="Content Placeholder 69">
            <a:extLst>
              <a:ext uri="{FF2B5EF4-FFF2-40B4-BE49-F238E27FC236}">
                <a16:creationId xmlns:a16="http://schemas.microsoft.com/office/drawing/2014/main" id="{8D92CB35-7DD3-B3B3-3E73-4B6E3FAA867C}"/>
              </a:ext>
            </a:extLst>
          </p:cNvPr>
          <p:cNvSpPr>
            <a:spLocks noGrp="1"/>
          </p:cNvSpPr>
          <p:nvPr>
            <p:ph sz="quarter" idx="34"/>
          </p:nvPr>
        </p:nvSpPr>
        <p:spPr>
          <a:xfrm>
            <a:off x="9169243" y="1593039"/>
            <a:ext cx="4856576" cy="1280160"/>
          </a:xfrm>
          <a:prstGeom prst="rect">
            <a:avLst/>
          </a:prstGeom>
        </p:spPr>
        <p:txBody>
          <a:bodyPr vert="horz" lIns="301752" tIns="301752" rIns="301752" bIns="301752" rtlCol="0" anchor="ctr">
            <a:normAutofit/>
          </a:bodyPr>
          <a:lstStyle>
            <a:lvl1pPr marL="0" indent="0">
              <a:lnSpc>
                <a:spcPct val="120000"/>
              </a:lnSpc>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Tree>
    <p:extLst>
      <p:ext uri="{BB962C8B-B14F-4D97-AF65-F5344CB8AC3E}">
        <p14:creationId xmlns:p14="http://schemas.microsoft.com/office/powerpoint/2010/main" val="23222960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order_LeftTitle_1 Column">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DE5F545-D05F-814E-A830-4146FEA58B23}"/>
              </a:ext>
            </a:extLst>
          </p:cNvPr>
          <p:cNvSpPr/>
          <p:nvPr/>
        </p:nvSpPr>
        <p:spPr>
          <a:xfrm>
            <a:off x="324104" y="304800"/>
            <a:ext cx="13988796" cy="7915276"/>
          </a:xfrm>
          <a:prstGeom prst="rect">
            <a:avLst/>
          </a:prstGeom>
          <a:solidFill>
            <a:schemeClr val="bg1"/>
          </a:solidFill>
          <a:ln>
            <a:noFill/>
          </a:ln>
          <a:effectLst>
            <a:glow rad="430118">
              <a:schemeClr val="bg2">
                <a:lumMod val="25000"/>
                <a:alpha val="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4" name="Topographic Texture">
            <a:extLst>
              <a:ext uri="{FF2B5EF4-FFF2-40B4-BE49-F238E27FC236}">
                <a16:creationId xmlns:a16="http://schemas.microsoft.com/office/drawing/2014/main" id="{A1812740-3245-9EBA-B4DE-3B7255BDE40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4102" y="304800"/>
            <a:ext cx="4939073" cy="7924800"/>
          </a:xfrm>
          <a:prstGeom prst="rect">
            <a:avLst/>
          </a:prstGeom>
        </p:spPr>
      </p:pic>
      <p:sp>
        <p:nvSpPr>
          <p:cNvPr id="7" name="Slide Number Placeholder 6">
            <a:extLst>
              <a:ext uri="{FF2B5EF4-FFF2-40B4-BE49-F238E27FC236}">
                <a16:creationId xmlns:a16="http://schemas.microsoft.com/office/drawing/2014/main" id="{B784622C-3983-CA74-87FC-F166411A1867}"/>
              </a:ext>
            </a:extLst>
          </p:cNvPr>
          <p:cNvSpPr>
            <a:spLocks noGrp="1"/>
          </p:cNvSpPr>
          <p:nvPr>
            <p:ph type="sldNum" sz="quarter" idx="16"/>
          </p:nvPr>
        </p:nvSpPr>
        <p:spPr/>
        <p:txBody>
          <a:bodyPr/>
          <a:lstStyle/>
          <a:p>
            <a:fld id="{45D03248-4848-7044-88F9-C9D9A721DD3D}" type="slidenum">
              <a:rPr lang="en-US" smtClean="0"/>
              <a:pPr/>
              <a:t>‹#›</a:t>
            </a:fld>
            <a:endParaRPr lang="en-US"/>
          </a:p>
        </p:txBody>
      </p:sp>
      <p:sp>
        <p:nvSpPr>
          <p:cNvPr id="14" name="Title 1">
            <a:extLst>
              <a:ext uri="{FF2B5EF4-FFF2-40B4-BE49-F238E27FC236}">
                <a16:creationId xmlns:a16="http://schemas.microsoft.com/office/drawing/2014/main" id="{D66BC711-8736-8549-8D8A-C53781C097F6}"/>
              </a:ext>
            </a:extLst>
          </p:cNvPr>
          <p:cNvSpPr>
            <a:spLocks noGrp="1"/>
          </p:cNvSpPr>
          <p:nvPr>
            <p:ph type="title" hasCustomPrompt="1"/>
          </p:nvPr>
        </p:nvSpPr>
        <p:spPr>
          <a:xfrm>
            <a:off x="603503" y="2157321"/>
            <a:ext cx="4382835" cy="1384995"/>
          </a:xfrm>
        </p:spPr>
        <p:txBody>
          <a:bodyPr anchor="b" anchorCtr="0">
            <a:spAutoFit/>
          </a:bodyPr>
          <a:lstStyle>
            <a:lvl1pPr>
              <a:defRPr sz="5000" b="1">
                <a:solidFill>
                  <a:schemeClr val="bg1"/>
                </a:solidFill>
              </a:defRPr>
            </a:lvl1pPr>
          </a:lstStyle>
          <a:p>
            <a:r>
              <a:rPr lang="en-US"/>
              <a:t>Master title style</a:t>
            </a:r>
          </a:p>
        </p:txBody>
      </p:sp>
      <p:sp>
        <p:nvSpPr>
          <p:cNvPr id="15" name="Subtitle 2">
            <a:extLst>
              <a:ext uri="{FF2B5EF4-FFF2-40B4-BE49-F238E27FC236}">
                <a16:creationId xmlns:a16="http://schemas.microsoft.com/office/drawing/2014/main" id="{8A2BBA43-09F4-9B4C-975E-3606F0D808F9}"/>
              </a:ext>
            </a:extLst>
          </p:cNvPr>
          <p:cNvSpPr>
            <a:spLocks noGrp="1"/>
          </p:cNvSpPr>
          <p:nvPr>
            <p:ph type="subTitle" idx="13" hasCustomPrompt="1"/>
          </p:nvPr>
        </p:nvSpPr>
        <p:spPr>
          <a:xfrm>
            <a:off x="603503" y="3936065"/>
            <a:ext cx="4382835" cy="419282"/>
          </a:xfrm>
          <a:prstGeom prst="rect">
            <a:avLst/>
          </a:prstGeom>
        </p:spPr>
        <p:txBody>
          <a:bodyPr anchor="t" anchorCtr="0">
            <a:spAutoFit/>
          </a:bodyPr>
          <a:lstStyle>
            <a:lvl1pPr marL="0" indent="0" algn="l">
              <a:lnSpc>
                <a:spcPct val="120000"/>
              </a:lnSpc>
              <a:buNone/>
              <a:defRPr sz="2500" b="1" i="0">
                <a:solidFill>
                  <a:schemeClr val="accent2"/>
                </a:solidFill>
                <a:latin typeface="+mj-lt"/>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Master subtitle style</a:t>
            </a:r>
          </a:p>
        </p:txBody>
      </p:sp>
      <p:sp>
        <p:nvSpPr>
          <p:cNvPr id="10" name="Content Placeholder 6">
            <a:extLst>
              <a:ext uri="{FF2B5EF4-FFF2-40B4-BE49-F238E27FC236}">
                <a16:creationId xmlns:a16="http://schemas.microsoft.com/office/drawing/2014/main" id="{A5BFC41B-4942-1E44-6B4A-B7EF6FBE5A56}"/>
              </a:ext>
            </a:extLst>
          </p:cNvPr>
          <p:cNvSpPr>
            <a:spLocks noGrp="1"/>
          </p:cNvSpPr>
          <p:nvPr>
            <p:ph sz="quarter" idx="14"/>
          </p:nvPr>
        </p:nvSpPr>
        <p:spPr>
          <a:xfrm>
            <a:off x="5866680" y="905256"/>
            <a:ext cx="7842716" cy="6720840"/>
          </a:xfrm>
          <a:prstGeom prst="rect">
            <a:avLst/>
          </a:prstGeom>
        </p:spPr>
        <p:txBody>
          <a:bodyPr anchor="ctr"/>
          <a:lstStyle>
            <a:lvl1pPr>
              <a:defRPr sz="1800">
                <a:latin typeface="+mn-lt"/>
              </a:defRPr>
            </a:lvl1pPr>
            <a:lvl2pPr>
              <a:lnSpc>
                <a:spcPct val="130000"/>
              </a:lnSpc>
              <a:defRPr>
                <a:latin typeface="+mn-lt"/>
              </a:defRPr>
            </a:lvl2pPr>
            <a:lvl3pPr>
              <a:lnSpc>
                <a:spcPct val="130000"/>
              </a:lnSpc>
              <a:defRPr>
                <a:latin typeface="+mn-lt"/>
              </a:defRPr>
            </a:lvl3pPr>
            <a:lvl4pPr>
              <a:lnSpc>
                <a:spcPct val="130000"/>
              </a:lnSpc>
              <a:defRPr>
                <a:latin typeface="+mn-lt"/>
              </a:defRPr>
            </a:lvl4pPr>
            <a:lvl5pPr>
              <a:lnSpc>
                <a:spcPct val="130000"/>
              </a:lnSpc>
              <a:defRPr>
                <a:latin typeface="+mn-lt"/>
              </a:defRPr>
            </a:lvl5pPr>
          </a:lstStyle>
          <a:p>
            <a:pPr marL="274320" marR="12700" lvl="1" indent="-274320" algn="l" defTabSz="1097280" rtl="0" eaLnBrk="1" latinLnBrk="0" hangingPunct="1">
              <a:lnSpc>
                <a:spcPct val="130000"/>
              </a:lnSpc>
              <a:spcBef>
                <a:spcPts val="1200"/>
              </a:spcBef>
              <a:buBlip>
                <a:blip r:embed="rId3">
                  <a:extLst>
                    <a:ext uri="{96DAC541-7B7A-43D3-8B79-37D633B846F1}">
                      <asvg:svgBlip xmlns:asvg="http://schemas.microsoft.com/office/drawing/2016/SVG/main" r:embed="rId4"/>
                    </a:ext>
                  </a:extLst>
                </a:blip>
              </a:buBlip>
              <a:defRPr/>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ArcBest Logo" descr="A picture containing text, clock&#10;&#10;Description automatically generated">
            <a:extLst>
              <a:ext uri="{FF2B5EF4-FFF2-40B4-BE49-F238E27FC236}">
                <a16:creationId xmlns:a16="http://schemas.microsoft.com/office/drawing/2014/main" id="{3011A539-2F2A-E680-511E-DE4E289C595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Tree>
    <p:extLst>
      <p:ext uri="{BB962C8B-B14F-4D97-AF65-F5344CB8AC3E}">
        <p14:creationId xmlns:p14="http://schemas.microsoft.com/office/powerpoint/2010/main" val="6533686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order_LeftTitle_8x6 Gri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DE5F545-D05F-814E-A830-4146FEA58B23}"/>
              </a:ext>
            </a:extLst>
          </p:cNvPr>
          <p:cNvSpPr/>
          <p:nvPr/>
        </p:nvSpPr>
        <p:spPr>
          <a:xfrm>
            <a:off x="324104" y="304800"/>
            <a:ext cx="13988796" cy="7915276"/>
          </a:xfrm>
          <a:prstGeom prst="rect">
            <a:avLst/>
          </a:prstGeom>
          <a:solidFill>
            <a:schemeClr val="bg1"/>
          </a:solidFill>
          <a:ln>
            <a:noFill/>
          </a:ln>
          <a:effectLst>
            <a:glow rad="430118">
              <a:schemeClr val="bg2">
                <a:lumMod val="25000"/>
                <a:alpha val="5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7" name="Topographic Texture">
            <a:extLst>
              <a:ext uri="{FF2B5EF4-FFF2-40B4-BE49-F238E27FC236}">
                <a16:creationId xmlns:a16="http://schemas.microsoft.com/office/drawing/2014/main" id="{75051A68-BF5D-73DA-9321-DADB838EE8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4102" y="304800"/>
            <a:ext cx="4939073" cy="7924800"/>
          </a:xfrm>
          <a:prstGeom prst="rect">
            <a:avLst/>
          </a:prstGeom>
        </p:spPr>
      </p:pic>
      <p:sp>
        <p:nvSpPr>
          <p:cNvPr id="7" name="Slide Number Placeholder 6">
            <a:extLst>
              <a:ext uri="{FF2B5EF4-FFF2-40B4-BE49-F238E27FC236}">
                <a16:creationId xmlns:a16="http://schemas.microsoft.com/office/drawing/2014/main" id="{B784622C-3983-CA74-87FC-F166411A1867}"/>
              </a:ext>
            </a:extLst>
          </p:cNvPr>
          <p:cNvSpPr>
            <a:spLocks noGrp="1"/>
          </p:cNvSpPr>
          <p:nvPr>
            <p:ph type="sldNum" sz="quarter" idx="16"/>
          </p:nvPr>
        </p:nvSpPr>
        <p:spPr/>
        <p:txBody>
          <a:bodyPr/>
          <a:lstStyle/>
          <a:p>
            <a:fld id="{45D03248-4848-7044-88F9-C9D9A721DD3D}" type="slidenum">
              <a:rPr lang="en-US" smtClean="0"/>
              <a:pPr/>
              <a:t>‹#›</a:t>
            </a:fld>
            <a:endParaRPr lang="en-US"/>
          </a:p>
        </p:txBody>
      </p:sp>
      <p:sp>
        <p:nvSpPr>
          <p:cNvPr id="14" name="Title 1">
            <a:extLst>
              <a:ext uri="{FF2B5EF4-FFF2-40B4-BE49-F238E27FC236}">
                <a16:creationId xmlns:a16="http://schemas.microsoft.com/office/drawing/2014/main" id="{D66BC711-8736-8549-8D8A-C53781C097F6}"/>
              </a:ext>
            </a:extLst>
          </p:cNvPr>
          <p:cNvSpPr>
            <a:spLocks noGrp="1"/>
          </p:cNvSpPr>
          <p:nvPr>
            <p:ph type="title" hasCustomPrompt="1"/>
          </p:nvPr>
        </p:nvSpPr>
        <p:spPr>
          <a:xfrm>
            <a:off x="603503" y="2156662"/>
            <a:ext cx="4382835" cy="1384995"/>
          </a:xfrm>
        </p:spPr>
        <p:txBody>
          <a:bodyPr anchor="b" anchorCtr="0">
            <a:spAutoFit/>
          </a:bodyPr>
          <a:lstStyle>
            <a:lvl1pPr>
              <a:defRPr sz="5000" b="1">
                <a:solidFill>
                  <a:schemeClr val="bg1"/>
                </a:solidFill>
              </a:defRPr>
            </a:lvl1pPr>
          </a:lstStyle>
          <a:p>
            <a:r>
              <a:rPr lang="en-US"/>
              <a:t>Master title style</a:t>
            </a:r>
          </a:p>
        </p:txBody>
      </p:sp>
      <p:sp>
        <p:nvSpPr>
          <p:cNvPr id="15" name="Subtitle 2">
            <a:extLst>
              <a:ext uri="{FF2B5EF4-FFF2-40B4-BE49-F238E27FC236}">
                <a16:creationId xmlns:a16="http://schemas.microsoft.com/office/drawing/2014/main" id="{8A2BBA43-09F4-9B4C-975E-3606F0D808F9}"/>
              </a:ext>
            </a:extLst>
          </p:cNvPr>
          <p:cNvSpPr>
            <a:spLocks noGrp="1"/>
          </p:cNvSpPr>
          <p:nvPr>
            <p:ph type="subTitle" idx="13" hasCustomPrompt="1"/>
          </p:nvPr>
        </p:nvSpPr>
        <p:spPr>
          <a:xfrm>
            <a:off x="603503" y="3936724"/>
            <a:ext cx="4382835" cy="419282"/>
          </a:xfrm>
          <a:prstGeom prst="rect">
            <a:avLst/>
          </a:prstGeom>
        </p:spPr>
        <p:txBody>
          <a:bodyPr anchor="t" anchorCtr="0">
            <a:spAutoFit/>
          </a:bodyPr>
          <a:lstStyle>
            <a:lvl1pPr marL="0" indent="0" algn="l">
              <a:lnSpc>
                <a:spcPct val="120000"/>
              </a:lnSpc>
              <a:buNone/>
              <a:defRPr sz="2500" b="1" i="0">
                <a:solidFill>
                  <a:schemeClr val="accent2"/>
                </a:solidFill>
                <a:latin typeface="+mj-lt"/>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Master subtitle style</a:t>
            </a:r>
          </a:p>
        </p:txBody>
      </p:sp>
      <p:sp>
        <p:nvSpPr>
          <p:cNvPr id="2" name="Rectangle 1">
            <a:extLst>
              <a:ext uri="{FF2B5EF4-FFF2-40B4-BE49-F238E27FC236}">
                <a16:creationId xmlns:a16="http://schemas.microsoft.com/office/drawing/2014/main" id="{E2665518-ABD0-9CBC-A12B-8E363A283567}"/>
              </a:ext>
            </a:extLst>
          </p:cNvPr>
          <p:cNvSpPr>
            <a:spLocks noChangeAspect="1"/>
          </p:cNvSpPr>
          <p:nvPr userDrawn="1"/>
        </p:nvSpPr>
        <p:spPr>
          <a:xfrm>
            <a:off x="13229283" y="671976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 name="Rectangle 3">
            <a:extLst>
              <a:ext uri="{FF2B5EF4-FFF2-40B4-BE49-F238E27FC236}">
                <a16:creationId xmlns:a16="http://schemas.microsoft.com/office/drawing/2014/main" id="{C9DE3F01-C636-5BF7-FB77-AC077C5926DF}"/>
              </a:ext>
            </a:extLst>
          </p:cNvPr>
          <p:cNvSpPr>
            <a:spLocks noChangeAspect="1"/>
          </p:cNvSpPr>
          <p:nvPr userDrawn="1"/>
        </p:nvSpPr>
        <p:spPr>
          <a:xfrm>
            <a:off x="13229283" y="4303596"/>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 name="Rectangle 4">
            <a:extLst>
              <a:ext uri="{FF2B5EF4-FFF2-40B4-BE49-F238E27FC236}">
                <a16:creationId xmlns:a16="http://schemas.microsoft.com/office/drawing/2014/main" id="{C46F1AD4-0DD3-3004-F915-B4E531E87F9A}"/>
              </a:ext>
            </a:extLst>
          </p:cNvPr>
          <p:cNvSpPr>
            <a:spLocks noChangeAspect="1"/>
          </p:cNvSpPr>
          <p:nvPr userDrawn="1"/>
        </p:nvSpPr>
        <p:spPr>
          <a:xfrm>
            <a:off x="13229283" y="1887428"/>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6" name="Rectangle 5">
            <a:extLst>
              <a:ext uri="{FF2B5EF4-FFF2-40B4-BE49-F238E27FC236}">
                <a16:creationId xmlns:a16="http://schemas.microsoft.com/office/drawing/2014/main" id="{73882C10-8BCE-E37F-FEFC-BD93BB52748A}"/>
              </a:ext>
            </a:extLst>
          </p:cNvPr>
          <p:cNvSpPr>
            <a:spLocks noChangeAspect="1"/>
          </p:cNvSpPr>
          <p:nvPr userDrawn="1"/>
        </p:nvSpPr>
        <p:spPr>
          <a:xfrm>
            <a:off x="13229283" y="5511680"/>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8" name="Rectangle 7">
            <a:extLst>
              <a:ext uri="{FF2B5EF4-FFF2-40B4-BE49-F238E27FC236}">
                <a16:creationId xmlns:a16="http://schemas.microsoft.com/office/drawing/2014/main" id="{64EA7E4C-B299-DD4A-64B5-97EE11B3F5C2}"/>
              </a:ext>
            </a:extLst>
          </p:cNvPr>
          <p:cNvSpPr>
            <a:spLocks noChangeAspect="1"/>
          </p:cNvSpPr>
          <p:nvPr userDrawn="1"/>
        </p:nvSpPr>
        <p:spPr>
          <a:xfrm>
            <a:off x="13229283" y="3095512"/>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 name="Rectangle 8">
            <a:extLst>
              <a:ext uri="{FF2B5EF4-FFF2-40B4-BE49-F238E27FC236}">
                <a16:creationId xmlns:a16="http://schemas.microsoft.com/office/drawing/2014/main" id="{D01454D2-AB27-C6A5-F961-CAECD0632EEE}"/>
              </a:ext>
            </a:extLst>
          </p:cNvPr>
          <p:cNvSpPr>
            <a:spLocks noChangeAspect="1"/>
          </p:cNvSpPr>
          <p:nvPr userDrawn="1"/>
        </p:nvSpPr>
        <p:spPr>
          <a:xfrm>
            <a:off x="13229283" y="67934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0" name="Rectangle 9">
            <a:extLst>
              <a:ext uri="{FF2B5EF4-FFF2-40B4-BE49-F238E27FC236}">
                <a16:creationId xmlns:a16="http://schemas.microsoft.com/office/drawing/2014/main" id="{7D0C420E-0D5B-172F-4CCC-01DC01B0CD76}"/>
              </a:ext>
            </a:extLst>
          </p:cNvPr>
          <p:cNvSpPr>
            <a:spLocks noChangeAspect="1"/>
          </p:cNvSpPr>
          <p:nvPr userDrawn="1"/>
        </p:nvSpPr>
        <p:spPr>
          <a:xfrm>
            <a:off x="12134220" y="671976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3" name="Rectangle 12">
            <a:extLst>
              <a:ext uri="{FF2B5EF4-FFF2-40B4-BE49-F238E27FC236}">
                <a16:creationId xmlns:a16="http://schemas.microsoft.com/office/drawing/2014/main" id="{5D9959E9-8718-F81E-7CB6-FD7BB624E521}"/>
              </a:ext>
            </a:extLst>
          </p:cNvPr>
          <p:cNvSpPr>
            <a:spLocks noChangeAspect="1"/>
          </p:cNvSpPr>
          <p:nvPr userDrawn="1"/>
        </p:nvSpPr>
        <p:spPr>
          <a:xfrm>
            <a:off x="12134220" y="4303596"/>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6" name="Rectangle 15">
            <a:extLst>
              <a:ext uri="{FF2B5EF4-FFF2-40B4-BE49-F238E27FC236}">
                <a16:creationId xmlns:a16="http://schemas.microsoft.com/office/drawing/2014/main" id="{376251A9-D01A-77FB-7180-5FC1CA201B42}"/>
              </a:ext>
            </a:extLst>
          </p:cNvPr>
          <p:cNvSpPr>
            <a:spLocks noChangeAspect="1"/>
          </p:cNvSpPr>
          <p:nvPr userDrawn="1"/>
        </p:nvSpPr>
        <p:spPr>
          <a:xfrm>
            <a:off x="12134220" y="1887428"/>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8" name="Rectangle 17">
            <a:extLst>
              <a:ext uri="{FF2B5EF4-FFF2-40B4-BE49-F238E27FC236}">
                <a16:creationId xmlns:a16="http://schemas.microsoft.com/office/drawing/2014/main" id="{CE7CBF6A-5768-E992-473E-A2BB36D9761B}"/>
              </a:ext>
            </a:extLst>
          </p:cNvPr>
          <p:cNvSpPr>
            <a:spLocks noChangeAspect="1"/>
          </p:cNvSpPr>
          <p:nvPr userDrawn="1"/>
        </p:nvSpPr>
        <p:spPr>
          <a:xfrm>
            <a:off x="12134220" y="5511680"/>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9" name="Rectangle 18">
            <a:extLst>
              <a:ext uri="{FF2B5EF4-FFF2-40B4-BE49-F238E27FC236}">
                <a16:creationId xmlns:a16="http://schemas.microsoft.com/office/drawing/2014/main" id="{16D33C3B-805E-5A1C-D95A-4254625EB91B}"/>
              </a:ext>
            </a:extLst>
          </p:cNvPr>
          <p:cNvSpPr>
            <a:spLocks noChangeAspect="1"/>
          </p:cNvSpPr>
          <p:nvPr userDrawn="1"/>
        </p:nvSpPr>
        <p:spPr>
          <a:xfrm>
            <a:off x="12134220" y="3095512"/>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0" name="Rectangle 19">
            <a:extLst>
              <a:ext uri="{FF2B5EF4-FFF2-40B4-BE49-F238E27FC236}">
                <a16:creationId xmlns:a16="http://schemas.microsoft.com/office/drawing/2014/main" id="{12FA47EC-6D82-B9A6-3DFD-5499B2404F06}"/>
              </a:ext>
            </a:extLst>
          </p:cNvPr>
          <p:cNvSpPr>
            <a:spLocks noChangeAspect="1"/>
          </p:cNvSpPr>
          <p:nvPr userDrawn="1"/>
        </p:nvSpPr>
        <p:spPr>
          <a:xfrm>
            <a:off x="12134220" y="67934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1" name="Rectangle 20">
            <a:extLst>
              <a:ext uri="{FF2B5EF4-FFF2-40B4-BE49-F238E27FC236}">
                <a16:creationId xmlns:a16="http://schemas.microsoft.com/office/drawing/2014/main" id="{251B9DFD-857D-0E73-44FC-992FD1D369BE}"/>
              </a:ext>
            </a:extLst>
          </p:cNvPr>
          <p:cNvSpPr>
            <a:spLocks noChangeAspect="1"/>
          </p:cNvSpPr>
          <p:nvPr userDrawn="1"/>
        </p:nvSpPr>
        <p:spPr>
          <a:xfrm>
            <a:off x="11039159" y="671976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2" name="Rectangle 21">
            <a:extLst>
              <a:ext uri="{FF2B5EF4-FFF2-40B4-BE49-F238E27FC236}">
                <a16:creationId xmlns:a16="http://schemas.microsoft.com/office/drawing/2014/main" id="{93F7D7AE-1A86-E455-6240-C4E2A9B8D6AF}"/>
              </a:ext>
            </a:extLst>
          </p:cNvPr>
          <p:cNvSpPr>
            <a:spLocks noChangeAspect="1"/>
          </p:cNvSpPr>
          <p:nvPr userDrawn="1"/>
        </p:nvSpPr>
        <p:spPr>
          <a:xfrm>
            <a:off x="11039159" y="4303596"/>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3" name="Rectangle 22">
            <a:extLst>
              <a:ext uri="{FF2B5EF4-FFF2-40B4-BE49-F238E27FC236}">
                <a16:creationId xmlns:a16="http://schemas.microsoft.com/office/drawing/2014/main" id="{79220F45-210D-A3E8-86A7-4079376EF253}"/>
              </a:ext>
            </a:extLst>
          </p:cNvPr>
          <p:cNvSpPr>
            <a:spLocks noChangeAspect="1"/>
          </p:cNvSpPr>
          <p:nvPr userDrawn="1"/>
        </p:nvSpPr>
        <p:spPr>
          <a:xfrm>
            <a:off x="11039159" y="5511680"/>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4" name="Rectangle 23">
            <a:extLst>
              <a:ext uri="{FF2B5EF4-FFF2-40B4-BE49-F238E27FC236}">
                <a16:creationId xmlns:a16="http://schemas.microsoft.com/office/drawing/2014/main" id="{2F46CEF1-38D9-1163-799D-AA8D6F9B1A92}"/>
              </a:ext>
            </a:extLst>
          </p:cNvPr>
          <p:cNvSpPr>
            <a:spLocks noChangeAspect="1"/>
          </p:cNvSpPr>
          <p:nvPr userDrawn="1"/>
        </p:nvSpPr>
        <p:spPr>
          <a:xfrm>
            <a:off x="11039159" y="3095512"/>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5" name="Rectangle 24">
            <a:extLst>
              <a:ext uri="{FF2B5EF4-FFF2-40B4-BE49-F238E27FC236}">
                <a16:creationId xmlns:a16="http://schemas.microsoft.com/office/drawing/2014/main" id="{9AE20231-AD37-8131-1A4E-20C84CA73677}"/>
              </a:ext>
            </a:extLst>
          </p:cNvPr>
          <p:cNvSpPr>
            <a:spLocks noChangeAspect="1"/>
          </p:cNvSpPr>
          <p:nvPr userDrawn="1"/>
        </p:nvSpPr>
        <p:spPr>
          <a:xfrm>
            <a:off x="9944098" y="671976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6" name="Rectangle 25">
            <a:extLst>
              <a:ext uri="{FF2B5EF4-FFF2-40B4-BE49-F238E27FC236}">
                <a16:creationId xmlns:a16="http://schemas.microsoft.com/office/drawing/2014/main" id="{72621E71-01A3-C0B3-BA07-91D9F320B995}"/>
              </a:ext>
            </a:extLst>
          </p:cNvPr>
          <p:cNvSpPr>
            <a:spLocks noChangeAspect="1"/>
          </p:cNvSpPr>
          <p:nvPr userDrawn="1"/>
        </p:nvSpPr>
        <p:spPr>
          <a:xfrm>
            <a:off x="9944098" y="4303596"/>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7" name="Rectangle 26">
            <a:extLst>
              <a:ext uri="{FF2B5EF4-FFF2-40B4-BE49-F238E27FC236}">
                <a16:creationId xmlns:a16="http://schemas.microsoft.com/office/drawing/2014/main" id="{63D6A657-77D8-532E-E004-7258C137A704}"/>
              </a:ext>
            </a:extLst>
          </p:cNvPr>
          <p:cNvSpPr>
            <a:spLocks noChangeAspect="1"/>
          </p:cNvSpPr>
          <p:nvPr userDrawn="1"/>
        </p:nvSpPr>
        <p:spPr>
          <a:xfrm>
            <a:off x="9944098" y="5511680"/>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8" name="Rectangle 27">
            <a:extLst>
              <a:ext uri="{FF2B5EF4-FFF2-40B4-BE49-F238E27FC236}">
                <a16:creationId xmlns:a16="http://schemas.microsoft.com/office/drawing/2014/main" id="{0499286B-7BB4-2788-ED97-75F59A1FD8BA}"/>
              </a:ext>
            </a:extLst>
          </p:cNvPr>
          <p:cNvSpPr>
            <a:spLocks noChangeAspect="1"/>
          </p:cNvSpPr>
          <p:nvPr userDrawn="1"/>
        </p:nvSpPr>
        <p:spPr>
          <a:xfrm>
            <a:off x="9944098" y="3095512"/>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9" name="Rectangle 28">
            <a:extLst>
              <a:ext uri="{FF2B5EF4-FFF2-40B4-BE49-F238E27FC236}">
                <a16:creationId xmlns:a16="http://schemas.microsoft.com/office/drawing/2014/main" id="{A0E8246B-C014-488A-AD47-2595ECDD745A}"/>
              </a:ext>
            </a:extLst>
          </p:cNvPr>
          <p:cNvSpPr>
            <a:spLocks noChangeAspect="1"/>
          </p:cNvSpPr>
          <p:nvPr userDrawn="1"/>
        </p:nvSpPr>
        <p:spPr>
          <a:xfrm>
            <a:off x="11039159" y="1887428"/>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0" name="Rectangle 29">
            <a:extLst>
              <a:ext uri="{FF2B5EF4-FFF2-40B4-BE49-F238E27FC236}">
                <a16:creationId xmlns:a16="http://schemas.microsoft.com/office/drawing/2014/main" id="{8A65CDCF-2B1A-59FD-23DD-71B9A1CF65B4}"/>
              </a:ext>
            </a:extLst>
          </p:cNvPr>
          <p:cNvSpPr>
            <a:spLocks noChangeAspect="1"/>
          </p:cNvSpPr>
          <p:nvPr userDrawn="1"/>
        </p:nvSpPr>
        <p:spPr>
          <a:xfrm>
            <a:off x="11039159" y="67934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1" name="Rectangle 30">
            <a:extLst>
              <a:ext uri="{FF2B5EF4-FFF2-40B4-BE49-F238E27FC236}">
                <a16:creationId xmlns:a16="http://schemas.microsoft.com/office/drawing/2014/main" id="{769819BA-59CD-BD89-B983-864BB6F64CAB}"/>
              </a:ext>
            </a:extLst>
          </p:cNvPr>
          <p:cNvSpPr>
            <a:spLocks noChangeAspect="1"/>
          </p:cNvSpPr>
          <p:nvPr userDrawn="1"/>
        </p:nvSpPr>
        <p:spPr>
          <a:xfrm>
            <a:off x="9944098" y="1887428"/>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2" name="Rectangle 31">
            <a:extLst>
              <a:ext uri="{FF2B5EF4-FFF2-40B4-BE49-F238E27FC236}">
                <a16:creationId xmlns:a16="http://schemas.microsoft.com/office/drawing/2014/main" id="{C187394B-06EC-430E-8450-435629078209}"/>
              </a:ext>
            </a:extLst>
          </p:cNvPr>
          <p:cNvSpPr>
            <a:spLocks noChangeAspect="1"/>
          </p:cNvSpPr>
          <p:nvPr userDrawn="1"/>
        </p:nvSpPr>
        <p:spPr>
          <a:xfrm>
            <a:off x="9944098" y="67934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3" name="Rectangle 32">
            <a:extLst>
              <a:ext uri="{FF2B5EF4-FFF2-40B4-BE49-F238E27FC236}">
                <a16:creationId xmlns:a16="http://schemas.microsoft.com/office/drawing/2014/main" id="{4311E956-D52A-14F5-D4D5-DE5D3107CAAA}"/>
              </a:ext>
            </a:extLst>
          </p:cNvPr>
          <p:cNvSpPr>
            <a:spLocks noChangeAspect="1"/>
          </p:cNvSpPr>
          <p:nvPr userDrawn="1"/>
        </p:nvSpPr>
        <p:spPr>
          <a:xfrm>
            <a:off x="8849037" y="671976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4" name="Rectangle 33">
            <a:extLst>
              <a:ext uri="{FF2B5EF4-FFF2-40B4-BE49-F238E27FC236}">
                <a16:creationId xmlns:a16="http://schemas.microsoft.com/office/drawing/2014/main" id="{419303A4-A75D-7D2D-40A0-1BE2A2019694}"/>
              </a:ext>
            </a:extLst>
          </p:cNvPr>
          <p:cNvSpPr>
            <a:spLocks noChangeAspect="1"/>
          </p:cNvSpPr>
          <p:nvPr userDrawn="1"/>
        </p:nvSpPr>
        <p:spPr>
          <a:xfrm>
            <a:off x="8849037" y="4303596"/>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5" name="Rectangle 34">
            <a:extLst>
              <a:ext uri="{FF2B5EF4-FFF2-40B4-BE49-F238E27FC236}">
                <a16:creationId xmlns:a16="http://schemas.microsoft.com/office/drawing/2014/main" id="{6F059AEC-0F78-6B5B-4A87-EC3A10DD5E81}"/>
              </a:ext>
            </a:extLst>
          </p:cNvPr>
          <p:cNvSpPr>
            <a:spLocks noChangeAspect="1"/>
          </p:cNvSpPr>
          <p:nvPr userDrawn="1"/>
        </p:nvSpPr>
        <p:spPr>
          <a:xfrm>
            <a:off x="8849037" y="1887428"/>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6" name="Rectangle 35">
            <a:extLst>
              <a:ext uri="{FF2B5EF4-FFF2-40B4-BE49-F238E27FC236}">
                <a16:creationId xmlns:a16="http://schemas.microsoft.com/office/drawing/2014/main" id="{8E89E456-9ECE-AD4D-92C5-5AFE1883114C}"/>
              </a:ext>
            </a:extLst>
          </p:cNvPr>
          <p:cNvSpPr>
            <a:spLocks noChangeAspect="1"/>
          </p:cNvSpPr>
          <p:nvPr userDrawn="1"/>
        </p:nvSpPr>
        <p:spPr>
          <a:xfrm>
            <a:off x="8849037" y="5511680"/>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7" name="Rectangle 36">
            <a:extLst>
              <a:ext uri="{FF2B5EF4-FFF2-40B4-BE49-F238E27FC236}">
                <a16:creationId xmlns:a16="http://schemas.microsoft.com/office/drawing/2014/main" id="{C47746E2-FF4C-E3A8-2EE9-82430B939917}"/>
              </a:ext>
            </a:extLst>
          </p:cNvPr>
          <p:cNvSpPr>
            <a:spLocks noChangeAspect="1"/>
          </p:cNvSpPr>
          <p:nvPr userDrawn="1"/>
        </p:nvSpPr>
        <p:spPr>
          <a:xfrm>
            <a:off x="8849037" y="3095512"/>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8" name="Rectangle 37">
            <a:extLst>
              <a:ext uri="{FF2B5EF4-FFF2-40B4-BE49-F238E27FC236}">
                <a16:creationId xmlns:a16="http://schemas.microsoft.com/office/drawing/2014/main" id="{082EC431-0D8F-553B-23E4-15BE639C57E7}"/>
              </a:ext>
            </a:extLst>
          </p:cNvPr>
          <p:cNvSpPr>
            <a:spLocks noChangeAspect="1"/>
          </p:cNvSpPr>
          <p:nvPr userDrawn="1"/>
        </p:nvSpPr>
        <p:spPr>
          <a:xfrm>
            <a:off x="8849037" y="67934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39" name="Rectangle 38">
            <a:extLst>
              <a:ext uri="{FF2B5EF4-FFF2-40B4-BE49-F238E27FC236}">
                <a16:creationId xmlns:a16="http://schemas.microsoft.com/office/drawing/2014/main" id="{C13D94D2-CB5D-6B2A-26C6-8929CA6790B6}"/>
              </a:ext>
            </a:extLst>
          </p:cNvPr>
          <p:cNvSpPr>
            <a:spLocks noChangeAspect="1"/>
          </p:cNvSpPr>
          <p:nvPr userDrawn="1"/>
        </p:nvSpPr>
        <p:spPr>
          <a:xfrm>
            <a:off x="7753976" y="671976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0" name="Rectangle 39">
            <a:extLst>
              <a:ext uri="{FF2B5EF4-FFF2-40B4-BE49-F238E27FC236}">
                <a16:creationId xmlns:a16="http://schemas.microsoft.com/office/drawing/2014/main" id="{85BA1DA7-8036-D614-1541-57238A795B87}"/>
              </a:ext>
            </a:extLst>
          </p:cNvPr>
          <p:cNvSpPr>
            <a:spLocks noChangeAspect="1"/>
          </p:cNvSpPr>
          <p:nvPr userDrawn="1"/>
        </p:nvSpPr>
        <p:spPr>
          <a:xfrm>
            <a:off x="7753976" y="4303596"/>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1" name="Rectangle 40">
            <a:extLst>
              <a:ext uri="{FF2B5EF4-FFF2-40B4-BE49-F238E27FC236}">
                <a16:creationId xmlns:a16="http://schemas.microsoft.com/office/drawing/2014/main" id="{20A6947E-461E-17B5-6F54-D84314F19B81}"/>
              </a:ext>
            </a:extLst>
          </p:cNvPr>
          <p:cNvSpPr>
            <a:spLocks noChangeAspect="1"/>
          </p:cNvSpPr>
          <p:nvPr userDrawn="1"/>
        </p:nvSpPr>
        <p:spPr>
          <a:xfrm>
            <a:off x="7753976" y="1887428"/>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2" name="Rectangle 41">
            <a:extLst>
              <a:ext uri="{FF2B5EF4-FFF2-40B4-BE49-F238E27FC236}">
                <a16:creationId xmlns:a16="http://schemas.microsoft.com/office/drawing/2014/main" id="{E9613EEC-FAFB-2319-D295-03A74AE214BB}"/>
              </a:ext>
            </a:extLst>
          </p:cNvPr>
          <p:cNvSpPr>
            <a:spLocks noChangeAspect="1"/>
          </p:cNvSpPr>
          <p:nvPr userDrawn="1"/>
        </p:nvSpPr>
        <p:spPr>
          <a:xfrm>
            <a:off x="7753976" y="5511680"/>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3" name="Rectangle 42">
            <a:extLst>
              <a:ext uri="{FF2B5EF4-FFF2-40B4-BE49-F238E27FC236}">
                <a16:creationId xmlns:a16="http://schemas.microsoft.com/office/drawing/2014/main" id="{A2AEB640-C075-EF1B-C6C0-0B6D8EE74D9A}"/>
              </a:ext>
            </a:extLst>
          </p:cNvPr>
          <p:cNvSpPr>
            <a:spLocks noChangeAspect="1"/>
          </p:cNvSpPr>
          <p:nvPr userDrawn="1"/>
        </p:nvSpPr>
        <p:spPr>
          <a:xfrm>
            <a:off x="7753976" y="3095512"/>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4" name="Rectangle 43">
            <a:extLst>
              <a:ext uri="{FF2B5EF4-FFF2-40B4-BE49-F238E27FC236}">
                <a16:creationId xmlns:a16="http://schemas.microsoft.com/office/drawing/2014/main" id="{5DE27740-2A74-F1EC-2148-173259045232}"/>
              </a:ext>
            </a:extLst>
          </p:cNvPr>
          <p:cNvSpPr>
            <a:spLocks noChangeAspect="1"/>
          </p:cNvSpPr>
          <p:nvPr userDrawn="1"/>
        </p:nvSpPr>
        <p:spPr>
          <a:xfrm>
            <a:off x="7753976" y="67934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5" name="Rectangle 44">
            <a:extLst>
              <a:ext uri="{FF2B5EF4-FFF2-40B4-BE49-F238E27FC236}">
                <a16:creationId xmlns:a16="http://schemas.microsoft.com/office/drawing/2014/main" id="{B19D8656-A721-9044-3060-3DE6A0C140C5}"/>
              </a:ext>
            </a:extLst>
          </p:cNvPr>
          <p:cNvSpPr>
            <a:spLocks noChangeAspect="1"/>
          </p:cNvSpPr>
          <p:nvPr userDrawn="1"/>
        </p:nvSpPr>
        <p:spPr>
          <a:xfrm>
            <a:off x="6658915" y="4303596"/>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6" name="Rectangle 45">
            <a:extLst>
              <a:ext uri="{FF2B5EF4-FFF2-40B4-BE49-F238E27FC236}">
                <a16:creationId xmlns:a16="http://schemas.microsoft.com/office/drawing/2014/main" id="{9A3B06B2-835C-F9AD-38E8-A95F60E13A4F}"/>
              </a:ext>
            </a:extLst>
          </p:cNvPr>
          <p:cNvSpPr>
            <a:spLocks noChangeAspect="1"/>
          </p:cNvSpPr>
          <p:nvPr userDrawn="1"/>
        </p:nvSpPr>
        <p:spPr>
          <a:xfrm>
            <a:off x="6658915" y="1887428"/>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7" name="Rectangle 46">
            <a:extLst>
              <a:ext uri="{FF2B5EF4-FFF2-40B4-BE49-F238E27FC236}">
                <a16:creationId xmlns:a16="http://schemas.microsoft.com/office/drawing/2014/main" id="{C0C40823-58AE-4631-3870-C2513F00C969}"/>
              </a:ext>
            </a:extLst>
          </p:cNvPr>
          <p:cNvSpPr>
            <a:spLocks noChangeAspect="1"/>
          </p:cNvSpPr>
          <p:nvPr userDrawn="1"/>
        </p:nvSpPr>
        <p:spPr>
          <a:xfrm>
            <a:off x="6658915" y="3095512"/>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8" name="Rectangle 47">
            <a:extLst>
              <a:ext uri="{FF2B5EF4-FFF2-40B4-BE49-F238E27FC236}">
                <a16:creationId xmlns:a16="http://schemas.microsoft.com/office/drawing/2014/main" id="{ADFA8EC9-4960-E440-E6D4-E980F1487D63}"/>
              </a:ext>
            </a:extLst>
          </p:cNvPr>
          <p:cNvSpPr>
            <a:spLocks noChangeAspect="1"/>
          </p:cNvSpPr>
          <p:nvPr userDrawn="1"/>
        </p:nvSpPr>
        <p:spPr>
          <a:xfrm>
            <a:off x="6658915" y="67934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49" name="Rectangle 48">
            <a:extLst>
              <a:ext uri="{FF2B5EF4-FFF2-40B4-BE49-F238E27FC236}">
                <a16:creationId xmlns:a16="http://schemas.microsoft.com/office/drawing/2014/main" id="{449F38F5-1440-E2FB-F086-F382382E21A7}"/>
              </a:ext>
            </a:extLst>
          </p:cNvPr>
          <p:cNvSpPr>
            <a:spLocks noChangeAspect="1"/>
          </p:cNvSpPr>
          <p:nvPr userDrawn="1"/>
        </p:nvSpPr>
        <p:spPr>
          <a:xfrm>
            <a:off x="5563854" y="4303596"/>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0" name="Rectangle 49">
            <a:extLst>
              <a:ext uri="{FF2B5EF4-FFF2-40B4-BE49-F238E27FC236}">
                <a16:creationId xmlns:a16="http://schemas.microsoft.com/office/drawing/2014/main" id="{447692A5-BB29-DBEA-7E9A-C907AFC17237}"/>
              </a:ext>
            </a:extLst>
          </p:cNvPr>
          <p:cNvSpPr>
            <a:spLocks noChangeAspect="1"/>
          </p:cNvSpPr>
          <p:nvPr userDrawn="1"/>
        </p:nvSpPr>
        <p:spPr>
          <a:xfrm>
            <a:off x="5563854" y="1887428"/>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1" name="Rectangle 50">
            <a:extLst>
              <a:ext uri="{FF2B5EF4-FFF2-40B4-BE49-F238E27FC236}">
                <a16:creationId xmlns:a16="http://schemas.microsoft.com/office/drawing/2014/main" id="{68AF3BCF-6016-D4EE-2087-570B808454C0}"/>
              </a:ext>
            </a:extLst>
          </p:cNvPr>
          <p:cNvSpPr>
            <a:spLocks noChangeAspect="1"/>
          </p:cNvSpPr>
          <p:nvPr userDrawn="1"/>
        </p:nvSpPr>
        <p:spPr>
          <a:xfrm>
            <a:off x="6658915" y="671976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2" name="Rectangle 51">
            <a:extLst>
              <a:ext uri="{FF2B5EF4-FFF2-40B4-BE49-F238E27FC236}">
                <a16:creationId xmlns:a16="http://schemas.microsoft.com/office/drawing/2014/main" id="{056DA4E9-D7E2-BAB4-DFDC-AD1633AC5919}"/>
              </a:ext>
            </a:extLst>
          </p:cNvPr>
          <p:cNvSpPr>
            <a:spLocks noChangeAspect="1"/>
          </p:cNvSpPr>
          <p:nvPr userDrawn="1"/>
        </p:nvSpPr>
        <p:spPr>
          <a:xfrm>
            <a:off x="6658915" y="5511680"/>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3" name="Rectangle 52">
            <a:extLst>
              <a:ext uri="{FF2B5EF4-FFF2-40B4-BE49-F238E27FC236}">
                <a16:creationId xmlns:a16="http://schemas.microsoft.com/office/drawing/2014/main" id="{36E7A01F-3AD0-1622-3583-8120ABAC47C5}"/>
              </a:ext>
            </a:extLst>
          </p:cNvPr>
          <p:cNvSpPr>
            <a:spLocks noChangeAspect="1"/>
          </p:cNvSpPr>
          <p:nvPr userDrawn="1"/>
        </p:nvSpPr>
        <p:spPr>
          <a:xfrm>
            <a:off x="5563854" y="671976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4" name="Rectangle 53">
            <a:extLst>
              <a:ext uri="{FF2B5EF4-FFF2-40B4-BE49-F238E27FC236}">
                <a16:creationId xmlns:a16="http://schemas.microsoft.com/office/drawing/2014/main" id="{CEAE7C8A-92F3-79A2-04F3-C12F6554A673}"/>
              </a:ext>
            </a:extLst>
          </p:cNvPr>
          <p:cNvSpPr>
            <a:spLocks noChangeAspect="1"/>
          </p:cNvSpPr>
          <p:nvPr userDrawn="1"/>
        </p:nvSpPr>
        <p:spPr>
          <a:xfrm>
            <a:off x="5563854" y="5511680"/>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5" name="Rectangle 54">
            <a:extLst>
              <a:ext uri="{FF2B5EF4-FFF2-40B4-BE49-F238E27FC236}">
                <a16:creationId xmlns:a16="http://schemas.microsoft.com/office/drawing/2014/main" id="{16A7C6A4-C189-A8C7-5B0F-2E6DCC534908}"/>
              </a:ext>
            </a:extLst>
          </p:cNvPr>
          <p:cNvSpPr>
            <a:spLocks noChangeAspect="1"/>
          </p:cNvSpPr>
          <p:nvPr userDrawn="1"/>
        </p:nvSpPr>
        <p:spPr>
          <a:xfrm>
            <a:off x="5563854" y="3095512"/>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56" name="Rectangle 55">
            <a:extLst>
              <a:ext uri="{FF2B5EF4-FFF2-40B4-BE49-F238E27FC236}">
                <a16:creationId xmlns:a16="http://schemas.microsoft.com/office/drawing/2014/main" id="{37B2A933-35BC-AF19-4C9A-792DAD5E9E55}"/>
              </a:ext>
            </a:extLst>
          </p:cNvPr>
          <p:cNvSpPr>
            <a:spLocks noChangeAspect="1"/>
          </p:cNvSpPr>
          <p:nvPr userDrawn="1"/>
        </p:nvSpPr>
        <p:spPr>
          <a:xfrm>
            <a:off x="5563854" y="679344"/>
            <a:ext cx="793309" cy="906332"/>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70" name="Content Placeholder 69">
            <a:extLst>
              <a:ext uri="{FF2B5EF4-FFF2-40B4-BE49-F238E27FC236}">
                <a16:creationId xmlns:a16="http://schemas.microsoft.com/office/drawing/2014/main" id="{4AE8F90C-ED2D-0445-71BB-FB08B9A3A58B}"/>
              </a:ext>
            </a:extLst>
          </p:cNvPr>
          <p:cNvSpPr>
            <a:spLocks noGrp="1"/>
          </p:cNvSpPr>
          <p:nvPr>
            <p:ph sz="quarter" idx="17"/>
          </p:nvPr>
        </p:nvSpPr>
        <p:spPr>
          <a:xfrm>
            <a:off x="5563854" y="679450"/>
            <a:ext cx="1888372" cy="2114550"/>
          </a:xfrm>
          <a:prstGeom prst="rect">
            <a:avLst/>
          </a:prstGeom>
        </p:spPr>
        <p:txBody>
          <a:bodyPr vert="horz" lIns="301752" tIns="301752" rIns="301752" bIns="301752" rtlCol="0" anchor="ctr">
            <a:normAutofit/>
          </a:bodyPr>
          <a:lstStyle>
            <a:lvl1pPr marL="0" indent="0">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73" name="Content Placeholder 69">
            <a:extLst>
              <a:ext uri="{FF2B5EF4-FFF2-40B4-BE49-F238E27FC236}">
                <a16:creationId xmlns:a16="http://schemas.microsoft.com/office/drawing/2014/main" id="{A8D29936-3A4C-970D-698D-96D311CBD0EF}"/>
              </a:ext>
            </a:extLst>
          </p:cNvPr>
          <p:cNvSpPr>
            <a:spLocks noGrp="1"/>
          </p:cNvSpPr>
          <p:nvPr>
            <p:ph sz="quarter" idx="18"/>
          </p:nvPr>
        </p:nvSpPr>
        <p:spPr>
          <a:xfrm>
            <a:off x="7753974" y="679450"/>
            <a:ext cx="1888372" cy="2114550"/>
          </a:xfrm>
          <a:prstGeom prst="rect">
            <a:avLst/>
          </a:prstGeom>
        </p:spPr>
        <p:txBody>
          <a:bodyPr vert="horz" lIns="301752" tIns="301752" rIns="301752" bIns="301752" rtlCol="0" anchor="ctr">
            <a:normAutofit/>
          </a:bodyPr>
          <a:lstStyle>
            <a:lvl1pPr marL="0" indent="0">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74" name="Content Placeholder 69">
            <a:extLst>
              <a:ext uri="{FF2B5EF4-FFF2-40B4-BE49-F238E27FC236}">
                <a16:creationId xmlns:a16="http://schemas.microsoft.com/office/drawing/2014/main" id="{5962266F-3173-6C75-254D-676EC5F669EB}"/>
              </a:ext>
            </a:extLst>
          </p:cNvPr>
          <p:cNvSpPr>
            <a:spLocks noGrp="1"/>
          </p:cNvSpPr>
          <p:nvPr>
            <p:ph sz="quarter" idx="19"/>
          </p:nvPr>
        </p:nvSpPr>
        <p:spPr>
          <a:xfrm>
            <a:off x="9944096" y="679450"/>
            <a:ext cx="1888372" cy="2114550"/>
          </a:xfrm>
          <a:prstGeom prst="rect">
            <a:avLst/>
          </a:prstGeom>
        </p:spPr>
        <p:txBody>
          <a:bodyPr vert="horz" lIns="301752" tIns="301752" rIns="301752" bIns="301752" rtlCol="0" anchor="ctr">
            <a:normAutofit/>
          </a:bodyPr>
          <a:lstStyle>
            <a:lvl1pPr marL="0" indent="0">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75" name="Content Placeholder 69">
            <a:extLst>
              <a:ext uri="{FF2B5EF4-FFF2-40B4-BE49-F238E27FC236}">
                <a16:creationId xmlns:a16="http://schemas.microsoft.com/office/drawing/2014/main" id="{51343C53-66BE-1E35-EE61-B47A945B80F3}"/>
              </a:ext>
            </a:extLst>
          </p:cNvPr>
          <p:cNvSpPr>
            <a:spLocks noGrp="1"/>
          </p:cNvSpPr>
          <p:nvPr>
            <p:ph sz="quarter" idx="20"/>
          </p:nvPr>
        </p:nvSpPr>
        <p:spPr>
          <a:xfrm>
            <a:off x="12134220" y="679450"/>
            <a:ext cx="1888372" cy="2114550"/>
          </a:xfrm>
          <a:prstGeom prst="rect">
            <a:avLst/>
          </a:prstGeom>
        </p:spPr>
        <p:txBody>
          <a:bodyPr vert="horz" lIns="301752" tIns="301752" rIns="301752" bIns="301752" rtlCol="0" anchor="ctr">
            <a:normAutofit/>
          </a:bodyPr>
          <a:lstStyle>
            <a:lvl1pPr marL="0" indent="0">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76" name="Content Placeholder 69">
            <a:extLst>
              <a:ext uri="{FF2B5EF4-FFF2-40B4-BE49-F238E27FC236}">
                <a16:creationId xmlns:a16="http://schemas.microsoft.com/office/drawing/2014/main" id="{09C3DEAF-B336-A22B-A63B-A434FF00C986}"/>
              </a:ext>
            </a:extLst>
          </p:cNvPr>
          <p:cNvSpPr>
            <a:spLocks noGrp="1"/>
          </p:cNvSpPr>
          <p:nvPr>
            <p:ph sz="quarter" idx="21"/>
          </p:nvPr>
        </p:nvSpPr>
        <p:spPr>
          <a:xfrm>
            <a:off x="5563854" y="3095378"/>
            <a:ext cx="1888372" cy="2114550"/>
          </a:xfrm>
          <a:prstGeom prst="rect">
            <a:avLst/>
          </a:prstGeom>
        </p:spPr>
        <p:txBody>
          <a:bodyPr vert="horz" lIns="301752" tIns="301752" rIns="301752" bIns="301752" rtlCol="0" anchor="ctr">
            <a:normAutofit/>
          </a:bodyPr>
          <a:lstStyle>
            <a:lvl1pPr marL="0" indent="0">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77" name="Content Placeholder 69">
            <a:extLst>
              <a:ext uri="{FF2B5EF4-FFF2-40B4-BE49-F238E27FC236}">
                <a16:creationId xmlns:a16="http://schemas.microsoft.com/office/drawing/2014/main" id="{40A4AF1D-66B6-E0CC-47F9-BB31E3A826EB}"/>
              </a:ext>
            </a:extLst>
          </p:cNvPr>
          <p:cNvSpPr>
            <a:spLocks noGrp="1"/>
          </p:cNvSpPr>
          <p:nvPr>
            <p:ph sz="quarter" idx="22"/>
          </p:nvPr>
        </p:nvSpPr>
        <p:spPr>
          <a:xfrm>
            <a:off x="7753974" y="3095378"/>
            <a:ext cx="1888372" cy="2114550"/>
          </a:xfrm>
          <a:prstGeom prst="rect">
            <a:avLst/>
          </a:prstGeom>
        </p:spPr>
        <p:txBody>
          <a:bodyPr vert="horz" lIns="301752" tIns="301752" rIns="301752" bIns="301752" rtlCol="0" anchor="ctr">
            <a:normAutofit/>
          </a:bodyPr>
          <a:lstStyle>
            <a:lvl1pPr marL="0" indent="0">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78" name="Content Placeholder 69">
            <a:extLst>
              <a:ext uri="{FF2B5EF4-FFF2-40B4-BE49-F238E27FC236}">
                <a16:creationId xmlns:a16="http://schemas.microsoft.com/office/drawing/2014/main" id="{916FE096-D196-9184-85FE-B9A601CD60A5}"/>
              </a:ext>
            </a:extLst>
          </p:cNvPr>
          <p:cNvSpPr>
            <a:spLocks noGrp="1"/>
          </p:cNvSpPr>
          <p:nvPr>
            <p:ph sz="quarter" idx="23"/>
          </p:nvPr>
        </p:nvSpPr>
        <p:spPr>
          <a:xfrm>
            <a:off x="9944096" y="3095378"/>
            <a:ext cx="1888372" cy="2114550"/>
          </a:xfrm>
          <a:prstGeom prst="rect">
            <a:avLst/>
          </a:prstGeom>
        </p:spPr>
        <p:txBody>
          <a:bodyPr vert="horz" lIns="301752" tIns="301752" rIns="301752" bIns="301752" rtlCol="0" anchor="ctr">
            <a:normAutofit/>
          </a:bodyPr>
          <a:lstStyle>
            <a:lvl1pPr marL="0" indent="0">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79" name="Content Placeholder 69">
            <a:extLst>
              <a:ext uri="{FF2B5EF4-FFF2-40B4-BE49-F238E27FC236}">
                <a16:creationId xmlns:a16="http://schemas.microsoft.com/office/drawing/2014/main" id="{D329F89F-690B-1F0B-E124-B7E591A38270}"/>
              </a:ext>
            </a:extLst>
          </p:cNvPr>
          <p:cNvSpPr>
            <a:spLocks noGrp="1"/>
          </p:cNvSpPr>
          <p:nvPr>
            <p:ph sz="quarter" idx="24"/>
          </p:nvPr>
        </p:nvSpPr>
        <p:spPr>
          <a:xfrm>
            <a:off x="12134220" y="3095378"/>
            <a:ext cx="1888372" cy="2114550"/>
          </a:xfrm>
          <a:prstGeom prst="rect">
            <a:avLst/>
          </a:prstGeom>
        </p:spPr>
        <p:txBody>
          <a:bodyPr vert="horz" lIns="301752" tIns="301752" rIns="301752" bIns="301752" rtlCol="0" anchor="ctr">
            <a:normAutofit/>
          </a:bodyPr>
          <a:lstStyle>
            <a:lvl1pPr marL="0" indent="0">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80" name="Content Placeholder 69">
            <a:extLst>
              <a:ext uri="{FF2B5EF4-FFF2-40B4-BE49-F238E27FC236}">
                <a16:creationId xmlns:a16="http://schemas.microsoft.com/office/drawing/2014/main" id="{16223CCB-48C5-B269-00A7-199E4A5DCEBF}"/>
              </a:ext>
            </a:extLst>
          </p:cNvPr>
          <p:cNvSpPr>
            <a:spLocks noGrp="1"/>
          </p:cNvSpPr>
          <p:nvPr>
            <p:ph sz="quarter" idx="25"/>
          </p:nvPr>
        </p:nvSpPr>
        <p:spPr>
          <a:xfrm>
            <a:off x="5563854" y="5511546"/>
            <a:ext cx="1888372" cy="2114550"/>
          </a:xfrm>
          <a:prstGeom prst="rect">
            <a:avLst/>
          </a:prstGeom>
        </p:spPr>
        <p:txBody>
          <a:bodyPr vert="horz" lIns="301752" tIns="301752" rIns="301752" bIns="301752" rtlCol="0" anchor="ctr">
            <a:normAutofit/>
          </a:bodyPr>
          <a:lstStyle>
            <a:lvl1pPr marL="0" indent="0">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81" name="Content Placeholder 69">
            <a:extLst>
              <a:ext uri="{FF2B5EF4-FFF2-40B4-BE49-F238E27FC236}">
                <a16:creationId xmlns:a16="http://schemas.microsoft.com/office/drawing/2014/main" id="{FA369DA2-4E64-C3C0-CC79-08D6784EAAB3}"/>
              </a:ext>
            </a:extLst>
          </p:cNvPr>
          <p:cNvSpPr>
            <a:spLocks noGrp="1"/>
          </p:cNvSpPr>
          <p:nvPr>
            <p:ph sz="quarter" idx="26"/>
          </p:nvPr>
        </p:nvSpPr>
        <p:spPr>
          <a:xfrm>
            <a:off x="7753974" y="5511546"/>
            <a:ext cx="1888372" cy="2114550"/>
          </a:xfrm>
          <a:prstGeom prst="rect">
            <a:avLst/>
          </a:prstGeom>
        </p:spPr>
        <p:txBody>
          <a:bodyPr vert="horz" lIns="301752" tIns="301752" rIns="301752" bIns="301752" rtlCol="0" anchor="ctr">
            <a:normAutofit/>
          </a:bodyPr>
          <a:lstStyle>
            <a:lvl1pPr marL="0" indent="0">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82" name="Content Placeholder 69">
            <a:extLst>
              <a:ext uri="{FF2B5EF4-FFF2-40B4-BE49-F238E27FC236}">
                <a16:creationId xmlns:a16="http://schemas.microsoft.com/office/drawing/2014/main" id="{4EEFA959-AFDA-7C12-8B46-660BC19AEE10}"/>
              </a:ext>
            </a:extLst>
          </p:cNvPr>
          <p:cNvSpPr>
            <a:spLocks noGrp="1"/>
          </p:cNvSpPr>
          <p:nvPr>
            <p:ph sz="quarter" idx="27"/>
          </p:nvPr>
        </p:nvSpPr>
        <p:spPr>
          <a:xfrm>
            <a:off x="9944096" y="5511546"/>
            <a:ext cx="1888372" cy="2114550"/>
          </a:xfrm>
          <a:prstGeom prst="rect">
            <a:avLst/>
          </a:prstGeom>
        </p:spPr>
        <p:txBody>
          <a:bodyPr vert="horz" lIns="301752" tIns="301752" rIns="301752" bIns="301752" rtlCol="0" anchor="ctr">
            <a:normAutofit/>
          </a:bodyPr>
          <a:lstStyle>
            <a:lvl1pPr marL="0" indent="0">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sp>
        <p:nvSpPr>
          <p:cNvPr id="83" name="Content Placeholder 69">
            <a:extLst>
              <a:ext uri="{FF2B5EF4-FFF2-40B4-BE49-F238E27FC236}">
                <a16:creationId xmlns:a16="http://schemas.microsoft.com/office/drawing/2014/main" id="{20FAA23D-48A2-24EE-55A3-CF275CD617D8}"/>
              </a:ext>
            </a:extLst>
          </p:cNvPr>
          <p:cNvSpPr>
            <a:spLocks noGrp="1"/>
          </p:cNvSpPr>
          <p:nvPr>
            <p:ph sz="quarter" idx="28"/>
          </p:nvPr>
        </p:nvSpPr>
        <p:spPr>
          <a:xfrm>
            <a:off x="12134220" y="5511546"/>
            <a:ext cx="1888372" cy="2114550"/>
          </a:xfrm>
          <a:prstGeom prst="rect">
            <a:avLst/>
          </a:prstGeom>
        </p:spPr>
        <p:txBody>
          <a:bodyPr vert="horz" lIns="301752" tIns="301752" rIns="301752" bIns="301752" rtlCol="0" anchor="ctr">
            <a:normAutofit/>
          </a:bodyPr>
          <a:lstStyle>
            <a:lvl1pPr marL="0" indent="0">
              <a:buNone/>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p:txBody>
      </p:sp>
      <p:pic>
        <p:nvPicPr>
          <p:cNvPr id="57" name="ArcBest Logo" descr="A picture containing text, clock&#10;&#10;Description automatically generated">
            <a:extLst>
              <a:ext uri="{FF2B5EF4-FFF2-40B4-BE49-F238E27FC236}">
                <a16:creationId xmlns:a16="http://schemas.microsoft.com/office/drawing/2014/main" id="{DD3DE017-0489-55E1-1526-57315E77F9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3504" y="7324344"/>
            <a:ext cx="1587562" cy="301752"/>
          </a:xfrm>
          <a:prstGeom prst="rect">
            <a:avLst/>
          </a:prstGeom>
        </p:spPr>
      </p:pic>
    </p:spTree>
    <p:extLst>
      <p:ext uri="{BB962C8B-B14F-4D97-AF65-F5344CB8AC3E}">
        <p14:creationId xmlns:p14="http://schemas.microsoft.com/office/powerpoint/2010/main" val="4023225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Market Outlook">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3504" y="1081812"/>
            <a:ext cx="8522208" cy="692497"/>
          </a:xfrm>
        </p:spPr>
        <p:txBody>
          <a:bodyPr wrap="square" anchor="t">
            <a:spAutoFit/>
          </a:bodyPr>
          <a:lstStyle>
            <a:lvl1pPr>
              <a:defRPr sz="5000" b="1">
                <a:solidFill>
                  <a:schemeClr val="accent1"/>
                </a:solidFill>
              </a:defRPr>
            </a:lvl1pPr>
          </a:lstStyle>
          <a:p>
            <a:r>
              <a:rPr lang="en-US"/>
              <a:t>___ Market Outlook</a:t>
            </a:r>
          </a:p>
        </p:txBody>
      </p:sp>
      <p:sp>
        <p:nvSpPr>
          <p:cNvPr id="5" name="Text Placeholder 4">
            <a:extLst>
              <a:ext uri="{FF2B5EF4-FFF2-40B4-BE49-F238E27FC236}">
                <a16:creationId xmlns:a16="http://schemas.microsoft.com/office/drawing/2014/main" id="{EE4D911D-BA59-4AF8-D2AE-544174215227}"/>
              </a:ext>
            </a:extLst>
          </p:cNvPr>
          <p:cNvSpPr>
            <a:spLocks noGrp="1"/>
          </p:cNvSpPr>
          <p:nvPr>
            <p:ph type="body" sz="quarter" idx="17"/>
          </p:nvPr>
        </p:nvSpPr>
        <p:spPr>
          <a:xfrm>
            <a:off x="603504" y="2145572"/>
            <a:ext cx="6711696" cy="4877020"/>
          </a:xfrm>
        </p:spPr>
        <p:txBody>
          <a:bodyPr/>
          <a:lstStyle>
            <a:lvl1pPr marL="285750" indent="-285750">
              <a:buClr>
                <a:schemeClr val="accent1"/>
              </a:buClr>
              <a:buFont typeface="Wingdings" panose="05000000000000000000" pitchFamily="2" charset="2"/>
              <a:buChar char="§"/>
              <a:defRPr/>
            </a:lvl1pPr>
          </a:lstStyle>
          <a:p>
            <a:pPr lvl="0"/>
            <a:endParaRPr lang="en-US"/>
          </a:p>
        </p:txBody>
      </p:sp>
      <p:pic>
        <p:nvPicPr>
          <p:cNvPr id="6" name="Picture 5" descr="A white logo with a white background&#10;&#10;AI-generated content may be incorrect.">
            <a:extLst>
              <a:ext uri="{FF2B5EF4-FFF2-40B4-BE49-F238E27FC236}">
                <a16:creationId xmlns:a16="http://schemas.microsoft.com/office/drawing/2014/main" id="{150CE551-B169-7462-F50C-0A82430CC4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000" y="839860"/>
            <a:ext cx="7772400" cy="6606540"/>
          </a:xfrm>
          <a:prstGeom prst="rect">
            <a:avLst/>
          </a:prstGeom>
        </p:spPr>
      </p:pic>
      <p:sp>
        <p:nvSpPr>
          <p:cNvPr id="9" name="Slide Number Placeholder 8">
            <a:extLst>
              <a:ext uri="{FF2B5EF4-FFF2-40B4-BE49-F238E27FC236}">
                <a16:creationId xmlns:a16="http://schemas.microsoft.com/office/drawing/2014/main" id="{3423BCBD-7D3C-B3FD-EA5E-97CBA9679DF7}"/>
              </a:ext>
            </a:extLst>
          </p:cNvPr>
          <p:cNvSpPr>
            <a:spLocks noGrp="1"/>
          </p:cNvSpPr>
          <p:nvPr>
            <p:ph type="sldNum" sz="quarter" idx="16"/>
          </p:nvPr>
        </p:nvSpPr>
        <p:spPr/>
        <p:txBody>
          <a:bodyPr/>
          <a:lstStyle/>
          <a:p>
            <a:fld id="{45D03248-4848-7044-88F9-C9D9A721DD3D}" type="slidenum">
              <a:rPr lang="en-US" smtClean="0"/>
              <a:pPr/>
              <a:t>‹#›</a:t>
            </a:fld>
            <a:endParaRPr lang="en-US"/>
          </a:p>
        </p:txBody>
      </p:sp>
      <p:pic>
        <p:nvPicPr>
          <p:cNvPr id="7" name="Picture 6" descr="A logo with a black background&#10;&#10;AI-generated content may be incorrect.">
            <a:extLst>
              <a:ext uri="{FF2B5EF4-FFF2-40B4-BE49-F238E27FC236}">
                <a16:creationId xmlns:a16="http://schemas.microsoft.com/office/drawing/2014/main" id="{7EC49271-AA09-D722-6324-61B8D1AF52D7}"/>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293499" y="6923486"/>
            <a:ext cx="2162983" cy="1102697"/>
          </a:xfrm>
          <a:prstGeom prst="rect">
            <a:avLst/>
          </a:prstGeom>
        </p:spPr>
      </p:pic>
    </p:spTree>
    <p:extLst>
      <p:ext uri="{BB962C8B-B14F-4D97-AF65-F5344CB8AC3E}">
        <p14:creationId xmlns:p14="http://schemas.microsoft.com/office/powerpoint/2010/main" val="60131247"/>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Full Width Plain with Subtitle">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AEDEE8E0-94D8-AFBC-1261-45EF4767E285}"/>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lvl1pPr>
              <a:defRPr>
                <a:solidFill>
                  <a:schemeClr val="accent1"/>
                </a:solidFill>
              </a:defRPr>
            </a:lvl1pPr>
          </a:lstStyle>
          <a:p>
            <a:r>
              <a:rPr lang="en-US"/>
              <a:t>MASTER TEMPLATE 2026</a:t>
            </a:r>
          </a:p>
        </p:txBody>
      </p:sp>
      <p:sp>
        <p:nvSpPr>
          <p:cNvPr id="4" name="Slide Number">
            <a:extLst>
              <a:ext uri="{FF2B5EF4-FFF2-40B4-BE49-F238E27FC236}">
                <a16:creationId xmlns:a16="http://schemas.microsoft.com/office/drawing/2014/main" id="{865C7A34-3C3E-B3F9-0D9A-C4A25350D8EC}"/>
              </a:ext>
            </a:extLst>
          </p:cNvPr>
          <p:cNvSpPr>
            <a:spLocks noGrp="1"/>
          </p:cNvSpPr>
          <p:nvPr>
            <p:ph type="sldNum" sz="quarter" idx="12"/>
          </p:nvPr>
        </p:nvSpPr>
        <p:spPr>
          <a:xfrm>
            <a:off x="12664440" y="7644766"/>
            <a:ext cx="1691640" cy="438150"/>
          </a:xfrm>
        </p:spPr>
        <p:txBody>
          <a:bodyPr/>
          <a:lstStyle>
            <a:lvl1pPr>
              <a:defRPr sz="1260"/>
            </a:lvl1pPr>
          </a:lstStyle>
          <a:p>
            <a:fld id="{727B9275-3794-8A42-B643-C4738C8C607F}" type="slidenum">
              <a:rPr lang="en-US" smtClean="0"/>
              <a:pPr/>
              <a:t>‹#›</a:t>
            </a:fld>
            <a:endParaRPr lang="en-US"/>
          </a:p>
        </p:txBody>
      </p:sp>
      <p:sp>
        <p:nvSpPr>
          <p:cNvPr id="12" name="Title">
            <a:extLst>
              <a:ext uri="{FF2B5EF4-FFF2-40B4-BE49-F238E27FC236}">
                <a16:creationId xmlns:a16="http://schemas.microsoft.com/office/drawing/2014/main" id="{504B3F0A-9DA2-3002-B6D9-26E37C533C2E}"/>
              </a:ext>
            </a:extLst>
          </p:cNvPr>
          <p:cNvSpPr>
            <a:spLocks noGrp="1"/>
          </p:cNvSpPr>
          <p:nvPr>
            <p:ph type="title" hasCustomPrompt="1"/>
          </p:nvPr>
        </p:nvSpPr>
        <p:spPr>
          <a:xfrm>
            <a:off x="457200" y="441960"/>
            <a:ext cx="13716000" cy="746761"/>
          </a:xfrm>
          <a:prstGeom prst="rect">
            <a:avLst/>
          </a:prstGeom>
        </p:spPr>
        <p:txBody>
          <a:bodyPr vert="horz" lIns="91440" tIns="45720" rIns="91440" bIns="45720" rtlCol="0" anchor="b">
            <a:normAutofit/>
          </a:bodyPr>
          <a:lstStyle/>
          <a:p>
            <a:r>
              <a:rPr lang="en-US"/>
              <a:t>SLIDE TITLE GOES HERE</a:t>
            </a:r>
          </a:p>
        </p:txBody>
      </p:sp>
      <p:sp>
        <p:nvSpPr>
          <p:cNvPr id="3" name="Subtitle">
            <a:extLst>
              <a:ext uri="{FF2B5EF4-FFF2-40B4-BE49-F238E27FC236}">
                <a16:creationId xmlns:a16="http://schemas.microsoft.com/office/drawing/2014/main" id="{4077A51B-B0FD-5036-2F7D-CA9C61B1314D}"/>
              </a:ext>
            </a:extLst>
          </p:cNvPr>
          <p:cNvSpPr>
            <a:spLocks noGrp="1"/>
          </p:cNvSpPr>
          <p:nvPr>
            <p:ph type="body" sz="quarter" idx="22" hasCustomPrompt="1"/>
          </p:nvPr>
        </p:nvSpPr>
        <p:spPr>
          <a:xfrm>
            <a:off x="457200" y="1313592"/>
            <a:ext cx="13716000" cy="419794"/>
          </a:xfrm>
          <a:prstGeom prst="rect">
            <a:avLst/>
          </a:prstGeom>
        </p:spPr>
        <p:txBody>
          <a:bodyPr>
            <a:noAutofit/>
          </a:bodyPr>
          <a:lstStyle>
            <a:lvl1pPr marL="9523" marR="0" indent="0" algn="ctr"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2400">
                <a:solidFill>
                  <a:schemeClr val="accent1"/>
                </a:solidFill>
                <a:latin typeface="+mj-lt"/>
              </a:defRPr>
            </a:lvl1pPr>
          </a:lstStyle>
          <a:p>
            <a:pPr lvl="0"/>
            <a:r>
              <a:rPr lang="en-US"/>
              <a:t>Optional Subtitle Goes Here</a:t>
            </a:r>
          </a:p>
        </p:txBody>
      </p:sp>
      <p:sp>
        <p:nvSpPr>
          <p:cNvPr id="9" name="Text Placeholder 8">
            <a:extLst>
              <a:ext uri="{FF2B5EF4-FFF2-40B4-BE49-F238E27FC236}">
                <a16:creationId xmlns:a16="http://schemas.microsoft.com/office/drawing/2014/main" id="{8288585B-B874-500B-6E23-EE953F691858}"/>
              </a:ext>
            </a:extLst>
          </p:cNvPr>
          <p:cNvSpPr>
            <a:spLocks noGrp="1"/>
          </p:cNvSpPr>
          <p:nvPr>
            <p:ph type="body" sz="quarter" idx="23"/>
          </p:nvPr>
        </p:nvSpPr>
        <p:spPr>
          <a:xfrm>
            <a:off x="457200" y="1931212"/>
            <a:ext cx="13716000" cy="54951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00729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86A1AC68-9747-1ABF-2978-AAEA554931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63385" y="410866"/>
            <a:ext cx="11667016" cy="7818733"/>
          </a:xfrm>
          <a:prstGeom prst="rect">
            <a:avLst/>
          </a:prstGeom>
        </p:spPr>
      </p:pic>
      <p:pic>
        <p:nvPicPr>
          <p:cNvPr id="11" name="Graphic 10">
            <a:extLst>
              <a:ext uri="{FF2B5EF4-FFF2-40B4-BE49-F238E27FC236}">
                <a16:creationId xmlns:a16="http://schemas.microsoft.com/office/drawing/2014/main" id="{2CAD33AA-8129-FD6A-F113-12E37AC6D3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82980" y="1637603"/>
            <a:ext cx="8547420" cy="6591996"/>
          </a:xfrm>
          <a:prstGeom prst="rect">
            <a:avLst/>
          </a:prstGeom>
        </p:spPr>
      </p:pic>
      <p:pic>
        <p:nvPicPr>
          <p:cNvPr id="13" name="Graphic 12">
            <a:extLst>
              <a:ext uri="{FF2B5EF4-FFF2-40B4-BE49-F238E27FC236}">
                <a16:creationId xmlns:a16="http://schemas.microsoft.com/office/drawing/2014/main" id="{9E7B60EF-86D8-1FEA-849B-08274273FC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59722" y="3669630"/>
            <a:ext cx="5170679" cy="4559969"/>
          </a:xfrm>
          <a:prstGeom prst="rect">
            <a:avLst/>
          </a:prstGeom>
        </p:spPr>
      </p:pic>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731520" y="1874521"/>
            <a:ext cx="10972800" cy="2641079"/>
          </a:xfrm>
          <a:prstGeom prst="rect">
            <a:avLst/>
          </a:prstGeom>
        </p:spPr>
        <p:txBody>
          <a:bodyPr anchor="b"/>
          <a:lstStyle>
            <a:lvl1pPr algn="l">
              <a:defRPr sz="7200" spc="0">
                <a:solidFill>
                  <a:schemeClr val="tx1"/>
                </a:solidFill>
              </a:defRPr>
            </a:lvl1pPr>
          </a:lstStyle>
          <a:p>
            <a:r>
              <a:rPr lang="en-US"/>
              <a:t>Click to Edit Master Title Style</a:t>
            </a:r>
          </a:p>
        </p:txBody>
      </p:sp>
      <p:sp>
        <p:nvSpPr>
          <p:cNvPr id="3" name="Subtitle">
            <a:extLst>
              <a:ext uri="{FF2B5EF4-FFF2-40B4-BE49-F238E27FC236}">
                <a16:creationId xmlns:a16="http://schemas.microsoft.com/office/drawing/2014/main" id="{C1980977-9AEB-9E63-43E6-28AD61E94FF1}"/>
              </a:ext>
            </a:extLst>
          </p:cNvPr>
          <p:cNvSpPr>
            <a:spLocks noGrp="1"/>
          </p:cNvSpPr>
          <p:nvPr>
            <p:ph type="subTitle" idx="1" hasCustomPrompt="1"/>
          </p:nvPr>
        </p:nvSpPr>
        <p:spPr>
          <a:xfrm>
            <a:off x="731520" y="4626090"/>
            <a:ext cx="10972800" cy="1392554"/>
          </a:xfrm>
          <a:prstGeom prst="rect">
            <a:avLst/>
          </a:prstGeom>
        </p:spPr>
        <p:txBody>
          <a:bodyPr/>
          <a:lstStyle>
            <a:lvl1pPr marL="0" indent="0" algn="l">
              <a:buNone/>
              <a:defRPr sz="2880">
                <a:solidFill>
                  <a:schemeClr val="tx1"/>
                </a:solidFill>
              </a:defRPr>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Click to Edit Master Subtitle Style</a:t>
            </a:r>
          </a:p>
        </p:txBody>
      </p:sp>
      <p:pic>
        <p:nvPicPr>
          <p:cNvPr id="4" name="Graphic 3">
            <a:extLst>
              <a:ext uri="{FF2B5EF4-FFF2-40B4-BE49-F238E27FC236}">
                <a16:creationId xmlns:a16="http://schemas.microsoft.com/office/drawing/2014/main" id="{9423D1DA-1648-276C-436B-3ADA086FAE7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9871" y="1161190"/>
            <a:ext cx="3481084" cy="458036"/>
          </a:xfrm>
          <a:prstGeom prst="rect">
            <a:avLst/>
          </a:prstGeom>
        </p:spPr>
      </p:pic>
      <p:sp>
        <p:nvSpPr>
          <p:cNvPr id="5" name="Rectangle 4">
            <a:extLst>
              <a:ext uri="{FF2B5EF4-FFF2-40B4-BE49-F238E27FC236}">
                <a16:creationId xmlns:a16="http://schemas.microsoft.com/office/drawing/2014/main" id="{456158BB-1162-F73C-4C83-6A99057F188B}"/>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558639316"/>
      </p:ext>
    </p:extLst>
  </p:cSld>
  <p:clrMapOvr>
    <a:masterClrMapping/>
  </p:clrMapOvr>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0F77BC8-A41C-A114-D6F8-7A2EAB29E018}"/>
              </a:ext>
            </a:extLst>
          </p:cNvPr>
          <p:cNvGrpSpPr/>
          <p:nvPr/>
        </p:nvGrpSpPr>
        <p:grpSpPr>
          <a:xfrm>
            <a:off x="6921432" y="3063378"/>
            <a:ext cx="7708969" cy="5166221"/>
            <a:chOff x="2469487" y="342388"/>
            <a:chExt cx="9722513" cy="6515611"/>
          </a:xfrm>
        </p:grpSpPr>
        <p:pic>
          <p:nvPicPr>
            <p:cNvPr id="4" name="Graphic 3">
              <a:extLst>
                <a:ext uri="{FF2B5EF4-FFF2-40B4-BE49-F238E27FC236}">
                  <a16:creationId xmlns:a16="http://schemas.microsoft.com/office/drawing/2014/main" id="{FDFE0D61-CA75-337D-0847-D16507A0AB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69487" y="342388"/>
              <a:ext cx="9722513" cy="6515611"/>
            </a:xfrm>
            <a:prstGeom prst="rect">
              <a:avLst/>
            </a:prstGeom>
          </p:spPr>
        </p:pic>
        <p:pic>
          <p:nvPicPr>
            <p:cNvPr id="5" name="Graphic 4">
              <a:extLst>
                <a:ext uri="{FF2B5EF4-FFF2-40B4-BE49-F238E27FC236}">
                  <a16:creationId xmlns:a16="http://schemas.microsoft.com/office/drawing/2014/main" id="{A6B4BC08-B9C1-1306-44C3-E14C0EC736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69150" y="1364669"/>
              <a:ext cx="7122850" cy="5493330"/>
            </a:xfrm>
            <a:prstGeom prst="rect">
              <a:avLst/>
            </a:prstGeom>
          </p:spPr>
        </p:pic>
        <p:pic>
          <p:nvPicPr>
            <p:cNvPr id="7" name="Graphic 6">
              <a:extLst>
                <a:ext uri="{FF2B5EF4-FFF2-40B4-BE49-F238E27FC236}">
                  <a16:creationId xmlns:a16="http://schemas.microsoft.com/office/drawing/2014/main" id="{77497B58-EBCC-2176-7078-37113C4803C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83101" y="3058025"/>
              <a:ext cx="4308899" cy="3799974"/>
            </a:xfrm>
            <a:prstGeom prst="rect">
              <a:avLst/>
            </a:prstGeom>
          </p:spPr>
        </p:pic>
      </p:grpSp>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320040" y="1874521"/>
            <a:ext cx="11384280" cy="2641079"/>
          </a:xfrm>
          <a:prstGeom prst="rect">
            <a:avLst/>
          </a:prstGeom>
        </p:spPr>
        <p:txBody>
          <a:bodyPr anchor="b"/>
          <a:lstStyle>
            <a:lvl1pPr algn="l">
              <a:defRPr sz="7200" spc="0"/>
            </a:lvl1pPr>
          </a:lstStyle>
          <a:p>
            <a:r>
              <a:rPr lang="en-US"/>
              <a:t>Section Divider</a:t>
            </a:r>
          </a:p>
        </p:txBody>
      </p:sp>
      <p:sp>
        <p:nvSpPr>
          <p:cNvPr id="9" name="Footer Placeholder">
            <a:extLst>
              <a:ext uri="{FF2B5EF4-FFF2-40B4-BE49-F238E27FC236}">
                <a16:creationId xmlns:a16="http://schemas.microsoft.com/office/drawing/2014/main" id="{652E0FF1-F0A2-0FBA-A395-B9A38818A96B}"/>
              </a:ext>
              <a:ext uri="{C183D7F6-B498-43B3-948B-1728B52AA6E4}">
                <adec:decorative xmlns:adec="http://schemas.microsoft.com/office/drawing/2017/decorative" val="1"/>
              </a:ext>
            </a:extLst>
          </p:cNvPr>
          <p:cNvSpPr>
            <a:spLocks noGrp="1"/>
          </p:cNvSpPr>
          <p:nvPr>
            <p:ph type="ftr" sz="quarter" idx="13"/>
          </p:nvPr>
        </p:nvSpPr>
        <p:spPr>
          <a:xfrm>
            <a:off x="777240" y="7627622"/>
            <a:ext cx="9875520" cy="438150"/>
          </a:xfrm>
        </p:spPr>
        <p:txBody>
          <a:bodyPr/>
          <a:lstStyle/>
          <a:p>
            <a:r>
              <a:rPr lang="en-US"/>
              <a:t>MASTER TEMPLATE 2026</a:t>
            </a:r>
          </a:p>
        </p:txBody>
      </p:sp>
      <p:sp>
        <p:nvSpPr>
          <p:cNvPr id="11" name="Subtitle">
            <a:extLst>
              <a:ext uri="{FF2B5EF4-FFF2-40B4-BE49-F238E27FC236}">
                <a16:creationId xmlns:a16="http://schemas.microsoft.com/office/drawing/2014/main" id="{DDD37322-0F06-D442-1E5D-A618430AF44B}"/>
              </a:ext>
            </a:extLst>
          </p:cNvPr>
          <p:cNvSpPr>
            <a:spLocks noGrp="1"/>
          </p:cNvSpPr>
          <p:nvPr>
            <p:ph type="subTitle" idx="1" hasCustomPrompt="1"/>
          </p:nvPr>
        </p:nvSpPr>
        <p:spPr>
          <a:xfrm>
            <a:off x="320040" y="4623455"/>
            <a:ext cx="11384280" cy="1392554"/>
          </a:xfrm>
          <a:prstGeom prst="rect">
            <a:avLst/>
          </a:prstGeom>
        </p:spPr>
        <p:txBody>
          <a:bodyPr/>
          <a:lstStyle>
            <a:lvl1pPr marL="0" indent="0" algn="l">
              <a:buNone/>
              <a:defRPr sz="2880"/>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Click to Edit Master Subtitle Style</a:t>
            </a:r>
          </a:p>
        </p:txBody>
      </p:sp>
    </p:spTree>
    <p:extLst>
      <p:ext uri="{BB962C8B-B14F-4D97-AF65-F5344CB8AC3E}">
        <p14:creationId xmlns:p14="http://schemas.microsoft.com/office/powerpoint/2010/main" val="3552126656"/>
      </p:ext>
    </p:extLst>
  </p:cSld>
  <p:clrMapOvr>
    <a:masterClrMapping/>
  </p:clrMapOvr>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Customer Meeting Title - Light Logo">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1859DA2-FA49-ED8F-165D-6CC1D1947E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871" y="1161190"/>
            <a:ext cx="3481084" cy="458036"/>
          </a:xfrm>
          <a:prstGeom prst="rect">
            <a:avLst/>
          </a:prstGeom>
        </p:spPr>
      </p:pic>
      <p:pic>
        <p:nvPicPr>
          <p:cNvPr id="15" name="Graphic 14">
            <a:extLst>
              <a:ext uri="{FF2B5EF4-FFF2-40B4-BE49-F238E27FC236}">
                <a16:creationId xmlns:a16="http://schemas.microsoft.com/office/drawing/2014/main" id="{86A1AC68-9747-1ABF-2978-AAEA554931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63385" y="410866"/>
            <a:ext cx="11667016" cy="7818733"/>
          </a:xfrm>
          <a:prstGeom prst="rect">
            <a:avLst/>
          </a:prstGeom>
        </p:spPr>
      </p:pic>
      <p:pic>
        <p:nvPicPr>
          <p:cNvPr id="6" name="Graphic 5">
            <a:extLst>
              <a:ext uri="{FF2B5EF4-FFF2-40B4-BE49-F238E27FC236}">
                <a16:creationId xmlns:a16="http://schemas.microsoft.com/office/drawing/2014/main" id="{B7FBD23E-1CF9-9C26-AD8A-FAA418BB1F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82980" y="1637603"/>
            <a:ext cx="8547420" cy="6591996"/>
          </a:xfrm>
          <a:prstGeom prst="rect">
            <a:avLst/>
          </a:prstGeom>
        </p:spPr>
      </p:pic>
      <p:pic>
        <p:nvPicPr>
          <p:cNvPr id="7" name="Graphic 6">
            <a:extLst>
              <a:ext uri="{FF2B5EF4-FFF2-40B4-BE49-F238E27FC236}">
                <a16:creationId xmlns:a16="http://schemas.microsoft.com/office/drawing/2014/main" id="{416A14A2-308A-8C9B-4031-6C3A7DF8D31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59722" y="3669630"/>
            <a:ext cx="5170679" cy="4559969"/>
          </a:xfrm>
          <a:prstGeom prst="rect">
            <a:avLst/>
          </a:prstGeom>
        </p:spPr>
      </p:pic>
      <p:pic>
        <p:nvPicPr>
          <p:cNvPr id="11" name="Graphic 10">
            <a:extLst>
              <a:ext uri="{FF2B5EF4-FFF2-40B4-BE49-F238E27FC236}">
                <a16:creationId xmlns:a16="http://schemas.microsoft.com/office/drawing/2014/main" id="{2CAD33AA-8129-FD6A-F113-12E37AC6D30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82980" y="1637603"/>
            <a:ext cx="8547420" cy="6591996"/>
          </a:xfrm>
          <a:prstGeom prst="rect">
            <a:avLst/>
          </a:prstGeom>
        </p:spPr>
      </p:pic>
      <p:pic>
        <p:nvPicPr>
          <p:cNvPr id="13" name="Graphic 12">
            <a:extLst>
              <a:ext uri="{FF2B5EF4-FFF2-40B4-BE49-F238E27FC236}">
                <a16:creationId xmlns:a16="http://schemas.microsoft.com/office/drawing/2014/main" id="{9E7B60EF-86D8-1FEA-849B-08274273FCE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59722" y="3669630"/>
            <a:ext cx="5170679" cy="4559969"/>
          </a:xfrm>
          <a:prstGeom prst="rect">
            <a:avLst/>
          </a:prstGeom>
        </p:spPr>
      </p:pic>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731520" y="1874521"/>
            <a:ext cx="10972800" cy="2641079"/>
          </a:xfrm>
          <a:prstGeom prst="rect">
            <a:avLst/>
          </a:prstGeom>
        </p:spPr>
        <p:txBody>
          <a:bodyPr anchor="b"/>
          <a:lstStyle>
            <a:lvl1pPr algn="l">
              <a:defRPr sz="7200" spc="0">
                <a:solidFill>
                  <a:schemeClr val="tx1"/>
                </a:solidFill>
              </a:defRPr>
            </a:lvl1pPr>
          </a:lstStyle>
          <a:p>
            <a:r>
              <a:rPr lang="en-US"/>
              <a:t>Customer Meeting</a:t>
            </a:r>
            <a:br>
              <a:rPr lang="en-US"/>
            </a:br>
            <a:r>
              <a:rPr lang="en-US"/>
              <a:t>Title Slide</a:t>
            </a:r>
          </a:p>
        </p:txBody>
      </p:sp>
      <p:sp>
        <p:nvSpPr>
          <p:cNvPr id="3" name="Subtitle">
            <a:extLst>
              <a:ext uri="{FF2B5EF4-FFF2-40B4-BE49-F238E27FC236}">
                <a16:creationId xmlns:a16="http://schemas.microsoft.com/office/drawing/2014/main" id="{C1980977-9AEB-9E63-43E6-28AD61E94FF1}"/>
              </a:ext>
            </a:extLst>
          </p:cNvPr>
          <p:cNvSpPr>
            <a:spLocks noGrp="1"/>
          </p:cNvSpPr>
          <p:nvPr>
            <p:ph type="subTitle" idx="1" hasCustomPrompt="1"/>
          </p:nvPr>
        </p:nvSpPr>
        <p:spPr>
          <a:xfrm>
            <a:off x="731520" y="4626090"/>
            <a:ext cx="10972800" cy="1392554"/>
          </a:xfrm>
          <a:prstGeom prst="rect">
            <a:avLst/>
          </a:prstGeom>
        </p:spPr>
        <p:txBody>
          <a:bodyPr/>
          <a:lstStyle>
            <a:lvl1pPr marL="0" indent="0" algn="l">
              <a:buNone/>
              <a:defRPr sz="2880">
                <a:solidFill>
                  <a:schemeClr val="tx1"/>
                </a:solidFill>
              </a:defRPr>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Optional Subtitle Goes Here</a:t>
            </a:r>
          </a:p>
        </p:txBody>
      </p:sp>
      <p:sp>
        <p:nvSpPr>
          <p:cNvPr id="9" name="Rectangle 8">
            <a:extLst>
              <a:ext uri="{FF2B5EF4-FFF2-40B4-BE49-F238E27FC236}">
                <a16:creationId xmlns:a16="http://schemas.microsoft.com/office/drawing/2014/main" id="{D55C8BC5-C793-22FD-A817-4B6CC6631AF1}"/>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0" name="Picture Placeholder 9">
            <a:extLst>
              <a:ext uri="{FF2B5EF4-FFF2-40B4-BE49-F238E27FC236}">
                <a16:creationId xmlns:a16="http://schemas.microsoft.com/office/drawing/2014/main" id="{4CC3BF9C-1EE6-C6EE-43D8-A4DB6CA67DD2}"/>
              </a:ext>
            </a:extLst>
          </p:cNvPr>
          <p:cNvSpPr>
            <a:spLocks noGrp="1"/>
          </p:cNvSpPr>
          <p:nvPr>
            <p:ph type="pic" sz="quarter" idx="10"/>
          </p:nvPr>
        </p:nvSpPr>
        <p:spPr>
          <a:xfrm>
            <a:off x="5193733" y="1013338"/>
            <a:ext cx="2462629" cy="682529"/>
          </a:xfrm>
        </p:spPr>
        <p:txBody>
          <a:bodyPr/>
          <a:lstStyle/>
          <a:p>
            <a:r>
              <a:rPr lang="en-US"/>
              <a:t>Click icon to add picture</a:t>
            </a:r>
          </a:p>
        </p:txBody>
      </p:sp>
      <p:sp>
        <p:nvSpPr>
          <p:cNvPr id="12" name="TextBox 11">
            <a:extLst>
              <a:ext uri="{FF2B5EF4-FFF2-40B4-BE49-F238E27FC236}">
                <a16:creationId xmlns:a16="http://schemas.microsoft.com/office/drawing/2014/main" id="{641E1014-B189-B1A3-CFA2-F48AFB5BA5DF}"/>
              </a:ext>
            </a:extLst>
          </p:cNvPr>
          <p:cNvSpPr txBox="1"/>
          <p:nvPr/>
        </p:nvSpPr>
        <p:spPr>
          <a:xfrm>
            <a:off x="4522649" y="1154480"/>
            <a:ext cx="495234" cy="466576"/>
          </a:xfrm>
          <a:prstGeom prst="rect">
            <a:avLst/>
          </a:prstGeom>
        </p:spPr>
        <p:txBody>
          <a:bodyPr vert="horz" wrap="none" lIns="109728" tIns="54864" rIns="109728" bIns="54864" rtlCol="0" anchor="ctr">
            <a:normAutofit/>
          </a:bodyPr>
          <a:lstStyle/>
          <a:p>
            <a:pPr algn="ctr"/>
            <a:r>
              <a:rPr lang="en-US" sz="2160" b="1"/>
              <a:t>+</a:t>
            </a:r>
          </a:p>
        </p:txBody>
      </p:sp>
    </p:spTree>
    <p:extLst>
      <p:ext uri="{BB962C8B-B14F-4D97-AF65-F5344CB8AC3E}">
        <p14:creationId xmlns:p14="http://schemas.microsoft.com/office/powerpoint/2010/main" val="1630597791"/>
      </p:ext>
    </p:extLst>
  </p:cSld>
  <p:clrMapOvr>
    <a:masterClrMapping/>
  </p:clrMapOvr>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1_Customer Meeting Title - Light Logo">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E61E418-E92C-F5DE-D833-4579D4FD726E}"/>
              </a:ext>
            </a:extLst>
          </p:cNvPr>
          <p:cNvSpPr/>
          <p:nvPr/>
        </p:nvSpPr>
        <p:spPr>
          <a:xfrm>
            <a:off x="9709" y="-199"/>
            <a:ext cx="7145273" cy="148198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20" name="Graphic 19">
            <a:extLst>
              <a:ext uri="{FF2B5EF4-FFF2-40B4-BE49-F238E27FC236}">
                <a16:creationId xmlns:a16="http://schemas.microsoft.com/office/drawing/2014/main" id="{67BD8DBA-2196-11BE-5E3D-6C46F485311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154982" y="-199"/>
            <a:ext cx="2211400" cy="1481986"/>
          </a:xfrm>
          <a:prstGeom prst="rect">
            <a:avLst/>
          </a:prstGeom>
        </p:spPr>
      </p:pic>
      <p:sp>
        <p:nvSpPr>
          <p:cNvPr id="19" name="Rectangle 18">
            <a:extLst>
              <a:ext uri="{FF2B5EF4-FFF2-40B4-BE49-F238E27FC236}">
                <a16:creationId xmlns:a16="http://schemas.microsoft.com/office/drawing/2014/main" id="{870ABC2E-3498-447E-B20C-5AE6A59F1E76}"/>
              </a:ext>
            </a:extLst>
          </p:cNvPr>
          <p:cNvSpPr/>
          <p:nvPr/>
        </p:nvSpPr>
        <p:spPr>
          <a:xfrm>
            <a:off x="-1" y="1"/>
            <a:ext cx="7145272" cy="141647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16" name="Graphic 15">
            <a:extLst>
              <a:ext uri="{FF2B5EF4-FFF2-40B4-BE49-F238E27FC236}">
                <a16:creationId xmlns:a16="http://schemas.microsoft.com/office/drawing/2014/main" id="{39FB2EAB-EE02-D659-70F3-A5AC3F54C7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7145272" y="1"/>
            <a:ext cx="2113639" cy="1416470"/>
          </a:xfrm>
          <a:prstGeom prst="rect">
            <a:avLst/>
          </a:prstGeom>
        </p:spPr>
      </p:pic>
      <p:grpSp>
        <p:nvGrpSpPr>
          <p:cNvPr id="8" name="Group 7">
            <a:extLst>
              <a:ext uri="{FF2B5EF4-FFF2-40B4-BE49-F238E27FC236}">
                <a16:creationId xmlns:a16="http://schemas.microsoft.com/office/drawing/2014/main" id="{CB86B42C-F454-1969-660C-CC5DDBC45F4E}"/>
              </a:ext>
            </a:extLst>
          </p:cNvPr>
          <p:cNvGrpSpPr/>
          <p:nvPr/>
        </p:nvGrpSpPr>
        <p:grpSpPr>
          <a:xfrm>
            <a:off x="4982558" y="1764029"/>
            <a:ext cx="9647843" cy="6465570"/>
            <a:chOff x="2469487" y="342388"/>
            <a:chExt cx="9722513" cy="6515611"/>
          </a:xfrm>
        </p:grpSpPr>
        <p:pic>
          <p:nvPicPr>
            <p:cNvPr id="15" name="Graphic 14">
              <a:extLst>
                <a:ext uri="{FF2B5EF4-FFF2-40B4-BE49-F238E27FC236}">
                  <a16:creationId xmlns:a16="http://schemas.microsoft.com/office/drawing/2014/main" id="{86A1AC68-9747-1ABF-2978-AAEA554931E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69487" y="342388"/>
              <a:ext cx="9722513" cy="6515611"/>
            </a:xfrm>
            <a:prstGeom prst="rect">
              <a:avLst/>
            </a:prstGeom>
          </p:spPr>
        </p:pic>
        <p:pic>
          <p:nvPicPr>
            <p:cNvPr id="11" name="Graphic 10">
              <a:extLst>
                <a:ext uri="{FF2B5EF4-FFF2-40B4-BE49-F238E27FC236}">
                  <a16:creationId xmlns:a16="http://schemas.microsoft.com/office/drawing/2014/main" id="{2CAD33AA-8129-FD6A-F113-12E37AC6D30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69150" y="1364669"/>
              <a:ext cx="7122850" cy="5493330"/>
            </a:xfrm>
            <a:prstGeom prst="rect">
              <a:avLst/>
            </a:prstGeom>
          </p:spPr>
        </p:pic>
        <p:pic>
          <p:nvPicPr>
            <p:cNvPr id="13" name="Graphic 12">
              <a:extLst>
                <a:ext uri="{FF2B5EF4-FFF2-40B4-BE49-F238E27FC236}">
                  <a16:creationId xmlns:a16="http://schemas.microsoft.com/office/drawing/2014/main" id="{9E7B60EF-86D8-1FEA-849B-08274273FCE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883101" y="3058025"/>
              <a:ext cx="4308899" cy="3799974"/>
            </a:xfrm>
            <a:prstGeom prst="rect">
              <a:avLst/>
            </a:prstGeom>
          </p:spPr>
        </p:pic>
      </p:grpSp>
      <p:sp>
        <p:nvSpPr>
          <p:cNvPr id="2" name="Title">
            <a:extLst>
              <a:ext uri="{FF2B5EF4-FFF2-40B4-BE49-F238E27FC236}">
                <a16:creationId xmlns:a16="http://schemas.microsoft.com/office/drawing/2014/main" id="{805D4E70-9684-9A93-CFA3-A70F36F36961}"/>
              </a:ext>
            </a:extLst>
          </p:cNvPr>
          <p:cNvSpPr>
            <a:spLocks noGrp="1"/>
          </p:cNvSpPr>
          <p:nvPr>
            <p:ph type="ctrTitle" hasCustomPrompt="1"/>
          </p:nvPr>
        </p:nvSpPr>
        <p:spPr>
          <a:xfrm>
            <a:off x="731520" y="1874521"/>
            <a:ext cx="10972800" cy="2641079"/>
          </a:xfrm>
          <a:prstGeom prst="rect">
            <a:avLst/>
          </a:prstGeom>
        </p:spPr>
        <p:txBody>
          <a:bodyPr anchor="b"/>
          <a:lstStyle>
            <a:lvl1pPr algn="l">
              <a:defRPr sz="7200" spc="0">
                <a:solidFill>
                  <a:schemeClr val="tx1"/>
                </a:solidFill>
              </a:defRPr>
            </a:lvl1pPr>
          </a:lstStyle>
          <a:p>
            <a:r>
              <a:rPr lang="en-US"/>
              <a:t>Customer Meeting</a:t>
            </a:r>
            <a:br>
              <a:rPr lang="en-US"/>
            </a:br>
            <a:r>
              <a:rPr lang="en-US"/>
              <a:t>Title Slide</a:t>
            </a:r>
          </a:p>
        </p:txBody>
      </p:sp>
      <p:sp>
        <p:nvSpPr>
          <p:cNvPr id="3" name="Subtitle">
            <a:extLst>
              <a:ext uri="{FF2B5EF4-FFF2-40B4-BE49-F238E27FC236}">
                <a16:creationId xmlns:a16="http://schemas.microsoft.com/office/drawing/2014/main" id="{C1980977-9AEB-9E63-43E6-28AD61E94FF1}"/>
              </a:ext>
            </a:extLst>
          </p:cNvPr>
          <p:cNvSpPr>
            <a:spLocks noGrp="1"/>
          </p:cNvSpPr>
          <p:nvPr>
            <p:ph type="subTitle" idx="1" hasCustomPrompt="1"/>
          </p:nvPr>
        </p:nvSpPr>
        <p:spPr>
          <a:xfrm>
            <a:off x="731520" y="4626090"/>
            <a:ext cx="10972800" cy="1392554"/>
          </a:xfrm>
          <a:prstGeom prst="rect">
            <a:avLst/>
          </a:prstGeom>
        </p:spPr>
        <p:txBody>
          <a:bodyPr/>
          <a:lstStyle>
            <a:lvl1pPr marL="0" indent="0" algn="l">
              <a:buNone/>
              <a:defRPr sz="2880">
                <a:solidFill>
                  <a:schemeClr val="tx1"/>
                </a:solidFill>
              </a:defRPr>
            </a:lvl1pPr>
            <a:lvl2pPr marL="548618" indent="0" algn="ctr">
              <a:buNone/>
              <a:defRPr sz="2400"/>
            </a:lvl2pPr>
            <a:lvl3pPr marL="1097236" indent="0" algn="ctr">
              <a:buNone/>
              <a:defRPr sz="2160"/>
            </a:lvl3pPr>
            <a:lvl4pPr marL="1645854" indent="0" algn="ctr">
              <a:buNone/>
              <a:defRPr sz="1920"/>
            </a:lvl4pPr>
            <a:lvl5pPr marL="2194472" indent="0" algn="ctr">
              <a:buNone/>
              <a:defRPr sz="1920"/>
            </a:lvl5pPr>
            <a:lvl6pPr marL="2743091" indent="0" algn="ctr">
              <a:buNone/>
              <a:defRPr sz="1920"/>
            </a:lvl6pPr>
            <a:lvl7pPr marL="3291708" indent="0" algn="ctr">
              <a:buNone/>
              <a:defRPr sz="1920"/>
            </a:lvl7pPr>
            <a:lvl8pPr marL="3840326" indent="0" algn="ctr">
              <a:buNone/>
              <a:defRPr sz="1920"/>
            </a:lvl8pPr>
            <a:lvl9pPr marL="4388945" indent="0" algn="ctr">
              <a:buNone/>
              <a:defRPr sz="1920"/>
            </a:lvl9pPr>
          </a:lstStyle>
          <a:p>
            <a:r>
              <a:rPr lang="en-US"/>
              <a:t>Optional Subtitle Goes Here</a:t>
            </a:r>
          </a:p>
        </p:txBody>
      </p:sp>
      <p:sp>
        <p:nvSpPr>
          <p:cNvPr id="9" name="Rectangle 8">
            <a:extLst>
              <a:ext uri="{FF2B5EF4-FFF2-40B4-BE49-F238E27FC236}">
                <a16:creationId xmlns:a16="http://schemas.microsoft.com/office/drawing/2014/main" id="{D55C8BC5-C793-22FD-A817-4B6CC6631AF1}"/>
              </a:ext>
            </a:extLst>
          </p:cNvPr>
          <p:cNvSpPr/>
          <p:nvPr/>
        </p:nvSpPr>
        <p:spPr>
          <a:xfrm>
            <a:off x="270509" y="7635241"/>
            <a:ext cx="461010" cy="594359"/>
          </a:xfrm>
          <a:prstGeom prst="rect">
            <a:avLst/>
          </a:prstGeom>
          <a:gradFill>
            <a:gsLst>
              <a:gs pos="0">
                <a:schemeClr val="bg1">
                  <a:lumMod val="83000"/>
                </a:schemeClr>
              </a:gs>
              <a:gs pos="100000">
                <a:schemeClr val="bg1">
                  <a:lumMod val="8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0" name="Picture Placeholder 9">
            <a:extLst>
              <a:ext uri="{FF2B5EF4-FFF2-40B4-BE49-F238E27FC236}">
                <a16:creationId xmlns:a16="http://schemas.microsoft.com/office/drawing/2014/main" id="{4CC3BF9C-1EE6-C6EE-43D8-A4DB6CA67DD2}"/>
              </a:ext>
            </a:extLst>
          </p:cNvPr>
          <p:cNvSpPr>
            <a:spLocks noGrp="1"/>
          </p:cNvSpPr>
          <p:nvPr>
            <p:ph type="pic" sz="quarter" idx="10"/>
          </p:nvPr>
        </p:nvSpPr>
        <p:spPr>
          <a:xfrm>
            <a:off x="5191695" y="362737"/>
            <a:ext cx="2462629" cy="682529"/>
          </a:xfrm>
        </p:spPr>
        <p:txBody>
          <a:bodyPr/>
          <a:lstStyle/>
          <a:p>
            <a:r>
              <a:rPr lang="en-US"/>
              <a:t>Click icon to add picture</a:t>
            </a:r>
          </a:p>
        </p:txBody>
      </p:sp>
      <p:sp>
        <p:nvSpPr>
          <p:cNvPr id="12" name="TextBox 11">
            <a:extLst>
              <a:ext uri="{FF2B5EF4-FFF2-40B4-BE49-F238E27FC236}">
                <a16:creationId xmlns:a16="http://schemas.microsoft.com/office/drawing/2014/main" id="{641E1014-B189-B1A3-CFA2-F48AFB5BA5DF}"/>
              </a:ext>
            </a:extLst>
          </p:cNvPr>
          <p:cNvSpPr txBox="1"/>
          <p:nvPr/>
        </p:nvSpPr>
        <p:spPr>
          <a:xfrm>
            <a:off x="4520612" y="503879"/>
            <a:ext cx="495234" cy="466576"/>
          </a:xfrm>
          <a:prstGeom prst="rect">
            <a:avLst/>
          </a:prstGeom>
        </p:spPr>
        <p:txBody>
          <a:bodyPr vert="horz" wrap="none" lIns="109728" tIns="54864" rIns="109728" bIns="54864" rtlCol="0" anchor="ctr">
            <a:normAutofit/>
          </a:bodyPr>
          <a:lstStyle/>
          <a:p>
            <a:pPr algn="ctr"/>
            <a:r>
              <a:rPr lang="en-US" sz="2160" b="1">
                <a:solidFill>
                  <a:schemeClr val="bg1"/>
                </a:solidFill>
              </a:rPr>
              <a:t>+</a:t>
            </a:r>
          </a:p>
        </p:txBody>
      </p:sp>
      <p:pic>
        <p:nvPicPr>
          <p:cNvPr id="4" name="Graphic 3">
            <a:extLst>
              <a:ext uri="{FF2B5EF4-FFF2-40B4-BE49-F238E27FC236}">
                <a16:creationId xmlns:a16="http://schemas.microsoft.com/office/drawing/2014/main" id="{9AA5AADE-AAAE-8A51-512D-8645CBEDC9F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69871" y="448275"/>
            <a:ext cx="3481084" cy="458036"/>
          </a:xfrm>
          <a:prstGeom prst="rect">
            <a:avLst/>
          </a:prstGeom>
        </p:spPr>
      </p:pic>
    </p:spTree>
    <p:extLst>
      <p:ext uri="{BB962C8B-B14F-4D97-AF65-F5344CB8AC3E}">
        <p14:creationId xmlns:p14="http://schemas.microsoft.com/office/powerpoint/2010/main" val="1657114762"/>
      </p:ext>
    </p:extLst>
  </p:cSld>
  <p:clrMapOvr>
    <a:masterClrMapping/>
  </p:clrMapOvr>
  <p:extLst>
    <p:ext uri="{DCECCB84-F9BA-43D5-87BE-67443E8EF086}">
      <p15:sldGuideLst xmlns:p15="http://schemas.microsoft.com/office/powerpoint/2012/main">
        <p15:guide id="3" pos="7584">
          <p15:clr>
            <a:srgbClr val="FBAE40"/>
          </p15:clr>
        </p15:guide>
        <p15:guide id="7" pos="7476">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theme" Target="../theme/theme1.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image" Target="../media/image2.svg"/><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20.xml"/><Relationship Id="rId21" Type="http://schemas.openxmlformats.org/officeDocument/2006/relationships/slideLayout" Target="../slideLayouts/slideLayout115.xml"/><Relationship Id="rId42" Type="http://schemas.openxmlformats.org/officeDocument/2006/relationships/slideLayout" Target="../slideLayouts/slideLayout136.xml"/><Relationship Id="rId47" Type="http://schemas.openxmlformats.org/officeDocument/2006/relationships/slideLayout" Target="../slideLayouts/slideLayout141.xml"/><Relationship Id="rId63" Type="http://schemas.openxmlformats.org/officeDocument/2006/relationships/slideLayout" Target="../slideLayouts/slideLayout157.xml"/><Relationship Id="rId68" Type="http://schemas.openxmlformats.org/officeDocument/2006/relationships/slideLayout" Target="../slideLayouts/slideLayout162.xml"/><Relationship Id="rId7" Type="http://schemas.openxmlformats.org/officeDocument/2006/relationships/slideLayout" Target="../slideLayouts/slideLayout101.xml"/><Relationship Id="rId71" Type="http://schemas.openxmlformats.org/officeDocument/2006/relationships/image" Target="../media/image2.svg"/><Relationship Id="rId2" Type="http://schemas.openxmlformats.org/officeDocument/2006/relationships/slideLayout" Target="../slideLayouts/slideLayout96.xml"/><Relationship Id="rId16" Type="http://schemas.openxmlformats.org/officeDocument/2006/relationships/slideLayout" Target="../slideLayouts/slideLayout110.xml"/><Relationship Id="rId29" Type="http://schemas.openxmlformats.org/officeDocument/2006/relationships/slideLayout" Target="../slideLayouts/slideLayout123.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32" Type="http://schemas.openxmlformats.org/officeDocument/2006/relationships/slideLayout" Target="../slideLayouts/slideLayout126.xml"/><Relationship Id="rId37" Type="http://schemas.openxmlformats.org/officeDocument/2006/relationships/slideLayout" Target="../slideLayouts/slideLayout131.xml"/><Relationship Id="rId40" Type="http://schemas.openxmlformats.org/officeDocument/2006/relationships/slideLayout" Target="../slideLayouts/slideLayout134.xml"/><Relationship Id="rId45" Type="http://schemas.openxmlformats.org/officeDocument/2006/relationships/slideLayout" Target="../slideLayouts/slideLayout139.xml"/><Relationship Id="rId53" Type="http://schemas.openxmlformats.org/officeDocument/2006/relationships/slideLayout" Target="../slideLayouts/slideLayout147.xml"/><Relationship Id="rId58" Type="http://schemas.openxmlformats.org/officeDocument/2006/relationships/slideLayout" Target="../slideLayouts/slideLayout152.xml"/><Relationship Id="rId66" Type="http://schemas.openxmlformats.org/officeDocument/2006/relationships/slideLayout" Target="../slideLayouts/slideLayout160.xml"/><Relationship Id="rId5" Type="http://schemas.openxmlformats.org/officeDocument/2006/relationships/slideLayout" Target="../slideLayouts/slideLayout99.xml"/><Relationship Id="rId61" Type="http://schemas.openxmlformats.org/officeDocument/2006/relationships/slideLayout" Target="../slideLayouts/slideLayout155.xml"/><Relationship Id="rId19" Type="http://schemas.openxmlformats.org/officeDocument/2006/relationships/slideLayout" Target="../slideLayouts/slideLayout113.xml"/><Relationship Id="rId14" Type="http://schemas.openxmlformats.org/officeDocument/2006/relationships/slideLayout" Target="../slideLayouts/slideLayout108.xml"/><Relationship Id="rId22" Type="http://schemas.openxmlformats.org/officeDocument/2006/relationships/slideLayout" Target="../slideLayouts/slideLayout116.xml"/><Relationship Id="rId27" Type="http://schemas.openxmlformats.org/officeDocument/2006/relationships/slideLayout" Target="../slideLayouts/slideLayout121.xml"/><Relationship Id="rId30" Type="http://schemas.openxmlformats.org/officeDocument/2006/relationships/slideLayout" Target="../slideLayouts/slideLayout124.xml"/><Relationship Id="rId35" Type="http://schemas.openxmlformats.org/officeDocument/2006/relationships/slideLayout" Target="../slideLayouts/slideLayout129.xml"/><Relationship Id="rId43" Type="http://schemas.openxmlformats.org/officeDocument/2006/relationships/slideLayout" Target="../slideLayouts/slideLayout137.xml"/><Relationship Id="rId48" Type="http://schemas.openxmlformats.org/officeDocument/2006/relationships/slideLayout" Target="../slideLayouts/slideLayout142.xml"/><Relationship Id="rId56" Type="http://schemas.openxmlformats.org/officeDocument/2006/relationships/slideLayout" Target="../slideLayouts/slideLayout150.xml"/><Relationship Id="rId64" Type="http://schemas.openxmlformats.org/officeDocument/2006/relationships/slideLayout" Target="../slideLayouts/slideLayout158.xml"/><Relationship Id="rId69" Type="http://schemas.openxmlformats.org/officeDocument/2006/relationships/theme" Target="../theme/theme2.xml"/><Relationship Id="rId8" Type="http://schemas.openxmlformats.org/officeDocument/2006/relationships/slideLayout" Target="../slideLayouts/slideLayout102.xml"/><Relationship Id="rId51" Type="http://schemas.openxmlformats.org/officeDocument/2006/relationships/slideLayout" Target="../slideLayouts/slideLayout145.xml"/><Relationship Id="rId72" Type="http://schemas.openxmlformats.org/officeDocument/2006/relationships/image" Target="../media/image3.emf"/><Relationship Id="rId3" Type="http://schemas.openxmlformats.org/officeDocument/2006/relationships/slideLayout" Target="../slideLayouts/slideLayout97.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33" Type="http://schemas.openxmlformats.org/officeDocument/2006/relationships/slideLayout" Target="../slideLayouts/slideLayout127.xml"/><Relationship Id="rId38" Type="http://schemas.openxmlformats.org/officeDocument/2006/relationships/slideLayout" Target="../slideLayouts/slideLayout132.xml"/><Relationship Id="rId46" Type="http://schemas.openxmlformats.org/officeDocument/2006/relationships/slideLayout" Target="../slideLayouts/slideLayout140.xml"/><Relationship Id="rId59" Type="http://schemas.openxmlformats.org/officeDocument/2006/relationships/slideLayout" Target="../slideLayouts/slideLayout153.xml"/><Relationship Id="rId67" Type="http://schemas.openxmlformats.org/officeDocument/2006/relationships/slideLayout" Target="../slideLayouts/slideLayout161.xml"/><Relationship Id="rId20" Type="http://schemas.openxmlformats.org/officeDocument/2006/relationships/slideLayout" Target="../slideLayouts/slideLayout114.xml"/><Relationship Id="rId41" Type="http://schemas.openxmlformats.org/officeDocument/2006/relationships/slideLayout" Target="../slideLayouts/slideLayout135.xml"/><Relationship Id="rId54" Type="http://schemas.openxmlformats.org/officeDocument/2006/relationships/slideLayout" Target="../slideLayouts/slideLayout148.xml"/><Relationship Id="rId62" Type="http://schemas.openxmlformats.org/officeDocument/2006/relationships/slideLayout" Target="../slideLayouts/slideLayout156.xml"/><Relationship Id="rId70" Type="http://schemas.openxmlformats.org/officeDocument/2006/relationships/image" Target="../media/image1.png"/><Relationship Id="rId1" Type="http://schemas.openxmlformats.org/officeDocument/2006/relationships/slideLayout" Target="../slideLayouts/slideLayout95.xml"/><Relationship Id="rId6" Type="http://schemas.openxmlformats.org/officeDocument/2006/relationships/slideLayout" Target="../slideLayouts/slideLayout100.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28" Type="http://schemas.openxmlformats.org/officeDocument/2006/relationships/slideLayout" Target="../slideLayouts/slideLayout122.xml"/><Relationship Id="rId36" Type="http://schemas.openxmlformats.org/officeDocument/2006/relationships/slideLayout" Target="../slideLayouts/slideLayout130.xml"/><Relationship Id="rId49" Type="http://schemas.openxmlformats.org/officeDocument/2006/relationships/slideLayout" Target="../slideLayouts/slideLayout143.xml"/><Relationship Id="rId57" Type="http://schemas.openxmlformats.org/officeDocument/2006/relationships/slideLayout" Target="../slideLayouts/slideLayout151.xml"/><Relationship Id="rId10" Type="http://schemas.openxmlformats.org/officeDocument/2006/relationships/slideLayout" Target="../slideLayouts/slideLayout104.xml"/><Relationship Id="rId31" Type="http://schemas.openxmlformats.org/officeDocument/2006/relationships/slideLayout" Target="../slideLayouts/slideLayout125.xml"/><Relationship Id="rId44" Type="http://schemas.openxmlformats.org/officeDocument/2006/relationships/slideLayout" Target="../slideLayouts/slideLayout138.xml"/><Relationship Id="rId52" Type="http://schemas.openxmlformats.org/officeDocument/2006/relationships/slideLayout" Target="../slideLayouts/slideLayout146.xml"/><Relationship Id="rId60" Type="http://schemas.openxmlformats.org/officeDocument/2006/relationships/slideLayout" Target="../slideLayouts/slideLayout154.xml"/><Relationship Id="rId65" Type="http://schemas.openxmlformats.org/officeDocument/2006/relationships/slideLayout" Target="../slideLayouts/slideLayout159.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39" Type="http://schemas.openxmlformats.org/officeDocument/2006/relationships/slideLayout" Target="../slideLayouts/slideLayout133.xml"/><Relationship Id="rId34" Type="http://schemas.openxmlformats.org/officeDocument/2006/relationships/slideLayout" Target="../slideLayouts/slideLayout128.xml"/><Relationship Id="rId50" Type="http://schemas.openxmlformats.org/officeDocument/2006/relationships/slideLayout" Target="../slideLayouts/slideLayout144.xml"/><Relationship Id="rId55" Type="http://schemas.openxmlformats.org/officeDocument/2006/relationships/slideLayout" Target="../slideLayouts/slideLayout149.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88.xml"/><Relationship Id="rId21" Type="http://schemas.openxmlformats.org/officeDocument/2006/relationships/slideLayout" Target="../slideLayouts/slideLayout183.xml"/><Relationship Id="rId42" Type="http://schemas.openxmlformats.org/officeDocument/2006/relationships/slideLayout" Target="../slideLayouts/slideLayout204.xml"/><Relationship Id="rId47" Type="http://schemas.openxmlformats.org/officeDocument/2006/relationships/slideLayout" Target="../slideLayouts/slideLayout209.xml"/><Relationship Id="rId63" Type="http://schemas.openxmlformats.org/officeDocument/2006/relationships/slideLayout" Target="../slideLayouts/slideLayout225.xml"/><Relationship Id="rId68" Type="http://schemas.openxmlformats.org/officeDocument/2006/relationships/slideLayout" Target="../slideLayouts/slideLayout230.xml"/><Relationship Id="rId2" Type="http://schemas.openxmlformats.org/officeDocument/2006/relationships/slideLayout" Target="../slideLayouts/slideLayout164.xml"/><Relationship Id="rId16" Type="http://schemas.openxmlformats.org/officeDocument/2006/relationships/slideLayout" Target="../slideLayouts/slideLayout178.xml"/><Relationship Id="rId29" Type="http://schemas.openxmlformats.org/officeDocument/2006/relationships/slideLayout" Target="../slideLayouts/slideLayout191.xml"/><Relationship Id="rId11" Type="http://schemas.openxmlformats.org/officeDocument/2006/relationships/slideLayout" Target="../slideLayouts/slideLayout173.xml"/><Relationship Id="rId24" Type="http://schemas.openxmlformats.org/officeDocument/2006/relationships/slideLayout" Target="../slideLayouts/slideLayout186.xml"/><Relationship Id="rId32" Type="http://schemas.openxmlformats.org/officeDocument/2006/relationships/slideLayout" Target="../slideLayouts/slideLayout194.xml"/><Relationship Id="rId37" Type="http://schemas.openxmlformats.org/officeDocument/2006/relationships/slideLayout" Target="../slideLayouts/slideLayout199.xml"/><Relationship Id="rId40" Type="http://schemas.openxmlformats.org/officeDocument/2006/relationships/slideLayout" Target="../slideLayouts/slideLayout202.xml"/><Relationship Id="rId45" Type="http://schemas.openxmlformats.org/officeDocument/2006/relationships/slideLayout" Target="../slideLayouts/slideLayout207.xml"/><Relationship Id="rId53" Type="http://schemas.openxmlformats.org/officeDocument/2006/relationships/slideLayout" Target="../slideLayouts/slideLayout215.xml"/><Relationship Id="rId58" Type="http://schemas.openxmlformats.org/officeDocument/2006/relationships/slideLayout" Target="../slideLayouts/slideLayout220.xml"/><Relationship Id="rId66" Type="http://schemas.openxmlformats.org/officeDocument/2006/relationships/slideLayout" Target="../slideLayouts/slideLayout228.xml"/><Relationship Id="rId5" Type="http://schemas.openxmlformats.org/officeDocument/2006/relationships/slideLayout" Target="../slideLayouts/slideLayout167.xml"/><Relationship Id="rId61" Type="http://schemas.openxmlformats.org/officeDocument/2006/relationships/slideLayout" Target="../slideLayouts/slideLayout223.xml"/><Relationship Id="rId19" Type="http://schemas.openxmlformats.org/officeDocument/2006/relationships/slideLayout" Target="../slideLayouts/slideLayout181.xml"/><Relationship Id="rId14" Type="http://schemas.openxmlformats.org/officeDocument/2006/relationships/slideLayout" Target="../slideLayouts/slideLayout176.xml"/><Relationship Id="rId22" Type="http://schemas.openxmlformats.org/officeDocument/2006/relationships/slideLayout" Target="../slideLayouts/slideLayout184.xml"/><Relationship Id="rId27" Type="http://schemas.openxmlformats.org/officeDocument/2006/relationships/slideLayout" Target="../slideLayouts/slideLayout189.xml"/><Relationship Id="rId30" Type="http://schemas.openxmlformats.org/officeDocument/2006/relationships/slideLayout" Target="../slideLayouts/slideLayout192.xml"/><Relationship Id="rId35" Type="http://schemas.openxmlformats.org/officeDocument/2006/relationships/slideLayout" Target="../slideLayouts/slideLayout197.xml"/><Relationship Id="rId43" Type="http://schemas.openxmlformats.org/officeDocument/2006/relationships/slideLayout" Target="../slideLayouts/slideLayout205.xml"/><Relationship Id="rId48" Type="http://schemas.openxmlformats.org/officeDocument/2006/relationships/slideLayout" Target="../slideLayouts/slideLayout210.xml"/><Relationship Id="rId56" Type="http://schemas.openxmlformats.org/officeDocument/2006/relationships/slideLayout" Target="../slideLayouts/slideLayout218.xml"/><Relationship Id="rId64" Type="http://schemas.openxmlformats.org/officeDocument/2006/relationships/slideLayout" Target="../slideLayouts/slideLayout226.xml"/><Relationship Id="rId69" Type="http://schemas.openxmlformats.org/officeDocument/2006/relationships/theme" Target="../theme/theme3.xml"/><Relationship Id="rId8" Type="http://schemas.openxmlformats.org/officeDocument/2006/relationships/slideLayout" Target="../slideLayouts/slideLayout170.xml"/><Relationship Id="rId51" Type="http://schemas.openxmlformats.org/officeDocument/2006/relationships/slideLayout" Target="../slideLayouts/slideLayout213.xml"/><Relationship Id="rId72" Type="http://schemas.openxmlformats.org/officeDocument/2006/relationships/image" Target="../media/image76.png"/><Relationship Id="rId3" Type="http://schemas.openxmlformats.org/officeDocument/2006/relationships/slideLayout" Target="../slideLayouts/slideLayout165.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5" Type="http://schemas.openxmlformats.org/officeDocument/2006/relationships/slideLayout" Target="../slideLayouts/slideLayout187.xml"/><Relationship Id="rId33" Type="http://schemas.openxmlformats.org/officeDocument/2006/relationships/slideLayout" Target="../slideLayouts/slideLayout195.xml"/><Relationship Id="rId38" Type="http://schemas.openxmlformats.org/officeDocument/2006/relationships/slideLayout" Target="../slideLayouts/slideLayout200.xml"/><Relationship Id="rId46" Type="http://schemas.openxmlformats.org/officeDocument/2006/relationships/slideLayout" Target="../slideLayouts/slideLayout208.xml"/><Relationship Id="rId59" Type="http://schemas.openxmlformats.org/officeDocument/2006/relationships/slideLayout" Target="../slideLayouts/slideLayout221.xml"/><Relationship Id="rId67" Type="http://schemas.openxmlformats.org/officeDocument/2006/relationships/slideLayout" Target="../slideLayouts/slideLayout229.xml"/><Relationship Id="rId20" Type="http://schemas.openxmlformats.org/officeDocument/2006/relationships/slideLayout" Target="../slideLayouts/slideLayout182.xml"/><Relationship Id="rId41" Type="http://schemas.openxmlformats.org/officeDocument/2006/relationships/slideLayout" Target="../slideLayouts/slideLayout203.xml"/><Relationship Id="rId54" Type="http://schemas.openxmlformats.org/officeDocument/2006/relationships/slideLayout" Target="../slideLayouts/slideLayout216.xml"/><Relationship Id="rId62" Type="http://schemas.openxmlformats.org/officeDocument/2006/relationships/slideLayout" Target="../slideLayouts/slideLayout224.xml"/><Relationship Id="rId70" Type="http://schemas.openxmlformats.org/officeDocument/2006/relationships/image" Target="../media/image1.png"/><Relationship Id="rId1" Type="http://schemas.openxmlformats.org/officeDocument/2006/relationships/slideLayout" Target="../slideLayouts/slideLayout163.xml"/><Relationship Id="rId6" Type="http://schemas.openxmlformats.org/officeDocument/2006/relationships/slideLayout" Target="../slideLayouts/slideLayout168.xml"/><Relationship Id="rId15" Type="http://schemas.openxmlformats.org/officeDocument/2006/relationships/slideLayout" Target="../slideLayouts/slideLayout177.xml"/><Relationship Id="rId23" Type="http://schemas.openxmlformats.org/officeDocument/2006/relationships/slideLayout" Target="../slideLayouts/slideLayout185.xml"/><Relationship Id="rId28" Type="http://schemas.openxmlformats.org/officeDocument/2006/relationships/slideLayout" Target="../slideLayouts/slideLayout190.xml"/><Relationship Id="rId36" Type="http://schemas.openxmlformats.org/officeDocument/2006/relationships/slideLayout" Target="../slideLayouts/slideLayout198.xml"/><Relationship Id="rId49" Type="http://schemas.openxmlformats.org/officeDocument/2006/relationships/slideLayout" Target="../slideLayouts/slideLayout211.xml"/><Relationship Id="rId57" Type="http://schemas.openxmlformats.org/officeDocument/2006/relationships/slideLayout" Target="../slideLayouts/slideLayout219.xml"/><Relationship Id="rId10" Type="http://schemas.openxmlformats.org/officeDocument/2006/relationships/slideLayout" Target="../slideLayouts/slideLayout172.xml"/><Relationship Id="rId31" Type="http://schemas.openxmlformats.org/officeDocument/2006/relationships/slideLayout" Target="../slideLayouts/slideLayout193.xml"/><Relationship Id="rId44" Type="http://schemas.openxmlformats.org/officeDocument/2006/relationships/slideLayout" Target="../slideLayouts/slideLayout206.xml"/><Relationship Id="rId52" Type="http://schemas.openxmlformats.org/officeDocument/2006/relationships/slideLayout" Target="../slideLayouts/slideLayout214.xml"/><Relationship Id="rId60" Type="http://schemas.openxmlformats.org/officeDocument/2006/relationships/slideLayout" Target="../slideLayouts/slideLayout222.xml"/><Relationship Id="rId65" Type="http://schemas.openxmlformats.org/officeDocument/2006/relationships/slideLayout" Target="../slideLayouts/slideLayout227.xml"/><Relationship Id="rId73" Type="http://schemas.openxmlformats.org/officeDocument/2006/relationships/image" Target="../media/image77.svg"/><Relationship Id="rId4" Type="http://schemas.openxmlformats.org/officeDocument/2006/relationships/slideLayout" Target="../slideLayouts/slideLayout166.xml"/><Relationship Id="rId9" Type="http://schemas.openxmlformats.org/officeDocument/2006/relationships/slideLayout" Target="../slideLayouts/slideLayout171.xml"/><Relationship Id="rId13" Type="http://schemas.openxmlformats.org/officeDocument/2006/relationships/slideLayout" Target="../slideLayouts/slideLayout175.xml"/><Relationship Id="rId18" Type="http://schemas.openxmlformats.org/officeDocument/2006/relationships/slideLayout" Target="../slideLayouts/slideLayout180.xml"/><Relationship Id="rId39" Type="http://schemas.openxmlformats.org/officeDocument/2006/relationships/slideLayout" Target="../slideLayouts/slideLayout201.xml"/><Relationship Id="rId34" Type="http://schemas.openxmlformats.org/officeDocument/2006/relationships/slideLayout" Target="../slideLayouts/slideLayout196.xml"/><Relationship Id="rId50" Type="http://schemas.openxmlformats.org/officeDocument/2006/relationships/slideLayout" Target="../slideLayouts/slideLayout212.xml"/><Relationship Id="rId55" Type="http://schemas.openxmlformats.org/officeDocument/2006/relationships/slideLayout" Target="../slideLayouts/slideLayout217.xml"/><Relationship Id="rId7" Type="http://schemas.openxmlformats.org/officeDocument/2006/relationships/slideLayout" Target="../slideLayouts/slideLayout169.xml"/><Relationship Id="rId71"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56.xml"/><Relationship Id="rId21" Type="http://schemas.openxmlformats.org/officeDocument/2006/relationships/slideLayout" Target="../slideLayouts/slideLayout251.xml"/><Relationship Id="rId42" Type="http://schemas.openxmlformats.org/officeDocument/2006/relationships/slideLayout" Target="../slideLayouts/slideLayout272.xml"/><Relationship Id="rId47" Type="http://schemas.openxmlformats.org/officeDocument/2006/relationships/slideLayout" Target="../slideLayouts/slideLayout277.xml"/><Relationship Id="rId63" Type="http://schemas.openxmlformats.org/officeDocument/2006/relationships/slideLayout" Target="../slideLayouts/slideLayout293.xml"/><Relationship Id="rId68" Type="http://schemas.openxmlformats.org/officeDocument/2006/relationships/image" Target="../media/image1.png"/><Relationship Id="rId7" Type="http://schemas.openxmlformats.org/officeDocument/2006/relationships/slideLayout" Target="../slideLayouts/slideLayout237.xml"/><Relationship Id="rId2" Type="http://schemas.openxmlformats.org/officeDocument/2006/relationships/slideLayout" Target="../slideLayouts/slideLayout232.xml"/><Relationship Id="rId16" Type="http://schemas.openxmlformats.org/officeDocument/2006/relationships/slideLayout" Target="../slideLayouts/slideLayout246.xml"/><Relationship Id="rId29" Type="http://schemas.openxmlformats.org/officeDocument/2006/relationships/slideLayout" Target="../slideLayouts/slideLayout259.xml"/><Relationship Id="rId11" Type="http://schemas.openxmlformats.org/officeDocument/2006/relationships/slideLayout" Target="../slideLayouts/slideLayout241.xml"/><Relationship Id="rId24" Type="http://schemas.openxmlformats.org/officeDocument/2006/relationships/slideLayout" Target="../slideLayouts/slideLayout254.xml"/><Relationship Id="rId32" Type="http://schemas.openxmlformats.org/officeDocument/2006/relationships/slideLayout" Target="../slideLayouts/slideLayout262.xml"/><Relationship Id="rId37" Type="http://schemas.openxmlformats.org/officeDocument/2006/relationships/slideLayout" Target="../slideLayouts/slideLayout267.xml"/><Relationship Id="rId40" Type="http://schemas.openxmlformats.org/officeDocument/2006/relationships/slideLayout" Target="../slideLayouts/slideLayout270.xml"/><Relationship Id="rId45" Type="http://schemas.openxmlformats.org/officeDocument/2006/relationships/slideLayout" Target="../slideLayouts/slideLayout275.xml"/><Relationship Id="rId53" Type="http://schemas.openxmlformats.org/officeDocument/2006/relationships/slideLayout" Target="../slideLayouts/slideLayout283.xml"/><Relationship Id="rId58" Type="http://schemas.openxmlformats.org/officeDocument/2006/relationships/slideLayout" Target="../slideLayouts/slideLayout288.xml"/><Relationship Id="rId66" Type="http://schemas.openxmlformats.org/officeDocument/2006/relationships/slideLayout" Target="../slideLayouts/slideLayout296.xml"/><Relationship Id="rId5" Type="http://schemas.openxmlformats.org/officeDocument/2006/relationships/slideLayout" Target="../slideLayouts/slideLayout235.xml"/><Relationship Id="rId61" Type="http://schemas.openxmlformats.org/officeDocument/2006/relationships/slideLayout" Target="../slideLayouts/slideLayout291.xml"/><Relationship Id="rId19" Type="http://schemas.openxmlformats.org/officeDocument/2006/relationships/slideLayout" Target="../slideLayouts/slideLayout249.xml"/><Relationship Id="rId14" Type="http://schemas.openxmlformats.org/officeDocument/2006/relationships/slideLayout" Target="../slideLayouts/slideLayout244.xml"/><Relationship Id="rId22" Type="http://schemas.openxmlformats.org/officeDocument/2006/relationships/slideLayout" Target="../slideLayouts/slideLayout252.xml"/><Relationship Id="rId27" Type="http://schemas.openxmlformats.org/officeDocument/2006/relationships/slideLayout" Target="../slideLayouts/slideLayout257.xml"/><Relationship Id="rId30" Type="http://schemas.openxmlformats.org/officeDocument/2006/relationships/slideLayout" Target="../slideLayouts/slideLayout260.xml"/><Relationship Id="rId35" Type="http://schemas.openxmlformats.org/officeDocument/2006/relationships/slideLayout" Target="../slideLayouts/slideLayout265.xml"/><Relationship Id="rId43" Type="http://schemas.openxmlformats.org/officeDocument/2006/relationships/slideLayout" Target="../slideLayouts/slideLayout273.xml"/><Relationship Id="rId48" Type="http://schemas.openxmlformats.org/officeDocument/2006/relationships/slideLayout" Target="../slideLayouts/slideLayout278.xml"/><Relationship Id="rId56" Type="http://schemas.openxmlformats.org/officeDocument/2006/relationships/slideLayout" Target="../slideLayouts/slideLayout286.xml"/><Relationship Id="rId64" Type="http://schemas.openxmlformats.org/officeDocument/2006/relationships/slideLayout" Target="../slideLayouts/slideLayout294.xml"/><Relationship Id="rId69" Type="http://schemas.openxmlformats.org/officeDocument/2006/relationships/image" Target="../media/image2.svg"/><Relationship Id="rId8" Type="http://schemas.openxmlformats.org/officeDocument/2006/relationships/slideLayout" Target="../slideLayouts/slideLayout238.xml"/><Relationship Id="rId51" Type="http://schemas.openxmlformats.org/officeDocument/2006/relationships/slideLayout" Target="../slideLayouts/slideLayout281.xml"/><Relationship Id="rId3" Type="http://schemas.openxmlformats.org/officeDocument/2006/relationships/slideLayout" Target="../slideLayouts/slideLayout233.xml"/><Relationship Id="rId12" Type="http://schemas.openxmlformats.org/officeDocument/2006/relationships/slideLayout" Target="../slideLayouts/slideLayout242.xml"/><Relationship Id="rId17" Type="http://schemas.openxmlformats.org/officeDocument/2006/relationships/slideLayout" Target="../slideLayouts/slideLayout247.xml"/><Relationship Id="rId25" Type="http://schemas.openxmlformats.org/officeDocument/2006/relationships/slideLayout" Target="../slideLayouts/slideLayout255.xml"/><Relationship Id="rId33" Type="http://schemas.openxmlformats.org/officeDocument/2006/relationships/slideLayout" Target="../slideLayouts/slideLayout263.xml"/><Relationship Id="rId38" Type="http://schemas.openxmlformats.org/officeDocument/2006/relationships/slideLayout" Target="../slideLayouts/slideLayout268.xml"/><Relationship Id="rId46" Type="http://schemas.openxmlformats.org/officeDocument/2006/relationships/slideLayout" Target="../slideLayouts/slideLayout276.xml"/><Relationship Id="rId59" Type="http://schemas.openxmlformats.org/officeDocument/2006/relationships/slideLayout" Target="../slideLayouts/slideLayout289.xml"/><Relationship Id="rId67" Type="http://schemas.openxmlformats.org/officeDocument/2006/relationships/theme" Target="../theme/theme4.xml"/><Relationship Id="rId20" Type="http://schemas.openxmlformats.org/officeDocument/2006/relationships/slideLayout" Target="../slideLayouts/slideLayout250.xml"/><Relationship Id="rId41" Type="http://schemas.openxmlformats.org/officeDocument/2006/relationships/slideLayout" Target="../slideLayouts/slideLayout271.xml"/><Relationship Id="rId54" Type="http://schemas.openxmlformats.org/officeDocument/2006/relationships/slideLayout" Target="../slideLayouts/slideLayout284.xml"/><Relationship Id="rId62" Type="http://schemas.openxmlformats.org/officeDocument/2006/relationships/slideLayout" Target="../slideLayouts/slideLayout292.xml"/><Relationship Id="rId70" Type="http://schemas.openxmlformats.org/officeDocument/2006/relationships/image" Target="../media/image84.emf"/><Relationship Id="rId1" Type="http://schemas.openxmlformats.org/officeDocument/2006/relationships/slideLayout" Target="../slideLayouts/slideLayout231.xml"/><Relationship Id="rId6" Type="http://schemas.openxmlformats.org/officeDocument/2006/relationships/slideLayout" Target="../slideLayouts/slideLayout236.xml"/><Relationship Id="rId15" Type="http://schemas.openxmlformats.org/officeDocument/2006/relationships/slideLayout" Target="../slideLayouts/slideLayout245.xml"/><Relationship Id="rId23" Type="http://schemas.openxmlformats.org/officeDocument/2006/relationships/slideLayout" Target="../slideLayouts/slideLayout253.xml"/><Relationship Id="rId28" Type="http://schemas.openxmlformats.org/officeDocument/2006/relationships/slideLayout" Target="../slideLayouts/slideLayout258.xml"/><Relationship Id="rId36" Type="http://schemas.openxmlformats.org/officeDocument/2006/relationships/slideLayout" Target="../slideLayouts/slideLayout266.xml"/><Relationship Id="rId49" Type="http://schemas.openxmlformats.org/officeDocument/2006/relationships/slideLayout" Target="../slideLayouts/slideLayout279.xml"/><Relationship Id="rId57" Type="http://schemas.openxmlformats.org/officeDocument/2006/relationships/slideLayout" Target="../slideLayouts/slideLayout287.xml"/><Relationship Id="rId10" Type="http://schemas.openxmlformats.org/officeDocument/2006/relationships/slideLayout" Target="../slideLayouts/slideLayout240.xml"/><Relationship Id="rId31" Type="http://schemas.openxmlformats.org/officeDocument/2006/relationships/slideLayout" Target="../slideLayouts/slideLayout261.xml"/><Relationship Id="rId44" Type="http://schemas.openxmlformats.org/officeDocument/2006/relationships/slideLayout" Target="../slideLayouts/slideLayout274.xml"/><Relationship Id="rId52" Type="http://schemas.openxmlformats.org/officeDocument/2006/relationships/slideLayout" Target="../slideLayouts/slideLayout282.xml"/><Relationship Id="rId60" Type="http://schemas.openxmlformats.org/officeDocument/2006/relationships/slideLayout" Target="../slideLayouts/slideLayout290.xml"/><Relationship Id="rId65" Type="http://schemas.openxmlformats.org/officeDocument/2006/relationships/slideLayout" Target="../slideLayouts/slideLayout295.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3" Type="http://schemas.openxmlformats.org/officeDocument/2006/relationships/slideLayout" Target="../slideLayouts/slideLayout243.xml"/><Relationship Id="rId18" Type="http://schemas.openxmlformats.org/officeDocument/2006/relationships/slideLayout" Target="../slideLayouts/slideLayout248.xml"/><Relationship Id="rId39" Type="http://schemas.openxmlformats.org/officeDocument/2006/relationships/slideLayout" Target="../slideLayouts/slideLayout269.xml"/><Relationship Id="rId34" Type="http://schemas.openxmlformats.org/officeDocument/2006/relationships/slideLayout" Target="../slideLayouts/slideLayout264.xml"/><Relationship Id="rId50" Type="http://schemas.openxmlformats.org/officeDocument/2006/relationships/slideLayout" Target="../slideLayouts/slideLayout280.xml"/><Relationship Id="rId55" Type="http://schemas.openxmlformats.org/officeDocument/2006/relationships/slideLayout" Target="../slideLayouts/slideLayout285.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322.xml"/><Relationship Id="rId21" Type="http://schemas.openxmlformats.org/officeDocument/2006/relationships/slideLayout" Target="../slideLayouts/slideLayout317.xml"/><Relationship Id="rId42" Type="http://schemas.openxmlformats.org/officeDocument/2006/relationships/slideLayout" Target="../slideLayouts/slideLayout338.xml"/><Relationship Id="rId47" Type="http://schemas.openxmlformats.org/officeDocument/2006/relationships/slideLayout" Target="../slideLayouts/slideLayout343.xml"/><Relationship Id="rId63" Type="http://schemas.openxmlformats.org/officeDocument/2006/relationships/slideLayout" Target="../slideLayouts/slideLayout359.xml"/><Relationship Id="rId68" Type="http://schemas.openxmlformats.org/officeDocument/2006/relationships/image" Target="../media/image92.png"/><Relationship Id="rId7" Type="http://schemas.openxmlformats.org/officeDocument/2006/relationships/slideLayout" Target="../slideLayouts/slideLayout303.xml"/><Relationship Id="rId71" Type="http://schemas.openxmlformats.org/officeDocument/2006/relationships/image" Target="../media/image95.svg"/><Relationship Id="rId2" Type="http://schemas.openxmlformats.org/officeDocument/2006/relationships/slideLayout" Target="../slideLayouts/slideLayout298.xml"/><Relationship Id="rId16" Type="http://schemas.openxmlformats.org/officeDocument/2006/relationships/slideLayout" Target="../slideLayouts/slideLayout312.xml"/><Relationship Id="rId29" Type="http://schemas.openxmlformats.org/officeDocument/2006/relationships/slideLayout" Target="../slideLayouts/slideLayout325.xml"/><Relationship Id="rId11" Type="http://schemas.openxmlformats.org/officeDocument/2006/relationships/slideLayout" Target="../slideLayouts/slideLayout307.xml"/><Relationship Id="rId24" Type="http://schemas.openxmlformats.org/officeDocument/2006/relationships/slideLayout" Target="../slideLayouts/slideLayout320.xml"/><Relationship Id="rId32" Type="http://schemas.openxmlformats.org/officeDocument/2006/relationships/slideLayout" Target="../slideLayouts/slideLayout328.xml"/><Relationship Id="rId37" Type="http://schemas.openxmlformats.org/officeDocument/2006/relationships/slideLayout" Target="../slideLayouts/slideLayout333.xml"/><Relationship Id="rId40" Type="http://schemas.openxmlformats.org/officeDocument/2006/relationships/slideLayout" Target="../slideLayouts/slideLayout336.xml"/><Relationship Id="rId45" Type="http://schemas.openxmlformats.org/officeDocument/2006/relationships/slideLayout" Target="../slideLayouts/slideLayout341.xml"/><Relationship Id="rId53" Type="http://schemas.openxmlformats.org/officeDocument/2006/relationships/slideLayout" Target="../slideLayouts/slideLayout349.xml"/><Relationship Id="rId58" Type="http://schemas.openxmlformats.org/officeDocument/2006/relationships/slideLayout" Target="../slideLayouts/slideLayout354.xml"/><Relationship Id="rId66" Type="http://schemas.openxmlformats.org/officeDocument/2006/relationships/slideLayout" Target="../slideLayouts/slideLayout362.xml"/><Relationship Id="rId5" Type="http://schemas.openxmlformats.org/officeDocument/2006/relationships/slideLayout" Target="../slideLayouts/slideLayout301.xml"/><Relationship Id="rId61" Type="http://schemas.openxmlformats.org/officeDocument/2006/relationships/slideLayout" Target="../slideLayouts/slideLayout357.xml"/><Relationship Id="rId19" Type="http://schemas.openxmlformats.org/officeDocument/2006/relationships/slideLayout" Target="../slideLayouts/slideLayout315.xml"/><Relationship Id="rId14" Type="http://schemas.openxmlformats.org/officeDocument/2006/relationships/slideLayout" Target="../slideLayouts/slideLayout310.xml"/><Relationship Id="rId22" Type="http://schemas.openxmlformats.org/officeDocument/2006/relationships/slideLayout" Target="../slideLayouts/slideLayout318.xml"/><Relationship Id="rId27" Type="http://schemas.openxmlformats.org/officeDocument/2006/relationships/slideLayout" Target="../slideLayouts/slideLayout323.xml"/><Relationship Id="rId30" Type="http://schemas.openxmlformats.org/officeDocument/2006/relationships/slideLayout" Target="../slideLayouts/slideLayout326.xml"/><Relationship Id="rId35" Type="http://schemas.openxmlformats.org/officeDocument/2006/relationships/slideLayout" Target="../slideLayouts/slideLayout331.xml"/><Relationship Id="rId43" Type="http://schemas.openxmlformats.org/officeDocument/2006/relationships/slideLayout" Target="../slideLayouts/slideLayout339.xml"/><Relationship Id="rId48" Type="http://schemas.openxmlformats.org/officeDocument/2006/relationships/slideLayout" Target="../slideLayouts/slideLayout344.xml"/><Relationship Id="rId56" Type="http://schemas.openxmlformats.org/officeDocument/2006/relationships/slideLayout" Target="../slideLayouts/slideLayout352.xml"/><Relationship Id="rId64" Type="http://schemas.openxmlformats.org/officeDocument/2006/relationships/slideLayout" Target="../slideLayouts/slideLayout360.xml"/><Relationship Id="rId69" Type="http://schemas.openxmlformats.org/officeDocument/2006/relationships/image" Target="../media/image93.svg"/><Relationship Id="rId8" Type="http://schemas.openxmlformats.org/officeDocument/2006/relationships/slideLayout" Target="../slideLayouts/slideLayout304.xml"/><Relationship Id="rId51" Type="http://schemas.openxmlformats.org/officeDocument/2006/relationships/slideLayout" Target="../slideLayouts/slideLayout347.xml"/><Relationship Id="rId3" Type="http://schemas.openxmlformats.org/officeDocument/2006/relationships/slideLayout" Target="../slideLayouts/slideLayout299.xml"/><Relationship Id="rId12" Type="http://schemas.openxmlformats.org/officeDocument/2006/relationships/slideLayout" Target="../slideLayouts/slideLayout308.xml"/><Relationship Id="rId17" Type="http://schemas.openxmlformats.org/officeDocument/2006/relationships/slideLayout" Target="../slideLayouts/slideLayout313.xml"/><Relationship Id="rId25" Type="http://schemas.openxmlformats.org/officeDocument/2006/relationships/slideLayout" Target="../slideLayouts/slideLayout321.xml"/><Relationship Id="rId33" Type="http://schemas.openxmlformats.org/officeDocument/2006/relationships/slideLayout" Target="../slideLayouts/slideLayout329.xml"/><Relationship Id="rId38" Type="http://schemas.openxmlformats.org/officeDocument/2006/relationships/slideLayout" Target="../slideLayouts/slideLayout334.xml"/><Relationship Id="rId46" Type="http://schemas.openxmlformats.org/officeDocument/2006/relationships/slideLayout" Target="../slideLayouts/slideLayout342.xml"/><Relationship Id="rId59" Type="http://schemas.openxmlformats.org/officeDocument/2006/relationships/slideLayout" Target="../slideLayouts/slideLayout355.xml"/><Relationship Id="rId67" Type="http://schemas.openxmlformats.org/officeDocument/2006/relationships/theme" Target="../theme/theme5.xml"/><Relationship Id="rId20" Type="http://schemas.openxmlformats.org/officeDocument/2006/relationships/slideLayout" Target="../slideLayouts/slideLayout316.xml"/><Relationship Id="rId41" Type="http://schemas.openxmlformats.org/officeDocument/2006/relationships/slideLayout" Target="../slideLayouts/slideLayout337.xml"/><Relationship Id="rId54" Type="http://schemas.openxmlformats.org/officeDocument/2006/relationships/slideLayout" Target="../slideLayouts/slideLayout350.xml"/><Relationship Id="rId62" Type="http://schemas.openxmlformats.org/officeDocument/2006/relationships/slideLayout" Target="../slideLayouts/slideLayout358.xml"/><Relationship Id="rId70" Type="http://schemas.openxmlformats.org/officeDocument/2006/relationships/image" Target="../media/image94.png"/><Relationship Id="rId1" Type="http://schemas.openxmlformats.org/officeDocument/2006/relationships/slideLayout" Target="../slideLayouts/slideLayout297.xml"/><Relationship Id="rId6" Type="http://schemas.openxmlformats.org/officeDocument/2006/relationships/slideLayout" Target="../slideLayouts/slideLayout302.xml"/><Relationship Id="rId15" Type="http://schemas.openxmlformats.org/officeDocument/2006/relationships/slideLayout" Target="../slideLayouts/slideLayout311.xml"/><Relationship Id="rId23" Type="http://schemas.openxmlformats.org/officeDocument/2006/relationships/slideLayout" Target="../slideLayouts/slideLayout319.xml"/><Relationship Id="rId28" Type="http://schemas.openxmlformats.org/officeDocument/2006/relationships/slideLayout" Target="../slideLayouts/slideLayout324.xml"/><Relationship Id="rId36" Type="http://schemas.openxmlformats.org/officeDocument/2006/relationships/slideLayout" Target="../slideLayouts/slideLayout332.xml"/><Relationship Id="rId49" Type="http://schemas.openxmlformats.org/officeDocument/2006/relationships/slideLayout" Target="../slideLayouts/slideLayout345.xml"/><Relationship Id="rId57" Type="http://schemas.openxmlformats.org/officeDocument/2006/relationships/slideLayout" Target="../slideLayouts/slideLayout353.xml"/><Relationship Id="rId10" Type="http://schemas.openxmlformats.org/officeDocument/2006/relationships/slideLayout" Target="../slideLayouts/slideLayout306.xml"/><Relationship Id="rId31" Type="http://schemas.openxmlformats.org/officeDocument/2006/relationships/slideLayout" Target="../slideLayouts/slideLayout327.xml"/><Relationship Id="rId44" Type="http://schemas.openxmlformats.org/officeDocument/2006/relationships/slideLayout" Target="../slideLayouts/slideLayout340.xml"/><Relationship Id="rId52" Type="http://schemas.openxmlformats.org/officeDocument/2006/relationships/slideLayout" Target="../slideLayouts/slideLayout348.xml"/><Relationship Id="rId60" Type="http://schemas.openxmlformats.org/officeDocument/2006/relationships/slideLayout" Target="../slideLayouts/slideLayout356.xml"/><Relationship Id="rId65" Type="http://schemas.openxmlformats.org/officeDocument/2006/relationships/slideLayout" Target="../slideLayouts/slideLayout361.xml"/><Relationship Id="rId4" Type="http://schemas.openxmlformats.org/officeDocument/2006/relationships/slideLayout" Target="../slideLayouts/slideLayout300.xml"/><Relationship Id="rId9" Type="http://schemas.openxmlformats.org/officeDocument/2006/relationships/slideLayout" Target="../slideLayouts/slideLayout305.xml"/><Relationship Id="rId13" Type="http://schemas.openxmlformats.org/officeDocument/2006/relationships/slideLayout" Target="../slideLayouts/slideLayout309.xml"/><Relationship Id="rId18" Type="http://schemas.openxmlformats.org/officeDocument/2006/relationships/slideLayout" Target="../slideLayouts/slideLayout314.xml"/><Relationship Id="rId39" Type="http://schemas.openxmlformats.org/officeDocument/2006/relationships/slideLayout" Target="../slideLayouts/slideLayout335.xml"/><Relationship Id="rId34" Type="http://schemas.openxmlformats.org/officeDocument/2006/relationships/slideLayout" Target="../slideLayouts/slideLayout330.xml"/><Relationship Id="rId50" Type="http://schemas.openxmlformats.org/officeDocument/2006/relationships/slideLayout" Target="../slideLayouts/slideLayout346.xml"/><Relationship Id="rId55" Type="http://schemas.openxmlformats.org/officeDocument/2006/relationships/slideLayout" Target="../slideLayouts/slideLayout3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1">
                <a:lumMod val="85000"/>
                <a:lumOff val="15000"/>
              </a:schemeClr>
            </a:gs>
            <a:gs pos="65000">
              <a:schemeClr val="bg1">
                <a:lumMod val="95000"/>
              </a:schemeClr>
            </a:gs>
            <a:gs pos="100000">
              <a:schemeClr val="bg1">
                <a:lumMod val="80000"/>
              </a:schemeClr>
            </a:gs>
          </a:gsLst>
          <a:lin ang="5400000" scaled="1"/>
        </a:gradFill>
        <a:effectLst/>
      </p:bgPr>
    </p:bg>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367CE774-B49D-47FF-2CE4-730FE86AC671}"/>
              </a:ext>
            </a:extLst>
          </p:cNvPr>
          <p:cNvSpPr>
            <a:spLocks noGrp="1"/>
          </p:cNvSpPr>
          <p:nvPr>
            <p:ph type="sldNum" sz="quarter" idx="4"/>
          </p:nvPr>
        </p:nvSpPr>
        <p:spPr>
          <a:xfrm>
            <a:off x="12664440" y="7644766"/>
            <a:ext cx="1691640" cy="438150"/>
          </a:xfrm>
          <a:prstGeom prst="rect">
            <a:avLst/>
          </a:prstGeom>
        </p:spPr>
        <p:txBody>
          <a:bodyPr vert="horz" lIns="91440" tIns="45720" rIns="91440" bIns="45720" rtlCol="0" anchor="ctr"/>
          <a:lstStyle>
            <a:lvl1pPr algn="r">
              <a:defRPr sz="1260">
                <a:solidFill>
                  <a:schemeClr val="tx1"/>
                </a:solidFill>
                <a:latin typeface="+mj-lt"/>
              </a:defRPr>
            </a:lvl1pPr>
          </a:lstStyle>
          <a:p>
            <a:fld id="{45D03248-4848-7044-88F9-C9D9A721DD3D}" type="slidenum">
              <a:rPr lang="en-US" smtClean="0"/>
              <a:pPr/>
              <a:t>‹#›</a:t>
            </a:fld>
            <a:endParaRPr lang="en-US"/>
          </a:p>
        </p:txBody>
      </p:sp>
      <p:sp>
        <p:nvSpPr>
          <p:cNvPr id="12" name="Title Placeholder">
            <a:extLst>
              <a:ext uri="{FF2B5EF4-FFF2-40B4-BE49-F238E27FC236}">
                <a16:creationId xmlns:a16="http://schemas.microsoft.com/office/drawing/2014/main" id="{ACDC2C95-7BD4-8BAB-A7A3-C53A58413EE2}"/>
              </a:ext>
            </a:extLst>
          </p:cNvPr>
          <p:cNvSpPr>
            <a:spLocks noGrp="1"/>
          </p:cNvSpPr>
          <p:nvPr>
            <p:ph type="title"/>
          </p:nvPr>
        </p:nvSpPr>
        <p:spPr>
          <a:xfrm>
            <a:off x="457200" y="441960"/>
            <a:ext cx="13716000" cy="746761"/>
          </a:xfrm>
          <a:prstGeom prst="rect">
            <a:avLst/>
          </a:prstGeom>
        </p:spPr>
        <p:txBody>
          <a:bodyPr vert="horz" lIns="91440" tIns="45720" rIns="91440" bIns="45720" rtlCol="0" anchor="b">
            <a:normAutofit/>
          </a:bodyPr>
          <a:lstStyle/>
          <a:p>
            <a:r>
              <a:rPr lang="en-US"/>
              <a:t>Click to edit Master title style</a:t>
            </a:r>
          </a:p>
        </p:txBody>
      </p:sp>
      <p:sp>
        <p:nvSpPr>
          <p:cNvPr id="13" name="Footer Placeholder">
            <a:extLst>
              <a:ext uri="{FF2B5EF4-FFF2-40B4-BE49-F238E27FC236}">
                <a16:creationId xmlns:a16="http://schemas.microsoft.com/office/drawing/2014/main" id="{F398F982-8C80-5186-E171-8C4CAEB56962}"/>
              </a:ext>
            </a:extLst>
          </p:cNvPr>
          <p:cNvSpPr>
            <a:spLocks noGrp="1"/>
          </p:cNvSpPr>
          <p:nvPr>
            <p:ph type="ftr" sz="quarter" idx="3"/>
          </p:nvPr>
        </p:nvSpPr>
        <p:spPr>
          <a:xfrm>
            <a:off x="777240" y="7627622"/>
            <a:ext cx="9875520" cy="438150"/>
          </a:xfrm>
          <a:prstGeom prst="rect">
            <a:avLst/>
          </a:prstGeom>
        </p:spPr>
        <p:txBody>
          <a:bodyPr vert="horz" lIns="91440" tIns="45720" rIns="91440" bIns="45720" rtlCol="0" anchor="ctr"/>
          <a:lstStyle>
            <a:lvl1pPr algn="l">
              <a:defRPr sz="1260" spc="360">
                <a:solidFill>
                  <a:schemeClr val="accent1"/>
                </a:solidFill>
                <a:latin typeface="+mn-lt"/>
              </a:defRPr>
            </a:lvl1pPr>
          </a:lstStyle>
          <a:p>
            <a:endParaRPr lang="en-US"/>
          </a:p>
        </p:txBody>
      </p:sp>
      <p:pic>
        <p:nvPicPr>
          <p:cNvPr id="5" name="Graphic 4">
            <a:extLst>
              <a:ext uri="{FF2B5EF4-FFF2-40B4-BE49-F238E27FC236}">
                <a16:creationId xmlns:a16="http://schemas.microsoft.com/office/drawing/2014/main" id="{861C7272-014A-9F39-4E85-3CAC9A35D6EA}"/>
              </a:ext>
            </a:extLst>
          </p:cNvPr>
          <p:cNvPicPr>
            <a:picLocks noChangeAspect="1"/>
          </p:cNvPicPr>
          <p:nvPr/>
        </p:nvPicPr>
        <p:blipFill>
          <a:blip r:embed="rId96">
            <a:extLst>
              <a:ext uri="{96DAC541-7B7A-43D3-8B79-37D633B846F1}">
                <asvg:svgBlip xmlns:asvg="http://schemas.microsoft.com/office/drawing/2016/SVG/main" r:embed="rId97"/>
              </a:ext>
            </a:extLst>
          </a:blip>
          <a:stretch>
            <a:fillRect/>
          </a:stretch>
        </p:blipFill>
        <p:spPr>
          <a:xfrm>
            <a:off x="2" y="1"/>
            <a:ext cx="14630399" cy="8229599"/>
          </a:xfrm>
          <a:prstGeom prst="rect">
            <a:avLst/>
          </a:prstGeom>
        </p:spPr>
      </p:pic>
      <p:sp>
        <p:nvSpPr>
          <p:cNvPr id="2" name="Text Placeholder 1">
            <a:extLst>
              <a:ext uri="{FF2B5EF4-FFF2-40B4-BE49-F238E27FC236}">
                <a16:creationId xmlns:a16="http://schemas.microsoft.com/office/drawing/2014/main" id="{9D519C65-CE8E-3288-9B90-C28780AA5A20}"/>
              </a:ext>
            </a:extLst>
          </p:cNvPr>
          <p:cNvSpPr>
            <a:spLocks noGrp="1"/>
          </p:cNvSpPr>
          <p:nvPr>
            <p:ph type="body" idx="1"/>
          </p:nvPr>
        </p:nvSpPr>
        <p:spPr>
          <a:xfrm>
            <a:off x="457200" y="1630679"/>
            <a:ext cx="13716000" cy="57816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AD8818F1-62BB-2857-E69D-1787B952B7C0}"/>
              </a:ext>
            </a:extLst>
          </p:cNvPr>
          <p:cNvSpPr txBox="1"/>
          <p:nvPr/>
        </p:nvSpPr>
        <p:spPr>
          <a:xfrm>
            <a:off x="827315" y="-209005"/>
            <a:ext cx="0" cy="0"/>
          </a:xfrm>
          <a:prstGeom prst="rect">
            <a:avLst/>
          </a:prstGeom>
        </p:spPr>
        <p:txBody>
          <a:bodyPr vert="horz" wrap="none" lIns="109728" tIns="54864" rIns="109728" bIns="54864" rtlCol="0" anchor="ctr">
            <a:normAutofit fontScale="25000" lnSpcReduction="20000"/>
          </a:bodyPr>
          <a:lstStyle/>
          <a:p>
            <a:pPr algn="l"/>
            <a:endParaRPr lang="en-US" sz="2160"/>
          </a:p>
        </p:txBody>
      </p:sp>
    </p:spTree>
    <p:extLst>
      <p:ext uri="{BB962C8B-B14F-4D97-AF65-F5344CB8AC3E}">
        <p14:creationId xmlns:p14="http://schemas.microsoft.com/office/powerpoint/2010/main" val="76299736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 id="2147483846" r:id="rId18"/>
    <p:sldLayoutId id="2147483847" r:id="rId19"/>
    <p:sldLayoutId id="2147483848" r:id="rId20"/>
    <p:sldLayoutId id="2147483849" r:id="rId21"/>
    <p:sldLayoutId id="2147483850" r:id="rId22"/>
    <p:sldLayoutId id="2147483851" r:id="rId23"/>
    <p:sldLayoutId id="2147483852" r:id="rId24"/>
    <p:sldLayoutId id="2147483853" r:id="rId25"/>
    <p:sldLayoutId id="2147483854" r:id="rId26"/>
    <p:sldLayoutId id="2147483855" r:id="rId27"/>
    <p:sldLayoutId id="2147483856" r:id="rId28"/>
    <p:sldLayoutId id="2147483857" r:id="rId29"/>
    <p:sldLayoutId id="2147483858" r:id="rId30"/>
    <p:sldLayoutId id="2147483859" r:id="rId31"/>
    <p:sldLayoutId id="2147483860" r:id="rId32"/>
    <p:sldLayoutId id="2147483861" r:id="rId33"/>
    <p:sldLayoutId id="2147483862" r:id="rId34"/>
    <p:sldLayoutId id="2147483863" r:id="rId35"/>
    <p:sldLayoutId id="2147483864" r:id="rId36"/>
    <p:sldLayoutId id="2147483865" r:id="rId37"/>
    <p:sldLayoutId id="2147483866" r:id="rId38"/>
    <p:sldLayoutId id="2147483867" r:id="rId39"/>
    <p:sldLayoutId id="2147483868" r:id="rId40"/>
    <p:sldLayoutId id="2147483869" r:id="rId41"/>
    <p:sldLayoutId id="2147483870" r:id="rId42"/>
    <p:sldLayoutId id="2147483871" r:id="rId43"/>
    <p:sldLayoutId id="2147483872" r:id="rId44"/>
    <p:sldLayoutId id="2147483873" r:id="rId45"/>
    <p:sldLayoutId id="2147483874" r:id="rId46"/>
    <p:sldLayoutId id="2147483875" r:id="rId47"/>
    <p:sldLayoutId id="2147483876" r:id="rId48"/>
    <p:sldLayoutId id="2147483877" r:id="rId49"/>
    <p:sldLayoutId id="2147483878" r:id="rId50"/>
    <p:sldLayoutId id="2147483879" r:id="rId51"/>
    <p:sldLayoutId id="2147483880" r:id="rId52"/>
    <p:sldLayoutId id="2147483881" r:id="rId53"/>
    <p:sldLayoutId id="2147483882" r:id="rId54"/>
    <p:sldLayoutId id="2147483883" r:id="rId55"/>
    <p:sldLayoutId id="2147483884" r:id="rId56"/>
    <p:sldLayoutId id="2147483885" r:id="rId57"/>
    <p:sldLayoutId id="2147483886" r:id="rId58"/>
    <p:sldLayoutId id="2147483887" r:id="rId59"/>
    <p:sldLayoutId id="2147483888" r:id="rId60"/>
    <p:sldLayoutId id="2147483889" r:id="rId61"/>
    <p:sldLayoutId id="2147483890" r:id="rId62"/>
    <p:sldLayoutId id="2147483891" r:id="rId63"/>
    <p:sldLayoutId id="2147483892" r:id="rId64"/>
    <p:sldLayoutId id="2147483893" r:id="rId65"/>
    <p:sldLayoutId id="2147483894" r:id="rId66"/>
    <p:sldLayoutId id="2147483895" r:id="rId67"/>
    <p:sldLayoutId id="2147483896" r:id="rId68"/>
    <p:sldLayoutId id="2147483897" r:id="rId69"/>
    <p:sldLayoutId id="2147483898" r:id="rId70"/>
    <p:sldLayoutId id="2147483899" r:id="rId71"/>
    <p:sldLayoutId id="2147483825" r:id="rId72"/>
    <p:sldLayoutId id="2147483826" r:id="rId73"/>
    <p:sldLayoutId id="2147483824" r:id="rId74"/>
    <p:sldLayoutId id="2147483813" r:id="rId75"/>
    <p:sldLayoutId id="2147483780" r:id="rId76"/>
    <p:sldLayoutId id="2147483815" r:id="rId77"/>
    <p:sldLayoutId id="2147483817" r:id="rId78"/>
    <p:sldLayoutId id="2147483818" r:id="rId79"/>
    <p:sldLayoutId id="2147483819" r:id="rId80"/>
    <p:sldLayoutId id="2147483820" r:id="rId81"/>
    <p:sldLayoutId id="2147483814" r:id="rId82"/>
    <p:sldLayoutId id="2147483795" r:id="rId83"/>
    <p:sldLayoutId id="2147483821" r:id="rId84"/>
    <p:sldLayoutId id="2147483807" r:id="rId85"/>
    <p:sldLayoutId id="2147483809" r:id="rId86"/>
    <p:sldLayoutId id="2147483810" r:id="rId87"/>
    <p:sldLayoutId id="2147483796" r:id="rId88"/>
    <p:sldLayoutId id="2147483797" r:id="rId89"/>
    <p:sldLayoutId id="2147483799" r:id="rId90"/>
    <p:sldLayoutId id="2147483808" r:id="rId91"/>
    <p:sldLayoutId id="2147483802" r:id="rId92"/>
    <p:sldLayoutId id="2147483806" r:id="rId93"/>
    <p:sldLayoutId id="2147483827" r:id="rId94"/>
  </p:sldLayoutIdLst>
  <p:hf sldNum="0" hdr="0" ftr="0" dt="0"/>
  <p:txStyles>
    <p:titleStyle>
      <a:lvl1pPr algn="ctr" defTabSz="1097236" rtl="0" eaLnBrk="1" latinLnBrk="0" hangingPunct="1">
        <a:lnSpc>
          <a:spcPct val="75000"/>
        </a:lnSpc>
        <a:spcBef>
          <a:spcPct val="0"/>
        </a:spcBef>
        <a:buNone/>
        <a:defRPr sz="3360" kern="1200" spc="360">
          <a:solidFill>
            <a:schemeClr val="tx1"/>
          </a:solidFill>
          <a:latin typeface="+mj-lt"/>
          <a:ea typeface="+mj-ea"/>
          <a:cs typeface="+mj-cs"/>
        </a:defRPr>
      </a:lvl1pPr>
    </p:titleStyle>
    <p:bodyStyle>
      <a:lvl1pPr marL="137154" indent="-127631" algn="l" defTabSz="1097236" rtl="0" eaLnBrk="1" latinLnBrk="0" hangingPunct="1">
        <a:lnSpc>
          <a:spcPct val="90000"/>
        </a:lnSpc>
        <a:spcBef>
          <a:spcPts val="0"/>
        </a:spcBef>
        <a:spcAft>
          <a:spcPts val="1440"/>
        </a:spcAft>
        <a:buClrTx/>
        <a:buSzPct val="80000"/>
        <a:buFont typeface="Arial" panose="020B0604020202020204" pitchFamily="34" charset="0"/>
        <a:buChar char="•"/>
        <a:tabLst/>
        <a:defRPr sz="2160" b="0" kern="1200">
          <a:solidFill>
            <a:schemeClr val="tx1"/>
          </a:solidFill>
          <a:latin typeface="+mn-lt"/>
          <a:ea typeface="+mn-ea"/>
          <a:cs typeface="+mn-cs"/>
        </a:defRPr>
      </a:lvl1pPr>
      <a:lvl2pPr marL="485756" indent="-211447"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920" kern="1200">
          <a:solidFill>
            <a:schemeClr val="tx1"/>
          </a:solidFill>
          <a:latin typeface="+mn-lt"/>
          <a:ea typeface="+mn-ea"/>
          <a:cs typeface="+mn-cs"/>
        </a:defRPr>
      </a:lvl2pPr>
      <a:lvl3pPr marL="687678" indent="-139061"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680" kern="1200">
          <a:solidFill>
            <a:schemeClr val="tx1"/>
          </a:solidFill>
          <a:latin typeface="+mn-lt"/>
          <a:ea typeface="+mn-ea"/>
          <a:cs typeface="+mn-cs"/>
        </a:defRPr>
      </a:lvl3pPr>
      <a:lvl4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4pPr>
      <a:lvl5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5pPr>
      <a:lvl6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6pPr>
      <a:lvl7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7pPr>
      <a:lvl8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8pPr>
      <a:lvl9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9pPr>
    </p:bodyStyle>
    <p:otherStyle>
      <a:defPPr>
        <a:defRPr lang="en-US"/>
      </a:defPPr>
      <a:lvl1pPr marL="0" algn="l" defTabSz="1097236" rtl="0" eaLnBrk="1" latinLnBrk="0" hangingPunct="1">
        <a:defRPr sz="2160" kern="1200">
          <a:solidFill>
            <a:schemeClr val="tx1"/>
          </a:solidFill>
          <a:latin typeface="+mn-lt"/>
          <a:ea typeface="+mn-ea"/>
          <a:cs typeface="+mn-cs"/>
        </a:defRPr>
      </a:lvl1pPr>
      <a:lvl2pPr marL="548618" algn="l" defTabSz="1097236" rtl="0" eaLnBrk="1" latinLnBrk="0" hangingPunct="1">
        <a:defRPr sz="2160" kern="1200">
          <a:solidFill>
            <a:schemeClr val="tx1"/>
          </a:solidFill>
          <a:latin typeface="+mn-lt"/>
          <a:ea typeface="+mn-ea"/>
          <a:cs typeface="+mn-cs"/>
        </a:defRPr>
      </a:lvl2pPr>
      <a:lvl3pPr marL="1097236" algn="l" defTabSz="1097236" rtl="0" eaLnBrk="1" latinLnBrk="0" hangingPunct="1">
        <a:defRPr sz="2160" kern="1200">
          <a:solidFill>
            <a:schemeClr val="tx1"/>
          </a:solidFill>
          <a:latin typeface="+mn-lt"/>
          <a:ea typeface="+mn-ea"/>
          <a:cs typeface="+mn-cs"/>
        </a:defRPr>
      </a:lvl3pPr>
      <a:lvl4pPr marL="1645854" algn="l" defTabSz="1097236" rtl="0" eaLnBrk="1" latinLnBrk="0" hangingPunct="1">
        <a:defRPr sz="2160" kern="1200">
          <a:solidFill>
            <a:schemeClr val="tx1"/>
          </a:solidFill>
          <a:latin typeface="+mn-lt"/>
          <a:ea typeface="+mn-ea"/>
          <a:cs typeface="+mn-cs"/>
        </a:defRPr>
      </a:lvl4pPr>
      <a:lvl5pPr marL="2194472" algn="l" defTabSz="1097236" rtl="0" eaLnBrk="1" latinLnBrk="0" hangingPunct="1">
        <a:defRPr sz="2160" kern="1200">
          <a:solidFill>
            <a:schemeClr val="tx1"/>
          </a:solidFill>
          <a:latin typeface="+mn-lt"/>
          <a:ea typeface="+mn-ea"/>
          <a:cs typeface="+mn-cs"/>
        </a:defRPr>
      </a:lvl5pPr>
      <a:lvl6pPr marL="2743091" algn="l" defTabSz="1097236" rtl="0" eaLnBrk="1" latinLnBrk="0" hangingPunct="1">
        <a:defRPr sz="2160" kern="1200">
          <a:solidFill>
            <a:schemeClr val="tx1"/>
          </a:solidFill>
          <a:latin typeface="+mn-lt"/>
          <a:ea typeface="+mn-ea"/>
          <a:cs typeface="+mn-cs"/>
        </a:defRPr>
      </a:lvl6pPr>
      <a:lvl7pPr marL="3291708" algn="l" defTabSz="1097236" rtl="0" eaLnBrk="1" latinLnBrk="0" hangingPunct="1">
        <a:defRPr sz="2160" kern="1200">
          <a:solidFill>
            <a:schemeClr val="tx1"/>
          </a:solidFill>
          <a:latin typeface="+mn-lt"/>
          <a:ea typeface="+mn-ea"/>
          <a:cs typeface="+mn-cs"/>
        </a:defRPr>
      </a:lvl7pPr>
      <a:lvl8pPr marL="3840326" algn="l" defTabSz="1097236" rtl="0" eaLnBrk="1" latinLnBrk="0" hangingPunct="1">
        <a:defRPr sz="2160" kern="1200">
          <a:solidFill>
            <a:schemeClr val="tx1"/>
          </a:solidFill>
          <a:latin typeface="+mn-lt"/>
          <a:ea typeface="+mn-ea"/>
          <a:cs typeface="+mn-cs"/>
        </a:defRPr>
      </a:lvl8pPr>
      <a:lvl9pPr marL="4388945" algn="l" defTabSz="1097236"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orient="horz" pos="864">
          <p15:clr>
            <a:srgbClr val="C35EA4"/>
          </p15:clr>
        </p15:guide>
        <p15:guide id="4" orient="horz" pos="4224">
          <p15:clr>
            <a:srgbClr val="FDE53C"/>
          </p15:clr>
        </p15:guide>
        <p15:guide id="6" orient="horz" pos="3936">
          <p15:clr>
            <a:srgbClr val="5ACBF0"/>
          </p15:clr>
        </p15:guide>
        <p15:guide id="10" pos="7450">
          <p15:clr>
            <a:srgbClr val="5ACBF0"/>
          </p15:clr>
        </p15:guide>
        <p15:guide id="11" pos="232">
          <p15:clr>
            <a:srgbClr val="5ACBF0"/>
          </p15:clr>
        </p15:guide>
        <p15:guide id="12" orient="horz" pos="232">
          <p15:clr>
            <a:srgbClr val="FDE53C"/>
          </p15:clr>
        </p15:guide>
        <p15:guide id="13" orient="horz" pos="624">
          <p15:clr>
            <a:srgbClr val="5ACBF0"/>
          </p15:clr>
        </p15:guide>
        <p15:guide id="14" pos="7344">
          <p15:clr>
            <a:srgbClr val="F26B43"/>
          </p15:clr>
        </p15:guide>
        <p15:guide id="15" pos="336">
          <p15:clr>
            <a:srgbClr val="F26B43"/>
          </p15:clr>
        </p15:guide>
        <p15:guide id="16" pos="528">
          <p15:clr>
            <a:srgbClr val="F26B43"/>
          </p15:clr>
        </p15:guide>
        <p15:guide id="17" pos="7152">
          <p15:clr>
            <a:srgbClr val="F26B43"/>
          </p15:clr>
        </p15:guide>
        <p15:guide id="18" orient="horz" pos="960">
          <p15:clr>
            <a:srgbClr val="F26B43"/>
          </p15:clr>
        </p15:guide>
        <p15:guide id="19" orient="horz" pos="115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1">
                <a:lumMod val="85000"/>
                <a:lumOff val="15000"/>
              </a:schemeClr>
            </a:gs>
            <a:gs pos="65000">
              <a:schemeClr val="bg1">
                <a:lumMod val="95000"/>
              </a:schemeClr>
            </a:gs>
            <a:gs pos="100000">
              <a:schemeClr val="bg1">
                <a:lumMod val="80000"/>
              </a:schemeClr>
            </a:gs>
          </a:gsLst>
          <a:lin ang="5400000" scaled="1"/>
        </a:gradFill>
        <a:effectLst/>
      </p:bgPr>
    </p:bg>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367CE774-B49D-47FF-2CE4-730FE86AC671}"/>
              </a:ext>
            </a:extLst>
          </p:cNvPr>
          <p:cNvSpPr>
            <a:spLocks noGrp="1"/>
          </p:cNvSpPr>
          <p:nvPr>
            <p:ph type="sldNum" sz="quarter" idx="4"/>
          </p:nvPr>
        </p:nvSpPr>
        <p:spPr>
          <a:xfrm>
            <a:off x="12664440" y="7644766"/>
            <a:ext cx="1691640" cy="438150"/>
          </a:xfrm>
          <a:prstGeom prst="rect">
            <a:avLst/>
          </a:prstGeom>
        </p:spPr>
        <p:txBody>
          <a:bodyPr vert="horz" lIns="91440" tIns="45720" rIns="91440" bIns="45720" rtlCol="0" anchor="ctr"/>
          <a:lstStyle>
            <a:lvl1pPr algn="r">
              <a:defRPr sz="1260">
                <a:solidFill>
                  <a:schemeClr val="tx1"/>
                </a:solidFill>
                <a:latin typeface="+mj-lt"/>
              </a:defRPr>
            </a:lvl1pPr>
          </a:lstStyle>
          <a:p>
            <a:fld id="{727B9275-3794-8A42-B643-C4738C8C607F}" type="slidenum">
              <a:rPr lang="en-US" smtClean="0"/>
              <a:pPr/>
              <a:t>‹#›</a:t>
            </a:fld>
            <a:endParaRPr lang="en-US"/>
          </a:p>
        </p:txBody>
      </p:sp>
      <p:sp>
        <p:nvSpPr>
          <p:cNvPr id="12" name="Title Placeholder">
            <a:extLst>
              <a:ext uri="{FF2B5EF4-FFF2-40B4-BE49-F238E27FC236}">
                <a16:creationId xmlns:a16="http://schemas.microsoft.com/office/drawing/2014/main" id="{ACDC2C95-7BD4-8BAB-A7A3-C53A58413EE2}"/>
              </a:ext>
            </a:extLst>
          </p:cNvPr>
          <p:cNvSpPr>
            <a:spLocks noGrp="1"/>
          </p:cNvSpPr>
          <p:nvPr>
            <p:ph type="title"/>
          </p:nvPr>
        </p:nvSpPr>
        <p:spPr>
          <a:xfrm>
            <a:off x="457200" y="441960"/>
            <a:ext cx="13716000" cy="746761"/>
          </a:xfrm>
          <a:prstGeom prst="rect">
            <a:avLst/>
          </a:prstGeom>
        </p:spPr>
        <p:txBody>
          <a:bodyPr vert="horz" lIns="91440" tIns="45720" rIns="91440" bIns="45720" rtlCol="0" anchor="b">
            <a:normAutofit/>
          </a:bodyPr>
          <a:lstStyle/>
          <a:p>
            <a:r>
              <a:rPr lang="en-US"/>
              <a:t>Click to edit Master title style</a:t>
            </a:r>
          </a:p>
        </p:txBody>
      </p:sp>
      <p:sp>
        <p:nvSpPr>
          <p:cNvPr id="13" name="Footer Placeholder">
            <a:extLst>
              <a:ext uri="{FF2B5EF4-FFF2-40B4-BE49-F238E27FC236}">
                <a16:creationId xmlns:a16="http://schemas.microsoft.com/office/drawing/2014/main" id="{F398F982-8C80-5186-E171-8C4CAEB56962}"/>
              </a:ext>
            </a:extLst>
          </p:cNvPr>
          <p:cNvSpPr>
            <a:spLocks noGrp="1"/>
          </p:cNvSpPr>
          <p:nvPr>
            <p:ph type="ftr" sz="quarter" idx="3"/>
          </p:nvPr>
        </p:nvSpPr>
        <p:spPr>
          <a:xfrm>
            <a:off x="777240" y="7627622"/>
            <a:ext cx="9875520" cy="438150"/>
          </a:xfrm>
          <a:prstGeom prst="rect">
            <a:avLst/>
          </a:prstGeom>
        </p:spPr>
        <p:txBody>
          <a:bodyPr vert="horz" lIns="91440" tIns="45720" rIns="91440" bIns="45720" rtlCol="0" anchor="ctr"/>
          <a:lstStyle>
            <a:lvl1pPr algn="l">
              <a:defRPr sz="1260" spc="360">
                <a:solidFill>
                  <a:schemeClr val="accent1"/>
                </a:solidFill>
                <a:latin typeface="+mn-lt"/>
              </a:defRPr>
            </a:lvl1pPr>
          </a:lstStyle>
          <a:p>
            <a:r>
              <a:rPr lang="en-US"/>
              <a:t>MASTER TEMPLATE 2026</a:t>
            </a:r>
            <a:endParaRPr lang="en-US">
              <a:solidFill>
                <a:schemeClr val="accent1"/>
              </a:solidFill>
            </a:endParaRPr>
          </a:p>
        </p:txBody>
      </p:sp>
      <p:pic>
        <p:nvPicPr>
          <p:cNvPr id="5" name="Graphic 4">
            <a:extLst>
              <a:ext uri="{FF2B5EF4-FFF2-40B4-BE49-F238E27FC236}">
                <a16:creationId xmlns:a16="http://schemas.microsoft.com/office/drawing/2014/main" id="{861C7272-014A-9F39-4E85-3CAC9A35D6EA}"/>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2" y="1"/>
            <a:ext cx="14630399" cy="8229599"/>
          </a:xfrm>
          <a:prstGeom prst="rect">
            <a:avLst/>
          </a:prstGeom>
        </p:spPr>
      </p:pic>
      <p:sp>
        <p:nvSpPr>
          <p:cNvPr id="2" name="Text Placeholder 1">
            <a:extLst>
              <a:ext uri="{FF2B5EF4-FFF2-40B4-BE49-F238E27FC236}">
                <a16:creationId xmlns:a16="http://schemas.microsoft.com/office/drawing/2014/main" id="{9D519C65-CE8E-3288-9B90-C28780AA5A20}"/>
              </a:ext>
            </a:extLst>
          </p:cNvPr>
          <p:cNvSpPr>
            <a:spLocks noGrp="1"/>
          </p:cNvSpPr>
          <p:nvPr>
            <p:ph type="body" idx="1"/>
          </p:nvPr>
        </p:nvSpPr>
        <p:spPr>
          <a:xfrm>
            <a:off x="457200" y="1630679"/>
            <a:ext cx="13716000" cy="57816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ArcBest Icon">
            <a:extLst>
              <a:ext uri="{FF2B5EF4-FFF2-40B4-BE49-F238E27FC236}">
                <a16:creationId xmlns:a16="http://schemas.microsoft.com/office/drawing/2014/main" id="{FCC01FB1-5585-D765-C34B-62E79498820B}"/>
              </a:ext>
              <a:ext uri="{C183D7F6-B498-43B3-948B-1728B52AA6E4}">
                <adec:decorative xmlns:adec="http://schemas.microsoft.com/office/drawing/2017/decorative" val="1"/>
              </a:ext>
            </a:extLst>
          </p:cNvPr>
          <p:cNvPicPr/>
          <p:nvPr/>
        </p:nvPicPr>
        <p:blipFill>
          <a:blip r:embed="rId72"/>
          <a:stretch>
            <a:fillRect/>
          </a:stretch>
        </p:blipFill>
        <p:spPr>
          <a:xfrm>
            <a:off x="320040" y="7738825"/>
            <a:ext cx="285472" cy="216457"/>
          </a:xfrm>
          <a:prstGeom prst="rect">
            <a:avLst/>
          </a:prstGeom>
        </p:spPr>
      </p:pic>
    </p:spTree>
    <p:extLst>
      <p:ext uri="{BB962C8B-B14F-4D97-AF65-F5344CB8AC3E}">
        <p14:creationId xmlns:p14="http://schemas.microsoft.com/office/powerpoint/2010/main" val="1306972926"/>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 id="2147483912" r:id="rId12"/>
    <p:sldLayoutId id="2147483913" r:id="rId13"/>
    <p:sldLayoutId id="2147483914" r:id="rId14"/>
    <p:sldLayoutId id="2147483915" r:id="rId15"/>
    <p:sldLayoutId id="2147483916" r:id="rId16"/>
    <p:sldLayoutId id="2147483917" r:id="rId17"/>
    <p:sldLayoutId id="2147483918" r:id="rId18"/>
    <p:sldLayoutId id="2147483919" r:id="rId19"/>
    <p:sldLayoutId id="2147483920" r:id="rId20"/>
    <p:sldLayoutId id="2147483921" r:id="rId21"/>
    <p:sldLayoutId id="2147483922" r:id="rId22"/>
    <p:sldLayoutId id="2147483923" r:id="rId23"/>
    <p:sldLayoutId id="2147483924" r:id="rId24"/>
    <p:sldLayoutId id="2147483925" r:id="rId25"/>
    <p:sldLayoutId id="2147483926" r:id="rId26"/>
    <p:sldLayoutId id="2147483927" r:id="rId27"/>
    <p:sldLayoutId id="2147483928" r:id="rId28"/>
    <p:sldLayoutId id="2147483929" r:id="rId29"/>
    <p:sldLayoutId id="2147483930" r:id="rId30"/>
    <p:sldLayoutId id="2147483931" r:id="rId31"/>
    <p:sldLayoutId id="2147483932" r:id="rId32"/>
    <p:sldLayoutId id="2147483933" r:id="rId33"/>
    <p:sldLayoutId id="2147483934" r:id="rId34"/>
    <p:sldLayoutId id="2147483935" r:id="rId35"/>
    <p:sldLayoutId id="2147483936" r:id="rId36"/>
    <p:sldLayoutId id="2147483937" r:id="rId37"/>
    <p:sldLayoutId id="2147483938" r:id="rId38"/>
    <p:sldLayoutId id="2147483939" r:id="rId39"/>
    <p:sldLayoutId id="2147483940" r:id="rId40"/>
    <p:sldLayoutId id="2147483941" r:id="rId41"/>
    <p:sldLayoutId id="2147483942" r:id="rId42"/>
    <p:sldLayoutId id="2147483943" r:id="rId43"/>
    <p:sldLayoutId id="2147483944" r:id="rId44"/>
    <p:sldLayoutId id="2147483945" r:id="rId45"/>
    <p:sldLayoutId id="2147483946" r:id="rId46"/>
    <p:sldLayoutId id="2147483947" r:id="rId47"/>
    <p:sldLayoutId id="2147483948" r:id="rId48"/>
    <p:sldLayoutId id="2147483949" r:id="rId49"/>
    <p:sldLayoutId id="2147483950" r:id="rId50"/>
    <p:sldLayoutId id="2147483951" r:id="rId51"/>
    <p:sldLayoutId id="2147483952" r:id="rId52"/>
    <p:sldLayoutId id="2147483953" r:id="rId53"/>
    <p:sldLayoutId id="2147483954" r:id="rId54"/>
    <p:sldLayoutId id="2147483955" r:id="rId55"/>
    <p:sldLayoutId id="2147483956" r:id="rId56"/>
    <p:sldLayoutId id="2147483957" r:id="rId57"/>
    <p:sldLayoutId id="2147483958" r:id="rId58"/>
    <p:sldLayoutId id="2147483959" r:id="rId59"/>
    <p:sldLayoutId id="2147483960" r:id="rId60"/>
    <p:sldLayoutId id="2147483961" r:id="rId61"/>
    <p:sldLayoutId id="2147483962" r:id="rId62"/>
    <p:sldLayoutId id="2147483963" r:id="rId63"/>
    <p:sldLayoutId id="2147483964" r:id="rId64"/>
    <p:sldLayoutId id="2147483965" r:id="rId65"/>
    <p:sldLayoutId id="2147483966" r:id="rId66"/>
    <p:sldLayoutId id="2147483967" r:id="rId67"/>
    <p:sldLayoutId id="2147483968" r:id="rId68"/>
  </p:sldLayoutIdLst>
  <p:hf hdr="0" dt="0"/>
  <p:txStyles>
    <p:titleStyle>
      <a:lvl1pPr algn="ctr" defTabSz="1097236" rtl="0" eaLnBrk="1" latinLnBrk="0" hangingPunct="1">
        <a:lnSpc>
          <a:spcPct val="75000"/>
        </a:lnSpc>
        <a:spcBef>
          <a:spcPct val="0"/>
        </a:spcBef>
        <a:buNone/>
        <a:defRPr sz="3360" kern="1200" spc="360">
          <a:solidFill>
            <a:schemeClr val="tx1"/>
          </a:solidFill>
          <a:latin typeface="+mj-lt"/>
          <a:ea typeface="+mj-ea"/>
          <a:cs typeface="+mj-cs"/>
        </a:defRPr>
      </a:lvl1pPr>
    </p:titleStyle>
    <p:bodyStyle>
      <a:lvl1pPr marL="137154" indent="-127631" algn="l" defTabSz="1097236" rtl="0" eaLnBrk="1" latinLnBrk="0" hangingPunct="1">
        <a:lnSpc>
          <a:spcPct val="90000"/>
        </a:lnSpc>
        <a:spcBef>
          <a:spcPts val="0"/>
        </a:spcBef>
        <a:spcAft>
          <a:spcPts val="1440"/>
        </a:spcAft>
        <a:buClrTx/>
        <a:buSzPct val="80000"/>
        <a:buFont typeface="Arial" panose="020B0604020202020204" pitchFamily="34" charset="0"/>
        <a:buChar char="•"/>
        <a:tabLst/>
        <a:defRPr sz="2160" b="0" kern="1200">
          <a:solidFill>
            <a:schemeClr val="tx1"/>
          </a:solidFill>
          <a:latin typeface="+mn-lt"/>
          <a:ea typeface="+mn-ea"/>
          <a:cs typeface="+mn-cs"/>
        </a:defRPr>
      </a:lvl1pPr>
      <a:lvl2pPr marL="485756" indent="-211447"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920" kern="1200">
          <a:solidFill>
            <a:schemeClr val="tx1"/>
          </a:solidFill>
          <a:latin typeface="+mn-lt"/>
          <a:ea typeface="+mn-ea"/>
          <a:cs typeface="+mn-cs"/>
        </a:defRPr>
      </a:lvl2pPr>
      <a:lvl3pPr marL="687678" indent="-139061"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680" kern="1200">
          <a:solidFill>
            <a:schemeClr val="tx1"/>
          </a:solidFill>
          <a:latin typeface="+mn-lt"/>
          <a:ea typeface="+mn-ea"/>
          <a:cs typeface="+mn-cs"/>
        </a:defRPr>
      </a:lvl3pPr>
      <a:lvl4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4pPr>
      <a:lvl5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5pPr>
      <a:lvl6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6pPr>
      <a:lvl7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7pPr>
      <a:lvl8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8pPr>
      <a:lvl9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9pPr>
    </p:bodyStyle>
    <p:otherStyle>
      <a:defPPr>
        <a:defRPr lang="en-US"/>
      </a:defPPr>
      <a:lvl1pPr marL="0" algn="l" defTabSz="1097236" rtl="0" eaLnBrk="1" latinLnBrk="0" hangingPunct="1">
        <a:defRPr sz="2160" kern="1200">
          <a:solidFill>
            <a:schemeClr val="tx1"/>
          </a:solidFill>
          <a:latin typeface="+mn-lt"/>
          <a:ea typeface="+mn-ea"/>
          <a:cs typeface="+mn-cs"/>
        </a:defRPr>
      </a:lvl1pPr>
      <a:lvl2pPr marL="548618" algn="l" defTabSz="1097236" rtl="0" eaLnBrk="1" latinLnBrk="0" hangingPunct="1">
        <a:defRPr sz="2160" kern="1200">
          <a:solidFill>
            <a:schemeClr val="tx1"/>
          </a:solidFill>
          <a:latin typeface="+mn-lt"/>
          <a:ea typeface="+mn-ea"/>
          <a:cs typeface="+mn-cs"/>
        </a:defRPr>
      </a:lvl2pPr>
      <a:lvl3pPr marL="1097236" algn="l" defTabSz="1097236" rtl="0" eaLnBrk="1" latinLnBrk="0" hangingPunct="1">
        <a:defRPr sz="2160" kern="1200">
          <a:solidFill>
            <a:schemeClr val="tx1"/>
          </a:solidFill>
          <a:latin typeface="+mn-lt"/>
          <a:ea typeface="+mn-ea"/>
          <a:cs typeface="+mn-cs"/>
        </a:defRPr>
      </a:lvl3pPr>
      <a:lvl4pPr marL="1645854" algn="l" defTabSz="1097236" rtl="0" eaLnBrk="1" latinLnBrk="0" hangingPunct="1">
        <a:defRPr sz="2160" kern="1200">
          <a:solidFill>
            <a:schemeClr val="tx1"/>
          </a:solidFill>
          <a:latin typeface="+mn-lt"/>
          <a:ea typeface="+mn-ea"/>
          <a:cs typeface="+mn-cs"/>
        </a:defRPr>
      </a:lvl4pPr>
      <a:lvl5pPr marL="2194472" algn="l" defTabSz="1097236" rtl="0" eaLnBrk="1" latinLnBrk="0" hangingPunct="1">
        <a:defRPr sz="2160" kern="1200">
          <a:solidFill>
            <a:schemeClr val="tx1"/>
          </a:solidFill>
          <a:latin typeface="+mn-lt"/>
          <a:ea typeface="+mn-ea"/>
          <a:cs typeface="+mn-cs"/>
        </a:defRPr>
      </a:lvl5pPr>
      <a:lvl6pPr marL="2743091" algn="l" defTabSz="1097236" rtl="0" eaLnBrk="1" latinLnBrk="0" hangingPunct="1">
        <a:defRPr sz="2160" kern="1200">
          <a:solidFill>
            <a:schemeClr val="tx1"/>
          </a:solidFill>
          <a:latin typeface="+mn-lt"/>
          <a:ea typeface="+mn-ea"/>
          <a:cs typeface="+mn-cs"/>
        </a:defRPr>
      </a:lvl6pPr>
      <a:lvl7pPr marL="3291708" algn="l" defTabSz="1097236" rtl="0" eaLnBrk="1" latinLnBrk="0" hangingPunct="1">
        <a:defRPr sz="2160" kern="1200">
          <a:solidFill>
            <a:schemeClr val="tx1"/>
          </a:solidFill>
          <a:latin typeface="+mn-lt"/>
          <a:ea typeface="+mn-ea"/>
          <a:cs typeface="+mn-cs"/>
        </a:defRPr>
      </a:lvl7pPr>
      <a:lvl8pPr marL="3840326" algn="l" defTabSz="1097236" rtl="0" eaLnBrk="1" latinLnBrk="0" hangingPunct="1">
        <a:defRPr sz="2160" kern="1200">
          <a:solidFill>
            <a:schemeClr val="tx1"/>
          </a:solidFill>
          <a:latin typeface="+mn-lt"/>
          <a:ea typeface="+mn-ea"/>
          <a:cs typeface="+mn-cs"/>
        </a:defRPr>
      </a:lvl8pPr>
      <a:lvl9pPr marL="4388945" algn="l" defTabSz="1097236"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orient="horz" pos="864">
          <p15:clr>
            <a:srgbClr val="C35EA4"/>
          </p15:clr>
        </p15:guide>
        <p15:guide id="4" orient="horz" pos="4224">
          <p15:clr>
            <a:srgbClr val="FDE53C"/>
          </p15:clr>
        </p15:guide>
        <p15:guide id="6" orient="horz" pos="3936">
          <p15:clr>
            <a:srgbClr val="5ACBF0"/>
          </p15:clr>
        </p15:guide>
        <p15:guide id="10" pos="7450">
          <p15:clr>
            <a:srgbClr val="5ACBF0"/>
          </p15:clr>
        </p15:guide>
        <p15:guide id="11" pos="232">
          <p15:clr>
            <a:srgbClr val="5ACBF0"/>
          </p15:clr>
        </p15:guide>
        <p15:guide id="12" orient="horz" pos="232">
          <p15:clr>
            <a:srgbClr val="FDE53C"/>
          </p15:clr>
        </p15:guide>
        <p15:guide id="13" orient="horz" pos="624">
          <p15:clr>
            <a:srgbClr val="5ACBF0"/>
          </p15:clr>
        </p15:guide>
        <p15:guide id="14" pos="7344">
          <p15:clr>
            <a:srgbClr val="F26B43"/>
          </p15:clr>
        </p15:guide>
        <p15:guide id="15" pos="336">
          <p15:clr>
            <a:srgbClr val="F26B43"/>
          </p15:clr>
        </p15:guide>
        <p15:guide id="16" pos="528">
          <p15:clr>
            <a:srgbClr val="F26B43"/>
          </p15:clr>
        </p15:guide>
        <p15:guide id="17" pos="7152">
          <p15:clr>
            <a:srgbClr val="F26B43"/>
          </p15:clr>
        </p15:guide>
        <p15:guide id="18" orient="horz" pos="960">
          <p15:clr>
            <a:srgbClr val="F26B43"/>
          </p15:clr>
        </p15:guide>
        <p15:guide id="19" orient="horz" pos="115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1">
                <a:lumMod val="85000"/>
                <a:lumOff val="15000"/>
              </a:schemeClr>
            </a:gs>
            <a:gs pos="65000">
              <a:schemeClr val="bg1">
                <a:lumMod val="95000"/>
              </a:schemeClr>
            </a:gs>
            <a:gs pos="100000">
              <a:schemeClr val="bg1">
                <a:lumMod val="80000"/>
              </a:schemeClr>
            </a:gs>
          </a:gsLst>
          <a:lin ang="5400000" scaled="1"/>
        </a:gradFill>
        <a:effectLst/>
      </p:bgPr>
    </p:bg>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367CE774-B49D-47FF-2CE4-730FE86AC671}"/>
              </a:ext>
            </a:extLst>
          </p:cNvPr>
          <p:cNvSpPr>
            <a:spLocks noGrp="1"/>
          </p:cNvSpPr>
          <p:nvPr>
            <p:ph type="sldNum" sz="quarter" idx="4"/>
          </p:nvPr>
        </p:nvSpPr>
        <p:spPr>
          <a:xfrm>
            <a:off x="12664440" y="7644766"/>
            <a:ext cx="1691640" cy="438150"/>
          </a:xfrm>
          <a:prstGeom prst="rect">
            <a:avLst/>
          </a:prstGeom>
        </p:spPr>
        <p:txBody>
          <a:bodyPr vert="horz" lIns="91440" tIns="45720" rIns="91440" bIns="45720" rtlCol="0" anchor="ctr"/>
          <a:lstStyle>
            <a:lvl1pPr algn="r">
              <a:defRPr sz="1260">
                <a:solidFill>
                  <a:schemeClr val="tx1"/>
                </a:solidFill>
                <a:latin typeface="+mj-lt"/>
              </a:defRPr>
            </a:lvl1pPr>
          </a:lstStyle>
          <a:p>
            <a:fld id="{727B9275-3794-8A42-B643-C4738C8C607F}" type="slidenum">
              <a:rPr lang="en-US" smtClean="0"/>
              <a:pPr/>
              <a:t>‹#›</a:t>
            </a:fld>
            <a:endParaRPr lang="en-US"/>
          </a:p>
        </p:txBody>
      </p:sp>
      <p:sp>
        <p:nvSpPr>
          <p:cNvPr id="12" name="Title Placeholder">
            <a:extLst>
              <a:ext uri="{FF2B5EF4-FFF2-40B4-BE49-F238E27FC236}">
                <a16:creationId xmlns:a16="http://schemas.microsoft.com/office/drawing/2014/main" id="{ACDC2C95-7BD4-8BAB-A7A3-C53A58413EE2}"/>
              </a:ext>
            </a:extLst>
          </p:cNvPr>
          <p:cNvSpPr>
            <a:spLocks noGrp="1"/>
          </p:cNvSpPr>
          <p:nvPr>
            <p:ph type="title"/>
          </p:nvPr>
        </p:nvSpPr>
        <p:spPr>
          <a:xfrm>
            <a:off x="457200" y="441960"/>
            <a:ext cx="13716000" cy="746761"/>
          </a:xfrm>
          <a:prstGeom prst="rect">
            <a:avLst/>
          </a:prstGeom>
        </p:spPr>
        <p:txBody>
          <a:bodyPr vert="horz" lIns="91440" tIns="45720" rIns="91440" bIns="45720" rtlCol="0" anchor="b">
            <a:normAutofit/>
          </a:bodyPr>
          <a:lstStyle/>
          <a:p>
            <a:r>
              <a:rPr lang="en-US"/>
              <a:t>Click to edit Master title style</a:t>
            </a:r>
          </a:p>
        </p:txBody>
      </p:sp>
      <p:sp>
        <p:nvSpPr>
          <p:cNvPr id="13" name="Footer Placeholder">
            <a:extLst>
              <a:ext uri="{FF2B5EF4-FFF2-40B4-BE49-F238E27FC236}">
                <a16:creationId xmlns:a16="http://schemas.microsoft.com/office/drawing/2014/main" id="{F398F982-8C80-5186-E171-8C4CAEB56962}"/>
              </a:ext>
            </a:extLst>
          </p:cNvPr>
          <p:cNvSpPr>
            <a:spLocks noGrp="1"/>
          </p:cNvSpPr>
          <p:nvPr>
            <p:ph type="ftr" sz="quarter" idx="3"/>
          </p:nvPr>
        </p:nvSpPr>
        <p:spPr>
          <a:xfrm>
            <a:off x="777240" y="7627622"/>
            <a:ext cx="9875520" cy="438150"/>
          </a:xfrm>
          <a:prstGeom prst="rect">
            <a:avLst/>
          </a:prstGeom>
        </p:spPr>
        <p:txBody>
          <a:bodyPr vert="horz" lIns="91440" tIns="45720" rIns="91440" bIns="45720" rtlCol="0" anchor="ctr"/>
          <a:lstStyle>
            <a:lvl1pPr algn="l">
              <a:defRPr sz="1260" spc="360">
                <a:solidFill>
                  <a:schemeClr val="accent1"/>
                </a:solidFill>
                <a:latin typeface="+mn-lt"/>
              </a:defRPr>
            </a:lvl1pPr>
          </a:lstStyle>
          <a:p>
            <a:r>
              <a:rPr lang="en-US"/>
              <a:t>MASTER TEMPLATE 2026</a:t>
            </a:r>
            <a:endParaRPr lang="en-US">
              <a:solidFill>
                <a:schemeClr val="accent1"/>
              </a:solidFill>
            </a:endParaRPr>
          </a:p>
        </p:txBody>
      </p:sp>
      <p:pic>
        <p:nvPicPr>
          <p:cNvPr id="5" name="Graphic 4">
            <a:extLst>
              <a:ext uri="{FF2B5EF4-FFF2-40B4-BE49-F238E27FC236}">
                <a16:creationId xmlns:a16="http://schemas.microsoft.com/office/drawing/2014/main" id="{861C7272-014A-9F39-4E85-3CAC9A35D6EA}"/>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2" y="1"/>
            <a:ext cx="14630399" cy="8229599"/>
          </a:xfrm>
          <a:prstGeom prst="rect">
            <a:avLst/>
          </a:prstGeom>
        </p:spPr>
      </p:pic>
      <p:sp>
        <p:nvSpPr>
          <p:cNvPr id="2" name="Text Placeholder 1">
            <a:extLst>
              <a:ext uri="{FF2B5EF4-FFF2-40B4-BE49-F238E27FC236}">
                <a16:creationId xmlns:a16="http://schemas.microsoft.com/office/drawing/2014/main" id="{9D519C65-CE8E-3288-9B90-C28780AA5A20}"/>
              </a:ext>
            </a:extLst>
          </p:cNvPr>
          <p:cNvSpPr>
            <a:spLocks noGrp="1"/>
          </p:cNvSpPr>
          <p:nvPr>
            <p:ph type="body" idx="1"/>
          </p:nvPr>
        </p:nvSpPr>
        <p:spPr>
          <a:xfrm>
            <a:off x="457200" y="1630679"/>
            <a:ext cx="13716000" cy="57816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181943D8-ED85-60D0-C146-B50E438D9F20}"/>
              </a:ext>
            </a:extLst>
          </p:cNvPr>
          <p:cNvPicPr>
            <a:picLocks noChangeAspect="1"/>
          </p:cNvPicPr>
          <p:nvPr/>
        </p:nvPicPr>
        <p:blipFill>
          <a:blip r:embed="rId72">
            <a:extLst>
              <a:ext uri="{96DAC541-7B7A-43D3-8B79-37D633B846F1}">
                <asvg:svgBlip xmlns:asvg="http://schemas.microsoft.com/office/drawing/2016/SVG/main" r:embed="rId73"/>
              </a:ext>
            </a:extLst>
          </a:blip>
          <a:srcRect r="-46" b="-86"/>
          <a:stretch>
            <a:fillRect/>
          </a:stretch>
        </p:blipFill>
        <p:spPr>
          <a:xfrm>
            <a:off x="228864" y="7695214"/>
            <a:ext cx="414485" cy="312942"/>
          </a:xfrm>
          <a:prstGeom prst="rect">
            <a:avLst/>
          </a:prstGeom>
        </p:spPr>
      </p:pic>
    </p:spTree>
    <p:extLst>
      <p:ext uri="{BB962C8B-B14F-4D97-AF65-F5344CB8AC3E}">
        <p14:creationId xmlns:p14="http://schemas.microsoft.com/office/powerpoint/2010/main" val="28460715"/>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 id="2147483981" r:id="rId12"/>
    <p:sldLayoutId id="2147483982" r:id="rId13"/>
    <p:sldLayoutId id="2147483983" r:id="rId14"/>
    <p:sldLayoutId id="2147483984" r:id="rId15"/>
    <p:sldLayoutId id="2147483985" r:id="rId16"/>
    <p:sldLayoutId id="2147483986" r:id="rId17"/>
    <p:sldLayoutId id="2147483987" r:id="rId18"/>
    <p:sldLayoutId id="2147483988" r:id="rId19"/>
    <p:sldLayoutId id="2147483989" r:id="rId20"/>
    <p:sldLayoutId id="2147483990" r:id="rId21"/>
    <p:sldLayoutId id="2147483991" r:id="rId22"/>
    <p:sldLayoutId id="2147483992" r:id="rId23"/>
    <p:sldLayoutId id="2147483993" r:id="rId24"/>
    <p:sldLayoutId id="2147483994" r:id="rId25"/>
    <p:sldLayoutId id="2147483995" r:id="rId26"/>
    <p:sldLayoutId id="2147483996" r:id="rId27"/>
    <p:sldLayoutId id="2147483997" r:id="rId28"/>
    <p:sldLayoutId id="2147483998" r:id="rId29"/>
    <p:sldLayoutId id="2147483999" r:id="rId30"/>
    <p:sldLayoutId id="2147484000" r:id="rId31"/>
    <p:sldLayoutId id="2147484001" r:id="rId32"/>
    <p:sldLayoutId id="2147484002" r:id="rId33"/>
    <p:sldLayoutId id="2147484003" r:id="rId34"/>
    <p:sldLayoutId id="2147484004" r:id="rId35"/>
    <p:sldLayoutId id="2147484005" r:id="rId36"/>
    <p:sldLayoutId id="2147484006" r:id="rId37"/>
    <p:sldLayoutId id="2147484007" r:id="rId38"/>
    <p:sldLayoutId id="2147484008" r:id="rId39"/>
    <p:sldLayoutId id="2147484009" r:id="rId40"/>
    <p:sldLayoutId id="2147484010" r:id="rId41"/>
    <p:sldLayoutId id="2147484011" r:id="rId42"/>
    <p:sldLayoutId id="2147484012" r:id="rId43"/>
    <p:sldLayoutId id="2147484013" r:id="rId44"/>
    <p:sldLayoutId id="2147484014" r:id="rId45"/>
    <p:sldLayoutId id="2147484015" r:id="rId46"/>
    <p:sldLayoutId id="2147484016" r:id="rId47"/>
    <p:sldLayoutId id="2147484017" r:id="rId48"/>
    <p:sldLayoutId id="2147484018" r:id="rId49"/>
    <p:sldLayoutId id="2147484019" r:id="rId50"/>
    <p:sldLayoutId id="2147484020" r:id="rId51"/>
    <p:sldLayoutId id="2147484021" r:id="rId52"/>
    <p:sldLayoutId id="2147484022" r:id="rId53"/>
    <p:sldLayoutId id="2147484023" r:id="rId54"/>
    <p:sldLayoutId id="2147484024" r:id="rId55"/>
    <p:sldLayoutId id="2147484025" r:id="rId56"/>
    <p:sldLayoutId id="2147484026" r:id="rId57"/>
    <p:sldLayoutId id="2147484027" r:id="rId58"/>
    <p:sldLayoutId id="2147484028" r:id="rId59"/>
    <p:sldLayoutId id="2147484029" r:id="rId60"/>
    <p:sldLayoutId id="2147484030" r:id="rId61"/>
    <p:sldLayoutId id="2147484031" r:id="rId62"/>
    <p:sldLayoutId id="2147484032" r:id="rId63"/>
    <p:sldLayoutId id="2147484033" r:id="rId64"/>
    <p:sldLayoutId id="2147484034" r:id="rId65"/>
    <p:sldLayoutId id="2147484035" r:id="rId66"/>
    <p:sldLayoutId id="2147484036" r:id="rId67"/>
    <p:sldLayoutId id="2147484037" r:id="rId68"/>
  </p:sldLayoutIdLst>
  <p:hf hdr="0" dt="0"/>
  <p:txStyles>
    <p:titleStyle>
      <a:lvl1pPr algn="ctr" defTabSz="1097236" rtl="0" eaLnBrk="1" latinLnBrk="0" hangingPunct="1">
        <a:lnSpc>
          <a:spcPct val="75000"/>
        </a:lnSpc>
        <a:spcBef>
          <a:spcPct val="0"/>
        </a:spcBef>
        <a:buNone/>
        <a:defRPr sz="3360" kern="1200" spc="360">
          <a:solidFill>
            <a:schemeClr val="tx1"/>
          </a:solidFill>
          <a:latin typeface="+mj-lt"/>
          <a:ea typeface="+mj-ea"/>
          <a:cs typeface="+mj-cs"/>
        </a:defRPr>
      </a:lvl1pPr>
    </p:titleStyle>
    <p:bodyStyle>
      <a:lvl1pPr marL="137154" indent="-127631" algn="l" defTabSz="1097236" rtl="0" eaLnBrk="1" latinLnBrk="0" hangingPunct="1">
        <a:lnSpc>
          <a:spcPct val="90000"/>
        </a:lnSpc>
        <a:spcBef>
          <a:spcPts val="0"/>
        </a:spcBef>
        <a:spcAft>
          <a:spcPts val="1440"/>
        </a:spcAft>
        <a:buClrTx/>
        <a:buSzPct val="80000"/>
        <a:buFont typeface="Arial" panose="020B0604020202020204" pitchFamily="34" charset="0"/>
        <a:buChar char="•"/>
        <a:tabLst/>
        <a:defRPr sz="2160" b="0" kern="1200">
          <a:solidFill>
            <a:schemeClr val="tx1"/>
          </a:solidFill>
          <a:latin typeface="+mn-lt"/>
          <a:ea typeface="+mn-ea"/>
          <a:cs typeface="+mn-cs"/>
        </a:defRPr>
      </a:lvl1pPr>
      <a:lvl2pPr marL="485756" indent="-211447"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920" kern="1200">
          <a:solidFill>
            <a:schemeClr val="tx1"/>
          </a:solidFill>
          <a:latin typeface="+mn-lt"/>
          <a:ea typeface="+mn-ea"/>
          <a:cs typeface="+mn-cs"/>
        </a:defRPr>
      </a:lvl2pPr>
      <a:lvl3pPr marL="687678" indent="-139061"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680" kern="1200">
          <a:solidFill>
            <a:schemeClr val="tx1"/>
          </a:solidFill>
          <a:latin typeface="+mn-lt"/>
          <a:ea typeface="+mn-ea"/>
          <a:cs typeface="+mn-cs"/>
        </a:defRPr>
      </a:lvl3pPr>
      <a:lvl4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4pPr>
      <a:lvl5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5pPr>
      <a:lvl6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6pPr>
      <a:lvl7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7pPr>
      <a:lvl8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8pPr>
      <a:lvl9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9pPr>
    </p:bodyStyle>
    <p:otherStyle>
      <a:defPPr>
        <a:defRPr lang="en-US"/>
      </a:defPPr>
      <a:lvl1pPr marL="0" algn="l" defTabSz="1097236" rtl="0" eaLnBrk="1" latinLnBrk="0" hangingPunct="1">
        <a:defRPr sz="2160" kern="1200">
          <a:solidFill>
            <a:schemeClr val="tx1"/>
          </a:solidFill>
          <a:latin typeface="+mn-lt"/>
          <a:ea typeface="+mn-ea"/>
          <a:cs typeface="+mn-cs"/>
        </a:defRPr>
      </a:lvl1pPr>
      <a:lvl2pPr marL="548618" algn="l" defTabSz="1097236" rtl="0" eaLnBrk="1" latinLnBrk="0" hangingPunct="1">
        <a:defRPr sz="2160" kern="1200">
          <a:solidFill>
            <a:schemeClr val="tx1"/>
          </a:solidFill>
          <a:latin typeface="+mn-lt"/>
          <a:ea typeface="+mn-ea"/>
          <a:cs typeface="+mn-cs"/>
        </a:defRPr>
      </a:lvl2pPr>
      <a:lvl3pPr marL="1097236" algn="l" defTabSz="1097236" rtl="0" eaLnBrk="1" latinLnBrk="0" hangingPunct="1">
        <a:defRPr sz="2160" kern="1200">
          <a:solidFill>
            <a:schemeClr val="tx1"/>
          </a:solidFill>
          <a:latin typeface="+mn-lt"/>
          <a:ea typeface="+mn-ea"/>
          <a:cs typeface="+mn-cs"/>
        </a:defRPr>
      </a:lvl3pPr>
      <a:lvl4pPr marL="1645854" algn="l" defTabSz="1097236" rtl="0" eaLnBrk="1" latinLnBrk="0" hangingPunct="1">
        <a:defRPr sz="2160" kern="1200">
          <a:solidFill>
            <a:schemeClr val="tx1"/>
          </a:solidFill>
          <a:latin typeface="+mn-lt"/>
          <a:ea typeface="+mn-ea"/>
          <a:cs typeface="+mn-cs"/>
        </a:defRPr>
      </a:lvl4pPr>
      <a:lvl5pPr marL="2194472" algn="l" defTabSz="1097236" rtl="0" eaLnBrk="1" latinLnBrk="0" hangingPunct="1">
        <a:defRPr sz="2160" kern="1200">
          <a:solidFill>
            <a:schemeClr val="tx1"/>
          </a:solidFill>
          <a:latin typeface="+mn-lt"/>
          <a:ea typeface="+mn-ea"/>
          <a:cs typeface="+mn-cs"/>
        </a:defRPr>
      </a:lvl5pPr>
      <a:lvl6pPr marL="2743091" algn="l" defTabSz="1097236" rtl="0" eaLnBrk="1" latinLnBrk="0" hangingPunct="1">
        <a:defRPr sz="2160" kern="1200">
          <a:solidFill>
            <a:schemeClr val="tx1"/>
          </a:solidFill>
          <a:latin typeface="+mn-lt"/>
          <a:ea typeface="+mn-ea"/>
          <a:cs typeface="+mn-cs"/>
        </a:defRPr>
      </a:lvl6pPr>
      <a:lvl7pPr marL="3291708" algn="l" defTabSz="1097236" rtl="0" eaLnBrk="1" latinLnBrk="0" hangingPunct="1">
        <a:defRPr sz="2160" kern="1200">
          <a:solidFill>
            <a:schemeClr val="tx1"/>
          </a:solidFill>
          <a:latin typeface="+mn-lt"/>
          <a:ea typeface="+mn-ea"/>
          <a:cs typeface="+mn-cs"/>
        </a:defRPr>
      </a:lvl7pPr>
      <a:lvl8pPr marL="3840326" algn="l" defTabSz="1097236" rtl="0" eaLnBrk="1" latinLnBrk="0" hangingPunct="1">
        <a:defRPr sz="2160" kern="1200">
          <a:solidFill>
            <a:schemeClr val="tx1"/>
          </a:solidFill>
          <a:latin typeface="+mn-lt"/>
          <a:ea typeface="+mn-ea"/>
          <a:cs typeface="+mn-cs"/>
        </a:defRPr>
      </a:lvl8pPr>
      <a:lvl9pPr marL="4388945" algn="l" defTabSz="1097236"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orient="horz" pos="864">
          <p15:clr>
            <a:srgbClr val="C35EA4"/>
          </p15:clr>
        </p15:guide>
        <p15:guide id="4" orient="horz" pos="4224">
          <p15:clr>
            <a:srgbClr val="FDE53C"/>
          </p15:clr>
        </p15:guide>
        <p15:guide id="6" orient="horz" pos="3936">
          <p15:clr>
            <a:srgbClr val="5ACBF0"/>
          </p15:clr>
        </p15:guide>
        <p15:guide id="10" pos="7450">
          <p15:clr>
            <a:srgbClr val="5ACBF0"/>
          </p15:clr>
        </p15:guide>
        <p15:guide id="11" pos="232">
          <p15:clr>
            <a:srgbClr val="5ACBF0"/>
          </p15:clr>
        </p15:guide>
        <p15:guide id="12" orient="horz" pos="232">
          <p15:clr>
            <a:srgbClr val="FDE53C"/>
          </p15:clr>
        </p15:guide>
        <p15:guide id="13" orient="horz" pos="624">
          <p15:clr>
            <a:srgbClr val="5ACBF0"/>
          </p15:clr>
        </p15:guide>
        <p15:guide id="14" pos="7344">
          <p15:clr>
            <a:srgbClr val="F26B43"/>
          </p15:clr>
        </p15:guide>
        <p15:guide id="15" pos="336">
          <p15:clr>
            <a:srgbClr val="F26B43"/>
          </p15:clr>
        </p15:guide>
        <p15:guide id="16" pos="528">
          <p15:clr>
            <a:srgbClr val="F26B43"/>
          </p15:clr>
        </p15:guide>
        <p15:guide id="17" pos="7152">
          <p15:clr>
            <a:srgbClr val="F26B43"/>
          </p15:clr>
        </p15:guide>
        <p15:guide id="18" orient="horz" pos="960">
          <p15:clr>
            <a:srgbClr val="F26B43"/>
          </p15:clr>
        </p15:guide>
        <p15:guide id="19" orient="horz" pos="115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1">
                <a:lumMod val="85000"/>
                <a:lumOff val="15000"/>
              </a:schemeClr>
            </a:gs>
            <a:gs pos="65000">
              <a:schemeClr val="bg1">
                <a:lumMod val="95000"/>
              </a:schemeClr>
            </a:gs>
            <a:gs pos="100000">
              <a:schemeClr val="bg1">
                <a:lumMod val="80000"/>
              </a:schemeClr>
            </a:gs>
          </a:gsLst>
          <a:lin ang="5400000" scaled="1"/>
        </a:gradFill>
        <a:effectLst/>
      </p:bgPr>
    </p:bg>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367CE774-B49D-47FF-2CE4-730FE86AC671}"/>
              </a:ext>
            </a:extLst>
          </p:cNvPr>
          <p:cNvSpPr>
            <a:spLocks noGrp="1"/>
          </p:cNvSpPr>
          <p:nvPr>
            <p:ph type="sldNum" sz="quarter" idx="4"/>
          </p:nvPr>
        </p:nvSpPr>
        <p:spPr>
          <a:xfrm>
            <a:off x="12664440" y="7644766"/>
            <a:ext cx="1691640" cy="438150"/>
          </a:xfrm>
          <a:prstGeom prst="rect">
            <a:avLst/>
          </a:prstGeom>
        </p:spPr>
        <p:txBody>
          <a:bodyPr vert="horz" lIns="91440" tIns="45720" rIns="91440" bIns="45720" rtlCol="0" anchor="ctr"/>
          <a:lstStyle>
            <a:lvl1pPr algn="r">
              <a:defRPr sz="1260">
                <a:solidFill>
                  <a:schemeClr val="tx1"/>
                </a:solidFill>
                <a:latin typeface="+mj-lt"/>
              </a:defRPr>
            </a:lvl1pPr>
          </a:lstStyle>
          <a:p>
            <a:fld id="{727B9275-3794-8A42-B643-C4738C8C607F}" type="slidenum">
              <a:rPr lang="en-US" smtClean="0"/>
              <a:pPr/>
              <a:t>‹#›</a:t>
            </a:fld>
            <a:endParaRPr lang="en-US"/>
          </a:p>
        </p:txBody>
      </p:sp>
      <p:sp>
        <p:nvSpPr>
          <p:cNvPr id="12" name="Title Placeholder">
            <a:extLst>
              <a:ext uri="{FF2B5EF4-FFF2-40B4-BE49-F238E27FC236}">
                <a16:creationId xmlns:a16="http://schemas.microsoft.com/office/drawing/2014/main" id="{ACDC2C95-7BD4-8BAB-A7A3-C53A58413EE2}"/>
              </a:ext>
            </a:extLst>
          </p:cNvPr>
          <p:cNvSpPr>
            <a:spLocks noGrp="1"/>
          </p:cNvSpPr>
          <p:nvPr>
            <p:ph type="title"/>
          </p:nvPr>
        </p:nvSpPr>
        <p:spPr>
          <a:xfrm>
            <a:off x="457200" y="441960"/>
            <a:ext cx="13716000" cy="746761"/>
          </a:xfrm>
          <a:prstGeom prst="rect">
            <a:avLst/>
          </a:prstGeom>
        </p:spPr>
        <p:txBody>
          <a:bodyPr vert="horz" lIns="91440" tIns="45720" rIns="91440" bIns="45720" rtlCol="0" anchor="b">
            <a:normAutofit/>
          </a:bodyPr>
          <a:lstStyle/>
          <a:p>
            <a:r>
              <a:rPr lang="en-US"/>
              <a:t>Click to edit Master title style</a:t>
            </a:r>
          </a:p>
        </p:txBody>
      </p:sp>
      <p:sp>
        <p:nvSpPr>
          <p:cNvPr id="13" name="Footer Placeholder">
            <a:extLst>
              <a:ext uri="{FF2B5EF4-FFF2-40B4-BE49-F238E27FC236}">
                <a16:creationId xmlns:a16="http://schemas.microsoft.com/office/drawing/2014/main" id="{F398F982-8C80-5186-E171-8C4CAEB56962}"/>
              </a:ext>
            </a:extLst>
          </p:cNvPr>
          <p:cNvSpPr>
            <a:spLocks noGrp="1"/>
          </p:cNvSpPr>
          <p:nvPr>
            <p:ph type="ftr" sz="quarter" idx="3"/>
          </p:nvPr>
        </p:nvSpPr>
        <p:spPr>
          <a:xfrm>
            <a:off x="777240" y="7627622"/>
            <a:ext cx="9875520" cy="438150"/>
          </a:xfrm>
          <a:prstGeom prst="rect">
            <a:avLst/>
          </a:prstGeom>
        </p:spPr>
        <p:txBody>
          <a:bodyPr vert="horz" lIns="91440" tIns="45720" rIns="91440" bIns="45720" rtlCol="0" anchor="ctr"/>
          <a:lstStyle>
            <a:lvl1pPr algn="l">
              <a:defRPr sz="1260" spc="360">
                <a:solidFill>
                  <a:schemeClr val="accent1"/>
                </a:solidFill>
                <a:latin typeface="+mn-lt"/>
              </a:defRPr>
            </a:lvl1pPr>
          </a:lstStyle>
          <a:p>
            <a:r>
              <a:rPr lang="en-US"/>
              <a:t>MASTER TEMPLATE 2026</a:t>
            </a:r>
            <a:endParaRPr lang="en-US">
              <a:solidFill>
                <a:schemeClr val="accent1"/>
              </a:solidFill>
            </a:endParaRPr>
          </a:p>
        </p:txBody>
      </p:sp>
      <p:pic>
        <p:nvPicPr>
          <p:cNvPr id="5" name="Graphic 4">
            <a:extLst>
              <a:ext uri="{FF2B5EF4-FFF2-40B4-BE49-F238E27FC236}">
                <a16:creationId xmlns:a16="http://schemas.microsoft.com/office/drawing/2014/main" id="{861C7272-014A-9F39-4E85-3CAC9A35D6EA}"/>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2" y="1"/>
            <a:ext cx="14630399" cy="8229599"/>
          </a:xfrm>
          <a:prstGeom prst="rect">
            <a:avLst/>
          </a:prstGeom>
        </p:spPr>
      </p:pic>
      <p:sp>
        <p:nvSpPr>
          <p:cNvPr id="2" name="Text Placeholder 1">
            <a:extLst>
              <a:ext uri="{FF2B5EF4-FFF2-40B4-BE49-F238E27FC236}">
                <a16:creationId xmlns:a16="http://schemas.microsoft.com/office/drawing/2014/main" id="{9D519C65-CE8E-3288-9B90-C28780AA5A20}"/>
              </a:ext>
            </a:extLst>
          </p:cNvPr>
          <p:cNvSpPr>
            <a:spLocks noGrp="1"/>
          </p:cNvSpPr>
          <p:nvPr>
            <p:ph type="body" idx="1"/>
          </p:nvPr>
        </p:nvSpPr>
        <p:spPr>
          <a:xfrm>
            <a:off x="457200" y="1630679"/>
            <a:ext cx="13716000" cy="57816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7092FFC3-AAD9-5F6A-58CD-1074334F90AC}"/>
              </a:ext>
            </a:extLst>
          </p:cNvPr>
          <p:cNvPicPr>
            <a:picLocks noChangeAspect="1"/>
          </p:cNvPicPr>
          <p:nvPr/>
        </p:nvPicPr>
        <p:blipFill>
          <a:blip r:embed="rId70"/>
          <a:stretch>
            <a:fillRect/>
          </a:stretch>
        </p:blipFill>
        <p:spPr>
          <a:xfrm>
            <a:off x="356837" y="7697128"/>
            <a:ext cx="286512" cy="292740"/>
          </a:xfrm>
          <a:prstGeom prst="rect">
            <a:avLst/>
          </a:prstGeom>
        </p:spPr>
      </p:pic>
    </p:spTree>
    <p:extLst>
      <p:ext uri="{BB962C8B-B14F-4D97-AF65-F5344CB8AC3E}">
        <p14:creationId xmlns:p14="http://schemas.microsoft.com/office/powerpoint/2010/main" val="2365645047"/>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 id="2147484050" r:id="rId12"/>
    <p:sldLayoutId id="2147484051" r:id="rId13"/>
    <p:sldLayoutId id="2147484052" r:id="rId14"/>
    <p:sldLayoutId id="2147484053" r:id="rId15"/>
    <p:sldLayoutId id="2147484054" r:id="rId16"/>
    <p:sldLayoutId id="2147484055" r:id="rId17"/>
    <p:sldLayoutId id="2147484056" r:id="rId18"/>
    <p:sldLayoutId id="2147484057" r:id="rId19"/>
    <p:sldLayoutId id="2147484058" r:id="rId20"/>
    <p:sldLayoutId id="2147484059" r:id="rId21"/>
    <p:sldLayoutId id="2147484060" r:id="rId22"/>
    <p:sldLayoutId id="2147484061" r:id="rId23"/>
    <p:sldLayoutId id="2147484062" r:id="rId24"/>
    <p:sldLayoutId id="2147484063" r:id="rId25"/>
    <p:sldLayoutId id="2147484064" r:id="rId26"/>
    <p:sldLayoutId id="2147484065" r:id="rId27"/>
    <p:sldLayoutId id="2147484066" r:id="rId28"/>
    <p:sldLayoutId id="2147484067" r:id="rId29"/>
    <p:sldLayoutId id="2147484068" r:id="rId30"/>
    <p:sldLayoutId id="2147484069" r:id="rId31"/>
    <p:sldLayoutId id="2147484070" r:id="rId32"/>
    <p:sldLayoutId id="2147484071" r:id="rId33"/>
    <p:sldLayoutId id="2147484072" r:id="rId34"/>
    <p:sldLayoutId id="2147484073" r:id="rId35"/>
    <p:sldLayoutId id="2147484074" r:id="rId36"/>
    <p:sldLayoutId id="2147484075" r:id="rId37"/>
    <p:sldLayoutId id="2147484076" r:id="rId38"/>
    <p:sldLayoutId id="2147484077" r:id="rId39"/>
    <p:sldLayoutId id="2147484078" r:id="rId40"/>
    <p:sldLayoutId id="2147484079" r:id="rId41"/>
    <p:sldLayoutId id="2147484080" r:id="rId42"/>
    <p:sldLayoutId id="2147484081" r:id="rId43"/>
    <p:sldLayoutId id="2147484082" r:id="rId44"/>
    <p:sldLayoutId id="2147484083" r:id="rId45"/>
    <p:sldLayoutId id="2147484084" r:id="rId46"/>
    <p:sldLayoutId id="2147484085" r:id="rId47"/>
    <p:sldLayoutId id="2147484086" r:id="rId48"/>
    <p:sldLayoutId id="2147484087" r:id="rId49"/>
    <p:sldLayoutId id="2147484088" r:id="rId50"/>
    <p:sldLayoutId id="2147484089" r:id="rId51"/>
    <p:sldLayoutId id="2147484090" r:id="rId52"/>
    <p:sldLayoutId id="2147484091" r:id="rId53"/>
    <p:sldLayoutId id="2147484092" r:id="rId54"/>
    <p:sldLayoutId id="2147484093" r:id="rId55"/>
    <p:sldLayoutId id="2147484094" r:id="rId56"/>
    <p:sldLayoutId id="2147484095" r:id="rId57"/>
    <p:sldLayoutId id="2147484096" r:id="rId58"/>
    <p:sldLayoutId id="2147484097" r:id="rId59"/>
    <p:sldLayoutId id="2147484098" r:id="rId60"/>
    <p:sldLayoutId id="2147484099" r:id="rId61"/>
    <p:sldLayoutId id="2147484100" r:id="rId62"/>
    <p:sldLayoutId id="2147484101" r:id="rId63"/>
    <p:sldLayoutId id="2147484102" r:id="rId64"/>
    <p:sldLayoutId id="2147484103" r:id="rId65"/>
    <p:sldLayoutId id="2147484104" r:id="rId66"/>
  </p:sldLayoutIdLst>
  <p:hf hdr="0" dt="0"/>
  <p:txStyles>
    <p:titleStyle>
      <a:lvl1pPr algn="ctr" defTabSz="1097236" rtl="0" eaLnBrk="1" latinLnBrk="0" hangingPunct="1">
        <a:lnSpc>
          <a:spcPct val="75000"/>
        </a:lnSpc>
        <a:spcBef>
          <a:spcPct val="0"/>
        </a:spcBef>
        <a:buNone/>
        <a:defRPr sz="3360" kern="1200" spc="360">
          <a:solidFill>
            <a:schemeClr val="tx1"/>
          </a:solidFill>
          <a:latin typeface="+mj-lt"/>
          <a:ea typeface="+mj-ea"/>
          <a:cs typeface="+mj-cs"/>
        </a:defRPr>
      </a:lvl1pPr>
    </p:titleStyle>
    <p:bodyStyle>
      <a:lvl1pPr marL="137154" indent="-127631" algn="l" defTabSz="1097236" rtl="0" eaLnBrk="1" latinLnBrk="0" hangingPunct="1">
        <a:lnSpc>
          <a:spcPct val="90000"/>
        </a:lnSpc>
        <a:spcBef>
          <a:spcPts val="0"/>
        </a:spcBef>
        <a:spcAft>
          <a:spcPts val="1440"/>
        </a:spcAft>
        <a:buClrTx/>
        <a:buSzPct val="80000"/>
        <a:buFont typeface="Arial" panose="020B0604020202020204" pitchFamily="34" charset="0"/>
        <a:buChar char="•"/>
        <a:tabLst/>
        <a:defRPr sz="2160" b="0" kern="1200">
          <a:solidFill>
            <a:schemeClr val="tx1"/>
          </a:solidFill>
          <a:latin typeface="+mn-lt"/>
          <a:ea typeface="+mn-ea"/>
          <a:cs typeface="+mn-cs"/>
        </a:defRPr>
      </a:lvl1pPr>
      <a:lvl2pPr marL="485756" indent="-211447"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920" kern="1200">
          <a:solidFill>
            <a:schemeClr val="tx1"/>
          </a:solidFill>
          <a:latin typeface="+mn-lt"/>
          <a:ea typeface="+mn-ea"/>
          <a:cs typeface="+mn-cs"/>
        </a:defRPr>
      </a:lvl2pPr>
      <a:lvl3pPr marL="687678" indent="-139061"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680" kern="1200">
          <a:solidFill>
            <a:schemeClr val="tx1"/>
          </a:solidFill>
          <a:latin typeface="+mn-lt"/>
          <a:ea typeface="+mn-ea"/>
          <a:cs typeface="+mn-cs"/>
        </a:defRPr>
      </a:lvl3pPr>
      <a:lvl4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4pPr>
      <a:lvl5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5pPr>
      <a:lvl6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6pPr>
      <a:lvl7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7pPr>
      <a:lvl8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8pPr>
      <a:lvl9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9pPr>
    </p:bodyStyle>
    <p:otherStyle>
      <a:defPPr>
        <a:defRPr lang="en-US"/>
      </a:defPPr>
      <a:lvl1pPr marL="0" algn="l" defTabSz="1097236" rtl="0" eaLnBrk="1" latinLnBrk="0" hangingPunct="1">
        <a:defRPr sz="2160" kern="1200">
          <a:solidFill>
            <a:schemeClr val="tx1"/>
          </a:solidFill>
          <a:latin typeface="+mn-lt"/>
          <a:ea typeface="+mn-ea"/>
          <a:cs typeface="+mn-cs"/>
        </a:defRPr>
      </a:lvl1pPr>
      <a:lvl2pPr marL="548618" algn="l" defTabSz="1097236" rtl="0" eaLnBrk="1" latinLnBrk="0" hangingPunct="1">
        <a:defRPr sz="2160" kern="1200">
          <a:solidFill>
            <a:schemeClr val="tx1"/>
          </a:solidFill>
          <a:latin typeface="+mn-lt"/>
          <a:ea typeface="+mn-ea"/>
          <a:cs typeface="+mn-cs"/>
        </a:defRPr>
      </a:lvl2pPr>
      <a:lvl3pPr marL="1097236" algn="l" defTabSz="1097236" rtl="0" eaLnBrk="1" latinLnBrk="0" hangingPunct="1">
        <a:defRPr sz="2160" kern="1200">
          <a:solidFill>
            <a:schemeClr val="tx1"/>
          </a:solidFill>
          <a:latin typeface="+mn-lt"/>
          <a:ea typeface="+mn-ea"/>
          <a:cs typeface="+mn-cs"/>
        </a:defRPr>
      </a:lvl3pPr>
      <a:lvl4pPr marL="1645854" algn="l" defTabSz="1097236" rtl="0" eaLnBrk="1" latinLnBrk="0" hangingPunct="1">
        <a:defRPr sz="2160" kern="1200">
          <a:solidFill>
            <a:schemeClr val="tx1"/>
          </a:solidFill>
          <a:latin typeface="+mn-lt"/>
          <a:ea typeface="+mn-ea"/>
          <a:cs typeface="+mn-cs"/>
        </a:defRPr>
      </a:lvl4pPr>
      <a:lvl5pPr marL="2194472" algn="l" defTabSz="1097236" rtl="0" eaLnBrk="1" latinLnBrk="0" hangingPunct="1">
        <a:defRPr sz="2160" kern="1200">
          <a:solidFill>
            <a:schemeClr val="tx1"/>
          </a:solidFill>
          <a:latin typeface="+mn-lt"/>
          <a:ea typeface="+mn-ea"/>
          <a:cs typeface="+mn-cs"/>
        </a:defRPr>
      </a:lvl5pPr>
      <a:lvl6pPr marL="2743091" algn="l" defTabSz="1097236" rtl="0" eaLnBrk="1" latinLnBrk="0" hangingPunct="1">
        <a:defRPr sz="2160" kern="1200">
          <a:solidFill>
            <a:schemeClr val="tx1"/>
          </a:solidFill>
          <a:latin typeface="+mn-lt"/>
          <a:ea typeface="+mn-ea"/>
          <a:cs typeface="+mn-cs"/>
        </a:defRPr>
      </a:lvl6pPr>
      <a:lvl7pPr marL="3291708" algn="l" defTabSz="1097236" rtl="0" eaLnBrk="1" latinLnBrk="0" hangingPunct="1">
        <a:defRPr sz="2160" kern="1200">
          <a:solidFill>
            <a:schemeClr val="tx1"/>
          </a:solidFill>
          <a:latin typeface="+mn-lt"/>
          <a:ea typeface="+mn-ea"/>
          <a:cs typeface="+mn-cs"/>
        </a:defRPr>
      </a:lvl7pPr>
      <a:lvl8pPr marL="3840326" algn="l" defTabSz="1097236" rtl="0" eaLnBrk="1" latinLnBrk="0" hangingPunct="1">
        <a:defRPr sz="2160" kern="1200">
          <a:solidFill>
            <a:schemeClr val="tx1"/>
          </a:solidFill>
          <a:latin typeface="+mn-lt"/>
          <a:ea typeface="+mn-ea"/>
          <a:cs typeface="+mn-cs"/>
        </a:defRPr>
      </a:lvl8pPr>
      <a:lvl9pPr marL="4388945" algn="l" defTabSz="1097236"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orient="horz" pos="864">
          <p15:clr>
            <a:srgbClr val="C35EA4"/>
          </p15:clr>
        </p15:guide>
        <p15:guide id="4" orient="horz" pos="4224">
          <p15:clr>
            <a:srgbClr val="FDE53C"/>
          </p15:clr>
        </p15:guide>
        <p15:guide id="6" orient="horz" pos="3936">
          <p15:clr>
            <a:srgbClr val="5ACBF0"/>
          </p15:clr>
        </p15:guide>
        <p15:guide id="10" pos="7450">
          <p15:clr>
            <a:srgbClr val="5ACBF0"/>
          </p15:clr>
        </p15:guide>
        <p15:guide id="11" pos="232">
          <p15:clr>
            <a:srgbClr val="5ACBF0"/>
          </p15:clr>
        </p15:guide>
        <p15:guide id="12" orient="horz" pos="232">
          <p15:clr>
            <a:srgbClr val="FDE53C"/>
          </p15:clr>
        </p15:guide>
        <p15:guide id="13" orient="horz" pos="624">
          <p15:clr>
            <a:srgbClr val="5ACBF0"/>
          </p15:clr>
        </p15:guide>
        <p15:guide id="14" pos="7344">
          <p15:clr>
            <a:srgbClr val="F26B43"/>
          </p15:clr>
        </p15:guide>
        <p15:guide id="15" pos="336">
          <p15:clr>
            <a:srgbClr val="F26B43"/>
          </p15:clr>
        </p15:guide>
        <p15:guide id="16" pos="528">
          <p15:clr>
            <a:srgbClr val="F26B43"/>
          </p15:clr>
        </p15:guide>
        <p15:guide id="17" pos="7152">
          <p15:clr>
            <a:srgbClr val="F26B43"/>
          </p15:clr>
        </p15:guide>
        <p15:guide id="18" orient="horz" pos="960">
          <p15:clr>
            <a:srgbClr val="F26B43"/>
          </p15:clr>
        </p15:guide>
        <p15:guide id="19" orient="horz" pos="115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bg1">
                <a:lumMod val="85000"/>
                <a:lumOff val="15000"/>
              </a:schemeClr>
            </a:gs>
            <a:gs pos="65000">
              <a:schemeClr val="bg1">
                <a:lumMod val="95000"/>
              </a:schemeClr>
            </a:gs>
            <a:gs pos="100000">
              <a:schemeClr val="bg1">
                <a:lumMod val="80000"/>
              </a:schemeClr>
            </a:gs>
          </a:gsLst>
          <a:lin ang="5400000" scaled="1"/>
        </a:gra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863024D-3E0F-59A4-C7EE-E8C12012AED4}"/>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14630" y="-1"/>
            <a:ext cx="14615770" cy="8237845"/>
          </a:xfrm>
          <a:prstGeom prst="rect">
            <a:avLst/>
          </a:prstGeom>
        </p:spPr>
      </p:pic>
      <p:sp>
        <p:nvSpPr>
          <p:cNvPr id="6" name="Slide Number Placeholder">
            <a:extLst>
              <a:ext uri="{FF2B5EF4-FFF2-40B4-BE49-F238E27FC236}">
                <a16:creationId xmlns:a16="http://schemas.microsoft.com/office/drawing/2014/main" id="{367CE774-B49D-47FF-2CE4-730FE86AC671}"/>
              </a:ext>
            </a:extLst>
          </p:cNvPr>
          <p:cNvSpPr>
            <a:spLocks noGrp="1"/>
          </p:cNvSpPr>
          <p:nvPr>
            <p:ph type="sldNum" sz="quarter" idx="4"/>
          </p:nvPr>
        </p:nvSpPr>
        <p:spPr>
          <a:xfrm>
            <a:off x="12664440" y="7644766"/>
            <a:ext cx="1691640" cy="438150"/>
          </a:xfrm>
          <a:prstGeom prst="rect">
            <a:avLst/>
          </a:prstGeom>
        </p:spPr>
        <p:txBody>
          <a:bodyPr vert="horz" lIns="91440" tIns="45720" rIns="91440" bIns="45720" rtlCol="0" anchor="ctr"/>
          <a:lstStyle>
            <a:lvl1pPr algn="r">
              <a:defRPr sz="1260">
                <a:solidFill>
                  <a:schemeClr val="tx1"/>
                </a:solidFill>
                <a:latin typeface="+mj-lt"/>
              </a:defRPr>
            </a:lvl1pPr>
          </a:lstStyle>
          <a:p>
            <a:fld id="{727B9275-3794-8A42-B643-C4738C8C607F}" type="slidenum">
              <a:rPr lang="en-US" smtClean="0"/>
              <a:pPr/>
              <a:t>‹#›</a:t>
            </a:fld>
            <a:endParaRPr lang="en-US"/>
          </a:p>
        </p:txBody>
      </p:sp>
      <p:sp>
        <p:nvSpPr>
          <p:cNvPr id="12" name="Title Placeholder">
            <a:extLst>
              <a:ext uri="{FF2B5EF4-FFF2-40B4-BE49-F238E27FC236}">
                <a16:creationId xmlns:a16="http://schemas.microsoft.com/office/drawing/2014/main" id="{ACDC2C95-7BD4-8BAB-A7A3-C53A58413EE2}"/>
              </a:ext>
            </a:extLst>
          </p:cNvPr>
          <p:cNvSpPr>
            <a:spLocks noGrp="1"/>
          </p:cNvSpPr>
          <p:nvPr>
            <p:ph type="title"/>
          </p:nvPr>
        </p:nvSpPr>
        <p:spPr>
          <a:xfrm>
            <a:off x="457200" y="441960"/>
            <a:ext cx="13716000" cy="746761"/>
          </a:xfrm>
          <a:prstGeom prst="rect">
            <a:avLst/>
          </a:prstGeom>
        </p:spPr>
        <p:txBody>
          <a:bodyPr vert="horz" lIns="91440" tIns="45720" rIns="91440" bIns="45720" rtlCol="0" anchor="b">
            <a:normAutofit/>
          </a:bodyPr>
          <a:lstStyle/>
          <a:p>
            <a:r>
              <a:rPr lang="en-US"/>
              <a:t>Click to edit Master title style</a:t>
            </a:r>
          </a:p>
        </p:txBody>
      </p:sp>
      <p:sp>
        <p:nvSpPr>
          <p:cNvPr id="13" name="Footer Placeholder">
            <a:extLst>
              <a:ext uri="{FF2B5EF4-FFF2-40B4-BE49-F238E27FC236}">
                <a16:creationId xmlns:a16="http://schemas.microsoft.com/office/drawing/2014/main" id="{F398F982-8C80-5186-E171-8C4CAEB56962}"/>
              </a:ext>
            </a:extLst>
          </p:cNvPr>
          <p:cNvSpPr>
            <a:spLocks noGrp="1"/>
          </p:cNvSpPr>
          <p:nvPr>
            <p:ph type="ftr" sz="quarter" idx="3"/>
          </p:nvPr>
        </p:nvSpPr>
        <p:spPr>
          <a:xfrm>
            <a:off x="777240" y="7627622"/>
            <a:ext cx="9875520" cy="438150"/>
          </a:xfrm>
          <a:prstGeom prst="rect">
            <a:avLst/>
          </a:prstGeom>
        </p:spPr>
        <p:txBody>
          <a:bodyPr vert="horz" lIns="91440" tIns="45720" rIns="91440" bIns="45720" rtlCol="0" anchor="ctr"/>
          <a:lstStyle>
            <a:lvl1pPr algn="l">
              <a:defRPr sz="1260" spc="360">
                <a:solidFill>
                  <a:schemeClr val="accent1"/>
                </a:solidFill>
                <a:latin typeface="+mn-lt"/>
              </a:defRPr>
            </a:lvl1pPr>
          </a:lstStyle>
          <a:p>
            <a:r>
              <a:rPr lang="en-US"/>
              <a:t>MASTER TEMPLATE 2026</a:t>
            </a:r>
            <a:endParaRPr lang="en-US">
              <a:solidFill>
                <a:schemeClr val="accent1"/>
              </a:solidFill>
            </a:endParaRPr>
          </a:p>
        </p:txBody>
      </p:sp>
      <p:sp>
        <p:nvSpPr>
          <p:cNvPr id="2" name="Text Placeholder 1">
            <a:extLst>
              <a:ext uri="{FF2B5EF4-FFF2-40B4-BE49-F238E27FC236}">
                <a16:creationId xmlns:a16="http://schemas.microsoft.com/office/drawing/2014/main" id="{9D519C65-CE8E-3288-9B90-C28780AA5A20}"/>
              </a:ext>
            </a:extLst>
          </p:cNvPr>
          <p:cNvSpPr>
            <a:spLocks noGrp="1"/>
          </p:cNvSpPr>
          <p:nvPr>
            <p:ph type="body" idx="1"/>
          </p:nvPr>
        </p:nvSpPr>
        <p:spPr>
          <a:xfrm>
            <a:off x="457200" y="1630679"/>
            <a:ext cx="13716000" cy="57816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a:extLst>
              <a:ext uri="{FF2B5EF4-FFF2-40B4-BE49-F238E27FC236}">
                <a16:creationId xmlns:a16="http://schemas.microsoft.com/office/drawing/2014/main" id="{51F6E36B-FB34-B127-67F4-0AC6F82A1B62}"/>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346880" y="7731606"/>
            <a:ext cx="250564" cy="246317"/>
          </a:xfrm>
          <a:prstGeom prst="rect">
            <a:avLst/>
          </a:prstGeom>
        </p:spPr>
      </p:pic>
    </p:spTree>
    <p:extLst>
      <p:ext uri="{BB962C8B-B14F-4D97-AF65-F5344CB8AC3E}">
        <p14:creationId xmlns:p14="http://schemas.microsoft.com/office/powerpoint/2010/main" val="2007876112"/>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 id="2147484117" r:id="rId12"/>
    <p:sldLayoutId id="2147484118" r:id="rId13"/>
    <p:sldLayoutId id="2147484119" r:id="rId14"/>
    <p:sldLayoutId id="2147484120" r:id="rId15"/>
    <p:sldLayoutId id="2147484121" r:id="rId16"/>
    <p:sldLayoutId id="2147484122" r:id="rId17"/>
    <p:sldLayoutId id="2147484123" r:id="rId18"/>
    <p:sldLayoutId id="2147484124" r:id="rId19"/>
    <p:sldLayoutId id="2147484125" r:id="rId20"/>
    <p:sldLayoutId id="2147484126" r:id="rId21"/>
    <p:sldLayoutId id="2147484127" r:id="rId22"/>
    <p:sldLayoutId id="2147484128" r:id="rId23"/>
    <p:sldLayoutId id="2147484129" r:id="rId24"/>
    <p:sldLayoutId id="2147484130" r:id="rId25"/>
    <p:sldLayoutId id="2147484131" r:id="rId26"/>
    <p:sldLayoutId id="2147484132" r:id="rId27"/>
    <p:sldLayoutId id="2147484133" r:id="rId28"/>
    <p:sldLayoutId id="2147484134" r:id="rId29"/>
    <p:sldLayoutId id="2147484135" r:id="rId30"/>
    <p:sldLayoutId id="2147484136" r:id="rId31"/>
    <p:sldLayoutId id="2147484137" r:id="rId32"/>
    <p:sldLayoutId id="2147484138" r:id="rId33"/>
    <p:sldLayoutId id="2147484139" r:id="rId34"/>
    <p:sldLayoutId id="2147484140" r:id="rId35"/>
    <p:sldLayoutId id="2147484141" r:id="rId36"/>
    <p:sldLayoutId id="2147484142" r:id="rId37"/>
    <p:sldLayoutId id="2147484143" r:id="rId38"/>
    <p:sldLayoutId id="2147484144" r:id="rId39"/>
    <p:sldLayoutId id="2147484145" r:id="rId40"/>
    <p:sldLayoutId id="2147484146" r:id="rId41"/>
    <p:sldLayoutId id="2147484147" r:id="rId42"/>
    <p:sldLayoutId id="2147484148" r:id="rId43"/>
    <p:sldLayoutId id="2147484149" r:id="rId44"/>
    <p:sldLayoutId id="2147484150" r:id="rId45"/>
    <p:sldLayoutId id="2147484151" r:id="rId46"/>
    <p:sldLayoutId id="2147484152" r:id="rId47"/>
    <p:sldLayoutId id="2147484153" r:id="rId48"/>
    <p:sldLayoutId id="2147484154" r:id="rId49"/>
    <p:sldLayoutId id="2147484155" r:id="rId50"/>
    <p:sldLayoutId id="2147484156" r:id="rId51"/>
    <p:sldLayoutId id="2147484157" r:id="rId52"/>
    <p:sldLayoutId id="2147484158" r:id="rId53"/>
    <p:sldLayoutId id="2147484159" r:id="rId54"/>
    <p:sldLayoutId id="2147484160" r:id="rId55"/>
    <p:sldLayoutId id="2147484161" r:id="rId56"/>
    <p:sldLayoutId id="2147484162" r:id="rId57"/>
    <p:sldLayoutId id="2147484163" r:id="rId58"/>
    <p:sldLayoutId id="2147484164" r:id="rId59"/>
    <p:sldLayoutId id="2147484165" r:id="rId60"/>
    <p:sldLayoutId id="2147484166" r:id="rId61"/>
    <p:sldLayoutId id="2147484167" r:id="rId62"/>
    <p:sldLayoutId id="2147484168" r:id="rId63"/>
    <p:sldLayoutId id="2147484169" r:id="rId64"/>
    <p:sldLayoutId id="2147484170" r:id="rId65"/>
    <p:sldLayoutId id="2147484171" r:id="rId66"/>
  </p:sldLayoutIdLst>
  <p:hf hdr="0" dt="0"/>
  <p:txStyles>
    <p:titleStyle>
      <a:lvl1pPr algn="ctr" defTabSz="1097236" rtl="0" eaLnBrk="1" latinLnBrk="0" hangingPunct="1">
        <a:lnSpc>
          <a:spcPct val="75000"/>
        </a:lnSpc>
        <a:spcBef>
          <a:spcPct val="0"/>
        </a:spcBef>
        <a:buNone/>
        <a:defRPr sz="3360" kern="1200" spc="360">
          <a:solidFill>
            <a:schemeClr val="tx1"/>
          </a:solidFill>
          <a:latin typeface="+mj-lt"/>
          <a:ea typeface="+mj-ea"/>
          <a:cs typeface="+mj-cs"/>
        </a:defRPr>
      </a:lvl1pPr>
    </p:titleStyle>
    <p:bodyStyle>
      <a:lvl1pPr marL="137154" indent="-127631" algn="l" defTabSz="1097236" rtl="0" eaLnBrk="1" latinLnBrk="0" hangingPunct="1">
        <a:lnSpc>
          <a:spcPct val="90000"/>
        </a:lnSpc>
        <a:spcBef>
          <a:spcPts val="0"/>
        </a:spcBef>
        <a:spcAft>
          <a:spcPts val="1440"/>
        </a:spcAft>
        <a:buClrTx/>
        <a:buSzPct val="80000"/>
        <a:buFont typeface="Arial" panose="020B0604020202020204" pitchFamily="34" charset="0"/>
        <a:buChar char="•"/>
        <a:tabLst/>
        <a:defRPr sz="2160" b="0" kern="1200">
          <a:solidFill>
            <a:schemeClr val="tx1"/>
          </a:solidFill>
          <a:latin typeface="+mn-lt"/>
          <a:ea typeface="+mn-ea"/>
          <a:cs typeface="+mn-cs"/>
        </a:defRPr>
      </a:lvl1pPr>
      <a:lvl2pPr marL="485756" indent="-211447"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920" kern="1200">
          <a:solidFill>
            <a:schemeClr val="tx1"/>
          </a:solidFill>
          <a:latin typeface="+mn-lt"/>
          <a:ea typeface="+mn-ea"/>
          <a:cs typeface="+mn-cs"/>
        </a:defRPr>
      </a:lvl2pPr>
      <a:lvl3pPr marL="687678" indent="-139061"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680" kern="1200">
          <a:solidFill>
            <a:schemeClr val="tx1"/>
          </a:solidFill>
          <a:latin typeface="+mn-lt"/>
          <a:ea typeface="+mn-ea"/>
          <a:cs typeface="+mn-cs"/>
        </a:defRPr>
      </a:lvl3pPr>
      <a:lvl4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4pPr>
      <a:lvl5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5pPr>
      <a:lvl6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6pPr>
      <a:lvl7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7pPr>
      <a:lvl8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8pPr>
      <a:lvl9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9pPr>
    </p:bodyStyle>
    <p:otherStyle>
      <a:defPPr>
        <a:defRPr lang="en-US"/>
      </a:defPPr>
      <a:lvl1pPr marL="0" algn="l" defTabSz="1097236" rtl="0" eaLnBrk="1" latinLnBrk="0" hangingPunct="1">
        <a:defRPr sz="2160" kern="1200">
          <a:solidFill>
            <a:schemeClr val="tx1"/>
          </a:solidFill>
          <a:latin typeface="+mn-lt"/>
          <a:ea typeface="+mn-ea"/>
          <a:cs typeface="+mn-cs"/>
        </a:defRPr>
      </a:lvl1pPr>
      <a:lvl2pPr marL="548618" algn="l" defTabSz="1097236" rtl="0" eaLnBrk="1" latinLnBrk="0" hangingPunct="1">
        <a:defRPr sz="2160" kern="1200">
          <a:solidFill>
            <a:schemeClr val="tx1"/>
          </a:solidFill>
          <a:latin typeface="+mn-lt"/>
          <a:ea typeface="+mn-ea"/>
          <a:cs typeface="+mn-cs"/>
        </a:defRPr>
      </a:lvl2pPr>
      <a:lvl3pPr marL="1097236" algn="l" defTabSz="1097236" rtl="0" eaLnBrk="1" latinLnBrk="0" hangingPunct="1">
        <a:defRPr sz="2160" kern="1200">
          <a:solidFill>
            <a:schemeClr val="tx1"/>
          </a:solidFill>
          <a:latin typeface="+mn-lt"/>
          <a:ea typeface="+mn-ea"/>
          <a:cs typeface="+mn-cs"/>
        </a:defRPr>
      </a:lvl3pPr>
      <a:lvl4pPr marL="1645854" algn="l" defTabSz="1097236" rtl="0" eaLnBrk="1" latinLnBrk="0" hangingPunct="1">
        <a:defRPr sz="2160" kern="1200">
          <a:solidFill>
            <a:schemeClr val="tx1"/>
          </a:solidFill>
          <a:latin typeface="+mn-lt"/>
          <a:ea typeface="+mn-ea"/>
          <a:cs typeface="+mn-cs"/>
        </a:defRPr>
      </a:lvl4pPr>
      <a:lvl5pPr marL="2194472" algn="l" defTabSz="1097236" rtl="0" eaLnBrk="1" latinLnBrk="0" hangingPunct="1">
        <a:defRPr sz="2160" kern="1200">
          <a:solidFill>
            <a:schemeClr val="tx1"/>
          </a:solidFill>
          <a:latin typeface="+mn-lt"/>
          <a:ea typeface="+mn-ea"/>
          <a:cs typeface="+mn-cs"/>
        </a:defRPr>
      </a:lvl5pPr>
      <a:lvl6pPr marL="2743091" algn="l" defTabSz="1097236" rtl="0" eaLnBrk="1" latinLnBrk="0" hangingPunct="1">
        <a:defRPr sz="2160" kern="1200">
          <a:solidFill>
            <a:schemeClr val="tx1"/>
          </a:solidFill>
          <a:latin typeface="+mn-lt"/>
          <a:ea typeface="+mn-ea"/>
          <a:cs typeface="+mn-cs"/>
        </a:defRPr>
      </a:lvl6pPr>
      <a:lvl7pPr marL="3291708" algn="l" defTabSz="1097236" rtl="0" eaLnBrk="1" latinLnBrk="0" hangingPunct="1">
        <a:defRPr sz="2160" kern="1200">
          <a:solidFill>
            <a:schemeClr val="tx1"/>
          </a:solidFill>
          <a:latin typeface="+mn-lt"/>
          <a:ea typeface="+mn-ea"/>
          <a:cs typeface="+mn-cs"/>
        </a:defRPr>
      </a:lvl7pPr>
      <a:lvl8pPr marL="3840326" algn="l" defTabSz="1097236" rtl="0" eaLnBrk="1" latinLnBrk="0" hangingPunct="1">
        <a:defRPr sz="2160" kern="1200">
          <a:solidFill>
            <a:schemeClr val="tx1"/>
          </a:solidFill>
          <a:latin typeface="+mn-lt"/>
          <a:ea typeface="+mn-ea"/>
          <a:cs typeface="+mn-cs"/>
        </a:defRPr>
      </a:lvl8pPr>
      <a:lvl9pPr marL="4388945" algn="l" defTabSz="1097236"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orient="horz" pos="864">
          <p15:clr>
            <a:srgbClr val="C35EA4"/>
          </p15:clr>
        </p15:guide>
        <p15:guide id="4" orient="horz" pos="4224">
          <p15:clr>
            <a:srgbClr val="FDE53C"/>
          </p15:clr>
        </p15:guide>
        <p15:guide id="6" orient="horz" pos="3936">
          <p15:clr>
            <a:srgbClr val="5ACBF0"/>
          </p15:clr>
        </p15:guide>
        <p15:guide id="10" pos="7450">
          <p15:clr>
            <a:srgbClr val="5ACBF0"/>
          </p15:clr>
        </p15:guide>
        <p15:guide id="11" pos="232">
          <p15:clr>
            <a:srgbClr val="5ACBF0"/>
          </p15:clr>
        </p15:guide>
        <p15:guide id="12" orient="horz" pos="232">
          <p15:clr>
            <a:srgbClr val="FDE53C"/>
          </p15:clr>
        </p15:guide>
        <p15:guide id="13" orient="horz" pos="624">
          <p15:clr>
            <a:srgbClr val="5ACBF0"/>
          </p15:clr>
        </p15:guide>
        <p15:guide id="14" pos="7344">
          <p15:clr>
            <a:srgbClr val="F26B43"/>
          </p15:clr>
        </p15:guide>
        <p15:guide id="15" pos="336">
          <p15:clr>
            <a:srgbClr val="F26B43"/>
          </p15:clr>
        </p15:guide>
        <p15:guide id="16" pos="528">
          <p15:clr>
            <a:srgbClr val="F26B43"/>
          </p15:clr>
        </p15:guide>
        <p15:guide id="17" pos="7152">
          <p15:clr>
            <a:srgbClr val="F26B43"/>
          </p15:clr>
        </p15:guide>
        <p15:guide id="18" orient="horz" pos="960">
          <p15:clr>
            <a:srgbClr val="F26B43"/>
          </p15:clr>
        </p15:guide>
        <p15:guide id="19" orient="horz" pos="115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15FC9-4626-242B-A1A5-4ACA91FBF914}"/>
              </a:ext>
            </a:extLst>
          </p:cNvPr>
          <p:cNvSpPr>
            <a:spLocks noGrp="1"/>
          </p:cNvSpPr>
          <p:nvPr>
            <p:ph type="ctrTitle"/>
          </p:nvPr>
        </p:nvSpPr>
        <p:spPr>
          <a:xfrm>
            <a:off x="731520" y="2794260"/>
            <a:ext cx="10972800" cy="2641079"/>
          </a:xfrm>
        </p:spPr>
        <p:txBody>
          <a:bodyPr>
            <a:normAutofit fontScale="90000"/>
          </a:bodyPr>
          <a:lstStyle/>
          <a:p>
            <a:pPr algn="l"/>
            <a:r>
              <a:rPr lang="en-US" spc="600"/>
              <a:t>January </a:t>
            </a:r>
            <a:br>
              <a:rPr lang="en-US" spc="600"/>
            </a:br>
            <a:r>
              <a:rPr lang="en-US" spc="600"/>
              <a:t>Truckload Market Insights</a:t>
            </a:r>
            <a:br>
              <a:rPr lang="en-US" spc="600"/>
            </a:br>
            <a:endParaRPr lang="en-US" spc="600"/>
          </a:p>
        </p:txBody>
      </p:sp>
      <p:sp>
        <p:nvSpPr>
          <p:cNvPr id="8" name="Subtitle 7">
            <a:extLst>
              <a:ext uri="{FF2B5EF4-FFF2-40B4-BE49-F238E27FC236}">
                <a16:creationId xmlns:a16="http://schemas.microsoft.com/office/drawing/2014/main" id="{E2E270D1-25FF-84AE-4FCB-4DD3ADC951E9}"/>
              </a:ext>
            </a:extLst>
          </p:cNvPr>
          <p:cNvSpPr>
            <a:spLocks noGrp="1"/>
          </p:cNvSpPr>
          <p:nvPr>
            <p:ph type="subTitle" idx="1"/>
          </p:nvPr>
        </p:nvSpPr>
        <p:spPr>
          <a:xfrm>
            <a:off x="731520" y="5170375"/>
            <a:ext cx="10972800" cy="1392554"/>
          </a:xfrm>
        </p:spPr>
        <p:txBody>
          <a:bodyPr>
            <a:normAutofit/>
          </a:bodyPr>
          <a:lstStyle/>
          <a:p>
            <a:r>
              <a:rPr lang="en-US" sz="1800"/>
              <a:t>Compiled by </a:t>
            </a:r>
            <a:r>
              <a:rPr lang="en-US" sz="1800" err="1"/>
              <a:t>MoLo</a:t>
            </a:r>
            <a:r>
              <a:rPr lang="en-US" sz="1800"/>
              <a:t> Yield </a:t>
            </a:r>
          </a:p>
          <a:p>
            <a:r>
              <a:rPr lang="en-US" sz="1800"/>
              <a:t>1.29.26</a:t>
            </a:r>
          </a:p>
        </p:txBody>
      </p:sp>
    </p:spTree>
    <p:extLst>
      <p:ext uri="{BB962C8B-B14F-4D97-AF65-F5344CB8AC3E}">
        <p14:creationId xmlns:p14="http://schemas.microsoft.com/office/powerpoint/2010/main" val="243543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61CC3-A7ED-27A1-5C76-7E594E286B11}"/>
              </a:ext>
            </a:extLst>
          </p:cNvPr>
          <p:cNvSpPr>
            <a:spLocks noGrp="1"/>
          </p:cNvSpPr>
          <p:nvPr>
            <p:ph type="title" idx="4294967295"/>
          </p:nvPr>
        </p:nvSpPr>
        <p:spPr>
          <a:xfrm>
            <a:off x="602456" y="316686"/>
            <a:ext cx="13425488" cy="1384300"/>
          </a:xfrm>
        </p:spPr>
        <p:txBody>
          <a:bodyPr>
            <a:normAutofit/>
          </a:bodyPr>
          <a:lstStyle/>
          <a:p>
            <a:r>
              <a:rPr lang="en-US" sz="4000"/>
              <a:t>Manufacturing</a:t>
            </a:r>
          </a:p>
        </p:txBody>
      </p:sp>
      <p:sp>
        <p:nvSpPr>
          <p:cNvPr id="4" name="Content Placeholder 3">
            <a:extLst>
              <a:ext uri="{FF2B5EF4-FFF2-40B4-BE49-F238E27FC236}">
                <a16:creationId xmlns:a16="http://schemas.microsoft.com/office/drawing/2014/main" id="{FE47E01C-3169-F1C8-BB14-6FBBBE03A113}"/>
              </a:ext>
            </a:extLst>
          </p:cNvPr>
          <p:cNvSpPr>
            <a:spLocks noGrp="1"/>
          </p:cNvSpPr>
          <p:nvPr>
            <p:ph sz="quarter" idx="4294967295"/>
          </p:nvPr>
        </p:nvSpPr>
        <p:spPr>
          <a:xfrm>
            <a:off x="9438595" y="2110582"/>
            <a:ext cx="4843462" cy="5207000"/>
          </a:xfrm>
        </p:spPr>
        <p:txBody>
          <a:bodyPr vert="horz" lIns="0" tIns="0" rIns="0" bIns="0" rtlCol="0" anchor="t">
            <a:normAutofit/>
          </a:bodyPr>
          <a:lstStyle/>
          <a:p>
            <a:pPr marL="0" indent="0">
              <a:buNone/>
            </a:pPr>
            <a:r>
              <a:rPr lang="en-US" b="1">
                <a:latin typeface="+mj-lt"/>
                <a:cs typeface="Arial"/>
              </a:rPr>
              <a:t>Purchasing Managers’ Index</a:t>
            </a:r>
          </a:p>
          <a:p>
            <a:r>
              <a:rPr lang="en-US" sz="1800"/>
              <a:t>Measure of the prevailing direction of economic trends in manufacturing.</a:t>
            </a:r>
          </a:p>
          <a:p>
            <a:r>
              <a:rPr lang="en-US" sz="1800"/>
              <a:t>Manufacturing contracted in December for the ten consecutive month and the lowest point in 2025. This followed two months of expansion after 26 straight months of contraction.</a:t>
            </a:r>
          </a:p>
          <a:p>
            <a:r>
              <a:rPr lang="en-US" sz="1800"/>
              <a:t>Survey respondents continue to cite tariff impacts, cost increases, high interest rates and reduced consumer spending as factors.</a:t>
            </a:r>
          </a:p>
          <a:p>
            <a:r>
              <a:rPr lang="en-US" sz="1800"/>
              <a:t>New Orders Index remained in contraction for the fourth consecutive month after reporting one month of expansion in August.</a:t>
            </a:r>
          </a:p>
        </p:txBody>
      </p:sp>
      <p:pic>
        <p:nvPicPr>
          <p:cNvPr id="7" name="Content Placeholder 6">
            <a:extLst>
              <a:ext uri="{FF2B5EF4-FFF2-40B4-BE49-F238E27FC236}">
                <a16:creationId xmlns:a16="http://schemas.microsoft.com/office/drawing/2014/main" id="{7BF08E42-3E27-CD74-F33C-320CC47F93FB}"/>
              </a:ext>
            </a:extLst>
          </p:cNvPr>
          <p:cNvPicPr>
            <a:picLocks noGrp="1" noChangeAspect="1"/>
          </p:cNvPicPr>
          <p:nvPr>
            <p:ph sz="quarter" idx="4294967295"/>
          </p:nvPr>
        </p:nvPicPr>
        <p:blipFill>
          <a:blip r:embed="rId2"/>
          <a:stretch>
            <a:fillRect/>
          </a:stretch>
        </p:blipFill>
        <p:spPr>
          <a:xfrm>
            <a:off x="348343" y="2110582"/>
            <a:ext cx="8458200" cy="42982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79364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10CDC47-DC52-5C42-BFD4-08AFB13B0F29}"/>
              </a:ext>
            </a:extLst>
          </p:cNvPr>
          <p:cNvSpPr>
            <a:spLocks noGrp="1"/>
          </p:cNvSpPr>
          <p:nvPr>
            <p:ph type="title"/>
          </p:nvPr>
        </p:nvSpPr>
        <p:spPr/>
        <p:txBody>
          <a:bodyPr/>
          <a:lstStyle/>
          <a:p>
            <a:r>
              <a:rPr lang="en-US" sz="3200"/>
              <a:t>Short-Term Outlook </a:t>
            </a:r>
            <a:endParaRPr lang="en-US"/>
          </a:p>
        </p:txBody>
      </p:sp>
      <p:sp>
        <p:nvSpPr>
          <p:cNvPr id="7" name="Text Placeholder 6">
            <a:extLst>
              <a:ext uri="{FF2B5EF4-FFF2-40B4-BE49-F238E27FC236}">
                <a16:creationId xmlns:a16="http://schemas.microsoft.com/office/drawing/2014/main" id="{6E819C05-EF92-D111-CACD-BB34EDA7638E}"/>
              </a:ext>
            </a:extLst>
          </p:cNvPr>
          <p:cNvSpPr>
            <a:spLocks noGrp="1"/>
          </p:cNvSpPr>
          <p:nvPr>
            <p:ph type="body" idx="1"/>
          </p:nvPr>
        </p:nvSpPr>
        <p:spPr/>
        <p:txBody>
          <a:bodyPr/>
          <a:lstStyle/>
          <a:p>
            <a:pPr algn="ctr"/>
            <a:r>
              <a:rPr lang="en-US"/>
              <a:t>Volume Outlook</a:t>
            </a:r>
          </a:p>
        </p:txBody>
      </p:sp>
      <p:sp>
        <p:nvSpPr>
          <p:cNvPr id="8" name="Text Placeholder 7">
            <a:extLst>
              <a:ext uri="{FF2B5EF4-FFF2-40B4-BE49-F238E27FC236}">
                <a16:creationId xmlns:a16="http://schemas.microsoft.com/office/drawing/2014/main" id="{FD22427E-D2E6-0A05-CE61-6D473DCFA0EF}"/>
              </a:ext>
            </a:extLst>
          </p:cNvPr>
          <p:cNvSpPr>
            <a:spLocks noGrp="1"/>
          </p:cNvSpPr>
          <p:nvPr>
            <p:ph type="body" sz="quarter" idx="12"/>
          </p:nvPr>
        </p:nvSpPr>
        <p:spPr/>
        <p:txBody>
          <a:bodyPr/>
          <a:lstStyle/>
          <a:p>
            <a:r>
              <a:rPr lang="en-US"/>
              <a:t>Q1 volumes typically trend flat to down, and normal seasonal/geographic patterns are expected. </a:t>
            </a:r>
          </a:p>
          <a:p>
            <a:r>
              <a:rPr lang="en-US"/>
              <a:t>Winter weather may cause short-term surges, as network recovers; Southern states are vulnerable to weather-related disruptions. </a:t>
            </a:r>
          </a:p>
          <a:p>
            <a:r>
              <a:rPr lang="en-US"/>
              <a:t>Lunar New Year (Feb) slows West Coast imports, with impacts extending into April.</a:t>
            </a:r>
          </a:p>
        </p:txBody>
      </p:sp>
      <p:sp>
        <p:nvSpPr>
          <p:cNvPr id="9" name="Text Placeholder 8">
            <a:extLst>
              <a:ext uri="{FF2B5EF4-FFF2-40B4-BE49-F238E27FC236}">
                <a16:creationId xmlns:a16="http://schemas.microsoft.com/office/drawing/2014/main" id="{8434A874-A993-6E9E-9C13-DD3F455B0C5A}"/>
              </a:ext>
            </a:extLst>
          </p:cNvPr>
          <p:cNvSpPr>
            <a:spLocks noGrp="1"/>
          </p:cNvSpPr>
          <p:nvPr>
            <p:ph type="body" idx="19"/>
          </p:nvPr>
        </p:nvSpPr>
        <p:spPr/>
        <p:txBody>
          <a:bodyPr/>
          <a:lstStyle/>
          <a:p>
            <a:pPr algn="ctr"/>
            <a:r>
              <a:rPr lang="en-US"/>
              <a:t>Capacity Outlook</a:t>
            </a:r>
          </a:p>
        </p:txBody>
      </p:sp>
      <p:sp>
        <p:nvSpPr>
          <p:cNvPr id="10" name="Text Placeholder 9">
            <a:extLst>
              <a:ext uri="{FF2B5EF4-FFF2-40B4-BE49-F238E27FC236}">
                <a16:creationId xmlns:a16="http://schemas.microsoft.com/office/drawing/2014/main" id="{193F6A58-8F33-0565-0521-6418C7D69714}"/>
              </a:ext>
            </a:extLst>
          </p:cNvPr>
          <p:cNvSpPr>
            <a:spLocks noGrp="1"/>
          </p:cNvSpPr>
          <p:nvPr>
            <p:ph type="body" sz="quarter" idx="20"/>
          </p:nvPr>
        </p:nvSpPr>
        <p:spPr/>
        <p:txBody>
          <a:bodyPr/>
          <a:lstStyle/>
          <a:p>
            <a:r>
              <a:rPr lang="en-US"/>
              <a:t>Winter weather and CDL policy will shape Q1 capacity. </a:t>
            </a:r>
          </a:p>
          <a:p>
            <a:r>
              <a:rPr lang="en-US"/>
              <a:t>Winter Storm Fern driving higher tender rejections, spot activity, and rates. </a:t>
            </a:r>
          </a:p>
          <a:p>
            <a:r>
              <a:rPr lang="en-US"/>
              <a:t>Weather in normally soft Q1 markets (TX/GA/Carolinas) creates volatility. </a:t>
            </a:r>
          </a:p>
          <a:p>
            <a:r>
              <a:rPr lang="en-US"/>
              <a:t>Additional cold and disruptions expected, increasing backlog and spot volatility. </a:t>
            </a:r>
          </a:p>
          <a:p>
            <a:r>
              <a:rPr lang="en-US"/>
              <a:t>FMCSA projects ~194K CDL exits (~5% of drivers) over two years; 11,500 already removed. </a:t>
            </a:r>
          </a:p>
        </p:txBody>
      </p:sp>
      <p:sp>
        <p:nvSpPr>
          <p:cNvPr id="11" name="Text Placeholder 10">
            <a:extLst>
              <a:ext uri="{FF2B5EF4-FFF2-40B4-BE49-F238E27FC236}">
                <a16:creationId xmlns:a16="http://schemas.microsoft.com/office/drawing/2014/main" id="{32D83F4F-5D3F-E69D-2ED6-F77F9298A220}"/>
              </a:ext>
            </a:extLst>
          </p:cNvPr>
          <p:cNvSpPr>
            <a:spLocks noGrp="1"/>
          </p:cNvSpPr>
          <p:nvPr>
            <p:ph type="body" idx="21"/>
          </p:nvPr>
        </p:nvSpPr>
        <p:spPr/>
        <p:txBody>
          <a:bodyPr/>
          <a:lstStyle/>
          <a:p>
            <a:pPr algn="ctr"/>
            <a:r>
              <a:rPr lang="en-US"/>
              <a:t>Pricing Outlook</a:t>
            </a:r>
          </a:p>
        </p:txBody>
      </p:sp>
      <p:sp>
        <p:nvSpPr>
          <p:cNvPr id="12" name="Text Placeholder 11">
            <a:extLst>
              <a:ext uri="{FF2B5EF4-FFF2-40B4-BE49-F238E27FC236}">
                <a16:creationId xmlns:a16="http://schemas.microsoft.com/office/drawing/2014/main" id="{C69D93C9-0D8B-939D-73FF-7CD3F292240E}"/>
              </a:ext>
            </a:extLst>
          </p:cNvPr>
          <p:cNvSpPr>
            <a:spLocks noGrp="1"/>
          </p:cNvSpPr>
          <p:nvPr>
            <p:ph type="body" sz="quarter" idx="22"/>
          </p:nvPr>
        </p:nvSpPr>
        <p:spPr/>
        <p:txBody>
          <a:bodyPr/>
          <a:lstStyle/>
          <a:p>
            <a:r>
              <a:rPr lang="en-US"/>
              <a:t>Spot rates decline outside weather-impacted regions. </a:t>
            </a:r>
          </a:p>
          <a:p>
            <a:r>
              <a:rPr lang="en-US"/>
              <a:t>Tender rejections typically fall from mid-January through Q1. </a:t>
            </a:r>
          </a:p>
          <a:p>
            <a:r>
              <a:rPr lang="en-US"/>
              <a:t>Rates expected to soften until late-March seasonal activity increases. </a:t>
            </a:r>
          </a:p>
        </p:txBody>
      </p:sp>
    </p:spTree>
    <p:extLst>
      <p:ext uri="{BB962C8B-B14F-4D97-AF65-F5344CB8AC3E}">
        <p14:creationId xmlns:p14="http://schemas.microsoft.com/office/powerpoint/2010/main" val="2916393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EB26B-0FC8-A2A3-4310-52C7C8399EE3}"/>
              </a:ext>
            </a:extLst>
          </p:cNvPr>
          <p:cNvSpPr>
            <a:spLocks noGrp="1"/>
          </p:cNvSpPr>
          <p:nvPr>
            <p:ph type="title"/>
          </p:nvPr>
        </p:nvSpPr>
        <p:spPr/>
        <p:txBody>
          <a:bodyPr/>
          <a:lstStyle/>
          <a:p>
            <a:r>
              <a:rPr lang="en-US" sz="3200"/>
              <a:t>Near-Term Outlook </a:t>
            </a:r>
            <a:r>
              <a:rPr lang="en-US" sz="1800"/>
              <a:t>(Q2 2026)</a:t>
            </a:r>
            <a:endParaRPr lang="en-US"/>
          </a:p>
        </p:txBody>
      </p:sp>
      <p:sp>
        <p:nvSpPr>
          <p:cNvPr id="3" name="Text Placeholder 2">
            <a:extLst>
              <a:ext uri="{FF2B5EF4-FFF2-40B4-BE49-F238E27FC236}">
                <a16:creationId xmlns:a16="http://schemas.microsoft.com/office/drawing/2014/main" id="{2140E9B2-8C63-234B-C6EF-6E4C952B9073}"/>
              </a:ext>
            </a:extLst>
          </p:cNvPr>
          <p:cNvSpPr>
            <a:spLocks noGrp="1"/>
          </p:cNvSpPr>
          <p:nvPr>
            <p:ph type="body" idx="1"/>
          </p:nvPr>
        </p:nvSpPr>
        <p:spPr/>
        <p:txBody>
          <a:bodyPr/>
          <a:lstStyle/>
          <a:p>
            <a:pPr algn="ctr"/>
            <a:r>
              <a:rPr lang="en-US"/>
              <a:t>Freight Trends</a:t>
            </a:r>
          </a:p>
        </p:txBody>
      </p:sp>
      <p:sp>
        <p:nvSpPr>
          <p:cNvPr id="4" name="Text Placeholder 3">
            <a:extLst>
              <a:ext uri="{FF2B5EF4-FFF2-40B4-BE49-F238E27FC236}">
                <a16:creationId xmlns:a16="http://schemas.microsoft.com/office/drawing/2014/main" id="{DA1C2925-C212-AF67-E488-4D77B8EADB6D}"/>
              </a:ext>
            </a:extLst>
          </p:cNvPr>
          <p:cNvSpPr>
            <a:spLocks noGrp="1"/>
          </p:cNvSpPr>
          <p:nvPr>
            <p:ph type="body" sz="quarter" idx="12"/>
          </p:nvPr>
        </p:nvSpPr>
        <p:spPr/>
        <p:txBody>
          <a:bodyPr/>
          <a:lstStyle/>
          <a:p>
            <a:r>
              <a:rPr lang="en-US" sz="1800"/>
              <a:t>Southern markets should experience a traditional produce season beginning in April as both refrigerated and van capacity tighten.</a:t>
            </a:r>
          </a:p>
          <a:p>
            <a:r>
              <a:rPr lang="en-US" sz="1800"/>
              <a:t>Tariff policy impacts are expected to persist, with the National Retail Federation noting that resolution is unlikely in the near term.</a:t>
            </a:r>
          </a:p>
          <a:p>
            <a:r>
              <a:rPr lang="en-US" sz="1800"/>
              <a:t>Manufacturing activity and new housing starts are projected to remain subdued in the near term.</a:t>
            </a:r>
            <a:r>
              <a:rPr lang="en-US" sz="1800" b="1">
                <a:solidFill>
                  <a:srgbClr val="0E4069"/>
                </a:solidFill>
                <a:latin typeface="Arial"/>
                <a:cs typeface="Arial"/>
              </a:rPr>
              <a:t> </a:t>
            </a:r>
            <a:r>
              <a:rPr lang="en-US"/>
              <a:t>​</a:t>
            </a:r>
          </a:p>
          <a:p>
            <a:endParaRPr lang="en-US"/>
          </a:p>
        </p:txBody>
      </p:sp>
      <p:sp>
        <p:nvSpPr>
          <p:cNvPr id="5" name="Text Placeholder 4">
            <a:extLst>
              <a:ext uri="{FF2B5EF4-FFF2-40B4-BE49-F238E27FC236}">
                <a16:creationId xmlns:a16="http://schemas.microsoft.com/office/drawing/2014/main" id="{0D851FC9-4674-B325-7E13-1F6EB4C1C5A6}"/>
              </a:ext>
            </a:extLst>
          </p:cNvPr>
          <p:cNvSpPr>
            <a:spLocks noGrp="1"/>
          </p:cNvSpPr>
          <p:nvPr>
            <p:ph type="body" idx="19"/>
          </p:nvPr>
        </p:nvSpPr>
        <p:spPr>
          <a:xfrm>
            <a:off x="5366039" y="2194560"/>
            <a:ext cx="3963771" cy="365760"/>
          </a:xfrm>
        </p:spPr>
        <p:txBody>
          <a:bodyPr/>
          <a:lstStyle/>
          <a:p>
            <a:pPr algn="ctr"/>
            <a:r>
              <a:rPr lang="en-US" sz="1650"/>
              <a:t>CDL Policy Uncertainty</a:t>
            </a:r>
          </a:p>
        </p:txBody>
      </p:sp>
      <p:sp>
        <p:nvSpPr>
          <p:cNvPr id="6" name="Text Placeholder 5">
            <a:extLst>
              <a:ext uri="{FF2B5EF4-FFF2-40B4-BE49-F238E27FC236}">
                <a16:creationId xmlns:a16="http://schemas.microsoft.com/office/drawing/2014/main" id="{054E4D24-3971-3BC3-8F22-298B428A227B}"/>
              </a:ext>
            </a:extLst>
          </p:cNvPr>
          <p:cNvSpPr>
            <a:spLocks noGrp="1"/>
          </p:cNvSpPr>
          <p:nvPr>
            <p:ph type="body" sz="quarter" idx="20"/>
          </p:nvPr>
        </p:nvSpPr>
        <p:spPr/>
        <p:txBody>
          <a:bodyPr/>
          <a:lstStyle/>
          <a:p>
            <a:r>
              <a:rPr lang="en-US" sz="1800"/>
              <a:t>Matt Muenster, chief economist of Breakthrough Fuel, estimates that about 300 to 400 drivers on average have been removed from service nationwide each week since the enforcement of the English language proficiency and non-domiciled CDL holder rules commenced. </a:t>
            </a:r>
          </a:p>
          <a:p>
            <a:r>
              <a:rPr lang="en-US" sz="1800">
                <a:cs typeface="Arial"/>
              </a:rPr>
              <a:t>Carriers continue to face cost headwinds with wages, equipment costs, and insurance premiums rising sharply since 2022. </a:t>
            </a:r>
          </a:p>
        </p:txBody>
      </p:sp>
      <p:sp>
        <p:nvSpPr>
          <p:cNvPr id="7" name="Text Placeholder 6">
            <a:extLst>
              <a:ext uri="{FF2B5EF4-FFF2-40B4-BE49-F238E27FC236}">
                <a16:creationId xmlns:a16="http://schemas.microsoft.com/office/drawing/2014/main" id="{592E0C97-DF32-B111-F5AC-07B4E754F75A}"/>
              </a:ext>
            </a:extLst>
          </p:cNvPr>
          <p:cNvSpPr>
            <a:spLocks noGrp="1"/>
          </p:cNvSpPr>
          <p:nvPr>
            <p:ph type="body" idx="21"/>
          </p:nvPr>
        </p:nvSpPr>
        <p:spPr/>
        <p:txBody>
          <a:bodyPr/>
          <a:lstStyle/>
          <a:p>
            <a:pPr algn="ctr"/>
            <a:r>
              <a:rPr lang="en-US"/>
              <a:t>Spot Pricing Market</a:t>
            </a:r>
          </a:p>
        </p:txBody>
      </p:sp>
      <p:sp>
        <p:nvSpPr>
          <p:cNvPr id="8" name="Text Placeholder 7">
            <a:extLst>
              <a:ext uri="{FF2B5EF4-FFF2-40B4-BE49-F238E27FC236}">
                <a16:creationId xmlns:a16="http://schemas.microsoft.com/office/drawing/2014/main" id="{88D65C91-8D6B-1E20-5F61-058CCDCB1A7F}"/>
              </a:ext>
            </a:extLst>
          </p:cNvPr>
          <p:cNvSpPr>
            <a:spLocks noGrp="1"/>
          </p:cNvSpPr>
          <p:nvPr>
            <p:ph type="body" sz="quarter" idx="22"/>
          </p:nvPr>
        </p:nvSpPr>
        <p:spPr/>
        <p:txBody>
          <a:bodyPr/>
          <a:lstStyle/>
          <a:p>
            <a:r>
              <a:rPr lang="en-US" sz="1800" dirty="0"/>
              <a:t>Tender rejections expected to begin rising in May as the market approaches International </a:t>
            </a:r>
            <a:r>
              <a:rPr lang="en-US" sz="1800" dirty="0" err="1"/>
              <a:t>Roadcheck</a:t>
            </a:r>
            <a:r>
              <a:rPr lang="en-US" sz="1800" dirty="0"/>
              <a:t>, Memorial Day and the end of Q2.</a:t>
            </a:r>
          </a:p>
          <a:p>
            <a:r>
              <a:rPr lang="en-US" sz="1800" dirty="0"/>
              <a:t>Transit delays, increased spot pricing and reduced capacity are expected during International </a:t>
            </a:r>
            <a:r>
              <a:rPr lang="en-US" sz="1800" dirty="0" err="1"/>
              <a:t>Roadcheck</a:t>
            </a:r>
            <a:r>
              <a:rPr lang="en-US" sz="1800" dirty="0"/>
              <a:t>, scheduled for May 12-14</a:t>
            </a:r>
          </a:p>
          <a:p>
            <a:r>
              <a:rPr lang="en-US" sz="1800" dirty="0"/>
              <a:t>Sustained improvements in demand and increased freight volumes will be necessary to drive rate recovery and broader market stabilization.</a:t>
            </a:r>
          </a:p>
        </p:txBody>
      </p:sp>
    </p:spTree>
    <p:extLst>
      <p:ext uri="{BB962C8B-B14F-4D97-AF65-F5344CB8AC3E}">
        <p14:creationId xmlns:p14="http://schemas.microsoft.com/office/powerpoint/2010/main" val="387809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B4FC31-D8FB-FFA0-8DA4-8718B01A407D}"/>
              </a:ext>
            </a:extLst>
          </p:cNvPr>
          <p:cNvSpPr>
            <a:spLocks noGrp="1"/>
          </p:cNvSpPr>
          <p:nvPr>
            <p:ph type="title"/>
          </p:nvPr>
        </p:nvSpPr>
        <p:spPr/>
        <p:txBody>
          <a:bodyPr>
            <a:normAutofit/>
          </a:bodyPr>
          <a:lstStyle/>
          <a:p>
            <a:r>
              <a:rPr lang="en-US" sz="4000"/>
              <a:t>Rate Trends</a:t>
            </a:r>
          </a:p>
        </p:txBody>
      </p:sp>
      <p:sp>
        <p:nvSpPr>
          <p:cNvPr id="6" name="Content Placeholder 5">
            <a:extLst>
              <a:ext uri="{FF2B5EF4-FFF2-40B4-BE49-F238E27FC236}">
                <a16:creationId xmlns:a16="http://schemas.microsoft.com/office/drawing/2014/main" id="{F2EBC6D7-3A67-83B9-98F2-C63FBECBA957}"/>
              </a:ext>
            </a:extLst>
          </p:cNvPr>
          <p:cNvSpPr>
            <a:spLocks noGrp="1"/>
          </p:cNvSpPr>
          <p:nvPr>
            <p:ph type="body" sz="quarter" idx="12"/>
          </p:nvPr>
        </p:nvSpPr>
        <p:spPr>
          <a:xfrm>
            <a:off x="907614" y="5476875"/>
            <a:ext cx="5846298" cy="4621530"/>
          </a:xfrm>
        </p:spPr>
        <p:txBody>
          <a:bodyPr vert="horz" lIns="0" tIns="0" rIns="0" bIns="0" rtlCol="0" anchor="t">
            <a:normAutofit/>
          </a:bodyPr>
          <a:lstStyle/>
          <a:p>
            <a:r>
              <a:rPr lang="en-US" sz="1600" spc="-66">
                <a:cs typeface="Arial"/>
              </a:rPr>
              <a:t>The average DAT 7-Day van spot rate for December rose 8.8% higher than the corresponding month in 2024, with spot rates showing YoY growth for the 17</a:t>
            </a:r>
            <a:r>
              <a:rPr lang="en-US" sz="1600" spc="-66" baseline="30000">
                <a:cs typeface="Arial"/>
              </a:rPr>
              <a:t>th</a:t>
            </a:r>
            <a:r>
              <a:rPr lang="en-US" sz="1600" spc="-66">
                <a:cs typeface="Arial"/>
              </a:rPr>
              <a:t> consecutive month. </a:t>
            </a:r>
          </a:p>
          <a:p>
            <a:r>
              <a:rPr lang="en-US" sz="1600"/>
              <a:t>Through 27 days, January DAT Spot Van rates are 4.2% higher than December and 10.0% above January 2025</a:t>
            </a:r>
            <a:endParaRPr lang="en-US" sz="1600" b="1" spc="-110">
              <a:solidFill>
                <a:srgbClr val="FF0000"/>
              </a:solidFill>
              <a:cs typeface="Arial"/>
            </a:endParaRPr>
          </a:p>
          <a:p>
            <a:endParaRPr lang="en-US" sz="1600">
              <a:latin typeface="Arial"/>
              <a:cs typeface="Arial"/>
            </a:endParaRPr>
          </a:p>
        </p:txBody>
      </p:sp>
      <p:sp>
        <p:nvSpPr>
          <p:cNvPr id="7" name="Content Placeholder 6">
            <a:extLst>
              <a:ext uri="{FF2B5EF4-FFF2-40B4-BE49-F238E27FC236}">
                <a16:creationId xmlns:a16="http://schemas.microsoft.com/office/drawing/2014/main" id="{7E24F75E-7868-8C45-0120-6DEFC71A5D51}"/>
              </a:ext>
            </a:extLst>
          </p:cNvPr>
          <p:cNvSpPr>
            <a:spLocks noGrp="1"/>
          </p:cNvSpPr>
          <p:nvPr>
            <p:ph type="body" sz="quarter" idx="13"/>
          </p:nvPr>
        </p:nvSpPr>
        <p:spPr>
          <a:xfrm>
            <a:off x="7915603" y="5476875"/>
            <a:ext cx="5846298" cy="4621530"/>
          </a:xfrm>
        </p:spPr>
        <p:txBody>
          <a:bodyPr vert="horz" lIns="0" tIns="0" rIns="0" bIns="0" rtlCol="0" anchor="t">
            <a:normAutofit/>
          </a:bodyPr>
          <a:lstStyle/>
          <a:p>
            <a:r>
              <a:rPr lang="en-US" sz="1600" spc="-36">
                <a:cs typeface="Arial"/>
              </a:rPr>
              <a:t>December Contract linehaul rates reported 0.9% YoY growth on a 0.9% sequential increase from November.</a:t>
            </a:r>
          </a:p>
          <a:p>
            <a:r>
              <a:rPr lang="en-US" sz="1600" spc="-36">
                <a:cs typeface="Arial"/>
              </a:rPr>
              <a:t> Contract rates appear to be slowly moving from the cycle floor and are expected to slowly increase over the upcoming quarters. </a:t>
            </a:r>
          </a:p>
          <a:p>
            <a:r>
              <a:rPr lang="en-US" sz="1600" spc="-36">
                <a:cs typeface="Arial"/>
              </a:rPr>
              <a:t>Generally, contract rates trail spot performance by 60 to 90 days.</a:t>
            </a:r>
          </a:p>
          <a:p>
            <a:endParaRPr lang="en-US" sz="1600">
              <a:cs typeface="Arial"/>
            </a:endParaRPr>
          </a:p>
        </p:txBody>
      </p:sp>
      <p:sp>
        <p:nvSpPr>
          <p:cNvPr id="10" name="TextBox 9">
            <a:extLst>
              <a:ext uri="{FF2B5EF4-FFF2-40B4-BE49-F238E27FC236}">
                <a16:creationId xmlns:a16="http://schemas.microsoft.com/office/drawing/2014/main" id="{B7819AC9-B61A-581E-3735-E1A5DB771DD5}"/>
              </a:ext>
            </a:extLst>
          </p:cNvPr>
          <p:cNvSpPr txBox="1"/>
          <p:nvPr/>
        </p:nvSpPr>
        <p:spPr>
          <a:xfrm>
            <a:off x="3057602" y="4894115"/>
            <a:ext cx="1499594" cy="369332"/>
          </a:xfrm>
          <a:prstGeom prst="rect">
            <a:avLst/>
          </a:prstGeom>
          <a:noFill/>
        </p:spPr>
        <p:txBody>
          <a:bodyPr wrap="square" rtlCol="0">
            <a:spAutoFit/>
          </a:bodyPr>
          <a:lstStyle/>
          <a:p>
            <a:r>
              <a:rPr lang="en-US" b="1"/>
              <a:t>Spot Van </a:t>
            </a:r>
          </a:p>
        </p:txBody>
      </p:sp>
      <p:sp>
        <p:nvSpPr>
          <p:cNvPr id="11" name="TextBox 10">
            <a:extLst>
              <a:ext uri="{FF2B5EF4-FFF2-40B4-BE49-F238E27FC236}">
                <a16:creationId xmlns:a16="http://schemas.microsoft.com/office/drawing/2014/main" id="{264FA008-BE2E-3DD8-FD46-A144861CDB42}"/>
              </a:ext>
            </a:extLst>
          </p:cNvPr>
          <p:cNvSpPr txBox="1"/>
          <p:nvPr/>
        </p:nvSpPr>
        <p:spPr>
          <a:xfrm>
            <a:off x="10189622" y="4894115"/>
            <a:ext cx="1860864" cy="369332"/>
          </a:xfrm>
          <a:prstGeom prst="rect">
            <a:avLst/>
          </a:prstGeom>
          <a:noFill/>
        </p:spPr>
        <p:txBody>
          <a:bodyPr wrap="square" rtlCol="0">
            <a:spAutoFit/>
          </a:bodyPr>
          <a:lstStyle/>
          <a:p>
            <a:r>
              <a:rPr lang="en-US" b="1"/>
              <a:t>Contract Van</a:t>
            </a:r>
          </a:p>
        </p:txBody>
      </p:sp>
      <p:graphicFrame>
        <p:nvGraphicFramePr>
          <p:cNvPr id="2" name="Chart 1">
            <a:extLst>
              <a:ext uri="{FF2B5EF4-FFF2-40B4-BE49-F238E27FC236}">
                <a16:creationId xmlns:a16="http://schemas.microsoft.com/office/drawing/2014/main" id="{B13F0E3F-D5D6-6E4C-E19F-0A590BDE53FA}"/>
              </a:ext>
            </a:extLst>
          </p:cNvPr>
          <p:cNvGraphicFramePr>
            <a:graphicFrameLocks/>
          </p:cNvGraphicFramePr>
          <p:nvPr/>
        </p:nvGraphicFramePr>
        <p:xfrm>
          <a:off x="907614" y="1955404"/>
          <a:ext cx="6015700" cy="290948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C45E2A11-6DE3-D858-8334-01CEEA45CAF5}"/>
              </a:ext>
            </a:extLst>
          </p:cNvPr>
          <p:cNvGraphicFramePr>
            <a:graphicFrameLocks/>
          </p:cNvGraphicFramePr>
          <p:nvPr/>
        </p:nvGraphicFramePr>
        <p:xfrm>
          <a:off x="7649881" y="1984632"/>
          <a:ext cx="6112020" cy="29094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39289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46BC3-8457-297A-340A-23ECF59CAF5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0789E7C-ABB5-076D-59FB-519D0D6AD681}"/>
              </a:ext>
            </a:extLst>
          </p:cNvPr>
          <p:cNvSpPr>
            <a:spLocks noGrp="1"/>
          </p:cNvSpPr>
          <p:nvPr>
            <p:ph type="title"/>
          </p:nvPr>
        </p:nvSpPr>
        <p:spPr/>
        <p:txBody>
          <a:bodyPr>
            <a:normAutofit/>
          </a:bodyPr>
          <a:lstStyle/>
          <a:p>
            <a:r>
              <a:rPr lang="en-US" sz="4000"/>
              <a:t>Freight Volumes</a:t>
            </a:r>
          </a:p>
        </p:txBody>
      </p:sp>
      <p:sp>
        <p:nvSpPr>
          <p:cNvPr id="6" name="Content Placeholder 5">
            <a:extLst>
              <a:ext uri="{FF2B5EF4-FFF2-40B4-BE49-F238E27FC236}">
                <a16:creationId xmlns:a16="http://schemas.microsoft.com/office/drawing/2014/main" id="{BEE9C6FD-D29A-B606-016A-4A441391F68A}"/>
              </a:ext>
            </a:extLst>
          </p:cNvPr>
          <p:cNvSpPr>
            <a:spLocks noGrp="1"/>
          </p:cNvSpPr>
          <p:nvPr>
            <p:ph type="body" sz="quarter" idx="12"/>
          </p:nvPr>
        </p:nvSpPr>
        <p:spPr>
          <a:xfrm>
            <a:off x="1005144" y="6528734"/>
            <a:ext cx="5846298" cy="4621530"/>
          </a:xfrm>
        </p:spPr>
        <p:txBody>
          <a:bodyPr vert="horz" lIns="0" tIns="0" rIns="0" bIns="0" rtlCol="0" anchor="t">
            <a:normAutofit/>
          </a:bodyPr>
          <a:lstStyle/>
          <a:p>
            <a:r>
              <a:rPr lang="en-US" sz="1800"/>
              <a:t>Current freight levels are 2.8% above the 2025 posting and -5.4% behind 2024 levels.</a:t>
            </a:r>
          </a:p>
        </p:txBody>
      </p:sp>
      <p:sp>
        <p:nvSpPr>
          <p:cNvPr id="7" name="Content Placeholder 6">
            <a:extLst>
              <a:ext uri="{FF2B5EF4-FFF2-40B4-BE49-F238E27FC236}">
                <a16:creationId xmlns:a16="http://schemas.microsoft.com/office/drawing/2014/main" id="{86E9EA19-EA42-FC16-9BF8-934BCC7898EC}"/>
              </a:ext>
            </a:extLst>
          </p:cNvPr>
          <p:cNvSpPr>
            <a:spLocks noGrp="1"/>
          </p:cNvSpPr>
          <p:nvPr>
            <p:ph type="body" sz="quarter" idx="13"/>
          </p:nvPr>
        </p:nvSpPr>
        <p:spPr>
          <a:xfrm>
            <a:off x="7654693" y="6403325"/>
            <a:ext cx="5846298" cy="4621530"/>
          </a:xfrm>
        </p:spPr>
        <p:txBody>
          <a:bodyPr vert="horz" lIns="0" tIns="0" rIns="0" bIns="0" rtlCol="0" anchor="t">
            <a:normAutofit/>
          </a:bodyPr>
          <a:lstStyle/>
          <a:p>
            <a:r>
              <a:rPr lang="en-US" sz="1800"/>
              <a:t>Cass Freight Index fell 7.2% m/m in December, or 3.2% m/m in seasonally adjusted (SA) terms, reaching a new cycle low.</a:t>
            </a:r>
          </a:p>
          <a:p>
            <a:r>
              <a:rPr lang="en-US" sz="1800"/>
              <a:t>Shipments declined 7.5% y/y in December compared to a full-year decline of 6.1%.</a:t>
            </a:r>
          </a:p>
        </p:txBody>
      </p:sp>
      <p:sp>
        <p:nvSpPr>
          <p:cNvPr id="10" name="TextBox 9">
            <a:extLst>
              <a:ext uri="{FF2B5EF4-FFF2-40B4-BE49-F238E27FC236}">
                <a16:creationId xmlns:a16="http://schemas.microsoft.com/office/drawing/2014/main" id="{217EEC55-5189-3639-FCC2-4EA94ADF36E9}"/>
              </a:ext>
            </a:extLst>
          </p:cNvPr>
          <p:cNvSpPr txBox="1"/>
          <p:nvPr/>
        </p:nvSpPr>
        <p:spPr>
          <a:xfrm>
            <a:off x="1611534" y="5797329"/>
            <a:ext cx="4633518" cy="369332"/>
          </a:xfrm>
          <a:prstGeom prst="rect">
            <a:avLst/>
          </a:prstGeom>
          <a:noFill/>
        </p:spPr>
        <p:txBody>
          <a:bodyPr wrap="square" rtlCol="0">
            <a:spAutoFit/>
          </a:bodyPr>
          <a:lstStyle/>
          <a:p>
            <a:r>
              <a:rPr lang="en-US" b="1"/>
              <a:t>Sonar Outbound Tender Volume Index</a:t>
            </a:r>
          </a:p>
        </p:txBody>
      </p:sp>
      <p:sp>
        <p:nvSpPr>
          <p:cNvPr id="11" name="TextBox 10">
            <a:extLst>
              <a:ext uri="{FF2B5EF4-FFF2-40B4-BE49-F238E27FC236}">
                <a16:creationId xmlns:a16="http://schemas.microsoft.com/office/drawing/2014/main" id="{5B271C53-5270-4B80-C76A-63614571D80A}"/>
              </a:ext>
            </a:extLst>
          </p:cNvPr>
          <p:cNvSpPr txBox="1"/>
          <p:nvPr/>
        </p:nvSpPr>
        <p:spPr>
          <a:xfrm>
            <a:off x="9343269" y="5761803"/>
            <a:ext cx="2601818" cy="369332"/>
          </a:xfrm>
          <a:prstGeom prst="rect">
            <a:avLst/>
          </a:prstGeom>
          <a:noFill/>
        </p:spPr>
        <p:txBody>
          <a:bodyPr wrap="square" rtlCol="0">
            <a:spAutoFit/>
          </a:bodyPr>
          <a:lstStyle/>
          <a:p>
            <a:r>
              <a:rPr lang="en-US" b="1"/>
              <a:t>Cass Freight Index</a:t>
            </a:r>
          </a:p>
        </p:txBody>
      </p:sp>
      <p:pic>
        <p:nvPicPr>
          <p:cNvPr id="12" name="Picture 11">
            <a:extLst>
              <a:ext uri="{FF2B5EF4-FFF2-40B4-BE49-F238E27FC236}">
                <a16:creationId xmlns:a16="http://schemas.microsoft.com/office/drawing/2014/main" id="{2C035168-7525-5EB4-4CB6-6C5671AFEF60}"/>
              </a:ext>
            </a:extLst>
          </p:cNvPr>
          <p:cNvPicPr>
            <a:picLocks noChangeAspect="1"/>
          </p:cNvPicPr>
          <p:nvPr/>
        </p:nvPicPr>
        <p:blipFill>
          <a:blip r:embed="rId2"/>
          <a:stretch>
            <a:fillRect/>
          </a:stretch>
        </p:blipFill>
        <p:spPr>
          <a:xfrm>
            <a:off x="947214" y="1955652"/>
            <a:ext cx="5962158" cy="3806151"/>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1B3EFBF2-D34C-59A9-CF1F-8A9F0992DB0A}"/>
              </a:ext>
            </a:extLst>
          </p:cNvPr>
          <p:cNvPicPr>
            <a:picLocks noChangeAspect="1"/>
          </p:cNvPicPr>
          <p:nvPr/>
        </p:nvPicPr>
        <p:blipFill>
          <a:blip r:embed="rId3"/>
          <a:stretch>
            <a:fillRect/>
          </a:stretch>
        </p:blipFill>
        <p:spPr>
          <a:xfrm>
            <a:off x="7721029" y="1973828"/>
            <a:ext cx="5846298" cy="37879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1314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707E5-0CDC-7DAB-2960-97CC87C8D616}"/>
              </a:ext>
            </a:extLst>
          </p:cNvPr>
          <p:cNvSpPr>
            <a:spLocks noGrp="1"/>
          </p:cNvSpPr>
          <p:nvPr>
            <p:ph type="title" idx="4294967295"/>
          </p:nvPr>
        </p:nvSpPr>
        <p:spPr>
          <a:xfrm>
            <a:off x="0" y="0"/>
            <a:ext cx="13425488" cy="1384300"/>
          </a:xfrm>
        </p:spPr>
        <p:txBody>
          <a:bodyPr>
            <a:normAutofit/>
          </a:bodyPr>
          <a:lstStyle/>
          <a:p>
            <a:r>
              <a:rPr lang="en-US" sz="4000"/>
              <a:t>Diesel Fuel Prices</a:t>
            </a:r>
          </a:p>
        </p:txBody>
      </p:sp>
      <p:sp>
        <p:nvSpPr>
          <p:cNvPr id="4" name="Content Placeholder 3">
            <a:extLst>
              <a:ext uri="{FF2B5EF4-FFF2-40B4-BE49-F238E27FC236}">
                <a16:creationId xmlns:a16="http://schemas.microsoft.com/office/drawing/2014/main" id="{00DABABA-3863-A6D0-E51A-48B280FFA1E9}"/>
              </a:ext>
            </a:extLst>
          </p:cNvPr>
          <p:cNvSpPr>
            <a:spLocks noGrp="1"/>
          </p:cNvSpPr>
          <p:nvPr>
            <p:ph sz="quarter" idx="4294967295"/>
          </p:nvPr>
        </p:nvSpPr>
        <p:spPr>
          <a:xfrm>
            <a:off x="8550729" y="1690914"/>
            <a:ext cx="5676900" cy="5527675"/>
          </a:xfrm>
        </p:spPr>
        <p:txBody>
          <a:bodyPr vert="horz" lIns="0" tIns="0" rIns="0" bIns="0" rtlCol="0" anchor="t">
            <a:normAutofit/>
          </a:bodyPr>
          <a:lstStyle/>
          <a:p>
            <a:r>
              <a:rPr lang="en-US" sz="1800">
                <a:cs typeface="Arial"/>
              </a:rPr>
              <a:t>Current On-Highway Diesel Fuel Prices as reported by the US Energy Information Administration are 2.3% lower than the corresponding report in 2024 and 10.3% below 2023’s cost. This decrease in fuel prices equates to approximately $0.02/mile YoY spot cost impact. </a:t>
            </a:r>
          </a:p>
          <a:p>
            <a:r>
              <a:rPr lang="en-US" sz="1800"/>
              <a:t>The EIA expects oil prices to decline in 2026 as global production outpaces global demand, leading to rising oil inventories. Inventories are projected to keep increasing into 2027, though at a slower rate. The agency forecasts that Brent crude will average $56 per barrel in 2026—about 19% lower than in 2025—and then average $54 per barrel in 2027. While crude prices are expected to soften in the coming months, the EIA notes that OPEC+ production policies and China’s ongoing inventory accumulation will help limit the extent of those declines.</a:t>
            </a:r>
          </a:p>
          <a:p>
            <a:endParaRPr lang="en-US"/>
          </a:p>
        </p:txBody>
      </p:sp>
      <p:graphicFrame>
        <p:nvGraphicFramePr>
          <p:cNvPr id="3" name="Chart 2">
            <a:extLst>
              <a:ext uri="{FF2B5EF4-FFF2-40B4-BE49-F238E27FC236}">
                <a16:creationId xmlns:a16="http://schemas.microsoft.com/office/drawing/2014/main" id="{9466BE62-54D1-52B6-D225-1F8D95E38940}"/>
              </a:ext>
            </a:extLst>
          </p:cNvPr>
          <p:cNvGraphicFramePr>
            <a:graphicFrameLocks/>
          </p:cNvGraphicFramePr>
          <p:nvPr>
            <p:extLst>
              <p:ext uri="{D42A27DB-BD31-4B8C-83A1-F6EECF244321}">
                <p14:modId xmlns:p14="http://schemas.microsoft.com/office/powerpoint/2010/main" val="4238963074"/>
              </p:ext>
            </p:extLst>
          </p:nvPr>
        </p:nvGraphicFramePr>
        <p:xfrm>
          <a:off x="483369" y="1690914"/>
          <a:ext cx="7699369" cy="53133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301272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F828E-96C0-16EA-D649-340613A6189E}"/>
              </a:ext>
            </a:extLst>
          </p:cNvPr>
          <p:cNvSpPr>
            <a:spLocks noGrp="1"/>
          </p:cNvSpPr>
          <p:nvPr>
            <p:ph type="title" idx="4294967295"/>
          </p:nvPr>
        </p:nvSpPr>
        <p:spPr>
          <a:xfrm>
            <a:off x="0" y="-1618"/>
            <a:ext cx="14630400" cy="1384300"/>
          </a:xfrm>
        </p:spPr>
        <p:txBody>
          <a:bodyPr>
            <a:normAutofit/>
          </a:bodyPr>
          <a:lstStyle/>
          <a:p>
            <a:r>
              <a:rPr lang="en-US" sz="4000"/>
              <a:t>Freight Rejections</a:t>
            </a:r>
          </a:p>
        </p:txBody>
      </p:sp>
      <p:sp>
        <p:nvSpPr>
          <p:cNvPr id="4" name="Content Placeholder 3">
            <a:extLst>
              <a:ext uri="{FF2B5EF4-FFF2-40B4-BE49-F238E27FC236}">
                <a16:creationId xmlns:a16="http://schemas.microsoft.com/office/drawing/2014/main" id="{75464A04-1273-7609-70B5-875A51A60047}"/>
              </a:ext>
            </a:extLst>
          </p:cNvPr>
          <p:cNvSpPr>
            <a:spLocks noGrp="1"/>
          </p:cNvSpPr>
          <p:nvPr>
            <p:ph sz="quarter" idx="4294967295"/>
          </p:nvPr>
        </p:nvSpPr>
        <p:spPr>
          <a:xfrm>
            <a:off x="10677525" y="2066471"/>
            <a:ext cx="3495675" cy="5614988"/>
          </a:xfrm>
        </p:spPr>
        <p:txBody>
          <a:bodyPr vert="horz" lIns="0" tIns="0" rIns="0" bIns="0" rtlCol="0" anchor="t">
            <a:normAutofit/>
          </a:bodyPr>
          <a:lstStyle/>
          <a:p>
            <a:r>
              <a:rPr lang="en-US" sz="1800"/>
              <a:t>The current national tender rejection rate is 10.9%.</a:t>
            </a:r>
          </a:p>
          <a:p>
            <a:r>
              <a:rPr lang="en-US" sz="1800"/>
              <a:t>Rejection rates are up over the 2024 and 2025 reports of 5.8% and 7.0%, respectively, similar shipment volumes.</a:t>
            </a:r>
          </a:p>
          <a:p>
            <a:r>
              <a:rPr lang="en-US" sz="1800"/>
              <a:t>2026 rejection rates rose on weather disruptions last week, but they are expected to trend down through the remainder of Q1.</a:t>
            </a:r>
          </a:p>
          <a:p>
            <a:r>
              <a:rPr lang="en-US" sz="1800"/>
              <a:t>Rejection rates in the 6% - 8% range indicate a more balanced market.</a:t>
            </a:r>
          </a:p>
          <a:p>
            <a:r>
              <a:rPr lang="en-US" sz="1800"/>
              <a:t>Increasing rejection rates indicate a return to normality within the market as it enters a more balanced phase.</a:t>
            </a:r>
          </a:p>
        </p:txBody>
      </p:sp>
      <p:sp>
        <p:nvSpPr>
          <p:cNvPr id="7" name="TextBox 6">
            <a:extLst>
              <a:ext uri="{FF2B5EF4-FFF2-40B4-BE49-F238E27FC236}">
                <a16:creationId xmlns:a16="http://schemas.microsoft.com/office/drawing/2014/main" id="{795E418C-9630-52A8-C8E9-BB4058EC5C28}"/>
              </a:ext>
            </a:extLst>
          </p:cNvPr>
          <p:cNvSpPr txBox="1"/>
          <p:nvPr/>
        </p:nvSpPr>
        <p:spPr>
          <a:xfrm>
            <a:off x="1008883" y="6129346"/>
            <a:ext cx="8864322" cy="369332"/>
          </a:xfrm>
          <a:prstGeom prst="rect">
            <a:avLst/>
          </a:prstGeom>
          <a:noFill/>
        </p:spPr>
        <p:txBody>
          <a:bodyPr wrap="square" rtlCol="0">
            <a:spAutoFit/>
          </a:bodyPr>
          <a:lstStyle/>
          <a:p>
            <a:r>
              <a:rPr lang="en-US" b="1"/>
              <a:t>Source: </a:t>
            </a:r>
            <a:r>
              <a:rPr lang="en-US" b="1" err="1"/>
              <a:t>FreightWaves</a:t>
            </a:r>
            <a:r>
              <a:rPr lang="en-US" b="1"/>
              <a:t>/SONAR Outbound Tender Volume Index – Symbol OTRI  </a:t>
            </a:r>
          </a:p>
        </p:txBody>
      </p:sp>
      <p:pic>
        <p:nvPicPr>
          <p:cNvPr id="8" name="Picture 7">
            <a:extLst>
              <a:ext uri="{FF2B5EF4-FFF2-40B4-BE49-F238E27FC236}">
                <a16:creationId xmlns:a16="http://schemas.microsoft.com/office/drawing/2014/main" id="{506C3606-3529-9B6B-5880-4499A8E56F1F}"/>
              </a:ext>
            </a:extLst>
          </p:cNvPr>
          <p:cNvPicPr>
            <a:picLocks noChangeAspect="1"/>
          </p:cNvPicPr>
          <p:nvPr/>
        </p:nvPicPr>
        <p:blipFill>
          <a:blip r:embed="rId2"/>
          <a:stretch>
            <a:fillRect/>
          </a:stretch>
        </p:blipFill>
        <p:spPr>
          <a:xfrm>
            <a:off x="457200" y="2023226"/>
            <a:ext cx="10022666" cy="34655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40437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D9D07-CDE1-5093-F1C4-9F9EEADB88C5}"/>
              </a:ext>
            </a:extLst>
          </p:cNvPr>
          <p:cNvSpPr>
            <a:spLocks noGrp="1"/>
          </p:cNvSpPr>
          <p:nvPr>
            <p:ph type="title"/>
          </p:nvPr>
        </p:nvSpPr>
        <p:spPr/>
        <p:txBody>
          <a:bodyPr/>
          <a:lstStyle/>
          <a:p>
            <a:r>
              <a:rPr lang="en-US"/>
              <a:t>Industry Commentary</a:t>
            </a:r>
          </a:p>
        </p:txBody>
      </p:sp>
      <p:sp>
        <p:nvSpPr>
          <p:cNvPr id="3" name="Text Placeholder 2">
            <a:extLst>
              <a:ext uri="{FF2B5EF4-FFF2-40B4-BE49-F238E27FC236}">
                <a16:creationId xmlns:a16="http://schemas.microsoft.com/office/drawing/2014/main" id="{4BC8BCA7-032A-48EB-E8AD-B6163B26F55F}"/>
              </a:ext>
            </a:extLst>
          </p:cNvPr>
          <p:cNvSpPr>
            <a:spLocks noGrp="1"/>
          </p:cNvSpPr>
          <p:nvPr>
            <p:ph type="body" sz="quarter" idx="15"/>
          </p:nvPr>
        </p:nvSpPr>
        <p:spPr>
          <a:xfrm>
            <a:off x="9571370" y="2110607"/>
            <a:ext cx="4601825" cy="953530"/>
          </a:xfrm>
        </p:spPr>
        <p:txBody>
          <a:bodyPr/>
          <a:lstStyle/>
          <a:p>
            <a:r>
              <a:rPr lang="en-US" sz="1600"/>
              <a:t>Q4 2025 spot linehaul rates were +4.6% Y/Y, nearly matching the forecast of +5% with December 2025 showing a +13.1% M/M spike in spot rates.</a:t>
            </a:r>
          </a:p>
          <a:p>
            <a:endParaRPr lang="en-US"/>
          </a:p>
        </p:txBody>
      </p:sp>
      <p:sp>
        <p:nvSpPr>
          <p:cNvPr id="6" name="Text Placeholder 5">
            <a:extLst>
              <a:ext uri="{FF2B5EF4-FFF2-40B4-BE49-F238E27FC236}">
                <a16:creationId xmlns:a16="http://schemas.microsoft.com/office/drawing/2014/main" id="{9E9442A5-6857-9C65-CFCD-C479676E713B}"/>
              </a:ext>
            </a:extLst>
          </p:cNvPr>
          <p:cNvSpPr>
            <a:spLocks noGrp="1"/>
          </p:cNvSpPr>
          <p:nvPr>
            <p:ph type="body" sz="quarter" idx="17"/>
          </p:nvPr>
        </p:nvSpPr>
        <p:spPr>
          <a:xfrm>
            <a:off x="9571369" y="3161270"/>
            <a:ext cx="4601825" cy="953530"/>
          </a:xfrm>
        </p:spPr>
        <p:txBody>
          <a:bodyPr/>
          <a:lstStyle/>
          <a:p>
            <a:r>
              <a:rPr lang="en-US" sz="1600"/>
              <a:t>Q1 2026 rates are forecasted to increase +10% Y/Y, though early January data shows a much hotter +19.8% Y/Y. Analysts believe the market may be establishing a new breakeven point as marginal carriers exit.</a:t>
            </a:r>
          </a:p>
          <a:p>
            <a:endParaRPr lang="en-US"/>
          </a:p>
        </p:txBody>
      </p:sp>
      <p:sp>
        <p:nvSpPr>
          <p:cNvPr id="9" name="Text Placeholder 8">
            <a:extLst>
              <a:ext uri="{FF2B5EF4-FFF2-40B4-BE49-F238E27FC236}">
                <a16:creationId xmlns:a16="http://schemas.microsoft.com/office/drawing/2014/main" id="{274F8F5A-9048-4D50-DFD4-70429206CA52}"/>
              </a:ext>
            </a:extLst>
          </p:cNvPr>
          <p:cNvSpPr>
            <a:spLocks noGrp="1"/>
          </p:cNvSpPr>
          <p:nvPr>
            <p:ph type="body" sz="quarter" idx="19"/>
          </p:nvPr>
        </p:nvSpPr>
        <p:spPr>
          <a:xfrm>
            <a:off x="9571370" y="4530689"/>
            <a:ext cx="4601825" cy="953530"/>
          </a:xfrm>
        </p:spPr>
        <p:txBody>
          <a:bodyPr/>
          <a:lstStyle/>
          <a:p>
            <a:r>
              <a:rPr lang="en-US" sz="1600"/>
              <a:t>Demand indicators are sending mixed signals. Overall consumption rose 2.6% Y/Y in Q3 2025. Services remain strong, but goods consumption, especially durables, are weakening. Industrial production rose +2.2% Y/Y in Q4, the strongest increase in years. Inventories remain at historically flat levels, providing no clear bullish signal yet.</a:t>
            </a:r>
          </a:p>
          <a:p>
            <a:r>
              <a:rPr lang="en-US" sz="1600"/>
              <a:t>Regulatory crackdowns on non-compliant drivers are expected to accelerate supply exits and tighten capacity.</a:t>
            </a:r>
          </a:p>
          <a:p>
            <a:endParaRPr lang="en-US"/>
          </a:p>
        </p:txBody>
      </p:sp>
      <p:pic>
        <p:nvPicPr>
          <p:cNvPr id="7" name="Picture 6">
            <a:extLst>
              <a:ext uri="{FF2B5EF4-FFF2-40B4-BE49-F238E27FC236}">
                <a16:creationId xmlns:a16="http://schemas.microsoft.com/office/drawing/2014/main" id="{29861928-7767-B357-013E-ED31C3AA5B39}"/>
              </a:ext>
            </a:extLst>
          </p:cNvPr>
          <p:cNvPicPr>
            <a:picLocks noChangeAspect="1"/>
          </p:cNvPicPr>
          <p:nvPr/>
        </p:nvPicPr>
        <p:blipFill>
          <a:blip r:embed="rId2"/>
          <a:stretch>
            <a:fillRect/>
          </a:stretch>
        </p:blipFill>
        <p:spPr>
          <a:xfrm>
            <a:off x="1012372" y="2110607"/>
            <a:ext cx="7424057" cy="49783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16">
            <a:extLst>
              <a:ext uri="{FF2B5EF4-FFF2-40B4-BE49-F238E27FC236}">
                <a16:creationId xmlns:a16="http://schemas.microsoft.com/office/drawing/2014/main" id="{5FB85432-01F4-D393-7324-8D0BD39109E2}"/>
              </a:ext>
            </a:extLst>
          </p:cNvPr>
          <p:cNvSpPr txBox="1"/>
          <p:nvPr/>
        </p:nvSpPr>
        <p:spPr>
          <a:xfrm>
            <a:off x="2032000" y="7184962"/>
            <a:ext cx="5384800"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t>Source: </a:t>
            </a:r>
            <a:r>
              <a:rPr lang="en-US" i="1"/>
              <a:t>The Pickett Line</a:t>
            </a:r>
            <a:endParaRPr lang="en-US"/>
          </a:p>
        </p:txBody>
      </p:sp>
    </p:spTree>
    <p:extLst>
      <p:ext uri="{BB962C8B-B14F-4D97-AF65-F5344CB8AC3E}">
        <p14:creationId xmlns:p14="http://schemas.microsoft.com/office/powerpoint/2010/main" val="367836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528B9-03DA-21F7-B00C-6B061ED07A28}"/>
              </a:ext>
            </a:extLst>
          </p:cNvPr>
          <p:cNvSpPr>
            <a:spLocks noGrp="1"/>
          </p:cNvSpPr>
          <p:nvPr>
            <p:ph type="title"/>
          </p:nvPr>
        </p:nvSpPr>
        <p:spPr/>
        <p:txBody>
          <a:bodyPr>
            <a:normAutofit/>
          </a:bodyPr>
          <a:lstStyle/>
          <a:p>
            <a:r>
              <a:rPr lang="en-US" sz="4000"/>
              <a:t>Imports</a:t>
            </a:r>
          </a:p>
        </p:txBody>
      </p:sp>
      <p:sp>
        <p:nvSpPr>
          <p:cNvPr id="26" name="Text Placeholder 25">
            <a:extLst>
              <a:ext uri="{FF2B5EF4-FFF2-40B4-BE49-F238E27FC236}">
                <a16:creationId xmlns:a16="http://schemas.microsoft.com/office/drawing/2014/main" id="{9500B0A2-5D3F-01AD-1E79-28FB86CC04C7}"/>
              </a:ext>
            </a:extLst>
          </p:cNvPr>
          <p:cNvSpPr>
            <a:spLocks noGrp="1"/>
          </p:cNvSpPr>
          <p:nvPr>
            <p:ph type="body" sz="quarter" idx="15"/>
          </p:nvPr>
        </p:nvSpPr>
        <p:spPr>
          <a:xfrm>
            <a:off x="8196943" y="2525487"/>
            <a:ext cx="5672600" cy="990377"/>
          </a:xfrm>
        </p:spPr>
        <p:txBody>
          <a:bodyPr/>
          <a:lstStyle/>
          <a:p>
            <a:r>
              <a:rPr lang="en-US" sz="1600"/>
              <a:t>Imports continue to run below the three-year trend as tariff uncertainty looms for the foreseeable future.</a:t>
            </a:r>
          </a:p>
          <a:p>
            <a:r>
              <a:rPr lang="en-US" sz="1600"/>
              <a:t>Container volumes are expected to climb in advance of the Lunar New Year on February 17.</a:t>
            </a:r>
          </a:p>
          <a:p>
            <a:endParaRPr lang="en-US"/>
          </a:p>
        </p:txBody>
      </p:sp>
      <p:pic>
        <p:nvPicPr>
          <p:cNvPr id="8" name="Content Placeholder 7">
            <a:extLst>
              <a:ext uri="{FF2B5EF4-FFF2-40B4-BE49-F238E27FC236}">
                <a16:creationId xmlns:a16="http://schemas.microsoft.com/office/drawing/2014/main" id="{E1526AC7-83CE-3F25-F697-C179FC3C98AD}"/>
              </a:ext>
            </a:extLst>
          </p:cNvPr>
          <p:cNvPicPr>
            <a:picLocks noGrp="1" noChangeAspect="1"/>
          </p:cNvPicPr>
          <p:nvPr>
            <p:ph sz="quarter" idx="4294967295"/>
          </p:nvPr>
        </p:nvPicPr>
        <p:blipFill>
          <a:blip r:embed="rId2"/>
          <a:stretch>
            <a:fillRect/>
          </a:stretch>
        </p:blipFill>
        <p:spPr>
          <a:xfrm>
            <a:off x="760857" y="2176436"/>
            <a:ext cx="6859143" cy="4344107"/>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670604FC-4B46-E6A4-BD40-79DF998F3EF6}"/>
              </a:ext>
            </a:extLst>
          </p:cNvPr>
          <p:cNvSpPr txBox="1"/>
          <p:nvPr/>
        </p:nvSpPr>
        <p:spPr>
          <a:xfrm>
            <a:off x="681104" y="6655816"/>
            <a:ext cx="6713848" cy="307777"/>
          </a:xfrm>
          <a:prstGeom prst="rect">
            <a:avLst/>
          </a:prstGeom>
          <a:noFill/>
        </p:spPr>
        <p:txBody>
          <a:bodyPr wrap="square">
            <a:spAutoFit/>
          </a:bodyPr>
          <a:lstStyle/>
          <a:p>
            <a:r>
              <a:rPr lang="en-US" sz="1400" b="1"/>
              <a:t>Source: </a:t>
            </a:r>
            <a:r>
              <a:rPr lang="en-US" sz="1400" b="1" err="1"/>
              <a:t>FreightWaves</a:t>
            </a:r>
            <a:r>
              <a:rPr lang="en-US" sz="1400" b="1"/>
              <a:t>/SONAR Outbound Tender Volume Index - Symbol IOTI</a:t>
            </a:r>
          </a:p>
        </p:txBody>
      </p:sp>
      <p:sp>
        <p:nvSpPr>
          <p:cNvPr id="32" name="Text Placeholder 25">
            <a:extLst>
              <a:ext uri="{FF2B5EF4-FFF2-40B4-BE49-F238E27FC236}">
                <a16:creationId xmlns:a16="http://schemas.microsoft.com/office/drawing/2014/main" id="{C1B3CF4C-57F8-D9B8-D966-B64437039289}"/>
              </a:ext>
            </a:extLst>
          </p:cNvPr>
          <p:cNvSpPr txBox="1">
            <a:spLocks/>
          </p:cNvSpPr>
          <p:nvPr/>
        </p:nvSpPr>
        <p:spPr>
          <a:xfrm>
            <a:off x="8196943" y="4114800"/>
            <a:ext cx="5672600" cy="990377"/>
          </a:xfrm>
          <a:prstGeom prst="rect">
            <a:avLst/>
          </a:prstGeom>
        </p:spPr>
        <p:txBody>
          <a:bodyPr vert="horz" lIns="91440" tIns="45720" rIns="91440" bIns="45720" rtlCol="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kern="1200">
                <a:solidFill>
                  <a:schemeClr val="tx1"/>
                </a:solidFill>
                <a:latin typeface="+mn-lt"/>
                <a:ea typeface="+mn-ea"/>
                <a:cs typeface="+mn-cs"/>
              </a:defRPr>
            </a:lvl1pPr>
            <a:lvl2pPr marL="485756" indent="-211447"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920" kern="1200">
                <a:solidFill>
                  <a:schemeClr val="tx1"/>
                </a:solidFill>
                <a:latin typeface="+mn-lt"/>
                <a:ea typeface="+mn-ea"/>
                <a:cs typeface="+mn-cs"/>
              </a:defRPr>
            </a:lvl2pPr>
            <a:lvl3pPr marL="687678" indent="-139061"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680" kern="1200">
                <a:solidFill>
                  <a:schemeClr val="tx1"/>
                </a:solidFill>
                <a:latin typeface="+mn-lt"/>
                <a:ea typeface="+mn-ea"/>
                <a:cs typeface="+mn-cs"/>
              </a:defRPr>
            </a:lvl3pPr>
            <a:lvl4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4pPr>
            <a:lvl5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5pPr>
            <a:lvl6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6pPr>
            <a:lvl7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7pPr>
            <a:lvl8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8pPr>
            <a:lvl9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9pPr>
          </a:lstStyle>
          <a:p>
            <a:r>
              <a:rPr lang="en-US" sz="1600"/>
              <a:t>The Supreme Court continues to defer its ruling on the legality of IEEPA tariffs, suggesting that the case could be delayed for several more weeks — even months.</a:t>
            </a:r>
          </a:p>
          <a:p>
            <a:endParaRPr lang="en-US"/>
          </a:p>
        </p:txBody>
      </p:sp>
      <p:sp>
        <p:nvSpPr>
          <p:cNvPr id="33" name="Text Placeholder 25">
            <a:extLst>
              <a:ext uri="{FF2B5EF4-FFF2-40B4-BE49-F238E27FC236}">
                <a16:creationId xmlns:a16="http://schemas.microsoft.com/office/drawing/2014/main" id="{920F92B9-E907-3915-1C65-AB8CDCCCDE38}"/>
              </a:ext>
            </a:extLst>
          </p:cNvPr>
          <p:cNvSpPr txBox="1">
            <a:spLocks/>
          </p:cNvSpPr>
          <p:nvPr/>
        </p:nvSpPr>
        <p:spPr>
          <a:xfrm>
            <a:off x="8196943" y="5704113"/>
            <a:ext cx="5672600" cy="990377"/>
          </a:xfrm>
          <a:prstGeom prst="rect">
            <a:avLst/>
          </a:prstGeom>
        </p:spPr>
        <p:txBody>
          <a:bodyPr vert="horz" lIns="91440" tIns="45720" rIns="91440" bIns="45720" rtlCol="0" anchor="ctr">
            <a:noAutofit/>
          </a:bodyPr>
          <a:lstStyle>
            <a:lvl1pPr marL="9523" marR="0" indent="0" algn="l" defTabSz="1097236" rtl="0" eaLnBrk="1" fontAlgn="auto" latinLnBrk="0" hangingPunct="1">
              <a:lnSpc>
                <a:spcPct val="75000"/>
              </a:lnSpc>
              <a:spcBef>
                <a:spcPts val="0"/>
              </a:spcBef>
              <a:spcAft>
                <a:spcPts val="1440"/>
              </a:spcAft>
              <a:buClr>
                <a:schemeClr val="bg1"/>
              </a:buClr>
              <a:buSzPct val="80000"/>
              <a:buFont typeface="Arial" panose="020B0604020202020204" pitchFamily="34" charset="0"/>
              <a:buNone/>
              <a:tabLst/>
              <a:defRPr sz="1440" b="0" kern="1200">
                <a:solidFill>
                  <a:schemeClr val="tx1"/>
                </a:solidFill>
                <a:latin typeface="+mn-lt"/>
                <a:ea typeface="+mn-ea"/>
                <a:cs typeface="+mn-cs"/>
              </a:defRPr>
            </a:lvl1pPr>
            <a:lvl2pPr marL="485756" indent="-211447"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920" kern="1200">
                <a:solidFill>
                  <a:schemeClr val="tx1"/>
                </a:solidFill>
                <a:latin typeface="+mn-lt"/>
                <a:ea typeface="+mn-ea"/>
                <a:cs typeface="+mn-cs"/>
              </a:defRPr>
            </a:lvl2pPr>
            <a:lvl3pPr marL="687678" indent="-139061"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680" kern="1200">
                <a:solidFill>
                  <a:schemeClr val="tx1"/>
                </a:solidFill>
                <a:latin typeface="+mn-lt"/>
                <a:ea typeface="+mn-ea"/>
                <a:cs typeface="+mn-cs"/>
              </a:defRPr>
            </a:lvl3pPr>
            <a:lvl4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4pPr>
            <a:lvl5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5pPr>
            <a:lvl6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6pPr>
            <a:lvl7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7pPr>
            <a:lvl8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8pPr>
            <a:lvl9pPr marL="899124" indent="-137154" algn="l" defTabSz="1097236" rtl="0" eaLnBrk="1" latinLnBrk="0" hangingPunct="1">
              <a:lnSpc>
                <a:spcPct val="90000"/>
              </a:lnSpc>
              <a:spcBef>
                <a:spcPts val="0"/>
              </a:spcBef>
              <a:spcAft>
                <a:spcPts val="1440"/>
              </a:spcAft>
              <a:buClrTx/>
              <a:buSzPct val="100000"/>
              <a:buFont typeface="Arial" panose="020B0604020202020204" pitchFamily="34" charset="0"/>
              <a:buChar char="•"/>
              <a:tabLst/>
              <a:defRPr sz="1440" kern="1200">
                <a:solidFill>
                  <a:schemeClr val="tx1"/>
                </a:solidFill>
                <a:latin typeface="+mn-lt"/>
                <a:ea typeface="+mn-ea"/>
                <a:cs typeface="+mn-cs"/>
              </a:defRPr>
            </a:lvl9pPr>
          </a:lstStyle>
          <a:p>
            <a:r>
              <a:rPr lang="en-US" sz="1600"/>
              <a:t>The data on the left highlights the 14-day rolling average of ocean freight departing the port of origin. Impacts of this volume is generally felt in port markets within 30-45 days as maritime orders are converted to domestic transportation</a:t>
            </a:r>
            <a:r>
              <a:rPr lang="en-US" sz="1400"/>
              <a:t>. </a:t>
            </a:r>
          </a:p>
          <a:p>
            <a:endParaRPr lang="en-US"/>
          </a:p>
        </p:txBody>
      </p:sp>
    </p:spTree>
    <p:extLst>
      <p:ext uri="{BB962C8B-B14F-4D97-AF65-F5344CB8AC3E}">
        <p14:creationId xmlns:p14="http://schemas.microsoft.com/office/powerpoint/2010/main" val="2924673097"/>
      </p:ext>
    </p:extLst>
  </p:cSld>
  <p:clrMapOvr>
    <a:masterClrMapping/>
  </p:clrMapOvr>
</p:sld>
</file>

<file path=ppt/theme/theme1.xml><?xml version="1.0" encoding="utf-8"?>
<a:theme xmlns:a="http://schemas.openxmlformats.org/drawingml/2006/main" name="ArcBest 2026 Theme">
  <a:themeElements>
    <a:clrScheme name="ArcBest Dark">
      <a:dk1>
        <a:srgbClr val="FFFFFF"/>
      </a:dk1>
      <a:lt1>
        <a:srgbClr val="0E4069"/>
      </a:lt1>
      <a:dk2>
        <a:srgbClr val="C8E8E2"/>
      </a:dk2>
      <a:lt2>
        <a:srgbClr val="0E4069"/>
      </a:lt2>
      <a:accent1>
        <a:srgbClr val="3FBCA1"/>
      </a:accent1>
      <a:accent2>
        <a:srgbClr val="2B73BB"/>
      </a:accent2>
      <a:accent3>
        <a:srgbClr val="00B7FF"/>
      </a:accent3>
      <a:accent4>
        <a:srgbClr val="8E59AB"/>
      </a:accent4>
      <a:accent5>
        <a:srgbClr val="D59C0B"/>
      </a:accent5>
      <a:accent6>
        <a:srgbClr val="AA183B"/>
      </a:accent6>
      <a:hlink>
        <a:srgbClr val="3CAF96"/>
      </a:hlink>
      <a:folHlink>
        <a:srgbClr val="3CAF96"/>
      </a:folHlink>
    </a:clrScheme>
    <a:fontScheme name="Work Sans">
      <a:majorFont>
        <a:latin typeface="Work Sans SemiBold"/>
        <a:ea typeface=""/>
        <a:cs typeface=""/>
      </a:majorFont>
      <a:minorFont>
        <a:latin typeface="Work San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a:bodyPr>
      <a:lstStyle>
        <a:defPPr algn="l">
          <a:defRPr dirty="0" smtClean="0"/>
        </a:defPPr>
      </a:lstStyle>
    </a:txDef>
  </a:objectDefaults>
  <a:extraClrSchemeLst/>
  <a:extLst>
    <a:ext uri="{05A4C25C-085E-4340-85A3-A5531E510DB2}">
      <thm15:themeFamily xmlns:thm15="http://schemas.microsoft.com/office/thememl/2012/main" name="ArcBest 2026 Theme" id="{6291F9DB-2035-6147-93B0-9FAC06F2A060}" vid="{E2122360-3B39-7C45-B64A-53CC2CC7CF54}"/>
    </a:ext>
  </a:extLst>
</a:theme>
</file>

<file path=ppt/theme/theme2.xml><?xml version="1.0" encoding="utf-8"?>
<a:theme xmlns:a="http://schemas.openxmlformats.org/drawingml/2006/main" name="ABF 2026 Theme">
  <a:themeElements>
    <a:clrScheme name="ABF Dark - 2026">
      <a:dk1>
        <a:srgbClr val="FEFFFF"/>
      </a:dk1>
      <a:lt1>
        <a:srgbClr val="1F4F3A"/>
      </a:lt1>
      <a:dk2>
        <a:srgbClr val="F2F2F2"/>
      </a:dk2>
      <a:lt2>
        <a:srgbClr val="285248"/>
      </a:lt2>
      <a:accent1>
        <a:srgbClr val="D6B735"/>
      </a:accent1>
      <a:accent2>
        <a:srgbClr val="396EA3"/>
      </a:accent2>
      <a:accent3>
        <a:srgbClr val="00A896"/>
      </a:accent3>
      <a:accent4>
        <a:srgbClr val="79416F"/>
      </a:accent4>
      <a:accent5>
        <a:srgbClr val="00A2D7"/>
      </a:accent5>
      <a:accent6>
        <a:srgbClr val="A33851"/>
      </a:accent6>
      <a:hlink>
        <a:srgbClr val="D4AA00"/>
      </a:hlink>
      <a:folHlink>
        <a:srgbClr val="3CAF96"/>
      </a:folHlink>
    </a:clrScheme>
    <a:fontScheme name="Work Sans">
      <a:majorFont>
        <a:latin typeface="Work Sans SemiBold"/>
        <a:ea typeface=""/>
        <a:cs typeface=""/>
      </a:majorFont>
      <a:minorFont>
        <a:latin typeface="Work San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a:bodyPr>
      <a:lstStyle>
        <a:defPPr algn="l">
          <a:defRPr dirty="0" smtClean="0"/>
        </a:defPPr>
      </a:lstStyle>
    </a:txDef>
  </a:objectDefaults>
  <a:extraClrSchemeLst/>
  <a:extLst>
    <a:ext uri="{05A4C25C-085E-4340-85A3-A5531E510DB2}">
      <thm15:themeFamily xmlns:thm15="http://schemas.microsoft.com/office/thememl/2012/main" name="Default" id="{1CE6EBC1-B95B-9740-9BE9-B3F6C422B2E4}" vid="{3DEE7626-B973-134B-B25B-3E16CC411F86}"/>
    </a:ext>
  </a:extLst>
</a:theme>
</file>

<file path=ppt/theme/theme3.xml><?xml version="1.0" encoding="utf-8"?>
<a:theme xmlns:a="http://schemas.openxmlformats.org/drawingml/2006/main" name="MoLo 2026 Theme">
  <a:themeElements>
    <a:clrScheme name="MoLo 2026 - Dark">
      <a:dk1>
        <a:srgbClr val="FFFFFF"/>
      </a:dk1>
      <a:lt1>
        <a:srgbClr val="2F2747"/>
      </a:lt1>
      <a:dk2>
        <a:srgbClr val="F2F2F2"/>
      </a:dk2>
      <a:lt2>
        <a:srgbClr val="212F3E"/>
      </a:lt2>
      <a:accent1>
        <a:srgbClr val="9967E6"/>
      </a:accent1>
      <a:accent2>
        <a:srgbClr val="A755C2"/>
      </a:accent2>
      <a:accent3>
        <a:srgbClr val="2C82B7"/>
      </a:accent3>
      <a:accent4>
        <a:srgbClr val="49B268"/>
      </a:accent4>
      <a:accent5>
        <a:srgbClr val="A755C2"/>
      </a:accent5>
      <a:accent6>
        <a:srgbClr val="B41A61"/>
      </a:accent6>
      <a:hlink>
        <a:srgbClr val="B51A61"/>
      </a:hlink>
      <a:folHlink>
        <a:srgbClr val="DC1E74"/>
      </a:folHlink>
    </a:clrScheme>
    <a:fontScheme name="Work Sans">
      <a:majorFont>
        <a:latin typeface="Work Sans SemiBold"/>
        <a:ea typeface=""/>
        <a:cs typeface=""/>
      </a:majorFont>
      <a:minorFont>
        <a:latin typeface="Work San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a:bodyPr>
      <a:lstStyle>
        <a:defPPr algn="l">
          <a:defRPr dirty="0" smtClean="0"/>
        </a:defPPr>
      </a:lstStyle>
    </a:txDef>
  </a:objectDefaults>
  <a:extraClrSchemeLst/>
  <a:extLst>
    <a:ext uri="{05A4C25C-085E-4340-85A3-A5531E510DB2}">
      <thm15:themeFamily xmlns:thm15="http://schemas.microsoft.com/office/thememl/2012/main" name="Default" id="{1CE6EBC1-B95B-9740-9BE9-B3F6C422B2E4}" vid="{CFFCD5FD-D92D-B644-8EA3-0929A0B3897E}"/>
    </a:ext>
  </a:extLst>
</a:theme>
</file>

<file path=ppt/theme/theme4.xml><?xml version="1.0" encoding="utf-8"?>
<a:theme xmlns:a="http://schemas.openxmlformats.org/drawingml/2006/main" name="Panther 2026 Theme">
  <a:themeElements>
    <a:clrScheme name="Panther 2026 - Dark">
      <a:dk1>
        <a:srgbClr val="FFFFFF"/>
      </a:dk1>
      <a:lt1>
        <a:srgbClr val="2C2A26"/>
      </a:lt1>
      <a:dk2>
        <a:srgbClr val="F2F2F2"/>
      </a:dk2>
      <a:lt2>
        <a:srgbClr val="545759"/>
      </a:lt2>
      <a:accent1>
        <a:srgbClr val="BE974E"/>
      </a:accent1>
      <a:accent2>
        <a:srgbClr val="00B7FE"/>
      </a:accent2>
      <a:accent3>
        <a:srgbClr val="00A896"/>
      </a:accent3>
      <a:accent4>
        <a:srgbClr val="8E59AB"/>
      </a:accent4>
      <a:accent5>
        <a:srgbClr val="D59C0B"/>
      </a:accent5>
      <a:accent6>
        <a:srgbClr val="AA183B"/>
      </a:accent6>
      <a:hlink>
        <a:srgbClr val="3CAF96"/>
      </a:hlink>
      <a:folHlink>
        <a:srgbClr val="3CAF96"/>
      </a:folHlink>
    </a:clrScheme>
    <a:fontScheme name="Work Sans">
      <a:majorFont>
        <a:latin typeface="Work Sans SemiBold"/>
        <a:ea typeface=""/>
        <a:cs typeface=""/>
      </a:majorFont>
      <a:minorFont>
        <a:latin typeface="Work San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a:bodyPr>
      <a:lstStyle>
        <a:defPPr algn="l">
          <a:defRPr dirty="0" smtClean="0"/>
        </a:defPPr>
      </a:lstStyle>
    </a:txDef>
  </a:objectDefaults>
  <a:extraClrSchemeLst/>
  <a:extLst>
    <a:ext uri="{05A4C25C-085E-4340-85A3-A5531E510DB2}">
      <thm15:themeFamily xmlns:thm15="http://schemas.microsoft.com/office/thememl/2012/main" name="Default" id="{1CE6EBC1-B95B-9740-9BE9-B3F6C422B2E4}" vid="{EF40CE89-498F-144D-A2B3-BC620D5E8B3D}"/>
    </a:ext>
  </a:extLst>
</a:theme>
</file>

<file path=ppt/theme/theme5.xml><?xml version="1.0" encoding="utf-8"?>
<a:theme xmlns:a="http://schemas.openxmlformats.org/drawingml/2006/main" name="U-Pack 2026 Theme">
  <a:themeElements>
    <a:clrScheme name="U-Pack 2026 - Dark">
      <a:dk1>
        <a:srgbClr val="FFFFFF"/>
      </a:dk1>
      <a:lt1>
        <a:srgbClr val="283644"/>
      </a:lt1>
      <a:dk2>
        <a:srgbClr val="F2F2F2"/>
      </a:dk2>
      <a:lt2>
        <a:srgbClr val="212F3E"/>
      </a:lt2>
      <a:accent1>
        <a:srgbClr val="83BA22"/>
      </a:accent1>
      <a:accent2>
        <a:srgbClr val="B51A61"/>
      </a:accent2>
      <a:accent3>
        <a:srgbClr val="00B7FE"/>
      </a:accent3>
      <a:accent4>
        <a:srgbClr val="024069"/>
      </a:accent4>
      <a:accent5>
        <a:srgbClr val="B287A3"/>
      </a:accent5>
      <a:accent6>
        <a:srgbClr val="B41A61"/>
      </a:accent6>
      <a:hlink>
        <a:srgbClr val="B51A61"/>
      </a:hlink>
      <a:folHlink>
        <a:srgbClr val="DC1E74"/>
      </a:folHlink>
    </a:clrScheme>
    <a:fontScheme name="U-Pack">
      <a:majorFont>
        <a:latin typeface="Poppins SemiBold"/>
        <a:ea typeface=""/>
        <a:cs typeface=""/>
      </a:majorFont>
      <a:minorFont>
        <a:latin typeface="Poppin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a:bodyPr>
      <a:lstStyle>
        <a:defPPr algn="l">
          <a:defRPr dirty="0" smtClean="0"/>
        </a:defPPr>
      </a:lstStyle>
    </a:txDef>
  </a:objectDefaults>
  <a:extraClrSchemeLst/>
  <a:extLst>
    <a:ext uri="{05A4C25C-085E-4340-85A3-A5531E510DB2}">
      <thm15:themeFamily xmlns:thm15="http://schemas.microsoft.com/office/thememl/2012/main" name="Default" id="{1CE6EBC1-B95B-9740-9BE9-B3F6C422B2E4}" vid="{E9AAEBE9-D68D-E74E-8C07-0D8A3E2539A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192042A-4946-CE48-A61E-FFE340EDA370}">
  <we:reference id="wa200001889" version="1.0.42.0" store="en-US" storeType="OMEX"/>
  <we:alternateReferences>
    <we:reference id="wa200001889" version="1.0.42.0" store="WA200001889"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e916413-4cf8-4a98-ba62-b42b659ac8cb" xsi:nil="true"/>
    <lcf76f155ced4ddcb4097134ff3c332f xmlns="2d70b927-457c-439e-8d4f-748b57372cb2">
      <Terms xmlns="http://schemas.microsoft.com/office/infopath/2007/PartnerControls"/>
    </lcf76f155ced4ddcb4097134ff3c332f>
    <SharedWithUsers xmlns="7e916413-4cf8-4a98-ba62-b42b659ac8cb">
      <UserInfo>
        <DisplayName>Kay Clay</DisplayName>
        <AccountId>30</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4CFDD76545A8B49AD46047EEE0FBDDA" ma:contentTypeVersion="15" ma:contentTypeDescription="Create a new document." ma:contentTypeScope="" ma:versionID="1679499d4311f78f4880bb6c0e03a41a">
  <xsd:schema xmlns:xsd="http://www.w3.org/2001/XMLSchema" xmlns:xs="http://www.w3.org/2001/XMLSchema" xmlns:p="http://schemas.microsoft.com/office/2006/metadata/properties" xmlns:ns2="2d70b927-457c-439e-8d4f-748b57372cb2" xmlns:ns3="7e916413-4cf8-4a98-ba62-b42b659ac8cb" targetNamespace="http://schemas.microsoft.com/office/2006/metadata/properties" ma:root="true" ma:fieldsID="0cab15d5d5bd778e22770f84ae473c9d" ns2:_="" ns3:_="">
    <xsd:import namespace="2d70b927-457c-439e-8d4f-748b57372cb2"/>
    <xsd:import namespace="7e916413-4cf8-4a98-ba62-b42b659ac8c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70b927-457c-439e-8d4f-748b57372c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4376218-3262-4370-8655-8eb135655cd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e916413-4cf8-4a98-ba62-b42b659ac8c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9977521-0c3d-42ae-bc6f-9edc44ee32fa}" ma:internalName="TaxCatchAll" ma:showField="CatchAllData" ma:web="7e916413-4cf8-4a98-ba62-b42b659ac8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41E31D-5A62-4CAE-90C0-8776E04EEB2B}">
  <ds:schemaRefs>
    <ds:schemaRef ds:uri="http://schemas.microsoft.com/sharepoint/v3/contenttype/forms"/>
  </ds:schemaRefs>
</ds:datastoreItem>
</file>

<file path=customXml/itemProps2.xml><?xml version="1.0" encoding="utf-8"?>
<ds:datastoreItem xmlns:ds="http://schemas.openxmlformats.org/officeDocument/2006/customXml" ds:itemID="{5D9BA496-943E-4941-B703-82A16C0662BE}">
  <ds:schemaRefs>
    <ds:schemaRef ds:uri="2d70b927-457c-439e-8d4f-748b57372cb2"/>
    <ds:schemaRef ds:uri="7e916413-4cf8-4a98-ba62-b42b659ac8c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FC02594-67BE-4200-9EE9-2E4163C15651}">
  <ds:schemaRefs>
    <ds:schemaRef ds:uri="2d70b927-457c-439e-8d4f-748b57372cb2"/>
    <ds:schemaRef ds:uri="7e916413-4cf8-4a98-ba62-b42b659ac8c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ArcBest Default 2026</Template>
  <TotalTime>1</TotalTime>
  <Words>1208</Words>
  <Application>Microsoft Office PowerPoint</Application>
  <PresentationFormat>Custom</PresentationFormat>
  <Paragraphs>77</Paragraphs>
  <Slides>10</Slides>
  <Notes>1</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10</vt:i4>
      </vt:variant>
    </vt:vector>
  </HeadingPairs>
  <TitlesOfParts>
    <vt:vector size="22" baseType="lpstr">
      <vt:lpstr>Arial</vt:lpstr>
      <vt:lpstr>Poppins</vt:lpstr>
      <vt:lpstr>Poppins SemiBold</vt:lpstr>
      <vt:lpstr>Wingdings</vt:lpstr>
      <vt:lpstr>Work Sans</vt:lpstr>
      <vt:lpstr>Work Sans Medium</vt:lpstr>
      <vt:lpstr>Work Sans SemiBold</vt:lpstr>
      <vt:lpstr>ArcBest 2026 Theme</vt:lpstr>
      <vt:lpstr>ABF 2026 Theme</vt:lpstr>
      <vt:lpstr>MoLo 2026 Theme</vt:lpstr>
      <vt:lpstr>Panther 2026 Theme</vt:lpstr>
      <vt:lpstr>U-Pack 2026 Theme</vt:lpstr>
      <vt:lpstr>January  Truckload Market Insights </vt:lpstr>
      <vt:lpstr>Short-Term Outlook </vt:lpstr>
      <vt:lpstr>Near-Term Outlook (Q2 2026)</vt:lpstr>
      <vt:lpstr>Rate Trends</vt:lpstr>
      <vt:lpstr>Freight Volumes</vt:lpstr>
      <vt:lpstr>Diesel Fuel Prices</vt:lpstr>
      <vt:lpstr>Freight Rejections</vt:lpstr>
      <vt:lpstr>Industry Commentary</vt:lpstr>
      <vt:lpstr>Imports</vt:lpstr>
      <vt:lpstr>Manufacturing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Devin Kuhl</dc:creator>
  <cp:keywords/>
  <dc:description/>
  <cp:lastModifiedBy>Hayley Hyslop</cp:lastModifiedBy>
  <cp:revision>1</cp:revision>
  <cp:lastPrinted>2022-03-03T22:20:36Z</cp:lastPrinted>
  <dcterms:created xsi:type="dcterms:W3CDTF">2022-01-08T18:33:33Z</dcterms:created>
  <dcterms:modified xsi:type="dcterms:W3CDTF">2026-02-03T17:45:54Z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0x01010044CFDD76545A8B49AD46047EEE0FBDDA</vt:lpwstr>
  </property>
  <property fmtid="{D5CDD505-2E9C-101B-9397-08002B2CF9AE}" pid="3" name="MediaServiceImageTags">
    <vt:lpwstr/>
  </property>
</Properties>
</file>